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7"/>
  </p:notesMasterIdLst>
  <p:sldIdLst>
    <p:sldId id="279" r:id="rId2"/>
    <p:sldId id="280" r:id="rId3"/>
    <p:sldId id="281" r:id="rId4"/>
    <p:sldId id="363" r:id="rId5"/>
    <p:sldId id="353" r:id="rId6"/>
    <p:sldId id="360" r:id="rId7"/>
    <p:sldId id="354" r:id="rId8"/>
    <p:sldId id="355" r:id="rId9"/>
    <p:sldId id="356" r:id="rId10"/>
    <p:sldId id="357" r:id="rId11"/>
    <p:sldId id="361" r:id="rId12"/>
    <p:sldId id="362" r:id="rId13"/>
    <p:sldId id="358" r:id="rId14"/>
    <p:sldId id="283" r:id="rId15"/>
    <p:sldId id="325" r:id="rId16"/>
  </p:sldIdLst>
  <p:sldSz cx="9144000" cy="6858000" type="screen4x3"/>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3366"/>
    <a:srgbClr val="000099"/>
    <a:srgbClr val="FF0066"/>
    <a:srgbClr val="660033"/>
    <a:srgbClr val="660066"/>
    <a:srgbClr val="CC00CC"/>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p:scale>
          <a:sx n="60" d="100"/>
          <a:sy n="60" d="100"/>
        </p:scale>
        <p:origin x="-1644"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EA22AE-D7C8-44A0-A990-31D7B884A46E}" type="datetimeFigureOut">
              <a:rPr lang="en-US" smtClean="0"/>
              <a:pPr/>
              <a:t>10/17/2019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1184C2-5AA1-441F-95CA-5824C3B5AFA7}" type="slidenum">
              <a:rPr lang="en-US" smtClean="0"/>
              <a:pPr/>
              <a:t>‹#›</a:t>
            </a:fld>
            <a:endParaRPr lang="en-US"/>
          </a:p>
        </p:txBody>
      </p:sp>
    </p:spTree>
    <p:extLst>
      <p:ext uri="{BB962C8B-B14F-4D97-AF65-F5344CB8AC3E}">
        <p14:creationId xmlns:p14="http://schemas.microsoft.com/office/powerpoint/2010/main" xmlns="" val="3173899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74A174-E59E-4FA8-9D00-DDCABCC1D4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74F0F0-ECD9-4F76-9F10-EF3C50B9F724}" type="datetimeFigureOut">
              <a:rPr lang="en-US" smtClean="0"/>
              <a:pPr/>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674A174-E59E-4FA8-9D00-DDCABCC1D472}"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674F0F0-ECD9-4F76-9F10-EF3C50B9F724}" type="datetimeFigureOut">
              <a:rPr lang="en-US" smtClean="0"/>
              <a:pPr/>
              <a:t>10/17/2019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674A174-E59E-4FA8-9D00-DDCABCC1D472}"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audio" Target="file:///C:\Documents%20and%20Settings\T&amp;H\Desktop\Que%20Anh\track2.MP3" TargetMode="External"/><Relationship Id="rId6" Type="http://schemas.openxmlformats.org/officeDocument/2006/relationships/image" Target="../media/image4.gif"/><Relationship Id="rId5" Type="http://schemas.openxmlformats.org/officeDocument/2006/relationships/image" Target="../media/image19.gif"/><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3.gif"/><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8"/>
          <p:cNvSpPr>
            <a:spLocks noChangeArrowheads="1"/>
          </p:cNvSpPr>
          <p:nvPr/>
        </p:nvSpPr>
        <p:spPr bwMode="auto">
          <a:xfrm>
            <a:off x="304800" y="1752600"/>
            <a:ext cx="838200" cy="838200"/>
          </a:xfrm>
          <a:prstGeom prst="cube">
            <a:avLst>
              <a:gd name="adj" fmla="val 25000"/>
            </a:avLst>
          </a:prstGeom>
          <a:solidFill>
            <a:srgbClr val="FFCCFF"/>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dirty="0">
                <a:solidFill>
                  <a:schemeClr val="accent2"/>
                </a:solidFill>
              </a:rPr>
              <a:t>G</a:t>
            </a:r>
          </a:p>
        </p:txBody>
      </p:sp>
      <p:sp>
        <p:nvSpPr>
          <p:cNvPr id="10" name="AutoShape 29"/>
          <p:cNvSpPr>
            <a:spLocks noChangeArrowheads="1"/>
          </p:cNvSpPr>
          <p:nvPr/>
        </p:nvSpPr>
        <p:spPr bwMode="auto">
          <a:xfrm>
            <a:off x="990600" y="1752600"/>
            <a:ext cx="762000" cy="838200"/>
          </a:xfrm>
          <a:prstGeom prst="cube">
            <a:avLst>
              <a:gd name="adj" fmla="val 25000"/>
            </a:avLst>
          </a:prstGeom>
          <a:solidFill>
            <a:srgbClr val="99FF66"/>
          </a:solidFill>
          <a:ln w="9525">
            <a:solidFill>
              <a:schemeClr val="hlink"/>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dirty="0">
                <a:solidFill>
                  <a:srgbClr val="993300"/>
                </a:solidFill>
              </a:rPr>
              <a:t>O</a:t>
            </a:r>
          </a:p>
        </p:txBody>
      </p:sp>
      <p:sp>
        <p:nvSpPr>
          <p:cNvPr id="11" name="AutoShape 30"/>
          <p:cNvSpPr>
            <a:spLocks noChangeArrowheads="1"/>
          </p:cNvSpPr>
          <p:nvPr/>
        </p:nvSpPr>
        <p:spPr bwMode="auto">
          <a:xfrm>
            <a:off x="1524000" y="1752600"/>
            <a:ext cx="838200" cy="838200"/>
          </a:xfrm>
          <a:prstGeom prst="cube">
            <a:avLst>
              <a:gd name="adj" fmla="val 25000"/>
            </a:avLst>
          </a:prstGeom>
          <a:solidFill>
            <a:srgbClr val="FFFF00"/>
          </a:solidFill>
          <a:ln w="9525">
            <a:solidFill>
              <a:srgbClr val="FF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dirty="0">
                <a:solidFill>
                  <a:schemeClr val="hlink"/>
                </a:solidFill>
              </a:rPr>
              <a:t>O</a:t>
            </a:r>
          </a:p>
        </p:txBody>
      </p:sp>
      <p:sp>
        <p:nvSpPr>
          <p:cNvPr id="12" name="AutoShape 31"/>
          <p:cNvSpPr>
            <a:spLocks noChangeArrowheads="1"/>
          </p:cNvSpPr>
          <p:nvPr/>
        </p:nvSpPr>
        <p:spPr bwMode="auto">
          <a:xfrm>
            <a:off x="2133600" y="1752600"/>
            <a:ext cx="838200" cy="838200"/>
          </a:xfrm>
          <a:prstGeom prst="cube">
            <a:avLst>
              <a:gd name="adj" fmla="val 250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dirty="0">
                <a:solidFill>
                  <a:srgbClr val="CC3300"/>
                </a:solidFill>
              </a:rPr>
              <a:t>D</a:t>
            </a:r>
          </a:p>
        </p:txBody>
      </p:sp>
      <p:sp>
        <p:nvSpPr>
          <p:cNvPr id="13" name="AutoShape 32"/>
          <p:cNvSpPr>
            <a:spLocks noChangeArrowheads="1"/>
          </p:cNvSpPr>
          <p:nvPr/>
        </p:nvSpPr>
        <p:spPr bwMode="auto">
          <a:xfrm>
            <a:off x="3200400" y="1752600"/>
            <a:ext cx="838200" cy="838200"/>
          </a:xfrm>
          <a:prstGeom prst="cube">
            <a:avLst>
              <a:gd name="adj" fmla="val 25000"/>
            </a:avLst>
          </a:prstGeom>
          <a:solidFill>
            <a:srgbClr val="FFCCFF"/>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dirty="0">
                <a:solidFill>
                  <a:schemeClr val="accent2"/>
                </a:solidFill>
              </a:rPr>
              <a:t>A</a:t>
            </a:r>
          </a:p>
        </p:txBody>
      </p:sp>
      <p:sp>
        <p:nvSpPr>
          <p:cNvPr id="14" name="AutoShape 33"/>
          <p:cNvSpPr>
            <a:spLocks noChangeArrowheads="1"/>
          </p:cNvSpPr>
          <p:nvPr/>
        </p:nvSpPr>
        <p:spPr bwMode="auto">
          <a:xfrm>
            <a:off x="3810000" y="1752600"/>
            <a:ext cx="838200" cy="838200"/>
          </a:xfrm>
          <a:prstGeom prst="cube">
            <a:avLst>
              <a:gd name="adj" fmla="val 25000"/>
            </a:avLst>
          </a:prstGeom>
          <a:solidFill>
            <a:schemeClr val="bg1"/>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a:solidFill>
                  <a:srgbClr val="CC3300"/>
                </a:solidFill>
              </a:rPr>
              <a:t>F</a:t>
            </a:r>
          </a:p>
        </p:txBody>
      </p:sp>
      <p:sp>
        <p:nvSpPr>
          <p:cNvPr id="15" name="AutoShape 34"/>
          <p:cNvSpPr>
            <a:spLocks noChangeArrowheads="1"/>
          </p:cNvSpPr>
          <p:nvPr/>
        </p:nvSpPr>
        <p:spPr bwMode="auto">
          <a:xfrm>
            <a:off x="4419600" y="1752600"/>
            <a:ext cx="838200" cy="838200"/>
          </a:xfrm>
          <a:prstGeom prst="cube">
            <a:avLst>
              <a:gd name="adj" fmla="val 25000"/>
            </a:avLst>
          </a:prstGeom>
          <a:solidFill>
            <a:srgbClr val="CCCC00"/>
          </a:solidFill>
          <a:ln w="9525">
            <a:solidFill>
              <a:srgbClr val="FF66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a:solidFill>
                  <a:srgbClr val="993300"/>
                </a:solidFill>
              </a:rPr>
              <a:t>T</a:t>
            </a:r>
          </a:p>
        </p:txBody>
      </p:sp>
      <p:sp>
        <p:nvSpPr>
          <p:cNvPr id="16" name="AutoShape 35"/>
          <p:cNvSpPr>
            <a:spLocks noChangeArrowheads="1"/>
          </p:cNvSpPr>
          <p:nvPr/>
        </p:nvSpPr>
        <p:spPr bwMode="auto">
          <a:xfrm>
            <a:off x="5029200" y="1752600"/>
            <a:ext cx="838200" cy="838200"/>
          </a:xfrm>
          <a:prstGeom prst="cube">
            <a:avLst>
              <a:gd name="adj" fmla="val 25000"/>
            </a:avLst>
          </a:prstGeom>
          <a:solidFill>
            <a:srgbClr val="FFCCFF"/>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a:solidFill>
                  <a:schemeClr val="accent2"/>
                </a:solidFill>
              </a:rPr>
              <a:t>E</a:t>
            </a:r>
          </a:p>
        </p:txBody>
      </p:sp>
      <p:sp>
        <p:nvSpPr>
          <p:cNvPr id="17" name="AutoShape 36"/>
          <p:cNvSpPr>
            <a:spLocks noChangeArrowheads="1"/>
          </p:cNvSpPr>
          <p:nvPr/>
        </p:nvSpPr>
        <p:spPr bwMode="auto">
          <a:xfrm>
            <a:off x="5638800" y="1752600"/>
            <a:ext cx="838200" cy="838200"/>
          </a:xfrm>
          <a:prstGeom prst="cube">
            <a:avLst>
              <a:gd name="adj" fmla="val 25000"/>
            </a:avLst>
          </a:prstGeom>
          <a:solidFill>
            <a:srgbClr val="993300"/>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dirty="0">
                <a:solidFill>
                  <a:srgbClr val="FFFF00"/>
                </a:solidFill>
              </a:rPr>
              <a:t>R</a:t>
            </a:r>
          </a:p>
        </p:txBody>
      </p:sp>
      <p:sp>
        <p:nvSpPr>
          <p:cNvPr id="18" name="AutoShape 37"/>
          <p:cNvSpPr>
            <a:spLocks noChangeArrowheads="1"/>
          </p:cNvSpPr>
          <p:nvPr/>
        </p:nvSpPr>
        <p:spPr bwMode="auto">
          <a:xfrm>
            <a:off x="6248400" y="1752600"/>
            <a:ext cx="838200" cy="838200"/>
          </a:xfrm>
          <a:prstGeom prst="cube">
            <a:avLst>
              <a:gd name="adj" fmla="val 25000"/>
            </a:avLst>
          </a:prstGeom>
          <a:solidFill>
            <a:srgbClr val="33CCFF"/>
          </a:solidFill>
          <a:ln w="9525">
            <a:solidFill>
              <a:schemeClr val="tx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a:solidFill>
                  <a:srgbClr val="0033CC"/>
                </a:solidFill>
              </a:rPr>
              <a:t>N</a:t>
            </a:r>
          </a:p>
        </p:txBody>
      </p:sp>
      <p:sp>
        <p:nvSpPr>
          <p:cNvPr id="19" name="AutoShape 38"/>
          <p:cNvSpPr>
            <a:spLocks noChangeArrowheads="1"/>
          </p:cNvSpPr>
          <p:nvPr/>
        </p:nvSpPr>
        <p:spPr bwMode="auto">
          <a:xfrm>
            <a:off x="6858000" y="1752600"/>
            <a:ext cx="838200" cy="838200"/>
          </a:xfrm>
          <a:prstGeom prst="cube">
            <a:avLst>
              <a:gd name="adj" fmla="val 25000"/>
            </a:avLst>
          </a:prstGeom>
          <a:solidFill>
            <a:srgbClr val="FFCCFF"/>
          </a:solidFill>
          <a:ln w="9525">
            <a:solidFill>
              <a:srgbClr val="9933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a:solidFill>
                  <a:srgbClr val="FF3300"/>
                </a:solidFill>
              </a:rPr>
              <a:t>O</a:t>
            </a:r>
          </a:p>
        </p:txBody>
      </p:sp>
      <p:sp>
        <p:nvSpPr>
          <p:cNvPr id="20" name="AutoShape 39"/>
          <p:cNvSpPr>
            <a:spLocks noChangeArrowheads="1"/>
          </p:cNvSpPr>
          <p:nvPr/>
        </p:nvSpPr>
        <p:spPr bwMode="auto">
          <a:xfrm>
            <a:off x="7543800" y="1752600"/>
            <a:ext cx="838200" cy="838200"/>
          </a:xfrm>
          <a:prstGeom prst="cube">
            <a:avLst>
              <a:gd name="adj" fmla="val 25000"/>
            </a:avLst>
          </a:prstGeom>
          <a:solidFill>
            <a:srgbClr val="00CCFF"/>
          </a:solidFill>
          <a:ln w="9525">
            <a:solidFill>
              <a:srgbClr val="FFFF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a:solidFill>
                  <a:schemeClr val="tx2"/>
                </a:solidFill>
              </a:rPr>
              <a:t>O</a:t>
            </a:r>
          </a:p>
        </p:txBody>
      </p:sp>
      <p:sp>
        <p:nvSpPr>
          <p:cNvPr id="21" name="AutoShape 40"/>
          <p:cNvSpPr>
            <a:spLocks noChangeArrowheads="1"/>
          </p:cNvSpPr>
          <p:nvPr/>
        </p:nvSpPr>
        <p:spPr bwMode="auto">
          <a:xfrm>
            <a:off x="8153400" y="1752600"/>
            <a:ext cx="838200" cy="838200"/>
          </a:xfrm>
          <a:prstGeom prst="cube">
            <a:avLst>
              <a:gd name="adj" fmla="val 25000"/>
            </a:avLst>
          </a:prstGeom>
          <a:solidFill>
            <a:srgbClr val="FFCC00"/>
          </a:solidFill>
          <a:ln w="9525">
            <a:solidFill>
              <a:schemeClr val="tx2"/>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en-US" sz="6600">
                <a:solidFill>
                  <a:srgbClr val="33CCFF"/>
                </a:solidFill>
              </a:rPr>
              <a:t>N</a:t>
            </a:r>
          </a:p>
        </p:txBody>
      </p:sp>
      <p:sp>
        <p:nvSpPr>
          <p:cNvPr id="2066" name="WordArt 7"/>
          <p:cNvSpPr>
            <a:spLocks noChangeArrowheads="1" noChangeShapeType="1" noTextEdit="1"/>
          </p:cNvSpPr>
          <p:nvPr/>
        </p:nvSpPr>
        <p:spPr bwMode="auto">
          <a:xfrm>
            <a:off x="1744663" y="3124200"/>
            <a:ext cx="6019800" cy="1752600"/>
          </a:xfrm>
          <a:prstGeom prst="rect">
            <a:avLst/>
          </a:prstGeom>
        </p:spPr>
        <p:txBody>
          <a:bodyPr wrap="none" fromWordArt="1">
            <a:prstTxWarp prst="textCanDown">
              <a:avLst>
                <a:gd name="adj" fmla="val 33333"/>
              </a:avLst>
            </a:prstTxWarp>
          </a:bodyPr>
          <a:lstStyle/>
          <a:p>
            <a:pPr algn="ctr"/>
            <a:r>
              <a:rPr lang="en-US" sz="3600" kern="10" dirty="0">
                <a:ln w="9525">
                  <a:solidFill>
                    <a:srgbClr val="000000"/>
                  </a:solidFill>
                  <a:round/>
                  <a:headEnd/>
                  <a:tailEnd/>
                </a:ln>
                <a:solidFill>
                  <a:schemeClr val="tx1">
                    <a:lumMod val="95000"/>
                    <a:lumOff val="5000"/>
                  </a:schemeClr>
                </a:solidFill>
                <a:latin typeface="Times New Roman"/>
                <a:cs typeface="Times New Roman"/>
              </a:rPr>
              <a:t>Welcome to our class </a:t>
            </a:r>
            <a:r>
              <a:rPr lang="en-US" sz="3600" kern="10" dirty="0">
                <a:ln w="9525">
                  <a:solidFill>
                    <a:srgbClr val="000000"/>
                  </a:solidFill>
                  <a:round/>
                  <a:headEnd/>
                  <a:tailEnd/>
                </a:ln>
                <a:solidFill>
                  <a:srgbClr val="000000"/>
                </a:solidFill>
                <a:latin typeface="Times New Roman"/>
                <a:cs typeface="Times New Roman"/>
              </a:rPr>
              <a:t>!</a:t>
            </a:r>
          </a:p>
        </p:txBody>
      </p:sp>
      <p:sp>
        <p:nvSpPr>
          <p:cNvPr id="2067" name="WordArt 9"/>
          <p:cNvSpPr>
            <a:spLocks noChangeArrowheads="1" noChangeShapeType="1" noTextEdit="1"/>
          </p:cNvSpPr>
          <p:nvPr/>
        </p:nvSpPr>
        <p:spPr bwMode="auto">
          <a:xfrm>
            <a:off x="1447800" y="5524500"/>
            <a:ext cx="6705600" cy="495300"/>
          </a:xfrm>
          <a:prstGeom prst="rect">
            <a:avLst/>
          </a:prstGeom>
        </p:spPr>
        <p:txBody>
          <a:bodyPr wrap="none" fromWordArt="1">
            <a:prstTxWarp prst="textPlain">
              <a:avLst>
                <a:gd name="adj" fmla="val 50000"/>
              </a:avLst>
            </a:prstTxWarp>
          </a:bodyPr>
          <a:lstStyle/>
          <a:p>
            <a:pPr algn="ctr"/>
            <a:endParaRPr lang="en-US" sz="3600" kern="10" dirty="0">
              <a:ln w="9525">
                <a:solidFill>
                  <a:srgbClr val="008000"/>
                </a:solidFill>
                <a:round/>
                <a:headEnd/>
                <a:tailEnd/>
              </a:ln>
              <a:gradFill rotWithShape="1">
                <a:gsLst>
                  <a:gs pos="0">
                    <a:srgbClr val="FF3300"/>
                  </a:gs>
                  <a:gs pos="100000">
                    <a:srgbClr val="6699FF"/>
                  </a:gs>
                </a:gsLst>
                <a:lin ang="5400000" scaled="1"/>
              </a:gradFill>
              <a:effectLst>
                <a:outerShdw dist="563972" dir="14049741" sx="125000" sy="125000" algn="tl" rotWithShape="0">
                  <a:srgbClr val="C7DFD3">
                    <a:alpha val="79999"/>
                  </a:srgbClr>
                </a:outerShdw>
              </a:effectLst>
              <a:latin typeface="Times New Roman"/>
              <a:cs typeface="Times New Roman"/>
            </a:endParaRPr>
          </a:p>
        </p:txBody>
      </p:sp>
    </p:spTree>
    <p:extLst>
      <p:ext uri="{BB962C8B-B14F-4D97-AF65-F5344CB8AC3E}">
        <p14:creationId xmlns:p14="http://schemas.microsoft.com/office/powerpoint/2010/main" xmlns="" val="1963597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5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50"/>
                            </p:stCondLst>
                            <p:childTnLst>
                              <p:par>
                                <p:cTn id="8" presetID="1" presetClass="entr" presetSubtype="0" fill="hold" grpId="0" nodeType="afterEffect">
                                  <p:stCondLst>
                                    <p:cond delay="5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100"/>
                            </p:stCondLst>
                            <p:childTnLst>
                              <p:par>
                                <p:cTn id="11" presetID="1" presetClass="entr" presetSubtype="0" fill="hold" grpId="0" nodeType="afterEffect">
                                  <p:stCondLst>
                                    <p:cond delay="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150"/>
                            </p:stCondLst>
                            <p:childTnLst>
                              <p:par>
                                <p:cTn id="14" presetID="1" presetClass="entr" presetSubtype="0" fill="hold" grpId="0" nodeType="afterEffect">
                                  <p:stCondLst>
                                    <p:cond delay="5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nodeType="afterGroup">
                            <p:stCondLst>
                              <p:cond delay="200"/>
                            </p:stCondLst>
                            <p:childTnLst>
                              <p:par>
                                <p:cTn id="17" presetID="1" presetClass="entr" presetSubtype="0" fill="hold" grpId="0" nodeType="afterEffect">
                                  <p:stCondLst>
                                    <p:cond delay="50"/>
                                  </p:stCondLst>
                                  <p:childTnLst>
                                    <p:set>
                                      <p:cBhvr>
                                        <p:cTn id="18" dur="1" fill="hold">
                                          <p:stCondLst>
                                            <p:cond delay="0"/>
                                          </p:stCondLst>
                                        </p:cTn>
                                        <p:tgtEl>
                                          <p:spTgt spid="13"/>
                                        </p:tgtEl>
                                        <p:attrNameLst>
                                          <p:attrName>style.visibility</p:attrName>
                                        </p:attrNameLst>
                                      </p:cBhvr>
                                      <p:to>
                                        <p:strVal val="visible"/>
                                      </p:to>
                                    </p:set>
                                  </p:childTnLst>
                                </p:cTn>
                              </p:par>
                            </p:childTnLst>
                          </p:cTn>
                        </p:par>
                        <p:par>
                          <p:cTn id="19" fill="hold" nodeType="afterGroup">
                            <p:stCondLst>
                              <p:cond delay="250"/>
                            </p:stCondLst>
                            <p:childTnLst>
                              <p:par>
                                <p:cTn id="20" presetID="1" presetClass="entr" presetSubtype="0" fill="hold" grpId="0" nodeType="afterEffect">
                                  <p:stCondLst>
                                    <p:cond delay="50"/>
                                  </p:stCondLst>
                                  <p:childTnLst>
                                    <p:set>
                                      <p:cBhvr>
                                        <p:cTn id="21" dur="1" fill="hold">
                                          <p:stCondLst>
                                            <p:cond delay="0"/>
                                          </p:stCondLst>
                                        </p:cTn>
                                        <p:tgtEl>
                                          <p:spTgt spid="14"/>
                                        </p:tgtEl>
                                        <p:attrNameLst>
                                          <p:attrName>style.visibility</p:attrName>
                                        </p:attrNameLst>
                                      </p:cBhvr>
                                      <p:to>
                                        <p:strVal val="visible"/>
                                      </p:to>
                                    </p:set>
                                  </p:childTnLst>
                                </p:cTn>
                              </p:par>
                            </p:childTnLst>
                          </p:cTn>
                        </p:par>
                        <p:par>
                          <p:cTn id="22" fill="hold" nodeType="afterGroup">
                            <p:stCondLst>
                              <p:cond delay="300"/>
                            </p:stCondLst>
                            <p:childTnLst>
                              <p:par>
                                <p:cTn id="23" presetID="1" presetClass="entr" presetSubtype="0" fill="hold" grpId="0" nodeType="afterEffect">
                                  <p:stCondLst>
                                    <p:cond delay="5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nodeType="afterGroup">
                            <p:stCondLst>
                              <p:cond delay="350"/>
                            </p:stCondLst>
                            <p:childTnLst>
                              <p:par>
                                <p:cTn id="26" presetID="1" presetClass="entr" presetSubtype="0" fill="hold" grpId="0" nodeType="afterEffect">
                                  <p:stCondLst>
                                    <p:cond delay="50"/>
                                  </p:stCondLst>
                                  <p:childTnLst>
                                    <p:set>
                                      <p:cBhvr>
                                        <p:cTn id="27" dur="1" fill="hold">
                                          <p:stCondLst>
                                            <p:cond delay="0"/>
                                          </p:stCondLst>
                                        </p:cTn>
                                        <p:tgtEl>
                                          <p:spTgt spid="16"/>
                                        </p:tgtEl>
                                        <p:attrNameLst>
                                          <p:attrName>style.visibility</p:attrName>
                                        </p:attrNameLst>
                                      </p:cBhvr>
                                      <p:to>
                                        <p:strVal val="visible"/>
                                      </p:to>
                                    </p:set>
                                  </p:childTnLst>
                                </p:cTn>
                              </p:par>
                            </p:childTnLst>
                          </p:cTn>
                        </p:par>
                        <p:par>
                          <p:cTn id="28" fill="hold" nodeType="afterGroup">
                            <p:stCondLst>
                              <p:cond delay="400"/>
                            </p:stCondLst>
                            <p:childTnLst>
                              <p:par>
                                <p:cTn id="29" presetID="1" presetClass="entr" presetSubtype="0" fill="hold" grpId="0" nodeType="afterEffect">
                                  <p:stCondLst>
                                    <p:cond delay="50"/>
                                  </p:stCondLst>
                                  <p:childTnLst>
                                    <p:set>
                                      <p:cBhvr>
                                        <p:cTn id="30" dur="1" fill="hold">
                                          <p:stCondLst>
                                            <p:cond delay="0"/>
                                          </p:stCondLst>
                                        </p:cTn>
                                        <p:tgtEl>
                                          <p:spTgt spid="17"/>
                                        </p:tgtEl>
                                        <p:attrNameLst>
                                          <p:attrName>style.visibility</p:attrName>
                                        </p:attrNameLst>
                                      </p:cBhvr>
                                      <p:to>
                                        <p:strVal val="visible"/>
                                      </p:to>
                                    </p:set>
                                  </p:childTnLst>
                                </p:cTn>
                              </p:par>
                            </p:childTnLst>
                          </p:cTn>
                        </p:par>
                        <p:par>
                          <p:cTn id="31" fill="hold" nodeType="afterGroup">
                            <p:stCondLst>
                              <p:cond delay="450"/>
                            </p:stCondLst>
                            <p:childTnLst>
                              <p:par>
                                <p:cTn id="32" presetID="1" presetClass="entr" presetSubtype="0" fill="hold" grpId="0" nodeType="afterEffect">
                                  <p:stCondLst>
                                    <p:cond delay="5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nodeType="afterGroup">
                            <p:stCondLst>
                              <p:cond delay="500"/>
                            </p:stCondLst>
                            <p:childTnLst>
                              <p:par>
                                <p:cTn id="35" presetID="1" presetClass="entr" presetSubtype="0" fill="hold" grpId="0" nodeType="afterEffect">
                                  <p:stCondLst>
                                    <p:cond delay="5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nodeType="afterGroup">
                            <p:stCondLst>
                              <p:cond delay="550"/>
                            </p:stCondLst>
                            <p:childTnLst>
                              <p:par>
                                <p:cTn id="38" presetID="1" presetClass="entr" presetSubtype="0" fill="hold" grpId="0" nodeType="afterEffect">
                                  <p:stCondLst>
                                    <p:cond delay="50"/>
                                  </p:stCondLst>
                                  <p:childTnLst>
                                    <p:set>
                                      <p:cBhvr>
                                        <p:cTn id="39" dur="1" fill="hold">
                                          <p:stCondLst>
                                            <p:cond delay="0"/>
                                          </p:stCondLst>
                                        </p:cTn>
                                        <p:tgtEl>
                                          <p:spTgt spid="20"/>
                                        </p:tgtEl>
                                        <p:attrNameLst>
                                          <p:attrName>style.visibility</p:attrName>
                                        </p:attrNameLst>
                                      </p:cBhvr>
                                      <p:to>
                                        <p:strVal val="visible"/>
                                      </p:to>
                                    </p:set>
                                  </p:childTnLst>
                                </p:cTn>
                              </p:par>
                            </p:childTnLst>
                          </p:cTn>
                        </p:par>
                        <p:par>
                          <p:cTn id="40" fill="hold" nodeType="afterGroup">
                            <p:stCondLst>
                              <p:cond delay="600"/>
                            </p:stCondLst>
                            <p:childTnLst>
                              <p:par>
                                <p:cTn id="41" presetID="1" presetClass="entr" presetSubtype="0" fill="hold" grpId="0" nodeType="afterEffect">
                                  <p:stCondLst>
                                    <p:cond delay="50"/>
                                  </p:stCondLst>
                                  <p:childTnLst>
                                    <p:set>
                                      <p:cBhvr>
                                        <p:cTn id="42" dur="1" fill="hold">
                                          <p:stCondLst>
                                            <p:cond delay="0"/>
                                          </p:stCondLst>
                                        </p:cTn>
                                        <p:tgtEl>
                                          <p:spTgt spid="21"/>
                                        </p:tgtEl>
                                        <p:attrNameLst>
                                          <p:attrName>style.visibility</p:attrName>
                                        </p:attrNameLst>
                                      </p:cBhvr>
                                      <p:to>
                                        <p:strVal val="visible"/>
                                      </p:to>
                                    </p:set>
                                  </p:childTnLst>
                                </p:cTn>
                              </p:par>
                            </p:childTnLst>
                          </p:cTn>
                        </p:par>
                        <p:par>
                          <p:cTn id="43" fill="hold">
                            <p:stCondLst>
                              <p:cond delay="650"/>
                            </p:stCondLst>
                            <p:childTnLst>
                              <p:par>
                                <p:cTn id="44" presetID="1" presetClass="entr" presetSubtype="0" fill="hold" grpId="0" nodeType="afterEffect">
                                  <p:stCondLst>
                                    <p:cond delay="0"/>
                                  </p:stCondLst>
                                  <p:childTnLst>
                                    <p:set>
                                      <p:cBhvr>
                                        <p:cTn id="45" dur="1" fill="hold">
                                          <p:stCondLst>
                                            <p:cond delay="0"/>
                                          </p:stCondLst>
                                        </p:cTn>
                                        <p:tgtEl>
                                          <p:spTgt spid="2066"/>
                                        </p:tgtEl>
                                        <p:attrNameLst>
                                          <p:attrName>style.visibility</p:attrName>
                                        </p:attrNameLst>
                                      </p:cBhvr>
                                      <p:to>
                                        <p:strVal val="visible"/>
                                      </p:to>
                                    </p:set>
                                  </p:childTnLst>
                                </p:cTn>
                              </p:par>
                            </p:childTnLst>
                          </p:cTn>
                        </p:par>
                        <p:par>
                          <p:cTn id="46" fill="hold">
                            <p:stCondLst>
                              <p:cond delay="650"/>
                            </p:stCondLst>
                            <p:childTnLst>
                              <p:par>
                                <p:cTn id="47" presetID="1" presetClass="entr" presetSubtype="0" fill="hold" grpId="0" nodeType="afterEffect" nodePh="1">
                                  <p:stCondLst>
                                    <p:cond delay="0"/>
                                  </p:stCondLst>
                                  <p:endCondLst>
                                    <p:cond evt="begin" delay="0">
                                      <p:tn val="47"/>
                                    </p:cond>
                                  </p:endCondLst>
                                  <p:childTnLst>
                                    <p:set>
                                      <p:cBhvr>
                                        <p:cTn id="48" dur="1" fill="hold">
                                          <p:stCondLst>
                                            <p:cond delay="0"/>
                                          </p:stCondLst>
                                        </p:cTn>
                                        <p:tgtEl>
                                          <p:spTgt spid="2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066" grpId="0"/>
      <p:bldP spid="206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Autofit/>
          </a:bodyPr>
          <a:lstStyle/>
          <a:p>
            <a:pPr lvl="0" algn="ctr"/>
            <a:r>
              <a:rPr lang="en-US" sz="3200" b="1" u="sng" dirty="0" smtClean="0">
                <a:solidFill>
                  <a:srgbClr val="C00000"/>
                </a:solidFill>
              </a:rPr>
              <a:t>4/ Now </a:t>
            </a:r>
            <a:r>
              <a:rPr lang="en-US" sz="3200" b="1" u="sng" dirty="0">
                <a:solidFill>
                  <a:srgbClr val="C00000"/>
                </a:solidFill>
              </a:rPr>
              <a:t>complete the following sentences with your own ideas</a:t>
            </a:r>
            <a:r>
              <a:rPr lang="en-US" sz="3200" b="1" u="sng" dirty="0" smtClean="0">
                <a:solidFill>
                  <a:srgbClr val="C00000"/>
                </a:solidFill>
              </a:rPr>
              <a:t>.</a:t>
            </a:r>
            <a:endParaRPr lang="en-US" sz="3200" dirty="0">
              <a:solidFill>
                <a:srgbClr val="C00000"/>
              </a:solidFill>
            </a:endParaRPr>
          </a:p>
        </p:txBody>
      </p:sp>
      <p:sp>
        <p:nvSpPr>
          <p:cNvPr id="3" name="Content Placeholder 2"/>
          <p:cNvSpPr>
            <a:spLocks noGrp="1"/>
          </p:cNvSpPr>
          <p:nvPr>
            <p:ph idx="1"/>
          </p:nvPr>
        </p:nvSpPr>
        <p:spPr>
          <a:xfrm>
            <a:off x="457200" y="1935480"/>
            <a:ext cx="8229600" cy="2712720"/>
          </a:xfrm>
        </p:spPr>
        <p:txBody>
          <a:bodyPr/>
          <a:lstStyle/>
          <a:p>
            <a:pPr lvl="0"/>
            <a:r>
              <a:rPr lang="en-US" dirty="0" smtClean="0"/>
              <a:t>It’s </a:t>
            </a:r>
            <a:r>
              <a:rPr lang="en-US" dirty="0"/>
              <a:t>the custom in my </a:t>
            </a:r>
            <a:r>
              <a:rPr lang="en-US" dirty="0" err="1"/>
              <a:t>coutry</a:t>
            </a:r>
            <a:r>
              <a:rPr lang="en-US" dirty="0"/>
              <a:t> that…</a:t>
            </a:r>
          </a:p>
          <a:p>
            <a:pPr lvl="0"/>
            <a:r>
              <a:rPr lang="en-US" dirty="0"/>
              <a:t>We broke with tradition by…..</a:t>
            </a:r>
          </a:p>
          <a:p>
            <a:pPr lvl="0"/>
            <a:r>
              <a:rPr lang="en-US" dirty="0"/>
              <a:t>There’s a tradition in my family that…..</a:t>
            </a:r>
          </a:p>
          <a:p>
            <a:pPr lvl="0"/>
            <a:r>
              <a:rPr lang="en-US" dirty="0"/>
              <a:t>We have the custom of….</a:t>
            </a:r>
          </a:p>
          <a:p>
            <a:r>
              <a:rPr lang="en-US" dirty="0"/>
              <a:t>According to tradition,…..</a:t>
            </a:r>
          </a:p>
        </p:txBody>
      </p:sp>
      <p:grpSp>
        <p:nvGrpSpPr>
          <p:cNvPr id="5" name="Group 4"/>
          <p:cNvGrpSpPr>
            <a:grpSpLocks/>
          </p:cNvGrpSpPr>
          <p:nvPr/>
        </p:nvGrpSpPr>
        <p:grpSpPr bwMode="auto">
          <a:xfrm>
            <a:off x="0" y="0"/>
            <a:ext cx="9220200" cy="6858000"/>
            <a:chOff x="0" y="0"/>
            <a:chExt cx="5760" cy="4333"/>
          </a:xfrm>
        </p:grpSpPr>
        <p:pic>
          <p:nvPicPr>
            <p:cNvPr id="6" name="Picture 5"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Rectangle 9"/>
          <p:cNvSpPr/>
          <p:nvPr/>
        </p:nvSpPr>
        <p:spPr>
          <a:xfrm>
            <a:off x="1219200" y="4876800"/>
            <a:ext cx="6324600" cy="1200329"/>
          </a:xfrm>
          <a:prstGeom prst="rect">
            <a:avLst/>
          </a:prstGeom>
        </p:spPr>
        <p:txBody>
          <a:bodyPr wrap="square">
            <a:spAutoFit/>
          </a:bodyPr>
          <a:lstStyle/>
          <a:p>
            <a:r>
              <a:rPr lang="en-US" sz="2400" i="1" dirty="0" smtClean="0">
                <a:solidFill>
                  <a:srgbClr val="C00000"/>
                </a:solidFill>
              </a:rPr>
              <a:t>Work </a:t>
            </a:r>
            <a:r>
              <a:rPr lang="en-US" sz="2400" i="1" dirty="0">
                <a:solidFill>
                  <a:srgbClr val="C00000"/>
                </a:solidFill>
              </a:rPr>
              <a:t>in groups of 4  to do this activity. </a:t>
            </a:r>
            <a:endParaRPr lang="en-US" sz="2400" i="1" dirty="0" smtClean="0">
              <a:solidFill>
                <a:srgbClr val="C00000"/>
              </a:solidFill>
            </a:endParaRPr>
          </a:p>
          <a:p>
            <a:r>
              <a:rPr lang="en-US" sz="2400" i="1" dirty="0">
                <a:solidFill>
                  <a:srgbClr val="C00000"/>
                </a:solidFill>
              </a:rPr>
              <a:t>W</a:t>
            </a:r>
            <a:r>
              <a:rPr lang="en-US" sz="2400" i="1" dirty="0" smtClean="0">
                <a:solidFill>
                  <a:srgbClr val="C00000"/>
                </a:solidFill>
              </a:rPr>
              <a:t>rite your </a:t>
            </a:r>
            <a:r>
              <a:rPr lang="en-US" sz="2400" i="1" dirty="0">
                <a:solidFill>
                  <a:srgbClr val="C00000"/>
                </a:solidFill>
              </a:rPr>
              <a:t>answers on </a:t>
            </a:r>
            <a:r>
              <a:rPr lang="en-US" sz="2400" i="1" dirty="0" smtClean="0">
                <a:solidFill>
                  <a:srgbClr val="C00000"/>
                </a:solidFill>
              </a:rPr>
              <a:t>posters, then </a:t>
            </a:r>
            <a:r>
              <a:rPr lang="en-US" sz="2400" i="1" dirty="0">
                <a:solidFill>
                  <a:srgbClr val="C00000"/>
                </a:solidFill>
              </a:rPr>
              <a:t>stick  </a:t>
            </a:r>
            <a:r>
              <a:rPr lang="en-US" sz="2400" i="1" dirty="0" smtClean="0">
                <a:solidFill>
                  <a:srgbClr val="C00000"/>
                </a:solidFill>
              </a:rPr>
              <a:t>them on </a:t>
            </a:r>
            <a:r>
              <a:rPr lang="en-US" sz="2400" i="1" dirty="0">
                <a:solidFill>
                  <a:srgbClr val="C00000"/>
                </a:solidFill>
              </a:rPr>
              <a:t>the board. </a:t>
            </a:r>
          </a:p>
        </p:txBody>
      </p:sp>
    </p:spTree>
    <p:extLst>
      <p:ext uri="{BB962C8B-B14F-4D97-AF65-F5344CB8AC3E}">
        <p14:creationId xmlns:p14="http://schemas.microsoft.com/office/powerpoint/2010/main" xmlns="" val="1801321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304800" y="496887"/>
            <a:ext cx="2286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solidFill>
                  <a:srgbClr val="FF3300"/>
                </a:solidFill>
              </a:rPr>
              <a:t> UNIT 4</a:t>
            </a:r>
            <a:r>
              <a:rPr lang="en-US" sz="3600" dirty="0" smtClean="0">
                <a:solidFill>
                  <a:srgbClr val="FF3300"/>
                </a:solidFill>
              </a:rPr>
              <a:t> :</a:t>
            </a:r>
            <a:endParaRPr lang="en-US" sz="3600" dirty="0">
              <a:solidFill>
                <a:srgbClr val="FF3300"/>
              </a:solidFill>
            </a:endParaRPr>
          </a:p>
        </p:txBody>
      </p:sp>
      <p:sp>
        <p:nvSpPr>
          <p:cNvPr id="21513" name="Text Box 9"/>
          <p:cNvSpPr txBox="1">
            <a:spLocks noChangeArrowheads="1"/>
          </p:cNvSpPr>
          <p:nvPr/>
        </p:nvSpPr>
        <p:spPr bwMode="auto">
          <a:xfrm>
            <a:off x="180883" y="914400"/>
            <a:ext cx="195271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u="sng" dirty="0">
                <a:solidFill>
                  <a:srgbClr val="0000FF"/>
                </a:solidFill>
              </a:rPr>
              <a:t>Period </a:t>
            </a:r>
            <a:r>
              <a:rPr lang="en-US" sz="2400" u="sng" dirty="0" smtClean="0">
                <a:solidFill>
                  <a:srgbClr val="0000FF"/>
                </a:solidFill>
              </a:rPr>
              <a:t>28:</a:t>
            </a:r>
          </a:p>
          <a:p>
            <a:pPr eaLnBrk="1" hangingPunct="1">
              <a:spcBef>
                <a:spcPct val="50000"/>
              </a:spcBef>
            </a:pPr>
            <a:r>
              <a:rPr lang="en-US" sz="2400" dirty="0" smtClean="0">
                <a:solidFill>
                  <a:srgbClr val="0000FF"/>
                </a:solidFill>
              </a:rPr>
              <a:t> </a:t>
            </a:r>
            <a:r>
              <a:rPr lang="en-US" sz="2400" u="sng" dirty="0">
                <a:solidFill>
                  <a:srgbClr val="0000FF"/>
                </a:solidFill>
              </a:rPr>
              <a:t>Lesson </a:t>
            </a:r>
            <a:r>
              <a:rPr lang="en-US" sz="2400" u="sng" dirty="0" smtClean="0">
                <a:solidFill>
                  <a:srgbClr val="0000FF"/>
                </a:solidFill>
              </a:rPr>
              <a:t>2:</a:t>
            </a:r>
            <a:endParaRPr lang="en-US" sz="2400" u="sng" dirty="0">
              <a:solidFill>
                <a:srgbClr val="0000FF"/>
              </a:solidFill>
            </a:endParaRPr>
          </a:p>
        </p:txBody>
      </p:sp>
      <p:grpSp>
        <p:nvGrpSpPr>
          <p:cNvPr id="6149" name="Group 4"/>
          <p:cNvGrpSpPr>
            <a:grpSpLocks/>
          </p:cNvGrpSpPr>
          <p:nvPr/>
        </p:nvGrpSpPr>
        <p:grpSpPr bwMode="auto">
          <a:xfrm>
            <a:off x="0" y="0"/>
            <a:ext cx="9220200" cy="6858000"/>
            <a:chOff x="0" y="0"/>
            <a:chExt cx="5760" cy="4333"/>
          </a:xfrm>
        </p:grpSpPr>
        <p:pic>
          <p:nvPicPr>
            <p:cNvPr id="6153" name="Picture 5"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6"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5" name="Picture 7"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8"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Picture 4" descr="Tay viÕt "/>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0958" y="5644653"/>
            <a:ext cx="1828800"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 name="WordArt 5"/>
          <p:cNvSpPr>
            <a:spLocks noChangeArrowheads="1" noChangeShapeType="1" noTextEdit="1"/>
          </p:cNvSpPr>
          <p:nvPr/>
        </p:nvSpPr>
        <p:spPr bwMode="auto">
          <a:xfrm>
            <a:off x="2133600" y="1066800"/>
            <a:ext cx="5333581" cy="705004"/>
          </a:xfrm>
          <a:prstGeom prst="rect">
            <a:avLst/>
          </a:prstGeom>
        </p:spPr>
        <p:txBody>
          <a:bodyPr wrap="none" fromWordArt="1">
            <a:prstTxWarp prst="textPlain">
              <a:avLst>
                <a:gd name="adj" fmla="val 48250"/>
              </a:avLst>
            </a:prstTxWarp>
            <a:scene3d>
              <a:camera prst="legacyPerspectiveBottom"/>
              <a:lightRig rig="legacyFlat3" dir="t"/>
            </a:scene3d>
            <a:sp3d extrusionH="887400" prstMaterial="legacyMatte">
              <a:extrusionClr>
                <a:srgbClr val="FFFF00"/>
              </a:extrusionClr>
            </a:sp3d>
          </a:bodyPr>
          <a:lstStyle/>
          <a:p>
            <a:r>
              <a:rPr lang="en-US" sz="3600" b="1" kern="10" dirty="0" smtClean="0">
                <a:ln w="9525">
                  <a:round/>
                  <a:headEnd/>
                  <a:tailEnd/>
                </a:ln>
                <a:solidFill>
                  <a:srgbClr val="CC00CC"/>
                </a:solidFill>
                <a:latin typeface="Times New Roman"/>
                <a:cs typeface="Times New Roman"/>
              </a:rPr>
              <a:t>A closer look 1</a:t>
            </a:r>
            <a:endParaRPr lang="en-US" sz="3600" b="1" kern="10" dirty="0">
              <a:ln w="9525">
                <a:round/>
                <a:headEnd/>
                <a:tailEnd/>
              </a:ln>
              <a:solidFill>
                <a:srgbClr val="CC00CC"/>
              </a:solidFill>
              <a:latin typeface="Times New Roman"/>
              <a:cs typeface="Times New Roman"/>
            </a:endParaRPr>
          </a:p>
        </p:txBody>
      </p:sp>
      <p:sp>
        <p:nvSpPr>
          <p:cNvPr id="14" name="Rectangle 13"/>
          <p:cNvSpPr/>
          <p:nvPr/>
        </p:nvSpPr>
        <p:spPr>
          <a:xfrm>
            <a:off x="457200" y="1930063"/>
            <a:ext cx="2666999" cy="523220"/>
          </a:xfrm>
          <a:prstGeom prst="rect">
            <a:avLst/>
          </a:prstGeom>
        </p:spPr>
        <p:txBody>
          <a:bodyPr wrap="square">
            <a:spAutoFit/>
          </a:bodyPr>
          <a:lstStyle/>
          <a:p>
            <a:r>
              <a:rPr lang="en-US" sz="2800" b="1" u="sng" dirty="0" smtClean="0">
                <a:solidFill>
                  <a:srgbClr val="FF0000"/>
                </a:solidFill>
                <a:latin typeface="Times New Roman" pitchFamily="18" charset="0"/>
                <a:cs typeface="Times New Roman" pitchFamily="18" charset="0"/>
              </a:rPr>
              <a:t>I. Vocabulary: </a:t>
            </a:r>
            <a:endParaRPr lang="en-US" sz="2800" b="1" u="sng" dirty="0">
              <a:solidFill>
                <a:srgbClr val="FF0000"/>
              </a:solidFill>
              <a:latin typeface="Times New Roman" pitchFamily="18" charset="0"/>
              <a:cs typeface="Times New Roman" pitchFamily="18" charset="0"/>
            </a:endParaRPr>
          </a:p>
        </p:txBody>
      </p:sp>
      <p:sp>
        <p:nvSpPr>
          <p:cNvPr id="43" name="WordArt 2"/>
          <p:cNvSpPr>
            <a:spLocks noChangeArrowheads="1" noChangeShapeType="1" noTextEdit="1"/>
          </p:cNvSpPr>
          <p:nvPr/>
        </p:nvSpPr>
        <p:spPr bwMode="auto">
          <a:xfrm>
            <a:off x="2370082" y="496887"/>
            <a:ext cx="6469117" cy="6858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Our Customs And Tradition</a:t>
            </a:r>
            <a:endParaRPr lang="en-US" sz="36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44" name="Text Box 4"/>
          <p:cNvSpPr txBox="1">
            <a:spLocks noChangeArrowheads="1"/>
          </p:cNvSpPr>
          <p:nvPr/>
        </p:nvSpPr>
        <p:spPr bwMode="auto">
          <a:xfrm>
            <a:off x="3533683" y="76200"/>
            <a:ext cx="59151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solidFill>
                  <a:srgbClr val="0000FF"/>
                </a:solidFill>
              </a:rPr>
              <a:t>Monday </a:t>
            </a:r>
            <a:r>
              <a:rPr lang="en-US" sz="2800" dirty="0">
                <a:solidFill>
                  <a:srgbClr val="0000FF"/>
                </a:solidFill>
              </a:rPr>
              <a:t>, </a:t>
            </a:r>
            <a:r>
              <a:rPr lang="en-US" sz="2800" dirty="0" err="1" smtClean="0">
                <a:solidFill>
                  <a:srgbClr val="0000FF"/>
                </a:solidFill>
              </a:rPr>
              <a:t>Octorber</a:t>
            </a:r>
            <a:r>
              <a:rPr lang="en-US" sz="2800" dirty="0" smtClean="0">
                <a:solidFill>
                  <a:srgbClr val="0000FF"/>
                </a:solidFill>
              </a:rPr>
              <a:t> 26</a:t>
            </a:r>
            <a:r>
              <a:rPr lang="en-US" sz="2800" baseline="30000" dirty="0" smtClean="0">
                <a:solidFill>
                  <a:srgbClr val="0000FF"/>
                </a:solidFill>
              </a:rPr>
              <a:t>th</a:t>
            </a:r>
            <a:r>
              <a:rPr lang="en-US" sz="2800" dirty="0" smtClean="0">
                <a:solidFill>
                  <a:srgbClr val="0000FF"/>
                </a:solidFill>
              </a:rPr>
              <a:t>, </a:t>
            </a:r>
            <a:r>
              <a:rPr lang="en-US" sz="2800" dirty="0">
                <a:solidFill>
                  <a:srgbClr val="0000FF"/>
                </a:solidFill>
              </a:rPr>
              <a:t>2015</a:t>
            </a:r>
          </a:p>
        </p:txBody>
      </p:sp>
      <p:sp>
        <p:nvSpPr>
          <p:cNvPr id="2" name="Rectangle 1"/>
          <p:cNvSpPr/>
          <p:nvPr/>
        </p:nvSpPr>
        <p:spPr>
          <a:xfrm>
            <a:off x="228600" y="2362202"/>
            <a:ext cx="1789272" cy="461665"/>
          </a:xfrm>
          <a:prstGeom prst="rect">
            <a:avLst/>
          </a:prstGeom>
        </p:spPr>
        <p:txBody>
          <a:bodyPr wrap="none">
            <a:spAutoFit/>
          </a:bodyPr>
          <a:lstStyle/>
          <a:p>
            <a:r>
              <a:rPr lang="en-US" sz="2400" dirty="0">
                <a:latin typeface="Times New Roman" pitchFamily="18" charset="0"/>
                <a:cs typeface="Times New Roman" pitchFamily="18" charset="0"/>
              </a:rPr>
              <a:t>1/ Christian: </a:t>
            </a:r>
          </a:p>
        </p:txBody>
      </p:sp>
      <p:sp>
        <p:nvSpPr>
          <p:cNvPr id="3" name="Rectangle 2"/>
          <p:cNvSpPr/>
          <p:nvPr/>
        </p:nvSpPr>
        <p:spPr>
          <a:xfrm>
            <a:off x="1857282" y="2362200"/>
            <a:ext cx="6753317" cy="830997"/>
          </a:xfrm>
          <a:prstGeom prst="rect">
            <a:avLst/>
          </a:prstGeom>
        </p:spPr>
        <p:txBody>
          <a:bodyPr wrap="square">
            <a:spAutoFit/>
          </a:bodyPr>
          <a:lstStyle/>
          <a:p>
            <a:pPr lvl="0"/>
            <a:r>
              <a:rPr lang="en-US" sz="2400" dirty="0" smtClean="0">
                <a:latin typeface="Times New Roman" pitchFamily="18" charset="0"/>
                <a:cs typeface="Times New Roman" pitchFamily="18" charset="0"/>
              </a:rPr>
              <a:t>someone </a:t>
            </a:r>
            <a:r>
              <a:rPr lang="en-US" sz="2400" dirty="0">
                <a:latin typeface="Times New Roman" pitchFamily="18" charset="0"/>
                <a:cs typeface="Times New Roman" pitchFamily="18" charset="0"/>
              </a:rPr>
              <a:t>who believes in and follows the teachings of Jesus Christ </a:t>
            </a:r>
          </a:p>
        </p:txBody>
      </p:sp>
      <p:sp>
        <p:nvSpPr>
          <p:cNvPr id="4" name="TextBox 3"/>
          <p:cNvSpPr txBox="1"/>
          <p:nvPr/>
        </p:nvSpPr>
        <p:spPr>
          <a:xfrm>
            <a:off x="3962400" y="2738737"/>
            <a:ext cx="4648199"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a:t>ngườ</a:t>
            </a:r>
            <a:r>
              <a:rPr lang="vi-VN" sz="2400" dirty="0" smtClean="0"/>
              <a: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Thien</a:t>
            </a:r>
            <a:r>
              <a:rPr lang="en-US" sz="2400" dirty="0" smtClean="0">
                <a:latin typeface="Times New Roman" pitchFamily="18" charset="0"/>
                <a:cs typeface="Times New Roman" pitchFamily="18" charset="0"/>
              </a:rPr>
              <a:t> Chua </a:t>
            </a:r>
            <a:r>
              <a:rPr lang="vi-VN" sz="2400" dirty="0"/>
              <a:t>giáo</a:t>
            </a:r>
          </a:p>
        </p:txBody>
      </p:sp>
      <p:sp>
        <p:nvSpPr>
          <p:cNvPr id="5" name="Rectangle 4"/>
          <p:cNvSpPr/>
          <p:nvPr/>
        </p:nvSpPr>
        <p:spPr>
          <a:xfrm>
            <a:off x="228600" y="3048000"/>
            <a:ext cx="2173993" cy="461665"/>
          </a:xfrm>
          <a:prstGeom prst="rect">
            <a:avLst/>
          </a:prstGeom>
        </p:spPr>
        <p:txBody>
          <a:bodyPr wrap="none">
            <a:spAutoFit/>
          </a:bodyPr>
          <a:lstStyle/>
          <a:p>
            <a:r>
              <a:rPr lang="en-US" sz="2400" dirty="0">
                <a:latin typeface="Times New Roman" pitchFamily="18" charset="0"/>
                <a:cs typeface="Times New Roman" pitchFamily="18" charset="0"/>
              </a:rPr>
              <a:t>2/ sponge cake: </a:t>
            </a:r>
          </a:p>
        </p:txBody>
      </p:sp>
      <p:sp>
        <p:nvSpPr>
          <p:cNvPr id="6" name="Rectangle 5"/>
          <p:cNvSpPr/>
          <p:nvPr/>
        </p:nvSpPr>
        <p:spPr>
          <a:xfrm>
            <a:off x="2285999" y="3062408"/>
            <a:ext cx="6753318" cy="461665"/>
          </a:xfrm>
          <a:prstGeom prst="rect">
            <a:avLst/>
          </a:prstGeom>
        </p:spPr>
        <p:txBody>
          <a:bodyPr wrap="square">
            <a:spAutoFit/>
          </a:bodyPr>
          <a:lstStyle/>
          <a:p>
            <a:r>
              <a:rPr lang="en-US" sz="2400" dirty="0">
                <a:latin typeface="Times New Roman" pitchFamily="18" charset="0"/>
                <a:cs typeface="Times New Roman" pitchFamily="18" charset="0"/>
              </a:rPr>
              <a:t>a soft cake made with eggs, sugar and flour but no fat </a:t>
            </a:r>
          </a:p>
        </p:txBody>
      </p:sp>
      <p:sp>
        <p:nvSpPr>
          <p:cNvPr id="7" name="Rectangle 6"/>
          <p:cNvSpPr/>
          <p:nvPr/>
        </p:nvSpPr>
        <p:spPr>
          <a:xfrm>
            <a:off x="1981200" y="3352800"/>
            <a:ext cx="1483098"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xốp</a:t>
            </a:r>
            <a:endParaRPr lang="en-US" sz="2400" dirty="0">
              <a:latin typeface="Times New Roman" pitchFamily="18" charset="0"/>
              <a:cs typeface="Times New Roman" pitchFamily="18" charset="0"/>
            </a:endParaRPr>
          </a:p>
        </p:txBody>
      </p:sp>
      <p:sp>
        <p:nvSpPr>
          <p:cNvPr id="8" name="Rectangle 7"/>
          <p:cNvSpPr/>
          <p:nvPr/>
        </p:nvSpPr>
        <p:spPr>
          <a:xfrm>
            <a:off x="306467" y="3733800"/>
            <a:ext cx="2190023" cy="461665"/>
          </a:xfrm>
          <a:prstGeom prst="rect">
            <a:avLst/>
          </a:prstGeom>
        </p:spPr>
        <p:txBody>
          <a:bodyPr wrap="none">
            <a:spAutoFit/>
          </a:bodyPr>
          <a:lstStyle/>
          <a:p>
            <a:r>
              <a:rPr lang="en-US" sz="2400" dirty="0">
                <a:latin typeface="Times New Roman" pitchFamily="18" charset="0"/>
                <a:cs typeface="Times New Roman" pitchFamily="18" charset="0"/>
              </a:rPr>
              <a:t>3/ fire crackers: </a:t>
            </a:r>
          </a:p>
        </p:txBody>
      </p:sp>
      <p:sp>
        <p:nvSpPr>
          <p:cNvPr id="9" name="Rectangle 8"/>
          <p:cNvSpPr/>
          <p:nvPr/>
        </p:nvSpPr>
        <p:spPr>
          <a:xfrm>
            <a:off x="2286000" y="3733800"/>
            <a:ext cx="6934199" cy="461665"/>
          </a:xfrm>
          <a:prstGeom prst="rect">
            <a:avLst/>
          </a:prstGeom>
        </p:spPr>
        <p:txBody>
          <a:bodyPr wrap="square">
            <a:spAutoFit/>
          </a:bodyPr>
          <a:lstStyle/>
          <a:p>
            <a:r>
              <a:rPr lang="en-US" sz="2400" dirty="0">
                <a:latin typeface="Times New Roman" pitchFamily="18" charset="0"/>
                <a:cs typeface="Times New Roman" pitchFamily="18" charset="0"/>
              </a:rPr>
              <a:t>a firework</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that makes a loud noise when it </a:t>
            </a:r>
            <a:r>
              <a:rPr lang="en-US" sz="2400" dirty="0" smtClean="0">
                <a:latin typeface="Times New Roman" pitchFamily="18" charset="0"/>
                <a:cs typeface="Times New Roman" pitchFamily="18" charset="0"/>
              </a:rPr>
              <a:t>explodes. </a:t>
            </a:r>
            <a:endParaRPr lang="en-US" sz="2400" dirty="0">
              <a:latin typeface="Times New Roman" pitchFamily="18" charset="0"/>
              <a:cs typeface="Times New Roman" pitchFamily="18" charset="0"/>
            </a:endParaRPr>
          </a:p>
        </p:txBody>
      </p:sp>
      <p:sp>
        <p:nvSpPr>
          <p:cNvPr id="10" name="Rectangle 9"/>
          <p:cNvSpPr/>
          <p:nvPr/>
        </p:nvSpPr>
        <p:spPr>
          <a:xfrm>
            <a:off x="2057400" y="4054103"/>
            <a:ext cx="3664720" cy="517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rPr>
              <a:t>pháo hoa</a:t>
            </a:r>
            <a:r>
              <a:rPr lang="en-US" sz="2400" dirty="0" smtClean="0">
                <a:solidFill>
                  <a:schemeClr val="tx1"/>
                </a:solidFill>
              </a:rPr>
              <a:t>  de </a:t>
            </a:r>
            <a:r>
              <a:rPr lang="vi-VN" sz="2400" dirty="0" smtClean="0">
                <a:solidFill>
                  <a:schemeClr val="tx1"/>
                </a:solidFill>
              </a:rPr>
              <a:t>bắn</a:t>
            </a:r>
            <a:endParaRPr lang="en-US" sz="2400" dirty="0">
              <a:solidFill>
                <a:schemeClr val="tx1"/>
              </a:solidFill>
              <a:latin typeface="Times New Roman" pitchFamily="18" charset="0"/>
              <a:cs typeface="Times New Roman" pitchFamily="18" charset="0"/>
            </a:endParaRPr>
          </a:p>
        </p:txBody>
      </p:sp>
      <p:sp>
        <p:nvSpPr>
          <p:cNvPr id="13" name="Rectangle 12"/>
          <p:cNvSpPr/>
          <p:nvPr/>
        </p:nvSpPr>
        <p:spPr>
          <a:xfrm>
            <a:off x="304800" y="4343400"/>
            <a:ext cx="1797287" cy="461665"/>
          </a:xfrm>
          <a:prstGeom prst="rect">
            <a:avLst/>
          </a:prstGeom>
        </p:spPr>
        <p:txBody>
          <a:bodyPr wrap="none">
            <a:spAutoFit/>
          </a:bodyPr>
          <a:lstStyle/>
          <a:p>
            <a:r>
              <a:rPr lang="en-US" sz="2400" dirty="0">
                <a:latin typeface="Times New Roman" pitchFamily="18" charset="0"/>
                <a:cs typeface="Times New Roman" pitchFamily="18" charset="0"/>
              </a:rPr>
              <a:t>4/  filmstrip: </a:t>
            </a:r>
          </a:p>
        </p:txBody>
      </p:sp>
      <p:sp>
        <p:nvSpPr>
          <p:cNvPr id="17" name="Rectangle 16"/>
          <p:cNvSpPr/>
          <p:nvPr/>
        </p:nvSpPr>
        <p:spPr>
          <a:xfrm>
            <a:off x="2104038" y="4343400"/>
            <a:ext cx="2856872" cy="461665"/>
          </a:xfrm>
          <a:prstGeom prst="rect">
            <a:avLst/>
          </a:prstGeom>
        </p:spPr>
        <p:txBody>
          <a:bodyPr wrap="none">
            <a:spAutoFit/>
          </a:bodyPr>
          <a:lstStyle/>
          <a:p>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phim</a:t>
            </a:r>
            <a:endParaRPr lang="en-US" sz="2400" dirty="0">
              <a:latin typeface="Times New Roman" pitchFamily="18" charset="0"/>
              <a:cs typeface="Times New Roman" pitchFamily="18" charset="0"/>
            </a:endParaRPr>
          </a:p>
        </p:txBody>
      </p:sp>
      <p:sp>
        <p:nvSpPr>
          <p:cNvPr id="19" name="Rectangle 18"/>
          <p:cNvSpPr/>
          <p:nvPr/>
        </p:nvSpPr>
        <p:spPr>
          <a:xfrm>
            <a:off x="2585918" y="4724400"/>
            <a:ext cx="1285929" cy="461665"/>
          </a:xfrm>
          <a:prstGeom prst="rect">
            <a:avLst/>
          </a:prstGeom>
        </p:spPr>
        <p:txBody>
          <a:bodyPr wrap="none">
            <a:spAutoFit/>
          </a:bodyPr>
          <a:lstStyle/>
          <a:p>
            <a:r>
              <a:rPr lang="vi-VN" sz="2400" dirty="0">
                <a:latin typeface="Times New Roman" pitchFamily="18" charset="0"/>
                <a:cs typeface="Times New Roman" pitchFamily="18" charset="0"/>
              </a:rPr>
              <a:t>con cháu</a:t>
            </a:r>
            <a:endParaRPr lang="en-US" sz="2400" dirty="0">
              <a:latin typeface="Times New Roman" pitchFamily="18" charset="0"/>
              <a:cs typeface="Times New Roman" pitchFamily="18" charset="0"/>
            </a:endParaRPr>
          </a:p>
        </p:txBody>
      </p:sp>
      <p:sp>
        <p:nvSpPr>
          <p:cNvPr id="20" name="Rectangle 19"/>
          <p:cNvSpPr/>
          <p:nvPr/>
        </p:nvSpPr>
        <p:spPr>
          <a:xfrm>
            <a:off x="304800" y="4729518"/>
            <a:ext cx="1779654" cy="461665"/>
          </a:xfrm>
          <a:prstGeom prst="rect">
            <a:avLst/>
          </a:prstGeom>
        </p:spPr>
        <p:txBody>
          <a:bodyPr wrap="none">
            <a:spAutoFit/>
          </a:bodyPr>
          <a:lstStyle/>
          <a:p>
            <a:r>
              <a:rPr lang="en-US" sz="2400" dirty="0" smtClean="0">
                <a:latin typeface="Times New Roman" pitchFamily="18" charset="0"/>
                <a:cs typeface="Times New Roman" pitchFamily="18" charset="0"/>
              </a:rPr>
              <a:t>5/ </a:t>
            </a:r>
            <a:r>
              <a:rPr lang="en-US" sz="2400" dirty="0" smtClean="0"/>
              <a:t>offspring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2" name="Rectangle 21"/>
          <p:cNvSpPr/>
          <p:nvPr/>
        </p:nvSpPr>
        <p:spPr>
          <a:xfrm>
            <a:off x="304800" y="5029200"/>
            <a:ext cx="3537379" cy="461665"/>
          </a:xfrm>
          <a:prstGeom prst="rect">
            <a:avLst/>
          </a:prstGeom>
        </p:spPr>
        <p:txBody>
          <a:bodyPr wrap="none">
            <a:spAutoFit/>
          </a:bodyPr>
          <a:lstStyle/>
          <a:p>
            <a:r>
              <a:rPr lang="en-US" sz="2400" dirty="0" smtClean="0">
                <a:latin typeface="Times New Roman" pitchFamily="18" charset="0"/>
                <a:cs typeface="Times New Roman" pitchFamily="18" charset="0"/>
              </a:rPr>
              <a:t>6/ shaking </a:t>
            </a:r>
            <a:r>
              <a:rPr lang="en-US" sz="2400" dirty="0">
                <a:latin typeface="Times New Roman" pitchFamily="18" charset="0"/>
                <a:cs typeface="Times New Roman" pitchFamily="18" charset="0"/>
              </a:rPr>
              <a:t>stranger’s hands</a:t>
            </a:r>
          </a:p>
        </p:txBody>
      </p:sp>
      <p:sp>
        <p:nvSpPr>
          <p:cNvPr id="23" name="Rectangle 22"/>
          <p:cNvSpPr/>
          <p:nvPr/>
        </p:nvSpPr>
        <p:spPr>
          <a:xfrm>
            <a:off x="3871847" y="5029200"/>
            <a:ext cx="2786853" cy="461665"/>
          </a:xfrm>
          <a:prstGeom prst="rect">
            <a:avLst/>
          </a:prstGeom>
        </p:spPr>
        <p:txBody>
          <a:bodyPr wrap="none">
            <a:spAutoFit/>
          </a:bodyPr>
          <a:lstStyle/>
          <a:p>
            <a:r>
              <a:rPr lang="en-US" sz="2400" dirty="0"/>
              <a:t>b</a:t>
            </a:r>
            <a:r>
              <a:rPr lang="vi-VN" sz="2400" dirty="0" smtClean="0"/>
              <a:t>ắ</a:t>
            </a:r>
            <a:r>
              <a:rPr lang="en-US" sz="2400" dirty="0" smtClean="0"/>
              <a:t>t/</a:t>
            </a:r>
            <a:r>
              <a:rPr lang="en-US" sz="2400" dirty="0"/>
              <a:t> </a:t>
            </a:r>
            <a:r>
              <a:rPr lang="en-US" sz="2400" dirty="0" smtClean="0"/>
              <a:t>l</a:t>
            </a:r>
            <a:r>
              <a:rPr lang="vi-VN" sz="2400" dirty="0" smtClean="0"/>
              <a:t>ắ</a:t>
            </a:r>
            <a:r>
              <a:rPr lang="en-US" sz="2400" dirty="0" smtClean="0"/>
              <a:t>c </a:t>
            </a:r>
            <a:r>
              <a:rPr lang="vi-VN" sz="2400" dirty="0" smtClean="0"/>
              <a:t> </a:t>
            </a:r>
            <a:r>
              <a:rPr lang="vi-VN" sz="2400" dirty="0"/>
              <a:t>tay </a:t>
            </a:r>
            <a:r>
              <a:rPr lang="vi-VN" sz="2400" dirty="0" smtClean="0"/>
              <a:t>người </a:t>
            </a:r>
            <a:r>
              <a:rPr lang="vi-VN" sz="2400" dirty="0"/>
              <a:t>lạ</a:t>
            </a:r>
            <a:endParaRPr lang="en-US" sz="2400" dirty="0">
              <a:latin typeface="Times New Roman" pitchFamily="18" charset="0"/>
              <a:cs typeface="Times New Roman" pitchFamily="18" charset="0"/>
            </a:endParaRPr>
          </a:p>
        </p:txBody>
      </p:sp>
      <p:sp>
        <p:nvSpPr>
          <p:cNvPr id="29" name="Rectangle 28"/>
          <p:cNvSpPr/>
          <p:nvPr/>
        </p:nvSpPr>
        <p:spPr>
          <a:xfrm>
            <a:off x="609601" y="5334000"/>
            <a:ext cx="3232578" cy="523220"/>
          </a:xfrm>
          <a:prstGeom prst="rect">
            <a:avLst/>
          </a:prstGeom>
        </p:spPr>
        <p:txBody>
          <a:bodyPr wrap="square">
            <a:spAutoFit/>
          </a:bodyPr>
          <a:lstStyle/>
          <a:p>
            <a:r>
              <a:rPr lang="en-US" sz="2800" b="1" u="sng" dirty="0" smtClean="0">
                <a:solidFill>
                  <a:srgbClr val="FF0000"/>
                </a:solidFill>
                <a:latin typeface="Times New Roman" pitchFamily="18" charset="0"/>
                <a:cs typeface="Times New Roman" pitchFamily="18" charset="0"/>
              </a:rPr>
              <a:t>II. Pronunciation: </a:t>
            </a:r>
            <a:endParaRPr lang="en-US" sz="2800" b="1" u="sng" dirty="0">
              <a:solidFill>
                <a:srgbClr val="FF0000"/>
              </a:solidFill>
              <a:latin typeface="Times New Roman" pitchFamily="18" charset="0"/>
              <a:cs typeface="Times New Roman" pitchFamily="18" charset="0"/>
            </a:endParaRPr>
          </a:p>
        </p:txBody>
      </p:sp>
      <p:sp>
        <p:nvSpPr>
          <p:cNvPr id="11" name="Rectangle 10"/>
          <p:cNvSpPr/>
          <p:nvPr/>
        </p:nvSpPr>
        <p:spPr>
          <a:xfrm>
            <a:off x="1099751" y="5791200"/>
            <a:ext cx="4996249" cy="830997"/>
          </a:xfrm>
          <a:prstGeom prst="rect">
            <a:avLst/>
          </a:prstGeom>
        </p:spPr>
        <p:txBody>
          <a:bodyPr wrap="square">
            <a:spAutoFit/>
          </a:bodyPr>
          <a:lstStyle/>
          <a:p>
            <a:r>
              <a:rPr lang="en-US" sz="2400" b="1" dirty="0"/>
              <a:t>/</a:t>
            </a:r>
            <a:r>
              <a:rPr lang="en-US" sz="2400" b="1" dirty="0" err="1"/>
              <a:t>spr</a:t>
            </a:r>
            <a:r>
              <a:rPr lang="en-US" sz="2400" b="1" dirty="0" smtClean="0"/>
              <a:t>/:  spring, offspring…</a:t>
            </a:r>
          </a:p>
          <a:p>
            <a:r>
              <a:rPr lang="en-US" sz="2400" b="1" dirty="0" smtClean="0"/>
              <a:t>/</a:t>
            </a:r>
            <a:r>
              <a:rPr lang="en-US" sz="2400" b="1" dirty="0" err="1" smtClean="0"/>
              <a:t>str</a:t>
            </a:r>
            <a:r>
              <a:rPr lang="en-US" sz="2400" b="1" dirty="0" smtClean="0"/>
              <a:t>/ :  street, straw….</a:t>
            </a:r>
            <a:endParaRPr lang="en-US" sz="2400" dirty="0"/>
          </a:p>
        </p:txBody>
      </p:sp>
    </p:spTree>
    <p:extLst>
      <p:ext uri="{BB962C8B-B14F-4D97-AF65-F5344CB8AC3E}">
        <p14:creationId xmlns:p14="http://schemas.microsoft.com/office/powerpoint/2010/main" xmlns="" val="264870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4" presetClass="entr" presetSubtype="16"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pPr lvl="0" algn="ctr"/>
            <a:r>
              <a:rPr lang="en-US" sz="3200" b="1" u="sng" dirty="0" smtClean="0">
                <a:solidFill>
                  <a:srgbClr val="C00000"/>
                </a:solidFill>
              </a:rPr>
              <a:t>1/ Complete </a:t>
            </a:r>
            <a:r>
              <a:rPr lang="en-US" sz="3200" b="1" u="sng" dirty="0">
                <a:solidFill>
                  <a:srgbClr val="C00000"/>
                </a:solidFill>
              </a:rPr>
              <a:t>the words under the pictures wit </a:t>
            </a:r>
            <a:r>
              <a:rPr lang="en-US" sz="3200" b="1" i="1" u="sng" dirty="0" err="1">
                <a:solidFill>
                  <a:srgbClr val="C00000"/>
                </a:solidFill>
              </a:rPr>
              <a:t>spr</a:t>
            </a:r>
            <a:r>
              <a:rPr lang="en-US" sz="3200" b="1" i="1" u="sng" dirty="0">
                <a:solidFill>
                  <a:srgbClr val="C00000"/>
                </a:solidFill>
              </a:rPr>
              <a:t> </a:t>
            </a:r>
            <a:r>
              <a:rPr lang="en-US" sz="3200" b="1" u="sng" dirty="0">
                <a:solidFill>
                  <a:srgbClr val="C00000"/>
                </a:solidFill>
              </a:rPr>
              <a:t>or </a:t>
            </a:r>
            <a:r>
              <a:rPr lang="en-US" sz="3200" b="1" i="1" u="sng" dirty="0">
                <a:solidFill>
                  <a:srgbClr val="C00000"/>
                </a:solidFill>
              </a:rPr>
              <a:t>str. </a:t>
            </a:r>
            <a:r>
              <a:rPr lang="en-US" sz="3200" b="1" u="sng" dirty="0">
                <a:solidFill>
                  <a:srgbClr val="C00000"/>
                </a:solidFill>
              </a:rPr>
              <a:t>Then listen and repeat. </a:t>
            </a:r>
            <a:endParaRPr lang="en-US" sz="3200" u="sng" dirty="0">
              <a:solidFill>
                <a:srgbClr val="C00000"/>
              </a:solidFill>
            </a:endParaRPr>
          </a:p>
        </p:txBody>
      </p:sp>
      <p:pic>
        <p:nvPicPr>
          <p:cNvPr id="4" name="Content Placeholder 3"/>
          <p:cNvPicPr>
            <a:picLocks noGrp="1"/>
          </p:cNvPicPr>
          <p:nvPr>
            <p:ph idx="1"/>
          </p:nvPr>
        </p:nvPicPr>
        <p:blipFill>
          <a:blip r:embed="rId2"/>
          <a:srcRect/>
          <a:stretch>
            <a:fillRect/>
          </a:stretch>
        </p:blipFill>
        <p:spPr bwMode="auto">
          <a:xfrm>
            <a:off x="609600" y="1371600"/>
            <a:ext cx="3505200" cy="3950777"/>
          </a:xfrm>
          <a:prstGeom prst="rect">
            <a:avLst/>
          </a:prstGeom>
          <a:noFill/>
          <a:ln w="9525">
            <a:noFill/>
            <a:miter lim="800000"/>
            <a:headEnd/>
            <a:tailEnd/>
          </a:ln>
        </p:spPr>
      </p:pic>
      <p:pic>
        <p:nvPicPr>
          <p:cNvPr id="5" name="Picture 4"/>
          <p:cNvPicPr/>
          <p:nvPr/>
        </p:nvPicPr>
        <p:blipFill>
          <a:blip r:embed="rId3"/>
          <a:srcRect/>
          <a:stretch>
            <a:fillRect/>
          </a:stretch>
        </p:blipFill>
        <p:spPr bwMode="auto">
          <a:xfrm>
            <a:off x="5334000" y="1371600"/>
            <a:ext cx="3352800" cy="5029200"/>
          </a:xfrm>
          <a:prstGeom prst="rect">
            <a:avLst/>
          </a:prstGeom>
          <a:noFill/>
        </p:spPr>
      </p:pic>
      <p:grpSp>
        <p:nvGrpSpPr>
          <p:cNvPr id="6" name="Group 5"/>
          <p:cNvGrpSpPr>
            <a:grpSpLocks/>
          </p:cNvGrpSpPr>
          <p:nvPr/>
        </p:nvGrpSpPr>
        <p:grpSpPr bwMode="auto">
          <a:xfrm>
            <a:off x="0" y="0"/>
            <a:ext cx="9220200" cy="6858000"/>
            <a:chOff x="0" y="0"/>
            <a:chExt cx="5760" cy="4333"/>
          </a:xfrm>
        </p:grpSpPr>
        <p:pic>
          <p:nvPicPr>
            <p:cNvPr id="7" name="Picture 6" descr="N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N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N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N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7" name="Picture 1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85800" y="5257800"/>
            <a:ext cx="3200400" cy="1295400"/>
          </a:xfrm>
          <a:prstGeom prst="rect">
            <a:avLst/>
          </a:prstGeom>
        </p:spPr>
      </p:pic>
      <p:sp>
        <p:nvSpPr>
          <p:cNvPr id="18" name="Rectangle 17"/>
          <p:cNvSpPr/>
          <p:nvPr/>
        </p:nvSpPr>
        <p:spPr>
          <a:xfrm>
            <a:off x="990600" y="6174740"/>
            <a:ext cx="2667000" cy="37845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70C0"/>
                </a:solidFill>
              </a:rPr>
              <a:t>7.   </a:t>
            </a:r>
            <a:r>
              <a:rPr lang="en-US" sz="2400" b="1" dirty="0" smtClean="0">
                <a:solidFill>
                  <a:schemeClr val="tx1"/>
                </a:solidFill>
              </a:rPr>
              <a:t>e ___ </a:t>
            </a:r>
            <a:r>
              <a:rPr lang="en-US" sz="2400" b="1" dirty="0" err="1" smtClean="0">
                <a:solidFill>
                  <a:schemeClr val="tx1"/>
                </a:solidFill>
              </a:rPr>
              <a:t>esso</a:t>
            </a:r>
            <a:r>
              <a:rPr lang="en-US" sz="2400" b="1" dirty="0" smtClean="0">
                <a:solidFill>
                  <a:srgbClr val="0070C0"/>
                </a:solidFill>
              </a:rPr>
              <a:t>.</a:t>
            </a:r>
            <a:endParaRPr lang="en-US" sz="2400" b="1" dirty="0">
              <a:solidFill>
                <a:srgbClr val="0070C0"/>
              </a:solidFill>
            </a:endParaRPr>
          </a:p>
        </p:txBody>
      </p:sp>
      <p:sp>
        <p:nvSpPr>
          <p:cNvPr id="19" name="Rectangle 18"/>
          <p:cNvSpPr/>
          <p:nvPr/>
        </p:nvSpPr>
        <p:spPr>
          <a:xfrm>
            <a:off x="5877910" y="6290808"/>
            <a:ext cx="2504090" cy="37884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070C0"/>
                </a:solidFill>
              </a:rPr>
              <a:t>8.  </a:t>
            </a:r>
            <a:r>
              <a:rPr lang="en-US" sz="2400" b="1" dirty="0" smtClean="0">
                <a:solidFill>
                  <a:schemeClr val="tx1"/>
                </a:solidFill>
              </a:rPr>
              <a:t>new __ </a:t>
            </a:r>
            <a:r>
              <a:rPr lang="en-US" sz="2400" b="1" dirty="0" err="1" smtClean="0">
                <a:solidFill>
                  <a:schemeClr val="tx1"/>
                </a:solidFill>
              </a:rPr>
              <a:t>int</a:t>
            </a:r>
            <a:r>
              <a:rPr lang="en-US" sz="2400" b="1" dirty="0" smtClean="0">
                <a:solidFill>
                  <a:schemeClr val="tx1"/>
                </a:solidFill>
              </a:rPr>
              <a:t> .</a:t>
            </a:r>
            <a:endParaRPr lang="en-US" sz="2400" b="1" dirty="0">
              <a:solidFill>
                <a:schemeClr val="tx1"/>
              </a:solidFill>
            </a:endParaRPr>
          </a:p>
        </p:txBody>
      </p:sp>
      <p:sp>
        <p:nvSpPr>
          <p:cNvPr id="21" name="Rectangle 20"/>
          <p:cNvSpPr/>
          <p:nvPr/>
        </p:nvSpPr>
        <p:spPr>
          <a:xfrm>
            <a:off x="1404657" y="2133600"/>
            <a:ext cx="537327" cy="461665"/>
          </a:xfrm>
          <a:prstGeom prst="rect">
            <a:avLst/>
          </a:prstGeom>
        </p:spPr>
        <p:txBody>
          <a:bodyPr wrap="none">
            <a:spAutoFit/>
          </a:bodyPr>
          <a:lstStyle/>
          <a:p>
            <a:r>
              <a:rPr lang="en-US" sz="2400" dirty="0" err="1"/>
              <a:t>str</a:t>
            </a:r>
            <a:endParaRPr lang="en-US" sz="2400" dirty="0"/>
          </a:p>
        </p:txBody>
      </p:sp>
      <p:sp>
        <p:nvSpPr>
          <p:cNvPr id="22" name="Rectangle 21"/>
          <p:cNvSpPr/>
          <p:nvPr/>
        </p:nvSpPr>
        <p:spPr>
          <a:xfrm>
            <a:off x="6854073" y="2205335"/>
            <a:ext cx="537327" cy="461665"/>
          </a:xfrm>
          <a:prstGeom prst="rect">
            <a:avLst/>
          </a:prstGeom>
        </p:spPr>
        <p:txBody>
          <a:bodyPr wrap="none">
            <a:spAutoFit/>
          </a:bodyPr>
          <a:lstStyle/>
          <a:p>
            <a:r>
              <a:rPr lang="en-US" sz="2400" dirty="0" err="1"/>
              <a:t>str</a:t>
            </a:r>
            <a:endParaRPr lang="en-US" sz="2400" dirty="0"/>
          </a:p>
        </p:txBody>
      </p:sp>
      <p:sp>
        <p:nvSpPr>
          <p:cNvPr id="23" name="Rectangle 22"/>
          <p:cNvSpPr/>
          <p:nvPr/>
        </p:nvSpPr>
        <p:spPr>
          <a:xfrm>
            <a:off x="1381356" y="3453825"/>
            <a:ext cx="599844" cy="461665"/>
          </a:xfrm>
          <a:prstGeom prst="rect">
            <a:avLst/>
          </a:prstGeom>
        </p:spPr>
        <p:txBody>
          <a:bodyPr wrap="none">
            <a:spAutoFit/>
          </a:bodyPr>
          <a:lstStyle/>
          <a:p>
            <a:r>
              <a:rPr lang="en-US" sz="2400" dirty="0" err="1"/>
              <a:t>s</a:t>
            </a:r>
            <a:r>
              <a:rPr lang="en-US" sz="2400" dirty="0" err="1" smtClean="0"/>
              <a:t>pr</a:t>
            </a:r>
            <a:endParaRPr lang="en-US" sz="2400" dirty="0"/>
          </a:p>
        </p:txBody>
      </p:sp>
      <p:sp>
        <p:nvSpPr>
          <p:cNvPr id="24" name="Rectangle 23"/>
          <p:cNvSpPr/>
          <p:nvPr/>
        </p:nvSpPr>
        <p:spPr>
          <a:xfrm>
            <a:off x="6715356" y="3530025"/>
            <a:ext cx="599844" cy="461665"/>
          </a:xfrm>
          <a:prstGeom prst="rect">
            <a:avLst/>
          </a:prstGeom>
        </p:spPr>
        <p:txBody>
          <a:bodyPr wrap="none">
            <a:spAutoFit/>
          </a:bodyPr>
          <a:lstStyle/>
          <a:p>
            <a:r>
              <a:rPr lang="en-US" sz="2400" dirty="0" err="1" smtClean="0"/>
              <a:t>spr</a:t>
            </a:r>
            <a:endParaRPr lang="en-US" sz="2400" dirty="0"/>
          </a:p>
        </p:txBody>
      </p:sp>
      <p:sp>
        <p:nvSpPr>
          <p:cNvPr id="25" name="Rectangle 24"/>
          <p:cNvSpPr/>
          <p:nvPr/>
        </p:nvSpPr>
        <p:spPr>
          <a:xfrm>
            <a:off x="1557057" y="4796135"/>
            <a:ext cx="881343" cy="461665"/>
          </a:xfrm>
          <a:prstGeom prst="rect">
            <a:avLst/>
          </a:prstGeom>
        </p:spPr>
        <p:txBody>
          <a:bodyPr wrap="square">
            <a:spAutoFit/>
          </a:bodyPr>
          <a:lstStyle/>
          <a:p>
            <a:r>
              <a:rPr lang="en-US" sz="2400" dirty="0" err="1"/>
              <a:t>str</a:t>
            </a:r>
            <a:endParaRPr lang="en-US" sz="2400" dirty="0"/>
          </a:p>
        </p:txBody>
      </p:sp>
      <p:sp>
        <p:nvSpPr>
          <p:cNvPr id="26" name="Rectangle 25"/>
          <p:cNvSpPr/>
          <p:nvPr/>
        </p:nvSpPr>
        <p:spPr>
          <a:xfrm>
            <a:off x="2590800" y="4564559"/>
            <a:ext cx="1677062" cy="461665"/>
          </a:xfrm>
          <a:prstGeom prst="rect">
            <a:avLst/>
          </a:prstGeom>
          <a:solidFill>
            <a:schemeClr val="accent6">
              <a:lumMod val="75000"/>
            </a:schemeClr>
          </a:solidFill>
        </p:spPr>
        <p:txBody>
          <a:bodyPr wrap="none">
            <a:spAutoFit/>
          </a:bodyPr>
          <a:lstStyle/>
          <a:p>
            <a:r>
              <a:rPr lang="en-US" sz="2400" dirty="0"/>
              <a:t>['</a:t>
            </a:r>
            <a:r>
              <a:rPr lang="en-US" sz="2400" dirty="0" err="1"/>
              <a:t>æstrənɔ:t</a:t>
            </a:r>
            <a:r>
              <a:rPr lang="en-US" sz="2400" dirty="0"/>
              <a:t>]</a:t>
            </a:r>
          </a:p>
        </p:txBody>
      </p:sp>
      <p:sp>
        <p:nvSpPr>
          <p:cNvPr id="27" name="Rectangle 26"/>
          <p:cNvSpPr/>
          <p:nvPr/>
        </p:nvSpPr>
        <p:spPr>
          <a:xfrm>
            <a:off x="7158873" y="4876800"/>
            <a:ext cx="537327" cy="461665"/>
          </a:xfrm>
          <a:prstGeom prst="rect">
            <a:avLst/>
          </a:prstGeom>
        </p:spPr>
        <p:txBody>
          <a:bodyPr wrap="none">
            <a:spAutoFit/>
          </a:bodyPr>
          <a:lstStyle/>
          <a:p>
            <a:r>
              <a:rPr lang="en-US" sz="2400" dirty="0" err="1"/>
              <a:t>str</a:t>
            </a:r>
            <a:endParaRPr lang="en-US" sz="2400" dirty="0"/>
          </a:p>
        </p:txBody>
      </p:sp>
      <p:sp>
        <p:nvSpPr>
          <p:cNvPr id="28" name="Rectangle 27"/>
          <p:cNvSpPr/>
          <p:nvPr/>
        </p:nvSpPr>
        <p:spPr>
          <a:xfrm>
            <a:off x="4495800" y="4724400"/>
            <a:ext cx="1776768" cy="461665"/>
          </a:xfrm>
          <a:prstGeom prst="rect">
            <a:avLst/>
          </a:prstGeom>
          <a:solidFill>
            <a:schemeClr val="accent6">
              <a:lumMod val="75000"/>
            </a:schemeClr>
          </a:solidFill>
        </p:spPr>
        <p:txBody>
          <a:bodyPr wrap="none">
            <a:spAutoFit/>
          </a:bodyPr>
          <a:lstStyle/>
          <a:p>
            <a:r>
              <a:rPr lang="en-US" sz="2400" dirty="0"/>
              <a:t>[</a:t>
            </a:r>
            <a:r>
              <a:rPr lang="en-US" sz="2400" dirty="0" err="1"/>
              <a:t>frʌs'treitid</a:t>
            </a:r>
            <a:r>
              <a:rPr lang="en-US" sz="2400" dirty="0"/>
              <a:t>]</a:t>
            </a:r>
          </a:p>
        </p:txBody>
      </p:sp>
      <p:sp>
        <p:nvSpPr>
          <p:cNvPr id="29" name="Rectangle 28"/>
          <p:cNvSpPr/>
          <p:nvPr/>
        </p:nvSpPr>
        <p:spPr>
          <a:xfrm>
            <a:off x="6867756" y="6174741"/>
            <a:ext cx="599844" cy="461665"/>
          </a:xfrm>
          <a:prstGeom prst="rect">
            <a:avLst/>
          </a:prstGeom>
        </p:spPr>
        <p:txBody>
          <a:bodyPr wrap="none">
            <a:spAutoFit/>
          </a:bodyPr>
          <a:lstStyle/>
          <a:p>
            <a:r>
              <a:rPr lang="en-US" sz="2400" dirty="0" err="1"/>
              <a:t>s</a:t>
            </a:r>
            <a:r>
              <a:rPr lang="en-US" sz="2400" dirty="0" err="1" smtClean="0"/>
              <a:t>pr</a:t>
            </a:r>
            <a:endParaRPr lang="en-US" sz="2400" dirty="0"/>
          </a:p>
        </p:txBody>
      </p:sp>
      <p:sp>
        <p:nvSpPr>
          <p:cNvPr id="30" name="Rectangle 29"/>
          <p:cNvSpPr/>
          <p:nvPr/>
        </p:nvSpPr>
        <p:spPr>
          <a:xfrm>
            <a:off x="1762356" y="6091535"/>
            <a:ext cx="599844" cy="461665"/>
          </a:xfrm>
          <a:prstGeom prst="rect">
            <a:avLst/>
          </a:prstGeom>
        </p:spPr>
        <p:txBody>
          <a:bodyPr wrap="none">
            <a:spAutoFit/>
          </a:bodyPr>
          <a:lstStyle/>
          <a:p>
            <a:r>
              <a:rPr lang="en-US" sz="2400" dirty="0" err="1"/>
              <a:t>s</a:t>
            </a:r>
            <a:r>
              <a:rPr lang="en-US" sz="2400" dirty="0" err="1" smtClean="0"/>
              <a:t>pr</a:t>
            </a:r>
            <a:endParaRPr lang="en-US" sz="2400" dirty="0"/>
          </a:p>
        </p:txBody>
      </p:sp>
      <p:sp>
        <p:nvSpPr>
          <p:cNvPr id="31" name="Rectangle 30"/>
          <p:cNvSpPr/>
          <p:nvPr/>
        </p:nvSpPr>
        <p:spPr>
          <a:xfrm>
            <a:off x="3022746" y="6174741"/>
            <a:ext cx="1629292" cy="461665"/>
          </a:xfrm>
          <a:prstGeom prst="rect">
            <a:avLst/>
          </a:prstGeom>
          <a:solidFill>
            <a:schemeClr val="accent6">
              <a:lumMod val="75000"/>
            </a:schemeClr>
          </a:solidFill>
        </p:spPr>
        <p:txBody>
          <a:bodyPr wrap="none">
            <a:spAutoFit/>
          </a:bodyPr>
          <a:lstStyle/>
          <a:p>
            <a:r>
              <a:rPr lang="en-US" sz="2400" dirty="0"/>
              <a:t>[</a:t>
            </a:r>
            <a:r>
              <a:rPr lang="en-US" sz="2400" dirty="0" err="1"/>
              <a:t>es'presou</a:t>
            </a:r>
            <a:r>
              <a:rPr lang="en-US" sz="2400" dirty="0"/>
              <a:t>]</a:t>
            </a:r>
          </a:p>
        </p:txBody>
      </p:sp>
    </p:spTree>
    <p:extLst>
      <p:ext uri="{BB962C8B-B14F-4D97-AF65-F5344CB8AC3E}">
        <p14:creationId xmlns:p14="http://schemas.microsoft.com/office/powerpoint/2010/main" xmlns="" val="60135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animBg="1"/>
      <p:bldP spid="27" grpId="0"/>
      <p:bldP spid="28" grpId="0" animBg="1"/>
      <p:bldP spid="29" grpId="0"/>
      <p:bldP spid="30" grpId="0"/>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895" y="188346"/>
            <a:ext cx="8229600" cy="1143000"/>
          </a:xfrm>
        </p:spPr>
        <p:txBody>
          <a:bodyPr vert="horz" lIns="0" rIns="0" bIns="0" anchor="b">
            <a:normAutofit fontScale="90000"/>
          </a:bodyPr>
          <a:lstStyle/>
          <a:p>
            <a:pPr algn="ctr"/>
            <a:r>
              <a:rPr lang="en-US" sz="3200" b="1" u="sng" dirty="0" smtClean="0">
                <a:solidFill>
                  <a:srgbClr val="C00000"/>
                </a:solidFill>
              </a:rPr>
              <a:t>2/ Listen </a:t>
            </a:r>
            <a:r>
              <a:rPr lang="en-US" sz="3200" b="1" u="sng" dirty="0">
                <a:solidFill>
                  <a:srgbClr val="C00000"/>
                </a:solidFill>
              </a:rPr>
              <a:t>and circle the words with /</a:t>
            </a:r>
            <a:r>
              <a:rPr lang="en-US" sz="3200" b="1" u="sng" dirty="0" err="1">
                <a:solidFill>
                  <a:srgbClr val="C00000"/>
                </a:solidFill>
              </a:rPr>
              <a:t>spr</a:t>
            </a:r>
            <a:r>
              <a:rPr lang="en-US" sz="3200" b="1" u="sng" dirty="0">
                <a:solidFill>
                  <a:srgbClr val="C00000"/>
                </a:solidFill>
              </a:rPr>
              <a:t>/ and underline the word with /</a:t>
            </a:r>
            <a:r>
              <a:rPr lang="en-US" sz="3200" b="1" u="sng" dirty="0" err="1">
                <a:solidFill>
                  <a:srgbClr val="C00000"/>
                </a:solidFill>
              </a:rPr>
              <a:t>str</a:t>
            </a:r>
            <a:r>
              <a:rPr lang="en-US" sz="3200" b="1" u="sng" dirty="0">
                <a:solidFill>
                  <a:srgbClr val="C00000"/>
                </a:solidFill>
              </a:rPr>
              <a:t>/. Then say the sentence.</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smtClean="0"/>
              <a:t>In </a:t>
            </a:r>
            <a:r>
              <a:rPr lang="en-US" dirty="0"/>
              <a:t>my family, all the traditions of our ancestors are strictly followed.</a:t>
            </a:r>
          </a:p>
          <a:p>
            <a:pPr marL="514350" lvl="0" indent="-514350">
              <a:buFont typeface="+mj-lt"/>
              <a:buAutoNum type="arabicPeriod"/>
            </a:pPr>
            <a:r>
              <a:rPr lang="en-US" dirty="0"/>
              <a:t>The custom of saying hello to strangers has </a:t>
            </a:r>
            <a:r>
              <a:rPr lang="en-US" dirty="0" err="1"/>
              <a:t>speard</a:t>
            </a:r>
            <a:r>
              <a:rPr lang="en-US" dirty="0"/>
              <a:t> through our community.</a:t>
            </a:r>
          </a:p>
          <a:p>
            <a:pPr marL="514350" lvl="0" indent="-514350">
              <a:buFont typeface="+mj-lt"/>
              <a:buAutoNum type="arabicPeriod"/>
            </a:pPr>
            <a:r>
              <a:rPr lang="en-US" dirty="0"/>
              <a:t>In our district, it’s the custom for </a:t>
            </a:r>
            <a:r>
              <a:rPr lang="en-US" dirty="0" smtClean="0"/>
              <a:t>resident to </a:t>
            </a:r>
            <a:r>
              <a:rPr lang="en-US" dirty="0"/>
              <a:t>sweep the streets on Saturday mornings.</a:t>
            </a:r>
          </a:p>
          <a:p>
            <a:pPr marL="514350" lvl="0" indent="-514350">
              <a:buFont typeface="+mj-lt"/>
              <a:buAutoNum type="arabicPeriod"/>
            </a:pPr>
            <a:r>
              <a:rPr lang="en-US" dirty="0"/>
              <a:t>That filmstrip really highlighted our customs and traditions.</a:t>
            </a:r>
          </a:p>
          <a:p>
            <a:pPr marL="514350" lvl="0" indent="-514350">
              <a:buFont typeface="+mj-lt"/>
              <a:buAutoNum type="arabicPeriod"/>
            </a:pPr>
            <a:r>
              <a:rPr lang="en-US" dirty="0"/>
              <a:t>Parents usually want their offspring to follow the family traditions</a:t>
            </a:r>
          </a:p>
          <a:p>
            <a:pPr marL="514350" indent="-514350">
              <a:buFont typeface="+mj-lt"/>
              <a:buAutoNum type="arabicPeriod"/>
            </a:pPr>
            <a:endParaRPr lang="en-US" dirty="0"/>
          </a:p>
        </p:txBody>
      </p:sp>
      <p:grpSp>
        <p:nvGrpSpPr>
          <p:cNvPr id="4" name="Group 3"/>
          <p:cNvGrpSpPr>
            <a:grpSpLocks/>
          </p:cNvGrpSpPr>
          <p:nvPr/>
        </p:nvGrpSpPr>
        <p:grpSpPr bwMode="auto">
          <a:xfrm>
            <a:off x="0" y="0"/>
            <a:ext cx="9220200" cy="6858000"/>
            <a:chOff x="0" y="0"/>
            <a:chExt cx="5760" cy="4333"/>
          </a:xfrm>
        </p:grpSpPr>
        <p:pic>
          <p:nvPicPr>
            <p:cNvPr id="5" name="Picture 4"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9" name="Oval 8"/>
          <p:cNvSpPr/>
          <p:nvPr/>
        </p:nvSpPr>
        <p:spPr>
          <a:xfrm>
            <a:off x="914400" y="2286000"/>
            <a:ext cx="1219200" cy="6678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7800" y="2769236"/>
            <a:ext cx="1447800" cy="6678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162800" y="2780166"/>
            <a:ext cx="1143000" cy="6678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566040" y="4067713"/>
            <a:ext cx="1100959" cy="50428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752600" y="4572000"/>
            <a:ext cx="1371600" cy="4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00600" y="5334000"/>
            <a:ext cx="1371600" cy="6678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649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track2.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xmlns="" val="0"/>
              </a:ext>
            </a:extLst>
          </a:blip>
          <a:srcRect/>
          <a:stretch>
            <a:fillRect/>
          </a:stretch>
        </p:blipFill>
        <p:spPr bwMode="auto">
          <a:xfrm>
            <a:off x="3124200" y="1676400"/>
            <a:ext cx="244475"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7" name="AutoShape 5"/>
          <p:cNvSpPr>
            <a:spLocks noChangeArrowheads="1"/>
          </p:cNvSpPr>
          <p:nvPr/>
        </p:nvSpPr>
        <p:spPr bwMode="auto">
          <a:xfrm>
            <a:off x="3124200" y="1433513"/>
            <a:ext cx="3733800" cy="700087"/>
          </a:xfrm>
          <a:prstGeom prst="roundRect">
            <a:avLst>
              <a:gd name="adj" fmla="val 16667"/>
            </a:avLst>
          </a:prstGeom>
          <a:noFill/>
          <a:ln>
            <a:noFill/>
          </a:ln>
          <a:effectLst/>
          <a:extLst>
            <a:ext uri="{909E8E84-426E-40DD-AFC4-6F175D3DCCD1}">
              <a14:hiddenFill xmlns:a14="http://schemas.microsoft.com/office/drawing/2010/main" xmlns="">
                <a:solidFill>
                  <a:srgbClr val="FFFFE3"/>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457200" indent="-457200" algn="ctr">
              <a:lnSpc>
                <a:spcPct val="75000"/>
              </a:lnSpc>
              <a:spcBef>
                <a:spcPct val="30000"/>
              </a:spcBef>
            </a:pPr>
            <a:r>
              <a:rPr lang="en-US" sz="4800">
                <a:solidFill>
                  <a:srgbClr val="FF0000"/>
                </a:solidFill>
                <a:latin typeface="Impact" pitchFamily="34" charset="0"/>
              </a:rPr>
              <a:t>Homework</a:t>
            </a:r>
            <a:endParaRPr lang="en-US" sz="4400">
              <a:solidFill>
                <a:srgbClr val="FF0000"/>
              </a:solidFill>
              <a:latin typeface="Arial Narrow" pitchFamily="34" charset="0"/>
            </a:endParaRPr>
          </a:p>
        </p:txBody>
      </p:sp>
      <p:sp>
        <p:nvSpPr>
          <p:cNvPr id="18438" name="Oval 6"/>
          <p:cNvSpPr>
            <a:spLocks noChangeArrowheads="1"/>
          </p:cNvSpPr>
          <p:nvPr/>
        </p:nvSpPr>
        <p:spPr bwMode="auto">
          <a:xfrm>
            <a:off x="-228600" y="6019800"/>
            <a:ext cx="1371600" cy="1371600"/>
          </a:xfrm>
          <a:prstGeom prst="ellipse">
            <a:avLst/>
          </a:prstGeom>
          <a:solidFill>
            <a:srgbClr val="99CCFF">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39" name="Oval 7"/>
          <p:cNvSpPr>
            <a:spLocks noChangeArrowheads="1"/>
          </p:cNvSpPr>
          <p:nvPr/>
        </p:nvSpPr>
        <p:spPr bwMode="auto">
          <a:xfrm>
            <a:off x="1752600" y="6019800"/>
            <a:ext cx="685800" cy="838200"/>
          </a:xfrm>
          <a:prstGeom prst="ellipse">
            <a:avLst/>
          </a:prstGeom>
          <a:solidFill>
            <a:srgbClr val="F8FFD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0" name="Oval 8"/>
          <p:cNvSpPr>
            <a:spLocks noChangeArrowheads="1"/>
          </p:cNvSpPr>
          <p:nvPr/>
        </p:nvSpPr>
        <p:spPr bwMode="auto">
          <a:xfrm>
            <a:off x="2133600" y="6019800"/>
            <a:ext cx="914400" cy="914400"/>
          </a:xfrm>
          <a:prstGeom prst="ellipse">
            <a:avLst/>
          </a:prstGeom>
          <a:solidFill>
            <a:srgbClr val="EBFB5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1" name="Oval 9"/>
          <p:cNvSpPr>
            <a:spLocks noChangeArrowheads="1"/>
          </p:cNvSpPr>
          <p:nvPr/>
        </p:nvSpPr>
        <p:spPr bwMode="auto">
          <a:xfrm>
            <a:off x="-228600" y="4876800"/>
            <a:ext cx="914400" cy="914400"/>
          </a:xfrm>
          <a:prstGeom prst="ellipse">
            <a:avLst/>
          </a:prstGeom>
          <a:solidFill>
            <a:srgbClr val="A790C2">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2" name="Oval 10"/>
          <p:cNvSpPr>
            <a:spLocks noChangeArrowheads="1"/>
          </p:cNvSpPr>
          <p:nvPr/>
        </p:nvSpPr>
        <p:spPr bwMode="auto">
          <a:xfrm>
            <a:off x="3657600" y="6553200"/>
            <a:ext cx="381000" cy="304800"/>
          </a:xfrm>
          <a:prstGeom prst="ellipse">
            <a:avLst/>
          </a:prstGeom>
          <a:solidFill>
            <a:srgbClr val="A790C2">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3" name="Oval 11"/>
          <p:cNvSpPr>
            <a:spLocks noChangeArrowheads="1"/>
          </p:cNvSpPr>
          <p:nvPr/>
        </p:nvSpPr>
        <p:spPr bwMode="auto">
          <a:xfrm>
            <a:off x="2819400" y="6096000"/>
            <a:ext cx="914400" cy="914400"/>
          </a:xfrm>
          <a:prstGeom prst="ellipse">
            <a:avLst/>
          </a:prstGeom>
          <a:solidFill>
            <a:srgbClr val="CCFF99">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4" name="Oval 12"/>
          <p:cNvSpPr>
            <a:spLocks noChangeArrowheads="1"/>
          </p:cNvSpPr>
          <p:nvPr/>
        </p:nvSpPr>
        <p:spPr bwMode="auto">
          <a:xfrm>
            <a:off x="4267200" y="6934200"/>
            <a:ext cx="381000" cy="304800"/>
          </a:xfrm>
          <a:prstGeom prst="ellipse">
            <a:avLst/>
          </a:prstGeom>
          <a:solidFill>
            <a:srgbClr val="E7F55D">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5" name="Oval 13"/>
          <p:cNvSpPr>
            <a:spLocks noChangeArrowheads="1"/>
          </p:cNvSpPr>
          <p:nvPr/>
        </p:nvSpPr>
        <p:spPr bwMode="auto">
          <a:xfrm>
            <a:off x="4953000" y="6477000"/>
            <a:ext cx="914400" cy="762000"/>
          </a:xfrm>
          <a:prstGeom prst="ellipse">
            <a:avLst/>
          </a:prstGeom>
          <a:solidFill>
            <a:srgbClr val="0000CC">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6" name="Oval 14"/>
          <p:cNvSpPr>
            <a:spLocks noChangeArrowheads="1"/>
          </p:cNvSpPr>
          <p:nvPr/>
        </p:nvSpPr>
        <p:spPr bwMode="auto">
          <a:xfrm>
            <a:off x="5943600" y="6629400"/>
            <a:ext cx="457200" cy="533400"/>
          </a:xfrm>
          <a:prstGeom prst="ellipse">
            <a:avLst/>
          </a:prstGeom>
          <a:solidFill>
            <a:srgbClr val="0000CC">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7" name="Oval 15"/>
          <p:cNvSpPr>
            <a:spLocks noChangeArrowheads="1"/>
          </p:cNvSpPr>
          <p:nvPr/>
        </p:nvSpPr>
        <p:spPr bwMode="auto">
          <a:xfrm flipV="1">
            <a:off x="152400" y="-609600"/>
            <a:ext cx="1371600" cy="1600200"/>
          </a:xfrm>
          <a:prstGeom prst="ellipse">
            <a:avLst/>
          </a:prstGeom>
          <a:solidFill>
            <a:srgbClr val="99CCFF">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8" name="Oval 16"/>
          <p:cNvSpPr>
            <a:spLocks noChangeArrowheads="1"/>
          </p:cNvSpPr>
          <p:nvPr/>
        </p:nvSpPr>
        <p:spPr bwMode="auto">
          <a:xfrm flipV="1">
            <a:off x="1371600" y="-368300"/>
            <a:ext cx="685800" cy="977900"/>
          </a:xfrm>
          <a:prstGeom prst="ellipse">
            <a:avLst/>
          </a:prstGeom>
          <a:solidFill>
            <a:srgbClr val="F8FFD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49" name="Oval 17"/>
          <p:cNvSpPr>
            <a:spLocks noChangeArrowheads="1"/>
          </p:cNvSpPr>
          <p:nvPr/>
        </p:nvSpPr>
        <p:spPr bwMode="auto">
          <a:xfrm flipV="1">
            <a:off x="1752600" y="-457200"/>
            <a:ext cx="914400" cy="1066800"/>
          </a:xfrm>
          <a:prstGeom prst="ellipse">
            <a:avLst/>
          </a:prstGeom>
          <a:solidFill>
            <a:srgbClr val="EBFB5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0" name="Oval 18"/>
          <p:cNvSpPr>
            <a:spLocks noChangeArrowheads="1"/>
          </p:cNvSpPr>
          <p:nvPr/>
        </p:nvSpPr>
        <p:spPr bwMode="auto">
          <a:xfrm flipV="1">
            <a:off x="-228600" y="533400"/>
            <a:ext cx="914400" cy="1066800"/>
          </a:xfrm>
          <a:prstGeom prst="ellipse">
            <a:avLst/>
          </a:prstGeom>
          <a:solidFill>
            <a:srgbClr val="A790C2">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1" name="Oval 19"/>
          <p:cNvSpPr>
            <a:spLocks noChangeArrowheads="1"/>
          </p:cNvSpPr>
          <p:nvPr/>
        </p:nvSpPr>
        <p:spPr bwMode="auto">
          <a:xfrm flipV="1">
            <a:off x="3276600" y="0"/>
            <a:ext cx="533400" cy="533400"/>
          </a:xfrm>
          <a:prstGeom prst="ellipse">
            <a:avLst/>
          </a:prstGeom>
          <a:solidFill>
            <a:srgbClr val="A790C2">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2" name="Oval 20"/>
          <p:cNvSpPr>
            <a:spLocks noChangeArrowheads="1"/>
          </p:cNvSpPr>
          <p:nvPr/>
        </p:nvSpPr>
        <p:spPr bwMode="auto">
          <a:xfrm flipV="1">
            <a:off x="2438400" y="-381000"/>
            <a:ext cx="914400" cy="1066800"/>
          </a:xfrm>
          <a:prstGeom prst="ellipse">
            <a:avLst/>
          </a:prstGeom>
          <a:solidFill>
            <a:srgbClr val="CCFF99">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3" name="Oval 21"/>
          <p:cNvSpPr>
            <a:spLocks noChangeArrowheads="1"/>
          </p:cNvSpPr>
          <p:nvPr/>
        </p:nvSpPr>
        <p:spPr bwMode="auto">
          <a:xfrm flipV="1">
            <a:off x="3886200" y="-152400"/>
            <a:ext cx="533400" cy="533400"/>
          </a:xfrm>
          <a:prstGeom prst="ellipse">
            <a:avLst/>
          </a:prstGeom>
          <a:solidFill>
            <a:srgbClr val="E7F55D">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4" name="Oval 22"/>
          <p:cNvSpPr>
            <a:spLocks noChangeArrowheads="1"/>
          </p:cNvSpPr>
          <p:nvPr/>
        </p:nvSpPr>
        <p:spPr bwMode="auto">
          <a:xfrm flipV="1">
            <a:off x="4572000" y="-127000"/>
            <a:ext cx="914400" cy="889000"/>
          </a:xfrm>
          <a:prstGeom prst="ellipse">
            <a:avLst/>
          </a:prstGeom>
          <a:solidFill>
            <a:srgbClr val="0000CC">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5" name="Oval 23"/>
          <p:cNvSpPr>
            <a:spLocks noChangeArrowheads="1"/>
          </p:cNvSpPr>
          <p:nvPr/>
        </p:nvSpPr>
        <p:spPr bwMode="auto">
          <a:xfrm flipV="1">
            <a:off x="5562600" y="-203200"/>
            <a:ext cx="914400" cy="889000"/>
          </a:xfrm>
          <a:prstGeom prst="ellipse">
            <a:avLst/>
          </a:prstGeom>
          <a:solidFill>
            <a:srgbClr val="0000CC">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p>
            <a:pPr algn="ctr"/>
            <a:endParaRPr lang="en-US" sz="4000">
              <a:latin typeface="Times New Roman" pitchFamily="18" charset="0"/>
            </a:endParaRPr>
          </a:p>
        </p:txBody>
      </p:sp>
      <p:sp>
        <p:nvSpPr>
          <p:cNvPr id="18456" name="Oval 24"/>
          <p:cNvSpPr>
            <a:spLocks noChangeArrowheads="1"/>
          </p:cNvSpPr>
          <p:nvPr/>
        </p:nvSpPr>
        <p:spPr bwMode="auto">
          <a:xfrm>
            <a:off x="6477000" y="6553200"/>
            <a:ext cx="609600" cy="609600"/>
          </a:xfrm>
          <a:prstGeom prst="ellipse">
            <a:avLst/>
          </a:prstGeom>
          <a:solidFill>
            <a:srgbClr val="800000">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7" name="Oval 25"/>
          <p:cNvSpPr>
            <a:spLocks noChangeArrowheads="1"/>
          </p:cNvSpPr>
          <p:nvPr/>
        </p:nvSpPr>
        <p:spPr bwMode="auto">
          <a:xfrm>
            <a:off x="838200" y="6248400"/>
            <a:ext cx="685800" cy="838200"/>
          </a:xfrm>
          <a:prstGeom prst="ellipse">
            <a:avLst/>
          </a:prstGeom>
          <a:solidFill>
            <a:srgbClr val="F8FFD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8" name="Oval 26"/>
          <p:cNvSpPr>
            <a:spLocks noChangeArrowheads="1"/>
          </p:cNvSpPr>
          <p:nvPr/>
        </p:nvSpPr>
        <p:spPr bwMode="auto">
          <a:xfrm>
            <a:off x="1447800" y="6248400"/>
            <a:ext cx="914400" cy="914400"/>
          </a:xfrm>
          <a:prstGeom prst="ellipse">
            <a:avLst/>
          </a:prstGeom>
          <a:solidFill>
            <a:srgbClr val="EBFB5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59" name="Oval 27"/>
          <p:cNvSpPr>
            <a:spLocks noChangeArrowheads="1"/>
          </p:cNvSpPr>
          <p:nvPr/>
        </p:nvSpPr>
        <p:spPr bwMode="auto">
          <a:xfrm>
            <a:off x="2133600" y="6324600"/>
            <a:ext cx="914400" cy="914400"/>
          </a:xfrm>
          <a:prstGeom prst="ellipse">
            <a:avLst/>
          </a:prstGeom>
          <a:solidFill>
            <a:srgbClr val="CCFF99">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0" name="Oval 28"/>
          <p:cNvSpPr>
            <a:spLocks noChangeArrowheads="1"/>
          </p:cNvSpPr>
          <p:nvPr/>
        </p:nvSpPr>
        <p:spPr bwMode="auto">
          <a:xfrm>
            <a:off x="7772400" y="6629400"/>
            <a:ext cx="381000" cy="304800"/>
          </a:xfrm>
          <a:prstGeom prst="ellipse">
            <a:avLst/>
          </a:prstGeom>
          <a:solidFill>
            <a:srgbClr val="A790C2">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1" name="Oval 29"/>
          <p:cNvSpPr>
            <a:spLocks noChangeArrowheads="1"/>
          </p:cNvSpPr>
          <p:nvPr/>
        </p:nvSpPr>
        <p:spPr bwMode="auto">
          <a:xfrm>
            <a:off x="8382000" y="6705600"/>
            <a:ext cx="381000" cy="304800"/>
          </a:xfrm>
          <a:prstGeom prst="ellipse">
            <a:avLst/>
          </a:prstGeom>
          <a:solidFill>
            <a:srgbClr val="E7F55D">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2" name="Oval 30"/>
          <p:cNvSpPr>
            <a:spLocks noChangeArrowheads="1"/>
          </p:cNvSpPr>
          <p:nvPr/>
        </p:nvSpPr>
        <p:spPr bwMode="auto">
          <a:xfrm>
            <a:off x="7010400" y="-381000"/>
            <a:ext cx="1371600" cy="1371600"/>
          </a:xfrm>
          <a:prstGeom prst="ellipse">
            <a:avLst/>
          </a:prstGeom>
          <a:solidFill>
            <a:srgbClr val="99CCFF">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3" name="Oval 31"/>
          <p:cNvSpPr>
            <a:spLocks noChangeArrowheads="1"/>
          </p:cNvSpPr>
          <p:nvPr/>
        </p:nvSpPr>
        <p:spPr bwMode="auto">
          <a:xfrm>
            <a:off x="8763000" y="3962400"/>
            <a:ext cx="685800" cy="838200"/>
          </a:xfrm>
          <a:prstGeom prst="ellipse">
            <a:avLst/>
          </a:prstGeom>
          <a:solidFill>
            <a:srgbClr val="F8FFD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4" name="Oval 32"/>
          <p:cNvSpPr>
            <a:spLocks noChangeArrowheads="1"/>
          </p:cNvSpPr>
          <p:nvPr/>
        </p:nvSpPr>
        <p:spPr bwMode="auto">
          <a:xfrm>
            <a:off x="7924800" y="6400800"/>
            <a:ext cx="914400" cy="914400"/>
          </a:xfrm>
          <a:prstGeom prst="ellipse">
            <a:avLst/>
          </a:prstGeom>
          <a:solidFill>
            <a:srgbClr val="EBFB5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5" name="Oval 33"/>
          <p:cNvSpPr>
            <a:spLocks noChangeArrowheads="1"/>
          </p:cNvSpPr>
          <p:nvPr/>
        </p:nvSpPr>
        <p:spPr bwMode="auto">
          <a:xfrm>
            <a:off x="8229600" y="76200"/>
            <a:ext cx="914400" cy="914400"/>
          </a:xfrm>
          <a:prstGeom prst="ellipse">
            <a:avLst/>
          </a:prstGeom>
          <a:solidFill>
            <a:srgbClr val="A790C2">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6" name="AutoShape 34"/>
          <p:cNvSpPr>
            <a:spLocks noChangeArrowheads="1"/>
          </p:cNvSpPr>
          <p:nvPr/>
        </p:nvSpPr>
        <p:spPr bwMode="auto">
          <a:xfrm>
            <a:off x="-228600" y="4267200"/>
            <a:ext cx="685800" cy="685800"/>
          </a:xfrm>
          <a:prstGeom prst="sun">
            <a:avLst>
              <a:gd name="adj" fmla="val 25000"/>
            </a:avLst>
          </a:prstGeom>
          <a:solidFill>
            <a:srgbClr val="A790C2">
              <a:alpha val="39999"/>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7" name="Oval 35"/>
          <p:cNvSpPr>
            <a:spLocks noChangeArrowheads="1"/>
          </p:cNvSpPr>
          <p:nvPr/>
        </p:nvSpPr>
        <p:spPr bwMode="auto">
          <a:xfrm>
            <a:off x="8534400" y="2362200"/>
            <a:ext cx="914400" cy="914400"/>
          </a:xfrm>
          <a:prstGeom prst="ellipse">
            <a:avLst/>
          </a:prstGeom>
          <a:solidFill>
            <a:srgbClr val="CCFF99">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8" name="Oval 36"/>
          <p:cNvSpPr>
            <a:spLocks noChangeArrowheads="1"/>
          </p:cNvSpPr>
          <p:nvPr/>
        </p:nvSpPr>
        <p:spPr bwMode="auto">
          <a:xfrm>
            <a:off x="8077200" y="3124200"/>
            <a:ext cx="381000" cy="304800"/>
          </a:xfrm>
          <a:prstGeom prst="ellipse">
            <a:avLst/>
          </a:prstGeom>
          <a:solidFill>
            <a:srgbClr val="E7F55D">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69" name="Oval 37"/>
          <p:cNvSpPr>
            <a:spLocks noChangeArrowheads="1"/>
          </p:cNvSpPr>
          <p:nvPr/>
        </p:nvSpPr>
        <p:spPr bwMode="auto">
          <a:xfrm>
            <a:off x="8534400" y="4572000"/>
            <a:ext cx="914400" cy="762000"/>
          </a:xfrm>
          <a:prstGeom prst="ellipse">
            <a:avLst/>
          </a:prstGeom>
          <a:solidFill>
            <a:srgbClr val="0000CC">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0" name="Oval 38"/>
          <p:cNvSpPr>
            <a:spLocks noChangeArrowheads="1"/>
          </p:cNvSpPr>
          <p:nvPr/>
        </p:nvSpPr>
        <p:spPr bwMode="auto">
          <a:xfrm>
            <a:off x="8534400" y="6019800"/>
            <a:ext cx="914400" cy="914400"/>
          </a:xfrm>
          <a:prstGeom prst="ellipse">
            <a:avLst/>
          </a:prstGeom>
          <a:solidFill>
            <a:srgbClr val="0000CC">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1" name="Oval 39"/>
          <p:cNvSpPr>
            <a:spLocks noChangeArrowheads="1"/>
          </p:cNvSpPr>
          <p:nvPr/>
        </p:nvSpPr>
        <p:spPr bwMode="auto">
          <a:xfrm>
            <a:off x="8534400" y="1676400"/>
            <a:ext cx="914400" cy="914400"/>
          </a:xfrm>
          <a:prstGeom prst="ellipse">
            <a:avLst/>
          </a:prstGeom>
          <a:solidFill>
            <a:srgbClr val="800000">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2" name="Oval 40"/>
          <p:cNvSpPr>
            <a:spLocks noChangeArrowheads="1"/>
          </p:cNvSpPr>
          <p:nvPr/>
        </p:nvSpPr>
        <p:spPr bwMode="auto">
          <a:xfrm>
            <a:off x="8763000" y="3352800"/>
            <a:ext cx="685800" cy="838200"/>
          </a:xfrm>
          <a:prstGeom prst="ellipse">
            <a:avLst/>
          </a:prstGeom>
          <a:solidFill>
            <a:srgbClr val="F8FFD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3" name="Oval 41"/>
          <p:cNvSpPr>
            <a:spLocks noChangeArrowheads="1"/>
          </p:cNvSpPr>
          <p:nvPr/>
        </p:nvSpPr>
        <p:spPr bwMode="auto">
          <a:xfrm>
            <a:off x="8534400" y="5562600"/>
            <a:ext cx="914400" cy="914400"/>
          </a:xfrm>
          <a:prstGeom prst="ellipse">
            <a:avLst/>
          </a:prstGeom>
          <a:solidFill>
            <a:srgbClr val="EBFB5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4" name="Oval 42"/>
          <p:cNvSpPr>
            <a:spLocks noChangeArrowheads="1"/>
          </p:cNvSpPr>
          <p:nvPr/>
        </p:nvSpPr>
        <p:spPr bwMode="auto">
          <a:xfrm>
            <a:off x="7848600" y="152400"/>
            <a:ext cx="914400" cy="914400"/>
          </a:xfrm>
          <a:prstGeom prst="ellipse">
            <a:avLst/>
          </a:prstGeom>
          <a:solidFill>
            <a:srgbClr val="CCFF99">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5" name="Oval 43"/>
          <p:cNvSpPr>
            <a:spLocks noChangeArrowheads="1"/>
          </p:cNvSpPr>
          <p:nvPr/>
        </p:nvSpPr>
        <p:spPr bwMode="auto">
          <a:xfrm>
            <a:off x="8686800" y="3962400"/>
            <a:ext cx="381000" cy="304800"/>
          </a:xfrm>
          <a:prstGeom prst="ellipse">
            <a:avLst/>
          </a:prstGeom>
          <a:solidFill>
            <a:srgbClr val="A790C2">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6" name="Oval 44"/>
          <p:cNvSpPr>
            <a:spLocks noChangeArrowheads="1"/>
          </p:cNvSpPr>
          <p:nvPr/>
        </p:nvSpPr>
        <p:spPr bwMode="auto">
          <a:xfrm>
            <a:off x="228600" y="3962400"/>
            <a:ext cx="381000" cy="304800"/>
          </a:xfrm>
          <a:prstGeom prst="ellipse">
            <a:avLst/>
          </a:prstGeom>
          <a:solidFill>
            <a:srgbClr val="E7F55D">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7" name="Oval 45"/>
          <p:cNvSpPr>
            <a:spLocks noChangeArrowheads="1"/>
          </p:cNvSpPr>
          <p:nvPr/>
        </p:nvSpPr>
        <p:spPr bwMode="auto">
          <a:xfrm rot="5112859">
            <a:off x="-228600" y="3429000"/>
            <a:ext cx="685800" cy="685800"/>
          </a:xfrm>
          <a:prstGeom prst="ellipse">
            <a:avLst/>
          </a:prstGeom>
          <a:solidFill>
            <a:srgbClr val="003366">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8" name="AutoShape 46"/>
          <p:cNvSpPr>
            <a:spLocks noChangeArrowheads="1"/>
          </p:cNvSpPr>
          <p:nvPr/>
        </p:nvSpPr>
        <p:spPr bwMode="auto">
          <a:xfrm>
            <a:off x="8382000" y="3048000"/>
            <a:ext cx="685800" cy="685800"/>
          </a:xfrm>
          <a:prstGeom prst="irregularSeal2">
            <a:avLst/>
          </a:prstGeom>
          <a:solidFill>
            <a:schemeClr val="hlink">
              <a:alpha val="39999"/>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79" name="Oval 47"/>
          <p:cNvSpPr>
            <a:spLocks noChangeArrowheads="1"/>
          </p:cNvSpPr>
          <p:nvPr/>
        </p:nvSpPr>
        <p:spPr bwMode="auto">
          <a:xfrm>
            <a:off x="-228600" y="1676400"/>
            <a:ext cx="762000" cy="609600"/>
          </a:xfrm>
          <a:prstGeom prst="ellipse">
            <a:avLst/>
          </a:prstGeom>
          <a:solidFill>
            <a:srgbClr val="CC0000">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480" name="Oval 48"/>
          <p:cNvSpPr>
            <a:spLocks noChangeArrowheads="1"/>
          </p:cNvSpPr>
          <p:nvPr/>
        </p:nvSpPr>
        <p:spPr bwMode="auto">
          <a:xfrm>
            <a:off x="-228600" y="2667000"/>
            <a:ext cx="685800" cy="838200"/>
          </a:xfrm>
          <a:prstGeom prst="ellipse">
            <a:avLst/>
          </a:prstGeom>
          <a:solidFill>
            <a:srgbClr val="F8FFD7">
              <a:alpha val="39999"/>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29743" name="Picture 49" descr="Child writing"/>
          <p:cNvPicPr>
            <a:picLocks noChangeAspect="1" noChangeArrowheads="1"/>
          </p:cNvPicPr>
          <p:nvPr/>
        </p:nvPicPr>
        <p:blipFill>
          <a:blip r:embed="rId4" cstate="print">
            <a:lum bright="80000" contrast="80000"/>
            <a:extLst>
              <a:ext uri="{28A0092B-C50C-407E-A947-70E740481C1C}">
                <a14:useLocalDpi xmlns:a14="http://schemas.microsoft.com/office/drawing/2010/main" xmlns="" val="0"/>
              </a:ext>
            </a:extLst>
          </a:blip>
          <a:srcRect/>
          <a:stretch>
            <a:fillRect/>
          </a:stretch>
        </p:blipFill>
        <p:spPr bwMode="auto">
          <a:xfrm>
            <a:off x="2362200" y="911225"/>
            <a:ext cx="1143000" cy="1069975"/>
          </a:xfrm>
          <a:prstGeom prst="rect">
            <a:avLst/>
          </a:prstGeom>
          <a:solidFill>
            <a:srgbClr val="FFCCFF">
              <a:alpha val="45097"/>
            </a:srgbClr>
          </a:solidFill>
          <a:ln>
            <a:noFill/>
          </a:ln>
          <a:extLst>
            <a:ext uri="{91240B29-F687-4F45-9708-019B960494DF}">
              <a14:hiddenLine xmlns:a14="http://schemas.microsoft.com/office/drawing/2010/main" xmlns="" w="9525">
                <a:solidFill>
                  <a:srgbClr val="000000"/>
                </a:solidFill>
                <a:miter lim="800000"/>
                <a:headEnd/>
                <a:tailEnd/>
              </a14:hiddenLine>
            </a:ext>
          </a:extLst>
        </p:spPr>
      </p:pic>
      <p:pic>
        <p:nvPicPr>
          <p:cNvPr id="29744" name="Picture 51" descr="weatherwoman_without_map_hg_clr"/>
          <p:cNvPicPr>
            <a:picLocks noChangeAspect="1" noChangeArrowheads="1" noCrop="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2667000"/>
            <a:ext cx="2333625"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Picture 4" descr="Tay viÕt "/>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6705600" y="5638800"/>
            <a:ext cx="1828800"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 name="Rectangle 1"/>
          <p:cNvSpPr/>
          <p:nvPr/>
        </p:nvSpPr>
        <p:spPr>
          <a:xfrm>
            <a:off x="2066597" y="2393511"/>
            <a:ext cx="5791200" cy="1815882"/>
          </a:xfrm>
          <a:prstGeom prst="rect">
            <a:avLst/>
          </a:prstGeom>
        </p:spPr>
        <p:txBody>
          <a:bodyPr wrap="square">
            <a:spAutoFit/>
          </a:bodyPr>
          <a:lstStyle/>
          <a:p>
            <a:r>
              <a:rPr lang="en-US" sz="2800" b="1" dirty="0"/>
              <a:t>- </a:t>
            </a:r>
            <a:r>
              <a:rPr lang="en-US" sz="2800" dirty="0"/>
              <a:t>Learn by heart the new words</a:t>
            </a:r>
          </a:p>
          <a:p>
            <a:r>
              <a:rPr lang="en-US" sz="2800" dirty="0"/>
              <a:t>- Practice 2 sounds: </a:t>
            </a:r>
            <a:r>
              <a:rPr lang="en-US" sz="2800" b="1" i="1" dirty="0"/>
              <a:t>/</a:t>
            </a:r>
            <a:r>
              <a:rPr lang="en-US" sz="2800" b="1" i="1" dirty="0" err="1"/>
              <a:t>spr</a:t>
            </a:r>
            <a:r>
              <a:rPr lang="en-US" sz="2800" b="1" i="1" dirty="0"/>
              <a:t>/ </a:t>
            </a:r>
            <a:r>
              <a:rPr lang="en-US" sz="2800" dirty="0"/>
              <a:t>and </a:t>
            </a:r>
            <a:r>
              <a:rPr lang="en-US" sz="2800" i="1" dirty="0"/>
              <a:t>/</a:t>
            </a:r>
            <a:r>
              <a:rPr lang="en-US" sz="2800" i="1" dirty="0" err="1"/>
              <a:t>str</a:t>
            </a:r>
            <a:r>
              <a:rPr lang="en-US" sz="2800" i="1" dirty="0"/>
              <a:t>/, </a:t>
            </a:r>
            <a:endParaRPr lang="en-US" sz="2800" dirty="0"/>
          </a:p>
          <a:p>
            <a:r>
              <a:rPr lang="en-US" sz="2800" dirty="0"/>
              <a:t>- Do the exercise A1, A2, B2 page 28,29(workbook)</a:t>
            </a:r>
          </a:p>
        </p:txBody>
      </p:sp>
    </p:spTree>
    <p:extLst>
      <p:ext uri="{BB962C8B-B14F-4D97-AF65-F5344CB8AC3E}">
        <p14:creationId xmlns:p14="http://schemas.microsoft.com/office/powerpoint/2010/main" xmlns="" val="1957629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47488" fill="hold"/>
                                        <p:tgtEl>
                                          <p:spTgt spid="18436"/>
                                        </p:tgtEl>
                                      </p:cBhvr>
                                    </p:cmd>
                                  </p:childTnLst>
                                </p:cTn>
                              </p:par>
                              <p:par>
                                <p:cTn id="7" presetID="23" presetClass="emph" presetSubtype="0" repeatCount="indefinite" fill="hold" grpId="0" nodeType="withEffect">
                                  <p:stCondLst>
                                    <p:cond delay="0"/>
                                  </p:stCondLst>
                                  <p:childTnLst>
                                    <p:animClr clrSpc="hsl" dir="cw">
                                      <p:cBhvr override="childStyle">
                                        <p:cTn id="8" dur="500" fill="hold"/>
                                        <p:tgtEl>
                                          <p:spTgt spid="18438"/>
                                        </p:tgtEl>
                                        <p:attrNameLst>
                                          <p:attrName>style.color</p:attrName>
                                        </p:attrNameLst>
                                      </p:cBhvr>
                                      <p:by>
                                        <p:hsl h="10842353" s="0" l="0"/>
                                      </p:by>
                                    </p:animClr>
                                    <p:animClr clrSpc="hsl" dir="cw">
                                      <p:cBhvr>
                                        <p:cTn id="9" dur="500" fill="hold"/>
                                        <p:tgtEl>
                                          <p:spTgt spid="18438"/>
                                        </p:tgtEl>
                                        <p:attrNameLst>
                                          <p:attrName>fillcolor</p:attrName>
                                        </p:attrNameLst>
                                      </p:cBhvr>
                                      <p:by>
                                        <p:hsl h="10842353" s="0" l="0"/>
                                      </p:by>
                                    </p:animClr>
                                    <p:animClr clrSpc="hsl" dir="cw">
                                      <p:cBhvr>
                                        <p:cTn id="10" dur="500" fill="hold"/>
                                        <p:tgtEl>
                                          <p:spTgt spid="18438"/>
                                        </p:tgtEl>
                                        <p:attrNameLst>
                                          <p:attrName>stroke.color</p:attrName>
                                        </p:attrNameLst>
                                      </p:cBhvr>
                                      <p:by>
                                        <p:hsl h="10842353" s="0" l="0"/>
                                      </p:by>
                                    </p:animClr>
                                    <p:set>
                                      <p:cBhvr>
                                        <p:cTn id="11" dur="500" fill="hold"/>
                                        <p:tgtEl>
                                          <p:spTgt spid="18438"/>
                                        </p:tgtEl>
                                        <p:attrNameLst>
                                          <p:attrName>fill.type</p:attrName>
                                        </p:attrNameLst>
                                      </p:cBhvr>
                                      <p:to>
                                        <p:strVal val="solid"/>
                                      </p:to>
                                    </p:set>
                                  </p:childTnLst>
                                </p:cTn>
                              </p:par>
                              <p:par>
                                <p:cTn id="12" presetID="23" presetClass="emph" presetSubtype="0" repeatCount="indefinite" fill="hold" grpId="0" nodeType="withEffect">
                                  <p:stCondLst>
                                    <p:cond delay="0"/>
                                  </p:stCondLst>
                                  <p:childTnLst>
                                    <p:animClr clrSpc="hsl" dir="cw">
                                      <p:cBhvr override="childStyle">
                                        <p:cTn id="13" dur="500" fill="hold"/>
                                        <p:tgtEl>
                                          <p:spTgt spid="18439"/>
                                        </p:tgtEl>
                                        <p:attrNameLst>
                                          <p:attrName>style.color</p:attrName>
                                        </p:attrNameLst>
                                      </p:cBhvr>
                                      <p:by>
                                        <p:hsl h="10842353" s="0" l="0"/>
                                      </p:by>
                                    </p:animClr>
                                    <p:animClr clrSpc="hsl" dir="cw">
                                      <p:cBhvr>
                                        <p:cTn id="14" dur="500" fill="hold"/>
                                        <p:tgtEl>
                                          <p:spTgt spid="18439"/>
                                        </p:tgtEl>
                                        <p:attrNameLst>
                                          <p:attrName>fillcolor</p:attrName>
                                        </p:attrNameLst>
                                      </p:cBhvr>
                                      <p:by>
                                        <p:hsl h="10842353" s="0" l="0"/>
                                      </p:by>
                                    </p:animClr>
                                    <p:animClr clrSpc="hsl" dir="cw">
                                      <p:cBhvr>
                                        <p:cTn id="15" dur="500" fill="hold"/>
                                        <p:tgtEl>
                                          <p:spTgt spid="18439"/>
                                        </p:tgtEl>
                                        <p:attrNameLst>
                                          <p:attrName>stroke.color</p:attrName>
                                        </p:attrNameLst>
                                      </p:cBhvr>
                                      <p:by>
                                        <p:hsl h="10842353" s="0" l="0"/>
                                      </p:by>
                                    </p:animClr>
                                    <p:set>
                                      <p:cBhvr>
                                        <p:cTn id="16" dur="500" fill="hold"/>
                                        <p:tgtEl>
                                          <p:spTgt spid="18439"/>
                                        </p:tgtEl>
                                        <p:attrNameLst>
                                          <p:attrName>fill.type</p:attrName>
                                        </p:attrNameLst>
                                      </p:cBhvr>
                                      <p:to>
                                        <p:strVal val="solid"/>
                                      </p:to>
                                    </p:set>
                                  </p:childTnLst>
                                </p:cTn>
                              </p:par>
                              <p:par>
                                <p:cTn id="17" presetID="23" presetClass="emph" presetSubtype="0" repeatCount="indefinite" fill="hold" grpId="0" nodeType="withEffect">
                                  <p:stCondLst>
                                    <p:cond delay="0"/>
                                  </p:stCondLst>
                                  <p:childTnLst>
                                    <p:animClr clrSpc="hsl" dir="cw">
                                      <p:cBhvr override="childStyle">
                                        <p:cTn id="18" dur="500" fill="hold"/>
                                        <p:tgtEl>
                                          <p:spTgt spid="18440"/>
                                        </p:tgtEl>
                                        <p:attrNameLst>
                                          <p:attrName>style.color</p:attrName>
                                        </p:attrNameLst>
                                      </p:cBhvr>
                                      <p:by>
                                        <p:hsl h="10842353" s="0" l="0"/>
                                      </p:by>
                                    </p:animClr>
                                    <p:animClr clrSpc="hsl" dir="cw">
                                      <p:cBhvr>
                                        <p:cTn id="19" dur="500" fill="hold"/>
                                        <p:tgtEl>
                                          <p:spTgt spid="18440"/>
                                        </p:tgtEl>
                                        <p:attrNameLst>
                                          <p:attrName>fillcolor</p:attrName>
                                        </p:attrNameLst>
                                      </p:cBhvr>
                                      <p:by>
                                        <p:hsl h="10842353" s="0" l="0"/>
                                      </p:by>
                                    </p:animClr>
                                    <p:animClr clrSpc="hsl" dir="cw">
                                      <p:cBhvr>
                                        <p:cTn id="20" dur="500" fill="hold"/>
                                        <p:tgtEl>
                                          <p:spTgt spid="18440"/>
                                        </p:tgtEl>
                                        <p:attrNameLst>
                                          <p:attrName>stroke.color</p:attrName>
                                        </p:attrNameLst>
                                      </p:cBhvr>
                                      <p:by>
                                        <p:hsl h="10842353" s="0" l="0"/>
                                      </p:by>
                                    </p:animClr>
                                    <p:set>
                                      <p:cBhvr>
                                        <p:cTn id="21" dur="500" fill="hold"/>
                                        <p:tgtEl>
                                          <p:spTgt spid="18440"/>
                                        </p:tgtEl>
                                        <p:attrNameLst>
                                          <p:attrName>fill.type</p:attrName>
                                        </p:attrNameLst>
                                      </p:cBhvr>
                                      <p:to>
                                        <p:strVal val="solid"/>
                                      </p:to>
                                    </p:set>
                                  </p:childTnLst>
                                </p:cTn>
                              </p:par>
                              <p:par>
                                <p:cTn id="22" presetID="23" presetClass="emph" presetSubtype="0" repeatCount="indefinite" fill="hold" grpId="0" nodeType="withEffect">
                                  <p:stCondLst>
                                    <p:cond delay="0"/>
                                  </p:stCondLst>
                                  <p:childTnLst>
                                    <p:animClr clrSpc="hsl" dir="cw">
                                      <p:cBhvr override="childStyle">
                                        <p:cTn id="23" dur="500" fill="hold"/>
                                        <p:tgtEl>
                                          <p:spTgt spid="18441"/>
                                        </p:tgtEl>
                                        <p:attrNameLst>
                                          <p:attrName>style.color</p:attrName>
                                        </p:attrNameLst>
                                      </p:cBhvr>
                                      <p:by>
                                        <p:hsl h="10842353" s="0" l="0"/>
                                      </p:by>
                                    </p:animClr>
                                    <p:animClr clrSpc="hsl" dir="cw">
                                      <p:cBhvr>
                                        <p:cTn id="24" dur="500" fill="hold"/>
                                        <p:tgtEl>
                                          <p:spTgt spid="18441"/>
                                        </p:tgtEl>
                                        <p:attrNameLst>
                                          <p:attrName>fillcolor</p:attrName>
                                        </p:attrNameLst>
                                      </p:cBhvr>
                                      <p:by>
                                        <p:hsl h="10842353" s="0" l="0"/>
                                      </p:by>
                                    </p:animClr>
                                    <p:animClr clrSpc="hsl" dir="cw">
                                      <p:cBhvr>
                                        <p:cTn id="25" dur="500" fill="hold"/>
                                        <p:tgtEl>
                                          <p:spTgt spid="18441"/>
                                        </p:tgtEl>
                                        <p:attrNameLst>
                                          <p:attrName>stroke.color</p:attrName>
                                        </p:attrNameLst>
                                      </p:cBhvr>
                                      <p:by>
                                        <p:hsl h="10842353" s="0" l="0"/>
                                      </p:by>
                                    </p:animClr>
                                    <p:set>
                                      <p:cBhvr>
                                        <p:cTn id="26" dur="500" fill="hold"/>
                                        <p:tgtEl>
                                          <p:spTgt spid="18441"/>
                                        </p:tgtEl>
                                        <p:attrNameLst>
                                          <p:attrName>fill.type</p:attrName>
                                        </p:attrNameLst>
                                      </p:cBhvr>
                                      <p:to>
                                        <p:strVal val="solid"/>
                                      </p:to>
                                    </p:set>
                                  </p:childTnLst>
                                </p:cTn>
                              </p:par>
                              <p:par>
                                <p:cTn id="27" presetID="6" presetClass="emph" presetSubtype="0" repeatCount="indefinite" accel="50000" decel="50000" autoRev="1" fill="hold" grpId="0" nodeType="withEffect">
                                  <p:stCondLst>
                                    <p:cond delay="0"/>
                                  </p:stCondLst>
                                  <p:childTnLst>
                                    <p:animScale>
                                      <p:cBhvr>
                                        <p:cTn id="28" dur="500" fill="hold"/>
                                        <p:tgtEl>
                                          <p:spTgt spid="18442"/>
                                        </p:tgtEl>
                                      </p:cBhvr>
                                      <p:by x="150000" y="150000"/>
                                    </p:animScale>
                                  </p:childTnLst>
                                </p:cTn>
                              </p:par>
                              <p:par>
                                <p:cTn id="29" presetID="30" presetClass="emph" presetSubtype="0" repeatCount="indefinite" fill="hold" grpId="1" nodeType="withEffect">
                                  <p:stCondLst>
                                    <p:cond delay="0"/>
                                  </p:stCondLst>
                                  <p:childTnLst>
                                    <p:animClr clrSpc="hsl" dir="cw">
                                      <p:cBhvr override="childStyle">
                                        <p:cTn id="30" dur="500" fill="hold"/>
                                        <p:tgtEl>
                                          <p:spTgt spid="18442"/>
                                        </p:tgtEl>
                                        <p:attrNameLst>
                                          <p:attrName>style.color</p:attrName>
                                        </p:attrNameLst>
                                      </p:cBhvr>
                                      <p:by>
                                        <p:hsl h="0" s="12549" l="25098"/>
                                      </p:by>
                                    </p:animClr>
                                    <p:animClr clrSpc="hsl" dir="cw">
                                      <p:cBhvr>
                                        <p:cTn id="31" dur="500" fill="hold"/>
                                        <p:tgtEl>
                                          <p:spTgt spid="18442"/>
                                        </p:tgtEl>
                                        <p:attrNameLst>
                                          <p:attrName>fillcolor</p:attrName>
                                        </p:attrNameLst>
                                      </p:cBhvr>
                                      <p:by>
                                        <p:hsl h="0" s="12549" l="25098"/>
                                      </p:by>
                                    </p:animClr>
                                    <p:animClr clrSpc="hsl" dir="cw">
                                      <p:cBhvr>
                                        <p:cTn id="32" dur="500" fill="hold"/>
                                        <p:tgtEl>
                                          <p:spTgt spid="18442"/>
                                        </p:tgtEl>
                                        <p:attrNameLst>
                                          <p:attrName>stroke.color</p:attrName>
                                        </p:attrNameLst>
                                      </p:cBhvr>
                                      <p:by>
                                        <p:hsl h="0" s="12549" l="25098"/>
                                      </p:by>
                                    </p:animClr>
                                    <p:set>
                                      <p:cBhvr>
                                        <p:cTn id="33" dur="500" fill="hold"/>
                                        <p:tgtEl>
                                          <p:spTgt spid="18442"/>
                                        </p:tgtEl>
                                        <p:attrNameLst>
                                          <p:attrName>fill.type</p:attrName>
                                        </p:attrNameLst>
                                      </p:cBhvr>
                                      <p:to>
                                        <p:strVal val="solid"/>
                                      </p:to>
                                    </p:set>
                                  </p:childTnLst>
                                </p:cTn>
                              </p:par>
                              <p:par>
                                <p:cTn id="34" presetID="6" presetClass="emph" presetSubtype="0" repeatCount="indefinite" accel="50000" decel="50000" autoRev="1" fill="hold" grpId="0" nodeType="withEffect">
                                  <p:stCondLst>
                                    <p:cond delay="0"/>
                                  </p:stCondLst>
                                  <p:childTnLst>
                                    <p:animScale>
                                      <p:cBhvr>
                                        <p:cTn id="35" dur="500" fill="hold"/>
                                        <p:tgtEl>
                                          <p:spTgt spid="18443"/>
                                        </p:tgtEl>
                                      </p:cBhvr>
                                      <p:by x="150000" y="150000"/>
                                    </p:animScale>
                                  </p:childTnLst>
                                </p:cTn>
                              </p:par>
                              <p:par>
                                <p:cTn id="36" presetID="30" presetClass="emph" presetSubtype="0" repeatCount="indefinite" fill="hold" grpId="1" nodeType="withEffect">
                                  <p:stCondLst>
                                    <p:cond delay="0"/>
                                  </p:stCondLst>
                                  <p:childTnLst>
                                    <p:animClr clrSpc="hsl" dir="cw">
                                      <p:cBhvr override="childStyle">
                                        <p:cTn id="37" dur="500" fill="hold"/>
                                        <p:tgtEl>
                                          <p:spTgt spid="18443"/>
                                        </p:tgtEl>
                                        <p:attrNameLst>
                                          <p:attrName>style.color</p:attrName>
                                        </p:attrNameLst>
                                      </p:cBhvr>
                                      <p:by>
                                        <p:hsl h="0" s="12549" l="25098"/>
                                      </p:by>
                                    </p:animClr>
                                    <p:animClr clrSpc="hsl" dir="cw">
                                      <p:cBhvr>
                                        <p:cTn id="38" dur="500" fill="hold"/>
                                        <p:tgtEl>
                                          <p:spTgt spid="18443"/>
                                        </p:tgtEl>
                                        <p:attrNameLst>
                                          <p:attrName>fillcolor</p:attrName>
                                        </p:attrNameLst>
                                      </p:cBhvr>
                                      <p:by>
                                        <p:hsl h="0" s="12549" l="25098"/>
                                      </p:by>
                                    </p:animClr>
                                    <p:animClr clrSpc="hsl" dir="cw">
                                      <p:cBhvr>
                                        <p:cTn id="39" dur="500" fill="hold"/>
                                        <p:tgtEl>
                                          <p:spTgt spid="18443"/>
                                        </p:tgtEl>
                                        <p:attrNameLst>
                                          <p:attrName>stroke.color</p:attrName>
                                        </p:attrNameLst>
                                      </p:cBhvr>
                                      <p:by>
                                        <p:hsl h="0" s="12549" l="25098"/>
                                      </p:by>
                                    </p:animClr>
                                    <p:set>
                                      <p:cBhvr>
                                        <p:cTn id="40" dur="500" fill="hold"/>
                                        <p:tgtEl>
                                          <p:spTgt spid="18443"/>
                                        </p:tgtEl>
                                        <p:attrNameLst>
                                          <p:attrName>fill.type</p:attrName>
                                        </p:attrNameLst>
                                      </p:cBhvr>
                                      <p:to>
                                        <p:strVal val="solid"/>
                                      </p:to>
                                    </p:set>
                                  </p:childTnLst>
                                </p:cTn>
                              </p:par>
                              <p:par>
                                <p:cTn id="41" presetID="6" presetClass="emph" presetSubtype="0" repeatCount="indefinite" accel="50000" decel="50000" autoRev="1" fill="hold" grpId="0" nodeType="withEffect">
                                  <p:stCondLst>
                                    <p:cond delay="0"/>
                                  </p:stCondLst>
                                  <p:childTnLst>
                                    <p:animScale>
                                      <p:cBhvr>
                                        <p:cTn id="42" dur="500" fill="hold"/>
                                        <p:tgtEl>
                                          <p:spTgt spid="18444"/>
                                        </p:tgtEl>
                                      </p:cBhvr>
                                      <p:by x="150000" y="150000"/>
                                    </p:animScale>
                                  </p:childTnLst>
                                </p:cTn>
                              </p:par>
                              <p:par>
                                <p:cTn id="43" presetID="30" presetClass="emph" presetSubtype="0" repeatCount="indefinite" fill="hold" grpId="1" nodeType="withEffect">
                                  <p:stCondLst>
                                    <p:cond delay="0"/>
                                  </p:stCondLst>
                                  <p:childTnLst>
                                    <p:animClr clrSpc="hsl" dir="cw">
                                      <p:cBhvr override="childStyle">
                                        <p:cTn id="44" dur="500" fill="hold"/>
                                        <p:tgtEl>
                                          <p:spTgt spid="18444"/>
                                        </p:tgtEl>
                                        <p:attrNameLst>
                                          <p:attrName>style.color</p:attrName>
                                        </p:attrNameLst>
                                      </p:cBhvr>
                                      <p:by>
                                        <p:hsl h="0" s="12549" l="25098"/>
                                      </p:by>
                                    </p:animClr>
                                    <p:animClr clrSpc="hsl" dir="cw">
                                      <p:cBhvr>
                                        <p:cTn id="45" dur="500" fill="hold"/>
                                        <p:tgtEl>
                                          <p:spTgt spid="18444"/>
                                        </p:tgtEl>
                                        <p:attrNameLst>
                                          <p:attrName>fillcolor</p:attrName>
                                        </p:attrNameLst>
                                      </p:cBhvr>
                                      <p:by>
                                        <p:hsl h="0" s="12549" l="25098"/>
                                      </p:by>
                                    </p:animClr>
                                    <p:animClr clrSpc="hsl" dir="cw">
                                      <p:cBhvr>
                                        <p:cTn id="46" dur="500" fill="hold"/>
                                        <p:tgtEl>
                                          <p:spTgt spid="18444"/>
                                        </p:tgtEl>
                                        <p:attrNameLst>
                                          <p:attrName>stroke.color</p:attrName>
                                        </p:attrNameLst>
                                      </p:cBhvr>
                                      <p:by>
                                        <p:hsl h="0" s="12549" l="25098"/>
                                      </p:by>
                                    </p:animClr>
                                    <p:set>
                                      <p:cBhvr>
                                        <p:cTn id="47" dur="500" fill="hold"/>
                                        <p:tgtEl>
                                          <p:spTgt spid="18444"/>
                                        </p:tgtEl>
                                        <p:attrNameLst>
                                          <p:attrName>fill.type</p:attrName>
                                        </p:attrNameLst>
                                      </p:cBhvr>
                                      <p:to>
                                        <p:strVal val="solid"/>
                                      </p:to>
                                    </p:set>
                                  </p:childTnLst>
                                </p:cTn>
                              </p:par>
                              <p:par>
                                <p:cTn id="48" presetID="6" presetClass="emph" presetSubtype="0" repeatCount="indefinite" accel="50000" decel="50000" autoRev="1" fill="hold" grpId="0" nodeType="withEffect">
                                  <p:stCondLst>
                                    <p:cond delay="0"/>
                                  </p:stCondLst>
                                  <p:childTnLst>
                                    <p:animScale>
                                      <p:cBhvr>
                                        <p:cTn id="49" dur="5000" fill="hold"/>
                                        <p:tgtEl>
                                          <p:spTgt spid="18445"/>
                                        </p:tgtEl>
                                      </p:cBhvr>
                                      <p:by x="150000" y="150000"/>
                                    </p:animScale>
                                  </p:childTnLst>
                                </p:cTn>
                              </p:par>
                              <p:par>
                                <p:cTn id="50" presetID="30" presetClass="emph" presetSubtype="0" repeatCount="indefinite" fill="hold" grpId="1" nodeType="withEffect">
                                  <p:stCondLst>
                                    <p:cond delay="0"/>
                                  </p:stCondLst>
                                  <p:childTnLst>
                                    <p:animClr clrSpc="hsl" dir="cw">
                                      <p:cBhvr override="childStyle">
                                        <p:cTn id="51" dur="5000" fill="hold"/>
                                        <p:tgtEl>
                                          <p:spTgt spid="18445"/>
                                        </p:tgtEl>
                                        <p:attrNameLst>
                                          <p:attrName>style.color</p:attrName>
                                        </p:attrNameLst>
                                      </p:cBhvr>
                                      <p:by>
                                        <p:hsl h="0" s="12549" l="25098"/>
                                      </p:by>
                                    </p:animClr>
                                    <p:animClr clrSpc="hsl" dir="cw">
                                      <p:cBhvr>
                                        <p:cTn id="52" dur="5000" fill="hold"/>
                                        <p:tgtEl>
                                          <p:spTgt spid="18445"/>
                                        </p:tgtEl>
                                        <p:attrNameLst>
                                          <p:attrName>fillcolor</p:attrName>
                                        </p:attrNameLst>
                                      </p:cBhvr>
                                      <p:by>
                                        <p:hsl h="0" s="12549" l="25098"/>
                                      </p:by>
                                    </p:animClr>
                                    <p:animClr clrSpc="hsl" dir="cw">
                                      <p:cBhvr>
                                        <p:cTn id="53" dur="5000" fill="hold"/>
                                        <p:tgtEl>
                                          <p:spTgt spid="18445"/>
                                        </p:tgtEl>
                                        <p:attrNameLst>
                                          <p:attrName>stroke.color</p:attrName>
                                        </p:attrNameLst>
                                      </p:cBhvr>
                                      <p:by>
                                        <p:hsl h="0" s="12549" l="25098"/>
                                      </p:by>
                                    </p:animClr>
                                    <p:set>
                                      <p:cBhvr>
                                        <p:cTn id="54" dur="5000" fill="hold"/>
                                        <p:tgtEl>
                                          <p:spTgt spid="18445"/>
                                        </p:tgtEl>
                                        <p:attrNameLst>
                                          <p:attrName>fill.type</p:attrName>
                                        </p:attrNameLst>
                                      </p:cBhvr>
                                      <p:to>
                                        <p:strVal val="solid"/>
                                      </p:to>
                                    </p:set>
                                  </p:childTnLst>
                                </p:cTn>
                              </p:par>
                              <p:par>
                                <p:cTn id="55" presetID="6" presetClass="emph" presetSubtype="0" repeatCount="indefinite" accel="50000" decel="50000" autoRev="1" fill="hold" grpId="0" nodeType="withEffect">
                                  <p:stCondLst>
                                    <p:cond delay="0"/>
                                  </p:stCondLst>
                                  <p:childTnLst>
                                    <p:animScale>
                                      <p:cBhvr>
                                        <p:cTn id="56" dur="1000" fill="hold"/>
                                        <p:tgtEl>
                                          <p:spTgt spid="18446"/>
                                        </p:tgtEl>
                                      </p:cBhvr>
                                      <p:by x="150000" y="150000"/>
                                    </p:animScale>
                                  </p:childTnLst>
                                </p:cTn>
                              </p:par>
                              <p:par>
                                <p:cTn id="57" presetID="30" presetClass="emph" presetSubtype="0" repeatCount="indefinite" fill="hold" grpId="1" nodeType="withEffect">
                                  <p:stCondLst>
                                    <p:cond delay="0"/>
                                  </p:stCondLst>
                                  <p:childTnLst>
                                    <p:animClr clrSpc="hsl" dir="cw">
                                      <p:cBhvr override="childStyle">
                                        <p:cTn id="58" dur="1000" fill="hold"/>
                                        <p:tgtEl>
                                          <p:spTgt spid="18446"/>
                                        </p:tgtEl>
                                        <p:attrNameLst>
                                          <p:attrName>style.color</p:attrName>
                                        </p:attrNameLst>
                                      </p:cBhvr>
                                      <p:by>
                                        <p:hsl h="0" s="12549" l="25098"/>
                                      </p:by>
                                    </p:animClr>
                                    <p:animClr clrSpc="hsl" dir="cw">
                                      <p:cBhvr>
                                        <p:cTn id="59" dur="1000" fill="hold"/>
                                        <p:tgtEl>
                                          <p:spTgt spid="18446"/>
                                        </p:tgtEl>
                                        <p:attrNameLst>
                                          <p:attrName>fillcolor</p:attrName>
                                        </p:attrNameLst>
                                      </p:cBhvr>
                                      <p:by>
                                        <p:hsl h="0" s="12549" l="25098"/>
                                      </p:by>
                                    </p:animClr>
                                    <p:animClr clrSpc="hsl" dir="cw">
                                      <p:cBhvr>
                                        <p:cTn id="60" dur="1000" fill="hold"/>
                                        <p:tgtEl>
                                          <p:spTgt spid="18446"/>
                                        </p:tgtEl>
                                        <p:attrNameLst>
                                          <p:attrName>stroke.color</p:attrName>
                                        </p:attrNameLst>
                                      </p:cBhvr>
                                      <p:by>
                                        <p:hsl h="0" s="12549" l="25098"/>
                                      </p:by>
                                    </p:animClr>
                                    <p:set>
                                      <p:cBhvr>
                                        <p:cTn id="61" dur="1000" fill="hold"/>
                                        <p:tgtEl>
                                          <p:spTgt spid="18446"/>
                                        </p:tgtEl>
                                        <p:attrNameLst>
                                          <p:attrName>fill.type</p:attrName>
                                        </p:attrNameLst>
                                      </p:cBhvr>
                                      <p:to>
                                        <p:strVal val="solid"/>
                                      </p:to>
                                    </p:set>
                                  </p:childTnLst>
                                </p:cTn>
                              </p:par>
                              <p:par>
                                <p:cTn id="62" presetID="26" presetClass="emph" presetSubtype="0" repeatCount="indefinite" fill="hold" grpId="2" nodeType="withEffect">
                                  <p:stCondLst>
                                    <p:cond delay="0"/>
                                  </p:stCondLst>
                                  <p:childTnLst>
                                    <p:animEffect transition="out" filter="fade">
                                      <p:cBhvr>
                                        <p:cTn id="63" dur="1000" tmFilter="0, 0; .2, .5; .8, .5; 1, 0"/>
                                        <p:tgtEl>
                                          <p:spTgt spid="18446"/>
                                        </p:tgtEl>
                                      </p:cBhvr>
                                    </p:animEffect>
                                    <p:animScale>
                                      <p:cBhvr>
                                        <p:cTn id="64" dur="500" autoRev="1" fill="hold"/>
                                        <p:tgtEl>
                                          <p:spTgt spid="18446"/>
                                        </p:tgtEl>
                                      </p:cBhvr>
                                      <p:by x="105000" y="105000"/>
                                    </p:animScale>
                                  </p:childTnLst>
                                </p:cTn>
                              </p:par>
                              <p:par>
                                <p:cTn id="65" presetID="23" presetClass="emph" presetSubtype="0" repeatCount="indefinite" fill="hold" grpId="0" nodeType="withEffect">
                                  <p:stCondLst>
                                    <p:cond delay="0"/>
                                  </p:stCondLst>
                                  <p:childTnLst>
                                    <p:animClr clrSpc="hsl" dir="cw">
                                      <p:cBhvr override="childStyle">
                                        <p:cTn id="66" dur="500" fill="hold"/>
                                        <p:tgtEl>
                                          <p:spTgt spid="18447"/>
                                        </p:tgtEl>
                                        <p:attrNameLst>
                                          <p:attrName>style.color</p:attrName>
                                        </p:attrNameLst>
                                      </p:cBhvr>
                                      <p:by>
                                        <p:hsl h="10842353" s="0" l="0"/>
                                      </p:by>
                                    </p:animClr>
                                    <p:animClr clrSpc="hsl" dir="cw">
                                      <p:cBhvr>
                                        <p:cTn id="67" dur="500" fill="hold"/>
                                        <p:tgtEl>
                                          <p:spTgt spid="18447"/>
                                        </p:tgtEl>
                                        <p:attrNameLst>
                                          <p:attrName>fillcolor</p:attrName>
                                        </p:attrNameLst>
                                      </p:cBhvr>
                                      <p:by>
                                        <p:hsl h="10842353" s="0" l="0"/>
                                      </p:by>
                                    </p:animClr>
                                    <p:animClr clrSpc="hsl" dir="cw">
                                      <p:cBhvr>
                                        <p:cTn id="68" dur="500" fill="hold"/>
                                        <p:tgtEl>
                                          <p:spTgt spid="18447"/>
                                        </p:tgtEl>
                                        <p:attrNameLst>
                                          <p:attrName>stroke.color</p:attrName>
                                        </p:attrNameLst>
                                      </p:cBhvr>
                                      <p:by>
                                        <p:hsl h="10842353" s="0" l="0"/>
                                      </p:by>
                                    </p:animClr>
                                    <p:set>
                                      <p:cBhvr>
                                        <p:cTn id="69" dur="500" fill="hold"/>
                                        <p:tgtEl>
                                          <p:spTgt spid="18447"/>
                                        </p:tgtEl>
                                        <p:attrNameLst>
                                          <p:attrName>fill.type</p:attrName>
                                        </p:attrNameLst>
                                      </p:cBhvr>
                                      <p:to>
                                        <p:strVal val="solid"/>
                                      </p:to>
                                    </p:set>
                                  </p:childTnLst>
                                </p:cTn>
                              </p:par>
                              <p:par>
                                <p:cTn id="70" presetID="23" presetClass="emph" presetSubtype="0" repeatCount="indefinite" fill="hold" grpId="0" nodeType="withEffect">
                                  <p:stCondLst>
                                    <p:cond delay="0"/>
                                  </p:stCondLst>
                                  <p:childTnLst>
                                    <p:animClr clrSpc="hsl" dir="cw">
                                      <p:cBhvr override="childStyle">
                                        <p:cTn id="71" dur="500" fill="hold"/>
                                        <p:tgtEl>
                                          <p:spTgt spid="18448"/>
                                        </p:tgtEl>
                                        <p:attrNameLst>
                                          <p:attrName>style.color</p:attrName>
                                        </p:attrNameLst>
                                      </p:cBhvr>
                                      <p:by>
                                        <p:hsl h="10842353" s="0" l="0"/>
                                      </p:by>
                                    </p:animClr>
                                    <p:animClr clrSpc="hsl" dir="cw">
                                      <p:cBhvr>
                                        <p:cTn id="72" dur="500" fill="hold"/>
                                        <p:tgtEl>
                                          <p:spTgt spid="18448"/>
                                        </p:tgtEl>
                                        <p:attrNameLst>
                                          <p:attrName>fillcolor</p:attrName>
                                        </p:attrNameLst>
                                      </p:cBhvr>
                                      <p:by>
                                        <p:hsl h="10842353" s="0" l="0"/>
                                      </p:by>
                                    </p:animClr>
                                    <p:animClr clrSpc="hsl" dir="cw">
                                      <p:cBhvr>
                                        <p:cTn id="73" dur="500" fill="hold"/>
                                        <p:tgtEl>
                                          <p:spTgt spid="18448"/>
                                        </p:tgtEl>
                                        <p:attrNameLst>
                                          <p:attrName>stroke.color</p:attrName>
                                        </p:attrNameLst>
                                      </p:cBhvr>
                                      <p:by>
                                        <p:hsl h="10842353" s="0" l="0"/>
                                      </p:by>
                                    </p:animClr>
                                    <p:set>
                                      <p:cBhvr>
                                        <p:cTn id="74" dur="500" fill="hold"/>
                                        <p:tgtEl>
                                          <p:spTgt spid="18448"/>
                                        </p:tgtEl>
                                        <p:attrNameLst>
                                          <p:attrName>fill.type</p:attrName>
                                        </p:attrNameLst>
                                      </p:cBhvr>
                                      <p:to>
                                        <p:strVal val="solid"/>
                                      </p:to>
                                    </p:set>
                                  </p:childTnLst>
                                </p:cTn>
                              </p:par>
                              <p:par>
                                <p:cTn id="75" presetID="23" presetClass="emph" presetSubtype="0" repeatCount="indefinite" fill="hold" grpId="0" nodeType="withEffect">
                                  <p:stCondLst>
                                    <p:cond delay="0"/>
                                  </p:stCondLst>
                                  <p:childTnLst>
                                    <p:animClr clrSpc="hsl" dir="cw">
                                      <p:cBhvr override="childStyle">
                                        <p:cTn id="76" dur="500" fill="hold"/>
                                        <p:tgtEl>
                                          <p:spTgt spid="18449"/>
                                        </p:tgtEl>
                                        <p:attrNameLst>
                                          <p:attrName>style.color</p:attrName>
                                        </p:attrNameLst>
                                      </p:cBhvr>
                                      <p:by>
                                        <p:hsl h="10842353" s="0" l="0"/>
                                      </p:by>
                                    </p:animClr>
                                    <p:animClr clrSpc="hsl" dir="cw">
                                      <p:cBhvr>
                                        <p:cTn id="77" dur="500" fill="hold"/>
                                        <p:tgtEl>
                                          <p:spTgt spid="18449"/>
                                        </p:tgtEl>
                                        <p:attrNameLst>
                                          <p:attrName>fillcolor</p:attrName>
                                        </p:attrNameLst>
                                      </p:cBhvr>
                                      <p:by>
                                        <p:hsl h="10842353" s="0" l="0"/>
                                      </p:by>
                                    </p:animClr>
                                    <p:animClr clrSpc="hsl" dir="cw">
                                      <p:cBhvr>
                                        <p:cTn id="78" dur="500" fill="hold"/>
                                        <p:tgtEl>
                                          <p:spTgt spid="18449"/>
                                        </p:tgtEl>
                                        <p:attrNameLst>
                                          <p:attrName>stroke.color</p:attrName>
                                        </p:attrNameLst>
                                      </p:cBhvr>
                                      <p:by>
                                        <p:hsl h="10842353" s="0" l="0"/>
                                      </p:by>
                                    </p:animClr>
                                    <p:set>
                                      <p:cBhvr>
                                        <p:cTn id="79" dur="500" fill="hold"/>
                                        <p:tgtEl>
                                          <p:spTgt spid="18449"/>
                                        </p:tgtEl>
                                        <p:attrNameLst>
                                          <p:attrName>fill.type</p:attrName>
                                        </p:attrNameLst>
                                      </p:cBhvr>
                                      <p:to>
                                        <p:strVal val="solid"/>
                                      </p:to>
                                    </p:set>
                                  </p:childTnLst>
                                </p:cTn>
                              </p:par>
                              <p:par>
                                <p:cTn id="80" presetID="23" presetClass="emph" presetSubtype="0" repeatCount="indefinite" fill="hold" grpId="0" nodeType="withEffect">
                                  <p:stCondLst>
                                    <p:cond delay="0"/>
                                  </p:stCondLst>
                                  <p:childTnLst>
                                    <p:animClr clrSpc="hsl" dir="cw">
                                      <p:cBhvr override="childStyle">
                                        <p:cTn id="81" dur="500" fill="hold"/>
                                        <p:tgtEl>
                                          <p:spTgt spid="18450"/>
                                        </p:tgtEl>
                                        <p:attrNameLst>
                                          <p:attrName>style.color</p:attrName>
                                        </p:attrNameLst>
                                      </p:cBhvr>
                                      <p:by>
                                        <p:hsl h="10842353" s="0" l="0"/>
                                      </p:by>
                                    </p:animClr>
                                    <p:animClr clrSpc="hsl" dir="cw">
                                      <p:cBhvr>
                                        <p:cTn id="82" dur="500" fill="hold"/>
                                        <p:tgtEl>
                                          <p:spTgt spid="18450"/>
                                        </p:tgtEl>
                                        <p:attrNameLst>
                                          <p:attrName>fillcolor</p:attrName>
                                        </p:attrNameLst>
                                      </p:cBhvr>
                                      <p:by>
                                        <p:hsl h="10842353" s="0" l="0"/>
                                      </p:by>
                                    </p:animClr>
                                    <p:animClr clrSpc="hsl" dir="cw">
                                      <p:cBhvr>
                                        <p:cTn id="83" dur="500" fill="hold"/>
                                        <p:tgtEl>
                                          <p:spTgt spid="18450"/>
                                        </p:tgtEl>
                                        <p:attrNameLst>
                                          <p:attrName>stroke.color</p:attrName>
                                        </p:attrNameLst>
                                      </p:cBhvr>
                                      <p:by>
                                        <p:hsl h="10842353" s="0" l="0"/>
                                      </p:by>
                                    </p:animClr>
                                    <p:set>
                                      <p:cBhvr>
                                        <p:cTn id="84" dur="500" fill="hold"/>
                                        <p:tgtEl>
                                          <p:spTgt spid="18450"/>
                                        </p:tgtEl>
                                        <p:attrNameLst>
                                          <p:attrName>fill.type</p:attrName>
                                        </p:attrNameLst>
                                      </p:cBhvr>
                                      <p:to>
                                        <p:strVal val="solid"/>
                                      </p:to>
                                    </p:set>
                                  </p:childTnLst>
                                </p:cTn>
                              </p:par>
                              <p:par>
                                <p:cTn id="85" presetID="6" presetClass="emph" presetSubtype="0" repeatCount="indefinite" accel="50000" decel="50000" autoRev="1" fill="hold" grpId="0" nodeType="withEffect">
                                  <p:stCondLst>
                                    <p:cond delay="0"/>
                                  </p:stCondLst>
                                  <p:childTnLst>
                                    <p:animScale>
                                      <p:cBhvr>
                                        <p:cTn id="86" dur="500" fill="hold"/>
                                        <p:tgtEl>
                                          <p:spTgt spid="18451"/>
                                        </p:tgtEl>
                                      </p:cBhvr>
                                      <p:by x="150000" y="150000"/>
                                    </p:animScale>
                                  </p:childTnLst>
                                </p:cTn>
                              </p:par>
                              <p:par>
                                <p:cTn id="87" presetID="30" presetClass="emph" presetSubtype="0" repeatCount="indefinite" fill="hold" grpId="1" nodeType="withEffect">
                                  <p:stCondLst>
                                    <p:cond delay="0"/>
                                  </p:stCondLst>
                                  <p:childTnLst>
                                    <p:animClr clrSpc="hsl" dir="cw">
                                      <p:cBhvr override="childStyle">
                                        <p:cTn id="88" dur="500" fill="hold"/>
                                        <p:tgtEl>
                                          <p:spTgt spid="18451"/>
                                        </p:tgtEl>
                                        <p:attrNameLst>
                                          <p:attrName>style.color</p:attrName>
                                        </p:attrNameLst>
                                      </p:cBhvr>
                                      <p:by>
                                        <p:hsl h="0" s="12549" l="25098"/>
                                      </p:by>
                                    </p:animClr>
                                    <p:animClr clrSpc="hsl" dir="cw">
                                      <p:cBhvr>
                                        <p:cTn id="89" dur="500" fill="hold"/>
                                        <p:tgtEl>
                                          <p:spTgt spid="18451"/>
                                        </p:tgtEl>
                                        <p:attrNameLst>
                                          <p:attrName>fillcolor</p:attrName>
                                        </p:attrNameLst>
                                      </p:cBhvr>
                                      <p:by>
                                        <p:hsl h="0" s="12549" l="25098"/>
                                      </p:by>
                                    </p:animClr>
                                    <p:animClr clrSpc="hsl" dir="cw">
                                      <p:cBhvr>
                                        <p:cTn id="90" dur="500" fill="hold"/>
                                        <p:tgtEl>
                                          <p:spTgt spid="18451"/>
                                        </p:tgtEl>
                                        <p:attrNameLst>
                                          <p:attrName>stroke.color</p:attrName>
                                        </p:attrNameLst>
                                      </p:cBhvr>
                                      <p:by>
                                        <p:hsl h="0" s="12549" l="25098"/>
                                      </p:by>
                                    </p:animClr>
                                    <p:set>
                                      <p:cBhvr>
                                        <p:cTn id="91" dur="500" fill="hold"/>
                                        <p:tgtEl>
                                          <p:spTgt spid="18451"/>
                                        </p:tgtEl>
                                        <p:attrNameLst>
                                          <p:attrName>fill.type</p:attrName>
                                        </p:attrNameLst>
                                      </p:cBhvr>
                                      <p:to>
                                        <p:strVal val="solid"/>
                                      </p:to>
                                    </p:set>
                                  </p:childTnLst>
                                </p:cTn>
                              </p:par>
                              <p:par>
                                <p:cTn id="92" presetID="6" presetClass="emph" presetSubtype="0" repeatCount="indefinite" accel="50000" decel="50000" autoRev="1" fill="hold" grpId="0" nodeType="withEffect">
                                  <p:stCondLst>
                                    <p:cond delay="0"/>
                                  </p:stCondLst>
                                  <p:childTnLst>
                                    <p:animScale>
                                      <p:cBhvr>
                                        <p:cTn id="93" dur="500" fill="hold"/>
                                        <p:tgtEl>
                                          <p:spTgt spid="18452"/>
                                        </p:tgtEl>
                                      </p:cBhvr>
                                      <p:by x="150000" y="150000"/>
                                    </p:animScale>
                                  </p:childTnLst>
                                </p:cTn>
                              </p:par>
                              <p:par>
                                <p:cTn id="94" presetID="30" presetClass="emph" presetSubtype="0" repeatCount="indefinite" fill="hold" grpId="1" nodeType="withEffect">
                                  <p:stCondLst>
                                    <p:cond delay="0"/>
                                  </p:stCondLst>
                                  <p:childTnLst>
                                    <p:animClr clrSpc="hsl" dir="cw">
                                      <p:cBhvr override="childStyle">
                                        <p:cTn id="95" dur="500" fill="hold"/>
                                        <p:tgtEl>
                                          <p:spTgt spid="18452"/>
                                        </p:tgtEl>
                                        <p:attrNameLst>
                                          <p:attrName>style.color</p:attrName>
                                        </p:attrNameLst>
                                      </p:cBhvr>
                                      <p:by>
                                        <p:hsl h="0" s="12549" l="25098"/>
                                      </p:by>
                                    </p:animClr>
                                    <p:animClr clrSpc="hsl" dir="cw">
                                      <p:cBhvr>
                                        <p:cTn id="96" dur="500" fill="hold"/>
                                        <p:tgtEl>
                                          <p:spTgt spid="18452"/>
                                        </p:tgtEl>
                                        <p:attrNameLst>
                                          <p:attrName>fillcolor</p:attrName>
                                        </p:attrNameLst>
                                      </p:cBhvr>
                                      <p:by>
                                        <p:hsl h="0" s="12549" l="25098"/>
                                      </p:by>
                                    </p:animClr>
                                    <p:animClr clrSpc="hsl" dir="cw">
                                      <p:cBhvr>
                                        <p:cTn id="97" dur="500" fill="hold"/>
                                        <p:tgtEl>
                                          <p:spTgt spid="18452"/>
                                        </p:tgtEl>
                                        <p:attrNameLst>
                                          <p:attrName>stroke.color</p:attrName>
                                        </p:attrNameLst>
                                      </p:cBhvr>
                                      <p:by>
                                        <p:hsl h="0" s="12549" l="25098"/>
                                      </p:by>
                                    </p:animClr>
                                    <p:set>
                                      <p:cBhvr>
                                        <p:cTn id="98" dur="500" fill="hold"/>
                                        <p:tgtEl>
                                          <p:spTgt spid="18452"/>
                                        </p:tgtEl>
                                        <p:attrNameLst>
                                          <p:attrName>fill.type</p:attrName>
                                        </p:attrNameLst>
                                      </p:cBhvr>
                                      <p:to>
                                        <p:strVal val="solid"/>
                                      </p:to>
                                    </p:set>
                                  </p:childTnLst>
                                </p:cTn>
                              </p:par>
                              <p:par>
                                <p:cTn id="99" presetID="6" presetClass="emph" presetSubtype="0" repeatCount="indefinite" accel="50000" decel="50000" autoRev="1" fill="hold" grpId="0" nodeType="withEffect">
                                  <p:stCondLst>
                                    <p:cond delay="0"/>
                                  </p:stCondLst>
                                  <p:childTnLst>
                                    <p:animScale>
                                      <p:cBhvr>
                                        <p:cTn id="100" dur="500" fill="hold"/>
                                        <p:tgtEl>
                                          <p:spTgt spid="18453"/>
                                        </p:tgtEl>
                                      </p:cBhvr>
                                      <p:by x="150000" y="150000"/>
                                    </p:animScale>
                                  </p:childTnLst>
                                </p:cTn>
                              </p:par>
                              <p:par>
                                <p:cTn id="101" presetID="30" presetClass="emph" presetSubtype="0" repeatCount="indefinite" fill="hold" grpId="1" nodeType="withEffect">
                                  <p:stCondLst>
                                    <p:cond delay="0"/>
                                  </p:stCondLst>
                                  <p:childTnLst>
                                    <p:animClr clrSpc="hsl" dir="cw">
                                      <p:cBhvr override="childStyle">
                                        <p:cTn id="102" dur="500" fill="hold"/>
                                        <p:tgtEl>
                                          <p:spTgt spid="18453"/>
                                        </p:tgtEl>
                                        <p:attrNameLst>
                                          <p:attrName>style.color</p:attrName>
                                        </p:attrNameLst>
                                      </p:cBhvr>
                                      <p:by>
                                        <p:hsl h="0" s="12549" l="25098"/>
                                      </p:by>
                                    </p:animClr>
                                    <p:animClr clrSpc="hsl" dir="cw">
                                      <p:cBhvr>
                                        <p:cTn id="103" dur="500" fill="hold"/>
                                        <p:tgtEl>
                                          <p:spTgt spid="18453"/>
                                        </p:tgtEl>
                                        <p:attrNameLst>
                                          <p:attrName>fillcolor</p:attrName>
                                        </p:attrNameLst>
                                      </p:cBhvr>
                                      <p:by>
                                        <p:hsl h="0" s="12549" l="25098"/>
                                      </p:by>
                                    </p:animClr>
                                    <p:animClr clrSpc="hsl" dir="cw">
                                      <p:cBhvr>
                                        <p:cTn id="104" dur="500" fill="hold"/>
                                        <p:tgtEl>
                                          <p:spTgt spid="18453"/>
                                        </p:tgtEl>
                                        <p:attrNameLst>
                                          <p:attrName>stroke.color</p:attrName>
                                        </p:attrNameLst>
                                      </p:cBhvr>
                                      <p:by>
                                        <p:hsl h="0" s="12549" l="25098"/>
                                      </p:by>
                                    </p:animClr>
                                    <p:set>
                                      <p:cBhvr>
                                        <p:cTn id="105" dur="500" fill="hold"/>
                                        <p:tgtEl>
                                          <p:spTgt spid="18453"/>
                                        </p:tgtEl>
                                        <p:attrNameLst>
                                          <p:attrName>fill.type</p:attrName>
                                        </p:attrNameLst>
                                      </p:cBhvr>
                                      <p:to>
                                        <p:strVal val="solid"/>
                                      </p:to>
                                    </p:set>
                                  </p:childTnLst>
                                </p:cTn>
                              </p:par>
                              <p:par>
                                <p:cTn id="106" presetID="6" presetClass="emph" presetSubtype="0" repeatCount="indefinite" accel="50000" decel="50000" autoRev="1" fill="hold" grpId="0" nodeType="withEffect">
                                  <p:stCondLst>
                                    <p:cond delay="0"/>
                                  </p:stCondLst>
                                  <p:childTnLst>
                                    <p:animScale>
                                      <p:cBhvr>
                                        <p:cTn id="107" dur="2000" fill="hold"/>
                                        <p:tgtEl>
                                          <p:spTgt spid="18454"/>
                                        </p:tgtEl>
                                      </p:cBhvr>
                                      <p:by x="150000" y="150000"/>
                                    </p:animScale>
                                  </p:childTnLst>
                                </p:cTn>
                              </p:par>
                              <p:par>
                                <p:cTn id="108" presetID="30" presetClass="emph" presetSubtype="0" repeatCount="indefinite" fill="hold" grpId="1" nodeType="withEffect">
                                  <p:stCondLst>
                                    <p:cond delay="0"/>
                                  </p:stCondLst>
                                  <p:childTnLst>
                                    <p:animClr clrSpc="hsl" dir="cw">
                                      <p:cBhvr override="childStyle">
                                        <p:cTn id="109" dur="2000" fill="hold"/>
                                        <p:tgtEl>
                                          <p:spTgt spid="18454"/>
                                        </p:tgtEl>
                                        <p:attrNameLst>
                                          <p:attrName>style.color</p:attrName>
                                        </p:attrNameLst>
                                      </p:cBhvr>
                                      <p:by>
                                        <p:hsl h="0" s="12549" l="25098"/>
                                      </p:by>
                                    </p:animClr>
                                    <p:animClr clrSpc="hsl" dir="cw">
                                      <p:cBhvr>
                                        <p:cTn id="110" dur="2000" fill="hold"/>
                                        <p:tgtEl>
                                          <p:spTgt spid="18454"/>
                                        </p:tgtEl>
                                        <p:attrNameLst>
                                          <p:attrName>fillcolor</p:attrName>
                                        </p:attrNameLst>
                                      </p:cBhvr>
                                      <p:by>
                                        <p:hsl h="0" s="12549" l="25098"/>
                                      </p:by>
                                    </p:animClr>
                                    <p:animClr clrSpc="hsl" dir="cw">
                                      <p:cBhvr>
                                        <p:cTn id="111" dur="2000" fill="hold"/>
                                        <p:tgtEl>
                                          <p:spTgt spid="18454"/>
                                        </p:tgtEl>
                                        <p:attrNameLst>
                                          <p:attrName>stroke.color</p:attrName>
                                        </p:attrNameLst>
                                      </p:cBhvr>
                                      <p:by>
                                        <p:hsl h="0" s="12549" l="25098"/>
                                      </p:by>
                                    </p:animClr>
                                    <p:set>
                                      <p:cBhvr>
                                        <p:cTn id="112" dur="2000" fill="hold"/>
                                        <p:tgtEl>
                                          <p:spTgt spid="18454"/>
                                        </p:tgtEl>
                                        <p:attrNameLst>
                                          <p:attrName>fill.type</p:attrName>
                                        </p:attrNameLst>
                                      </p:cBhvr>
                                      <p:to>
                                        <p:strVal val="solid"/>
                                      </p:to>
                                    </p:set>
                                  </p:childTnLst>
                                </p:cTn>
                              </p:par>
                              <p:par>
                                <p:cTn id="113" presetID="6" presetClass="emph" presetSubtype="0" repeatCount="indefinite" accel="50000" decel="50000" autoRev="1" fill="hold" grpId="0" nodeType="withEffect">
                                  <p:stCondLst>
                                    <p:cond delay="0"/>
                                  </p:stCondLst>
                                  <p:childTnLst>
                                    <p:animScale>
                                      <p:cBhvr>
                                        <p:cTn id="114" dur="500" fill="hold"/>
                                        <p:tgtEl>
                                          <p:spTgt spid="18455"/>
                                        </p:tgtEl>
                                      </p:cBhvr>
                                      <p:by x="150000" y="150000"/>
                                    </p:animScale>
                                  </p:childTnLst>
                                </p:cTn>
                              </p:par>
                              <p:par>
                                <p:cTn id="115" presetID="30" presetClass="emph" presetSubtype="0" repeatCount="indefinite" fill="hold" grpId="1" nodeType="withEffect">
                                  <p:stCondLst>
                                    <p:cond delay="0"/>
                                  </p:stCondLst>
                                  <p:childTnLst>
                                    <p:animClr clrSpc="hsl" dir="cw">
                                      <p:cBhvr override="childStyle">
                                        <p:cTn id="116" dur="500" fill="hold"/>
                                        <p:tgtEl>
                                          <p:spTgt spid="18455"/>
                                        </p:tgtEl>
                                        <p:attrNameLst>
                                          <p:attrName>style.color</p:attrName>
                                        </p:attrNameLst>
                                      </p:cBhvr>
                                      <p:by>
                                        <p:hsl h="0" s="12549" l="25098"/>
                                      </p:by>
                                    </p:animClr>
                                    <p:animClr clrSpc="hsl" dir="cw">
                                      <p:cBhvr>
                                        <p:cTn id="117" dur="500" fill="hold"/>
                                        <p:tgtEl>
                                          <p:spTgt spid="18455"/>
                                        </p:tgtEl>
                                        <p:attrNameLst>
                                          <p:attrName>fillcolor</p:attrName>
                                        </p:attrNameLst>
                                      </p:cBhvr>
                                      <p:by>
                                        <p:hsl h="0" s="12549" l="25098"/>
                                      </p:by>
                                    </p:animClr>
                                    <p:animClr clrSpc="hsl" dir="cw">
                                      <p:cBhvr>
                                        <p:cTn id="118" dur="500" fill="hold"/>
                                        <p:tgtEl>
                                          <p:spTgt spid="18455"/>
                                        </p:tgtEl>
                                        <p:attrNameLst>
                                          <p:attrName>stroke.color</p:attrName>
                                        </p:attrNameLst>
                                      </p:cBhvr>
                                      <p:by>
                                        <p:hsl h="0" s="12549" l="25098"/>
                                      </p:by>
                                    </p:animClr>
                                    <p:set>
                                      <p:cBhvr>
                                        <p:cTn id="119" dur="500" fill="hold"/>
                                        <p:tgtEl>
                                          <p:spTgt spid="18455"/>
                                        </p:tgtEl>
                                        <p:attrNameLst>
                                          <p:attrName>fill.type</p:attrName>
                                        </p:attrNameLst>
                                      </p:cBhvr>
                                      <p:to>
                                        <p:strVal val="solid"/>
                                      </p:to>
                                    </p:set>
                                  </p:childTnLst>
                                </p:cTn>
                              </p:par>
                              <p:par>
                                <p:cTn id="120" presetID="26" presetClass="emph" presetSubtype="0" repeatCount="indefinite" fill="hold" grpId="2" nodeType="withEffect">
                                  <p:stCondLst>
                                    <p:cond delay="0"/>
                                  </p:stCondLst>
                                  <p:childTnLst>
                                    <p:animEffect transition="out" filter="fade">
                                      <p:cBhvr>
                                        <p:cTn id="121" dur="500" tmFilter="0, 0; .2, .5; .8, .5; 1, 0"/>
                                        <p:tgtEl>
                                          <p:spTgt spid="18455"/>
                                        </p:tgtEl>
                                      </p:cBhvr>
                                    </p:animEffect>
                                    <p:animScale>
                                      <p:cBhvr>
                                        <p:cTn id="122" dur="250" autoRev="1" fill="hold"/>
                                        <p:tgtEl>
                                          <p:spTgt spid="18455"/>
                                        </p:tgtEl>
                                      </p:cBhvr>
                                      <p:by x="105000" y="105000"/>
                                    </p:animScale>
                                  </p:childTnLst>
                                </p:cTn>
                              </p:par>
                              <p:par>
                                <p:cTn id="123" presetID="6" presetClass="emph" presetSubtype="0" repeatCount="indefinite" accel="50000" decel="50000" autoRev="1" fill="hold" grpId="0" nodeType="withEffect">
                                  <p:stCondLst>
                                    <p:cond delay="0"/>
                                  </p:stCondLst>
                                  <p:childTnLst>
                                    <p:animScale>
                                      <p:cBhvr>
                                        <p:cTn id="124" dur="3000" fill="hold"/>
                                        <p:tgtEl>
                                          <p:spTgt spid="18456"/>
                                        </p:tgtEl>
                                      </p:cBhvr>
                                      <p:by x="150000" y="150000"/>
                                    </p:animScale>
                                  </p:childTnLst>
                                </p:cTn>
                              </p:par>
                              <p:par>
                                <p:cTn id="125" presetID="30" presetClass="emph" presetSubtype="0" repeatCount="indefinite" fill="hold" grpId="1" nodeType="withEffect">
                                  <p:stCondLst>
                                    <p:cond delay="0"/>
                                  </p:stCondLst>
                                  <p:childTnLst>
                                    <p:animClr clrSpc="hsl" dir="cw">
                                      <p:cBhvr override="childStyle">
                                        <p:cTn id="126" dur="3000" fill="hold"/>
                                        <p:tgtEl>
                                          <p:spTgt spid="18456"/>
                                        </p:tgtEl>
                                        <p:attrNameLst>
                                          <p:attrName>style.color</p:attrName>
                                        </p:attrNameLst>
                                      </p:cBhvr>
                                      <p:by>
                                        <p:hsl h="0" s="12549" l="25098"/>
                                      </p:by>
                                    </p:animClr>
                                    <p:animClr clrSpc="hsl" dir="cw">
                                      <p:cBhvr>
                                        <p:cTn id="127" dur="3000" fill="hold"/>
                                        <p:tgtEl>
                                          <p:spTgt spid="18456"/>
                                        </p:tgtEl>
                                        <p:attrNameLst>
                                          <p:attrName>fillcolor</p:attrName>
                                        </p:attrNameLst>
                                      </p:cBhvr>
                                      <p:by>
                                        <p:hsl h="0" s="12549" l="25098"/>
                                      </p:by>
                                    </p:animClr>
                                    <p:animClr clrSpc="hsl" dir="cw">
                                      <p:cBhvr>
                                        <p:cTn id="128" dur="3000" fill="hold"/>
                                        <p:tgtEl>
                                          <p:spTgt spid="18456"/>
                                        </p:tgtEl>
                                        <p:attrNameLst>
                                          <p:attrName>stroke.color</p:attrName>
                                        </p:attrNameLst>
                                      </p:cBhvr>
                                      <p:by>
                                        <p:hsl h="0" s="12549" l="25098"/>
                                      </p:by>
                                    </p:animClr>
                                    <p:set>
                                      <p:cBhvr>
                                        <p:cTn id="129" dur="3000" fill="hold"/>
                                        <p:tgtEl>
                                          <p:spTgt spid="18456"/>
                                        </p:tgtEl>
                                        <p:attrNameLst>
                                          <p:attrName>fill.type</p:attrName>
                                        </p:attrNameLst>
                                      </p:cBhvr>
                                      <p:to>
                                        <p:strVal val="solid"/>
                                      </p:to>
                                    </p:set>
                                  </p:childTnLst>
                                </p:cTn>
                              </p:par>
                              <p:par>
                                <p:cTn id="130" presetID="26" presetClass="emph" presetSubtype="0" repeatCount="indefinite" fill="hold" grpId="2" nodeType="withEffect">
                                  <p:stCondLst>
                                    <p:cond delay="0"/>
                                  </p:stCondLst>
                                  <p:childTnLst>
                                    <p:animEffect transition="out" filter="fade">
                                      <p:cBhvr>
                                        <p:cTn id="131" dur="3000" tmFilter="0, 0; .2, .5; .8, .5; 1, 0"/>
                                        <p:tgtEl>
                                          <p:spTgt spid="18456"/>
                                        </p:tgtEl>
                                      </p:cBhvr>
                                    </p:animEffect>
                                    <p:animScale>
                                      <p:cBhvr>
                                        <p:cTn id="132" dur="1500" autoRev="1" fill="hold"/>
                                        <p:tgtEl>
                                          <p:spTgt spid="18456"/>
                                        </p:tgtEl>
                                      </p:cBhvr>
                                      <p:by x="105000" y="105000"/>
                                    </p:animScale>
                                  </p:childTnLst>
                                </p:cTn>
                              </p:par>
                              <p:par>
                                <p:cTn id="133" presetID="23" presetClass="emph" presetSubtype="0" repeatCount="indefinite" fill="hold" grpId="0" nodeType="withEffect">
                                  <p:stCondLst>
                                    <p:cond delay="0"/>
                                  </p:stCondLst>
                                  <p:childTnLst>
                                    <p:animClr clrSpc="hsl" dir="cw">
                                      <p:cBhvr override="childStyle">
                                        <p:cTn id="134" dur="500" fill="hold"/>
                                        <p:tgtEl>
                                          <p:spTgt spid="18457"/>
                                        </p:tgtEl>
                                        <p:attrNameLst>
                                          <p:attrName>style.color</p:attrName>
                                        </p:attrNameLst>
                                      </p:cBhvr>
                                      <p:by>
                                        <p:hsl h="10842353" s="0" l="0"/>
                                      </p:by>
                                    </p:animClr>
                                    <p:animClr clrSpc="hsl" dir="cw">
                                      <p:cBhvr>
                                        <p:cTn id="135" dur="500" fill="hold"/>
                                        <p:tgtEl>
                                          <p:spTgt spid="18457"/>
                                        </p:tgtEl>
                                        <p:attrNameLst>
                                          <p:attrName>fillcolor</p:attrName>
                                        </p:attrNameLst>
                                      </p:cBhvr>
                                      <p:by>
                                        <p:hsl h="10842353" s="0" l="0"/>
                                      </p:by>
                                    </p:animClr>
                                    <p:animClr clrSpc="hsl" dir="cw">
                                      <p:cBhvr>
                                        <p:cTn id="136" dur="500" fill="hold"/>
                                        <p:tgtEl>
                                          <p:spTgt spid="18457"/>
                                        </p:tgtEl>
                                        <p:attrNameLst>
                                          <p:attrName>stroke.color</p:attrName>
                                        </p:attrNameLst>
                                      </p:cBhvr>
                                      <p:by>
                                        <p:hsl h="10842353" s="0" l="0"/>
                                      </p:by>
                                    </p:animClr>
                                    <p:set>
                                      <p:cBhvr>
                                        <p:cTn id="137" dur="500" fill="hold"/>
                                        <p:tgtEl>
                                          <p:spTgt spid="18457"/>
                                        </p:tgtEl>
                                        <p:attrNameLst>
                                          <p:attrName>fill.type</p:attrName>
                                        </p:attrNameLst>
                                      </p:cBhvr>
                                      <p:to>
                                        <p:strVal val="solid"/>
                                      </p:to>
                                    </p:set>
                                  </p:childTnLst>
                                </p:cTn>
                              </p:par>
                              <p:par>
                                <p:cTn id="138" presetID="23" presetClass="emph" presetSubtype="0" repeatCount="indefinite" fill="hold" grpId="0" nodeType="withEffect">
                                  <p:stCondLst>
                                    <p:cond delay="0"/>
                                  </p:stCondLst>
                                  <p:childTnLst>
                                    <p:animClr clrSpc="hsl" dir="cw">
                                      <p:cBhvr override="childStyle">
                                        <p:cTn id="139" dur="500" fill="hold"/>
                                        <p:tgtEl>
                                          <p:spTgt spid="18458"/>
                                        </p:tgtEl>
                                        <p:attrNameLst>
                                          <p:attrName>style.color</p:attrName>
                                        </p:attrNameLst>
                                      </p:cBhvr>
                                      <p:by>
                                        <p:hsl h="10842353" s="0" l="0"/>
                                      </p:by>
                                    </p:animClr>
                                    <p:animClr clrSpc="hsl" dir="cw">
                                      <p:cBhvr>
                                        <p:cTn id="140" dur="500" fill="hold"/>
                                        <p:tgtEl>
                                          <p:spTgt spid="18458"/>
                                        </p:tgtEl>
                                        <p:attrNameLst>
                                          <p:attrName>fillcolor</p:attrName>
                                        </p:attrNameLst>
                                      </p:cBhvr>
                                      <p:by>
                                        <p:hsl h="10842353" s="0" l="0"/>
                                      </p:by>
                                    </p:animClr>
                                    <p:animClr clrSpc="hsl" dir="cw">
                                      <p:cBhvr>
                                        <p:cTn id="141" dur="500" fill="hold"/>
                                        <p:tgtEl>
                                          <p:spTgt spid="18458"/>
                                        </p:tgtEl>
                                        <p:attrNameLst>
                                          <p:attrName>stroke.color</p:attrName>
                                        </p:attrNameLst>
                                      </p:cBhvr>
                                      <p:by>
                                        <p:hsl h="10842353" s="0" l="0"/>
                                      </p:by>
                                    </p:animClr>
                                    <p:set>
                                      <p:cBhvr>
                                        <p:cTn id="142" dur="500" fill="hold"/>
                                        <p:tgtEl>
                                          <p:spTgt spid="18458"/>
                                        </p:tgtEl>
                                        <p:attrNameLst>
                                          <p:attrName>fill.type</p:attrName>
                                        </p:attrNameLst>
                                      </p:cBhvr>
                                      <p:to>
                                        <p:strVal val="solid"/>
                                      </p:to>
                                    </p:set>
                                  </p:childTnLst>
                                </p:cTn>
                              </p:par>
                              <p:par>
                                <p:cTn id="143" presetID="6" presetClass="emph" presetSubtype="0" repeatCount="indefinite" accel="50000" decel="50000" autoRev="1" fill="hold" grpId="0" nodeType="withEffect">
                                  <p:stCondLst>
                                    <p:cond delay="0"/>
                                  </p:stCondLst>
                                  <p:childTnLst>
                                    <p:animScale>
                                      <p:cBhvr>
                                        <p:cTn id="144" dur="500" fill="hold"/>
                                        <p:tgtEl>
                                          <p:spTgt spid="18459"/>
                                        </p:tgtEl>
                                      </p:cBhvr>
                                      <p:by x="150000" y="150000"/>
                                    </p:animScale>
                                  </p:childTnLst>
                                </p:cTn>
                              </p:par>
                              <p:par>
                                <p:cTn id="145" presetID="30" presetClass="emph" presetSubtype="0" repeatCount="indefinite" fill="hold" grpId="1" nodeType="withEffect">
                                  <p:stCondLst>
                                    <p:cond delay="0"/>
                                  </p:stCondLst>
                                  <p:childTnLst>
                                    <p:animClr clrSpc="hsl" dir="cw">
                                      <p:cBhvr override="childStyle">
                                        <p:cTn id="146" dur="500" fill="hold"/>
                                        <p:tgtEl>
                                          <p:spTgt spid="18459"/>
                                        </p:tgtEl>
                                        <p:attrNameLst>
                                          <p:attrName>style.color</p:attrName>
                                        </p:attrNameLst>
                                      </p:cBhvr>
                                      <p:by>
                                        <p:hsl h="0" s="12549" l="25098"/>
                                      </p:by>
                                    </p:animClr>
                                    <p:animClr clrSpc="hsl" dir="cw">
                                      <p:cBhvr>
                                        <p:cTn id="147" dur="500" fill="hold"/>
                                        <p:tgtEl>
                                          <p:spTgt spid="18459"/>
                                        </p:tgtEl>
                                        <p:attrNameLst>
                                          <p:attrName>fillcolor</p:attrName>
                                        </p:attrNameLst>
                                      </p:cBhvr>
                                      <p:by>
                                        <p:hsl h="0" s="12549" l="25098"/>
                                      </p:by>
                                    </p:animClr>
                                    <p:animClr clrSpc="hsl" dir="cw">
                                      <p:cBhvr>
                                        <p:cTn id="148" dur="500" fill="hold"/>
                                        <p:tgtEl>
                                          <p:spTgt spid="18459"/>
                                        </p:tgtEl>
                                        <p:attrNameLst>
                                          <p:attrName>stroke.color</p:attrName>
                                        </p:attrNameLst>
                                      </p:cBhvr>
                                      <p:by>
                                        <p:hsl h="0" s="12549" l="25098"/>
                                      </p:by>
                                    </p:animClr>
                                    <p:set>
                                      <p:cBhvr>
                                        <p:cTn id="149" dur="500" fill="hold"/>
                                        <p:tgtEl>
                                          <p:spTgt spid="18459"/>
                                        </p:tgtEl>
                                        <p:attrNameLst>
                                          <p:attrName>fill.type</p:attrName>
                                        </p:attrNameLst>
                                      </p:cBhvr>
                                      <p:to>
                                        <p:strVal val="solid"/>
                                      </p:to>
                                    </p:set>
                                  </p:childTnLst>
                                </p:cTn>
                              </p:par>
                              <p:par>
                                <p:cTn id="150" presetID="6" presetClass="emph" presetSubtype="0" repeatCount="indefinite" accel="50000" decel="50000" autoRev="1" fill="hold" grpId="0" nodeType="withEffect">
                                  <p:stCondLst>
                                    <p:cond delay="0"/>
                                  </p:stCondLst>
                                  <p:childTnLst>
                                    <p:animScale>
                                      <p:cBhvr>
                                        <p:cTn id="151" dur="500" fill="hold"/>
                                        <p:tgtEl>
                                          <p:spTgt spid="18460"/>
                                        </p:tgtEl>
                                      </p:cBhvr>
                                      <p:by x="150000" y="150000"/>
                                    </p:animScale>
                                  </p:childTnLst>
                                </p:cTn>
                              </p:par>
                              <p:par>
                                <p:cTn id="152" presetID="30" presetClass="emph" presetSubtype="0" repeatCount="indefinite" fill="hold" grpId="1" nodeType="withEffect">
                                  <p:stCondLst>
                                    <p:cond delay="0"/>
                                  </p:stCondLst>
                                  <p:childTnLst>
                                    <p:animClr clrSpc="hsl" dir="cw">
                                      <p:cBhvr override="childStyle">
                                        <p:cTn id="153" dur="500" fill="hold"/>
                                        <p:tgtEl>
                                          <p:spTgt spid="18460"/>
                                        </p:tgtEl>
                                        <p:attrNameLst>
                                          <p:attrName>style.color</p:attrName>
                                        </p:attrNameLst>
                                      </p:cBhvr>
                                      <p:by>
                                        <p:hsl h="0" s="12549" l="25098"/>
                                      </p:by>
                                    </p:animClr>
                                    <p:animClr clrSpc="hsl" dir="cw">
                                      <p:cBhvr>
                                        <p:cTn id="154" dur="500" fill="hold"/>
                                        <p:tgtEl>
                                          <p:spTgt spid="18460"/>
                                        </p:tgtEl>
                                        <p:attrNameLst>
                                          <p:attrName>fillcolor</p:attrName>
                                        </p:attrNameLst>
                                      </p:cBhvr>
                                      <p:by>
                                        <p:hsl h="0" s="12549" l="25098"/>
                                      </p:by>
                                    </p:animClr>
                                    <p:animClr clrSpc="hsl" dir="cw">
                                      <p:cBhvr>
                                        <p:cTn id="155" dur="500" fill="hold"/>
                                        <p:tgtEl>
                                          <p:spTgt spid="18460"/>
                                        </p:tgtEl>
                                        <p:attrNameLst>
                                          <p:attrName>stroke.color</p:attrName>
                                        </p:attrNameLst>
                                      </p:cBhvr>
                                      <p:by>
                                        <p:hsl h="0" s="12549" l="25098"/>
                                      </p:by>
                                    </p:animClr>
                                    <p:set>
                                      <p:cBhvr>
                                        <p:cTn id="156" dur="500" fill="hold"/>
                                        <p:tgtEl>
                                          <p:spTgt spid="18460"/>
                                        </p:tgtEl>
                                        <p:attrNameLst>
                                          <p:attrName>fill.type</p:attrName>
                                        </p:attrNameLst>
                                      </p:cBhvr>
                                      <p:to>
                                        <p:strVal val="solid"/>
                                      </p:to>
                                    </p:set>
                                  </p:childTnLst>
                                </p:cTn>
                              </p:par>
                              <p:par>
                                <p:cTn id="157" presetID="6" presetClass="emph" presetSubtype="0" repeatCount="indefinite" accel="50000" decel="50000" autoRev="1" fill="hold" grpId="0" nodeType="withEffect">
                                  <p:stCondLst>
                                    <p:cond delay="0"/>
                                  </p:stCondLst>
                                  <p:childTnLst>
                                    <p:animScale>
                                      <p:cBhvr>
                                        <p:cTn id="158" dur="500" fill="hold"/>
                                        <p:tgtEl>
                                          <p:spTgt spid="18461"/>
                                        </p:tgtEl>
                                      </p:cBhvr>
                                      <p:by x="150000" y="150000"/>
                                    </p:animScale>
                                  </p:childTnLst>
                                </p:cTn>
                              </p:par>
                              <p:par>
                                <p:cTn id="159" presetID="30" presetClass="emph" presetSubtype="0" repeatCount="indefinite" fill="hold" grpId="1" nodeType="withEffect">
                                  <p:stCondLst>
                                    <p:cond delay="0"/>
                                  </p:stCondLst>
                                  <p:childTnLst>
                                    <p:animClr clrSpc="hsl" dir="cw">
                                      <p:cBhvr override="childStyle">
                                        <p:cTn id="160" dur="500" fill="hold"/>
                                        <p:tgtEl>
                                          <p:spTgt spid="18461"/>
                                        </p:tgtEl>
                                        <p:attrNameLst>
                                          <p:attrName>style.color</p:attrName>
                                        </p:attrNameLst>
                                      </p:cBhvr>
                                      <p:by>
                                        <p:hsl h="0" s="12549" l="25098"/>
                                      </p:by>
                                    </p:animClr>
                                    <p:animClr clrSpc="hsl" dir="cw">
                                      <p:cBhvr>
                                        <p:cTn id="161" dur="500" fill="hold"/>
                                        <p:tgtEl>
                                          <p:spTgt spid="18461"/>
                                        </p:tgtEl>
                                        <p:attrNameLst>
                                          <p:attrName>fillcolor</p:attrName>
                                        </p:attrNameLst>
                                      </p:cBhvr>
                                      <p:by>
                                        <p:hsl h="0" s="12549" l="25098"/>
                                      </p:by>
                                    </p:animClr>
                                    <p:animClr clrSpc="hsl" dir="cw">
                                      <p:cBhvr>
                                        <p:cTn id="162" dur="500" fill="hold"/>
                                        <p:tgtEl>
                                          <p:spTgt spid="18461"/>
                                        </p:tgtEl>
                                        <p:attrNameLst>
                                          <p:attrName>stroke.color</p:attrName>
                                        </p:attrNameLst>
                                      </p:cBhvr>
                                      <p:by>
                                        <p:hsl h="0" s="12549" l="25098"/>
                                      </p:by>
                                    </p:animClr>
                                    <p:set>
                                      <p:cBhvr>
                                        <p:cTn id="163" dur="500" fill="hold"/>
                                        <p:tgtEl>
                                          <p:spTgt spid="18461"/>
                                        </p:tgtEl>
                                        <p:attrNameLst>
                                          <p:attrName>fill.type</p:attrName>
                                        </p:attrNameLst>
                                      </p:cBhvr>
                                      <p:to>
                                        <p:strVal val="solid"/>
                                      </p:to>
                                    </p:set>
                                  </p:childTnLst>
                                </p:cTn>
                              </p:par>
                              <p:par>
                                <p:cTn id="164" presetID="23" presetClass="emph" presetSubtype="0" repeatCount="indefinite" fill="hold" grpId="0" nodeType="withEffect">
                                  <p:stCondLst>
                                    <p:cond delay="0"/>
                                  </p:stCondLst>
                                  <p:childTnLst>
                                    <p:animClr clrSpc="hsl" dir="cw">
                                      <p:cBhvr override="childStyle">
                                        <p:cTn id="165" dur="500" fill="hold"/>
                                        <p:tgtEl>
                                          <p:spTgt spid="18462"/>
                                        </p:tgtEl>
                                        <p:attrNameLst>
                                          <p:attrName>style.color</p:attrName>
                                        </p:attrNameLst>
                                      </p:cBhvr>
                                      <p:by>
                                        <p:hsl h="10842353" s="0" l="0"/>
                                      </p:by>
                                    </p:animClr>
                                    <p:animClr clrSpc="hsl" dir="cw">
                                      <p:cBhvr>
                                        <p:cTn id="166" dur="500" fill="hold"/>
                                        <p:tgtEl>
                                          <p:spTgt spid="18462"/>
                                        </p:tgtEl>
                                        <p:attrNameLst>
                                          <p:attrName>fillcolor</p:attrName>
                                        </p:attrNameLst>
                                      </p:cBhvr>
                                      <p:by>
                                        <p:hsl h="10842353" s="0" l="0"/>
                                      </p:by>
                                    </p:animClr>
                                    <p:animClr clrSpc="hsl" dir="cw">
                                      <p:cBhvr>
                                        <p:cTn id="167" dur="500" fill="hold"/>
                                        <p:tgtEl>
                                          <p:spTgt spid="18462"/>
                                        </p:tgtEl>
                                        <p:attrNameLst>
                                          <p:attrName>stroke.color</p:attrName>
                                        </p:attrNameLst>
                                      </p:cBhvr>
                                      <p:by>
                                        <p:hsl h="10842353" s="0" l="0"/>
                                      </p:by>
                                    </p:animClr>
                                    <p:set>
                                      <p:cBhvr>
                                        <p:cTn id="168" dur="500" fill="hold"/>
                                        <p:tgtEl>
                                          <p:spTgt spid="18462"/>
                                        </p:tgtEl>
                                        <p:attrNameLst>
                                          <p:attrName>fill.type</p:attrName>
                                        </p:attrNameLst>
                                      </p:cBhvr>
                                      <p:to>
                                        <p:strVal val="solid"/>
                                      </p:to>
                                    </p:set>
                                  </p:childTnLst>
                                </p:cTn>
                              </p:par>
                              <p:par>
                                <p:cTn id="169" presetID="23" presetClass="emph" presetSubtype="0" repeatCount="indefinite" fill="hold" grpId="0" nodeType="withEffect">
                                  <p:stCondLst>
                                    <p:cond delay="0"/>
                                  </p:stCondLst>
                                  <p:childTnLst>
                                    <p:animClr clrSpc="hsl" dir="cw">
                                      <p:cBhvr override="childStyle">
                                        <p:cTn id="170" dur="500" fill="hold"/>
                                        <p:tgtEl>
                                          <p:spTgt spid="18463"/>
                                        </p:tgtEl>
                                        <p:attrNameLst>
                                          <p:attrName>style.color</p:attrName>
                                        </p:attrNameLst>
                                      </p:cBhvr>
                                      <p:by>
                                        <p:hsl h="10842353" s="0" l="0"/>
                                      </p:by>
                                    </p:animClr>
                                    <p:animClr clrSpc="hsl" dir="cw">
                                      <p:cBhvr>
                                        <p:cTn id="171" dur="500" fill="hold"/>
                                        <p:tgtEl>
                                          <p:spTgt spid="18463"/>
                                        </p:tgtEl>
                                        <p:attrNameLst>
                                          <p:attrName>fillcolor</p:attrName>
                                        </p:attrNameLst>
                                      </p:cBhvr>
                                      <p:by>
                                        <p:hsl h="10842353" s="0" l="0"/>
                                      </p:by>
                                    </p:animClr>
                                    <p:animClr clrSpc="hsl" dir="cw">
                                      <p:cBhvr>
                                        <p:cTn id="172" dur="500" fill="hold"/>
                                        <p:tgtEl>
                                          <p:spTgt spid="18463"/>
                                        </p:tgtEl>
                                        <p:attrNameLst>
                                          <p:attrName>stroke.color</p:attrName>
                                        </p:attrNameLst>
                                      </p:cBhvr>
                                      <p:by>
                                        <p:hsl h="10842353" s="0" l="0"/>
                                      </p:by>
                                    </p:animClr>
                                    <p:set>
                                      <p:cBhvr>
                                        <p:cTn id="173" dur="500" fill="hold"/>
                                        <p:tgtEl>
                                          <p:spTgt spid="18463"/>
                                        </p:tgtEl>
                                        <p:attrNameLst>
                                          <p:attrName>fill.type</p:attrName>
                                        </p:attrNameLst>
                                      </p:cBhvr>
                                      <p:to>
                                        <p:strVal val="solid"/>
                                      </p:to>
                                    </p:set>
                                  </p:childTnLst>
                                </p:cTn>
                              </p:par>
                              <p:par>
                                <p:cTn id="174" presetID="23" presetClass="emph" presetSubtype="0" repeatCount="indefinite" fill="hold" grpId="0" nodeType="withEffect">
                                  <p:stCondLst>
                                    <p:cond delay="0"/>
                                  </p:stCondLst>
                                  <p:childTnLst>
                                    <p:animClr clrSpc="hsl" dir="cw">
                                      <p:cBhvr override="childStyle">
                                        <p:cTn id="175" dur="500" fill="hold"/>
                                        <p:tgtEl>
                                          <p:spTgt spid="18464"/>
                                        </p:tgtEl>
                                        <p:attrNameLst>
                                          <p:attrName>style.color</p:attrName>
                                        </p:attrNameLst>
                                      </p:cBhvr>
                                      <p:by>
                                        <p:hsl h="10842353" s="0" l="0"/>
                                      </p:by>
                                    </p:animClr>
                                    <p:animClr clrSpc="hsl" dir="cw">
                                      <p:cBhvr>
                                        <p:cTn id="176" dur="500" fill="hold"/>
                                        <p:tgtEl>
                                          <p:spTgt spid="18464"/>
                                        </p:tgtEl>
                                        <p:attrNameLst>
                                          <p:attrName>fillcolor</p:attrName>
                                        </p:attrNameLst>
                                      </p:cBhvr>
                                      <p:by>
                                        <p:hsl h="10842353" s="0" l="0"/>
                                      </p:by>
                                    </p:animClr>
                                    <p:animClr clrSpc="hsl" dir="cw">
                                      <p:cBhvr>
                                        <p:cTn id="177" dur="500" fill="hold"/>
                                        <p:tgtEl>
                                          <p:spTgt spid="18464"/>
                                        </p:tgtEl>
                                        <p:attrNameLst>
                                          <p:attrName>stroke.color</p:attrName>
                                        </p:attrNameLst>
                                      </p:cBhvr>
                                      <p:by>
                                        <p:hsl h="10842353" s="0" l="0"/>
                                      </p:by>
                                    </p:animClr>
                                    <p:set>
                                      <p:cBhvr>
                                        <p:cTn id="178" dur="500" fill="hold"/>
                                        <p:tgtEl>
                                          <p:spTgt spid="18464"/>
                                        </p:tgtEl>
                                        <p:attrNameLst>
                                          <p:attrName>fill.type</p:attrName>
                                        </p:attrNameLst>
                                      </p:cBhvr>
                                      <p:to>
                                        <p:strVal val="solid"/>
                                      </p:to>
                                    </p:set>
                                  </p:childTnLst>
                                </p:cTn>
                              </p:par>
                              <p:par>
                                <p:cTn id="179" presetID="23" presetClass="emph" presetSubtype="0" repeatCount="indefinite" fill="hold" grpId="0" nodeType="withEffect">
                                  <p:stCondLst>
                                    <p:cond delay="0"/>
                                  </p:stCondLst>
                                  <p:childTnLst>
                                    <p:animClr clrSpc="hsl" dir="cw">
                                      <p:cBhvr override="childStyle">
                                        <p:cTn id="180" dur="500" fill="hold"/>
                                        <p:tgtEl>
                                          <p:spTgt spid="18465"/>
                                        </p:tgtEl>
                                        <p:attrNameLst>
                                          <p:attrName>style.color</p:attrName>
                                        </p:attrNameLst>
                                      </p:cBhvr>
                                      <p:by>
                                        <p:hsl h="10842353" s="0" l="0"/>
                                      </p:by>
                                    </p:animClr>
                                    <p:animClr clrSpc="hsl" dir="cw">
                                      <p:cBhvr>
                                        <p:cTn id="181" dur="500" fill="hold"/>
                                        <p:tgtEl>
                                          <p:spTgt spid="18465"/>
                                        </p:tgtEl>
                                        <p:attrNameLst>
                                          <p:attrName>fillcolor</p:attrName>
                                        </p:attrNameLst>
                                      </p:cBhvr>
                                      <p:by>
                                        <p:hsl h="10842353" s="0" l="0"/>
                                      </p:by>
                                    </p:animClr>
                                    <p:animClr clrSpc="hsl" dir="cw">
                                      <p:cBhvr>
                                        <p:cTn id="182" dur="500" fill="hold"/>
                                        <p:tgtEl>
                                          <p:spTgt spid="18465"/>
                                        </p:tgtEl>
                                        <p:attrNameLst>
                                          <p:attrName>stroke.color</p:attrName>
                                        </p:attrNameLst>
                                      </p:cBhvr>
                                      <p:by>
                                        <p:hsl h="10842353" s="0" l="0"/>
                                      </p:by>
                                    </p:animClr>
                                    <p:set>
                                      <p:cBhvr>
                                        <p:cTn id="183" dur="500" fill="hold"/>
                                        <p:tgtEl>
                                          <p:spTgt spid="18465"/>
                                        </p:tgtEl>
                                        <p:attrNameLst>
                                          <p:attrName>fill.type</p:attrName>
                                        </p:attrNameLst>
                                      </p:cBhvr>
                                      <p:to>
                                        <p:strVal val="solid"/>
                                      </p:to>
                                    </p:set>
                                  </p:childTnLst>
                                </p:cTn>
                              </p:par>
                              <p:par>
                                <p:cTn id="184" presetID="6" presetClass="emph" presetSubtype="0" repeatCount="indefinite" accel="50000" decel="50000" autoRev="1" fill="hold" grpId="0" nodeType="withEffect">
                                  <p:stCondLst>
                                    <p:cond delay="0"/>
                                  </p:stCondLst>
                                  <p:childTnLst>
                                    <p:animScale>
                                      <p:cBhvr>
                                        <p:cTn id="185" dur="500" fill="hold"/>
                                        <p:tgtEl>
                                          <p:spTgt spid="18466"/>
                                        </p:tgtEl>
                                      </p:cBhvr>
                                      <p:by x="150000" y="150000"/>
                                    </p:animScale>
                                  </p:childTnLst>
                                </p:cTn>
                              </p:par>
                              <p:par>
                                <p:cTn id="186" presetID="30" presetClass="emph" presetSubtype="0" repeatCount="indefinite" fill="hold" grpId="1" nodeType="withEffect">
                                  <p:stCondLst>
                                    <p:cond delay="0"/>
                                  </p:stCondLst>
                                  <p:childTnLst>
                                    <p:animClr clrSpc="hsl" dir="cw">
                                      <p:cBhvr override="childStyle">
                                        <p:cTn id="187" dur="500" fill="hold"/>
                                        <p:tgtEl>
                                          <p:spTgt spid="18466"/>
                                        </p:tgtEl>
                                        <p:attrNameLst>
                                          <p:attrName>style.color</p:attrName>
                                        </p:attrNameLst>
                                      </p:cBhvr>
                                      <p:by>
                                        <p:hsl h="0" s="12549" l="25098"/>
                                      </p:by>
                                    </p:animClr>
                                    <p:animClr clrSpc="hsl" dir="cw">
                                      <p:cBhvr>
                                        <p:cTn id="188" dur="500" fill="hold"/>
                                        <p:tgtEl>
                                          <p:spTgt spid="18466"/>
                                        </p:tgtEl>
                                        <p:attrNameLst>
                                          <p:attrName>fillcolor</p:attrName>
                                        </p:attrNameLst>
                                      </p:cBhvr>
                                      <p:by>
                                        <p:hsl h="0" s="12549" l="25098"/>
                                      </p:by>
                                    </p:animClr>
                                    <p:animClr clrSpc="hsl" dir="cw">
                                      <p:cBhvr>
                                        <p:cTn id="189" dur="500" fill="hold"/>
                                        <p:tgtEl>
                                          <p:spTgt spid="18466"/>
                                        </p:tgtEl>
                                        <p:attrNameLst>
                                          <p:attrName>stroke.color</p:attrName>
                                        </p:attrNameLst>
                                      </p:cBhvr>
                                      <p:by>
                                        <p:hsl h="0" s="12549" l="25098"/>
                                      </p:by>
                                    </p:animClr>
                                    <p:set>
                                      <p:cBhvr>
                                        <p:cTn id="190" dur="500" fill="hold"/>
                                        <p:tgtEl>
                                          <p:spTgt spid="18466"/>
                                        </p:tgtEl>
                                        <p:attrNameLst>
                                          <p:attrName>fill.type</p:attrName>
                                        </p:attrNameLst>
                                      </p:cBhvr>
                                      <p:to>
                                        <p:strVal val="solid"/>
                                      </p:to>
                                    </p:set>
                                  </p:childTnLst>
                                </p:cTn>
                              </p:par>
                              <p:par>
                                <p:cTn id="191" presetID="6" presetClass="emph" presetSubtype="0" repeatCount="indefinite" accel="50000" decel="50000" autoRev="1" fill="hold" grpId="0" nodeType="withEffect">
                                  <p:stCondLst>
                                    <p:cond delay="0"/>
                                  </p:stCondLst>
                                  <p:childTnLst>
                                    <p:animScale>
                                      <p:cBhvr>
                                        <p:cTn id="192" dur="500" fill="hold"/>
                                        <p:tgtEl>
                                          <p:spTgt spid="18467"/>
                                        </p:tgtEl>
                                      </p:cBhvr>
                                      <p:by x="150000" y="150000"/>
                                    </p:animScale>
                                  </p:childTnLst>
                                </p:cTn>
                              </p:par>
                              <p:par>
                                <p:cTn id="193" presetID="30" presetClass="emph" presetSubtype="0" repeatCount="indefinite" fill="hold" grpId="1" nodeType="withEffect">
                                  <p:stCondLst>
                                    <p:cond delay="0"/>
                                  </p:stCondLst>
                                  <p:childTnLst>
                                    <p:animClr clrSpc="hsl" dir="cw">
                                      <p:cBhvr override="childStyle">
                                        <p:cTn id="194" dur="500" fill="hold"/>
                                        <p:tgtEl>
                                          <p:spTgt spid="18467"/>
                                        </p:tgtEl>
                                        <p:attrNameLst>
                                          <p:attrName>style.color</p:attrName>
                                        </p:attrNameLst>
                                      </p:cBhvr>
                                      <p:by>
                                        <p:hsl h="0" s="12549" l="25098"/>
                                      </p:by>
                                    </p:animClr>
                                    <p:animClr clrSpc="hsl" dir="cw">
                                      <p:cBhvr>
                                        <p:cTn id="195" dur="500" fill="hold"/>
                                        <p:tgtEl>
                                          <p:spTgt spid="18467"/>
                                        </p:tgtEl>
                                        <p:attrNameLst>
                                          <p:attrName>fillcolor</p:attrName>
                                        </p:attrNameLst>
                                      </p:cBhvr>
                                      <p:by>
                                        <p:hsl h="0" s="12549" l="25098"/>
                                      </p:by>
                                    </p:animClr>
                                    <p:animClr clrSpc="hsl" dir="cw">
                                      <p:cBhvr>
                                        <p:cTn id="196" dur="500" fill="hold"/>
                                        <p:tgtEl>
                                          <p:spTgt spid="18467"/>
                                        </p:tgtEl>
                                        <p:attrNameLst>
                                          <p:attrName>stroke.color</p:attrName>
                                        </p:attrNameLst>
                                      </p:cBhvr>
                                      <p:by>
                                        <p:hsl h="0" s="12549" l="25098"/>
                                      </p:by>
                                    </p:animClr>
                                    <p:set>
                                      <p:cBhvr>
                                        <p:cTn id="197" dur="500" fill="hold"/>
                                        <p:tgtEl>
                                          <p:spTgt spid="18467"/>
                                        </p:tgtEl>
                                        <p:attrNameLst>
                                          <p:attrName>fill.type</p:attrName>
                                        </p:attrNameLst>
                                      </p:cBhvr>
                                      <p:to>
                                        <p:strVal val="solid"/>
                                      </p:to>
                                    </p:set>
                                  </p:childTnLst>
                                </p:cTn>
                              </p:par>
                              <p:par>
                                <p:cTn id="198" presetID="6" presetClass="emph" presetSubtype="0" repeatCount="indefinite" accel="50000" decel="50000" autoRev="1" fill="hold" grpId="0" nodeType="withEffect">
                                  <p:stCondLst>
                                    <p:cond delay="0"/>
                                  </p:stCondLst>
                                  <p:childTnLst>
                                    <p:animScale>
                                      <p:cBhvr>
                                        <p:cTn id="199" dur="500" fill="hold"/>
                                        <p:tgtEl>
                                          <p:spTgt spid="18468"/>
                                        </p:tgtEl>
                                      </p:cBhvr>
                                      <p:by x="150000" y="150000"/>
                                    </p:animScale>
                                  </p:childTnLst>
                                </p:cTn>
                              </p:par>
                              <p:par>
                                <p:cTn id="200" presetID="30" presetClass="emph" presetSubtype="0" repeatCount="indefinite" fill="hold" grpId="1" nodeType="withEffect">
                                  <p:stCondLst>
                                    <p:cond delay="0"/>
                                  </p:stCondLst>
                                  <p:childTnLst>
                                    <p:animClr clrSpc="hsl" dir="cw">
                                      <p:cBhvr override="childStyle">
                                        <p:cTn id="201" dur="500" fill="hold"/>
                                        <p:tgtEl>
                                          <p:spTgt spid="18468"/>
                                        </p:tgtEl>
                                        <p:attrNameLst>
                                          <p:attrName>style.color</p:attrName>
                                        </p:attrNameLst>
                                      </p:cBhvr>
                                      <p:by>
                                        <p:hsl h="0" s="12549" l="25098"/>
                                      </p:by>
                                    </p:animClr>
                                    <p:animClr clrSpc="hsl" dir="cw">
                                      <p:cBhvr>
                                        <p:cTn id="202" dur="500" fill="hold"/>
                                        <p:tgtEl>
                                          <p:spTgt spid="18468"/>
                                        </p:tgtEl>
                                        <p:attrNameLst>
                                          <p:attrName>fillcolor</p:attrName>
                                        </p:attrNameLst>
                                      </p:cBhvr>
                                      <p:by>
                                        <p:hsl h="0" s="12549" l="25098"/>
                                      </p:by>
                                    </p:animClr>
                                    <p:animClr clrSpc="hsl" dir="cw">
                                      <p:cBhvr>
                                        <p:cTn id="203" dur="500" fill="hold"/>
                                        <p:tgtEl>
                                          <p:spTgt spid="18468"/>
                                        </p:tgtEl>
                                        <p:attrNameLst>
                                          <p:attrName>stroke.color</p:attrName>
                                        </p:attrNameLst>
                                      </p:cBhvr>
                                      <p:by>
                                        <p:hsl h="0" s="12549" l="25098"/>
                                      </p:by>
                                    </p:animClr>
                                    <p:set>
                                      <p:cBhvr>
                                        <p:cTn id="204" dur="500" fill="hold"/>
                                        <p:tgtEl>
                                          <p:spTgt spid="18468"/>
                                        </p:tgtEl>
                                        <p:attrNameLst>
                                          <p:attrName>fill.type</p:attrName>
                                        </p:attrNameLst>
                                      </p:cBhvr>
                                      <p:to>
                                        <p:strVal val="solid"/>
                                      </p:to>
                                    </p:set>
                                  </p:childTnLst>
                                </p:cTn>
                              </p:par>
                              <p:par>
                                <p:cTn id="205" presetID="6" presetClass="emph" presetSubtype="0" repeatCount="indefinite" accel="50000" decel="50000" autoRev="1" fill="hold" grpId="0" nodeType="withEffect">
                                  <p:stCondLst>
                                    <p:cond delay="0"/>
                                  </p:stCondLst>
                                  <p:childTnLst>
                                    <p:animScale>
                                      <p:cBhvr>
                                        <p:cTn id="206" dur="5000" fill="hold"/>
                                        <p:tgtEl>
                                          <p:spTgt spid="18469"/>
                                        </p:tgtEl>
                                      </p:cBhvr>
                                      <p:by x="150000" y="150000"/>
                                    </p:animScale>
                                  </p:childTnLst>
                                </p:cTn>
                              </p:par>
                              <p:par>
                                <p:cTn id="207" presetID="30" presetClass="emph" presetSubtype="0" repeatCount="indefinite" fill="hold" grpId="1" nodeType="withEffect">
                                  <p:stCondLst>
                                    <p:cond delay="0"/>
                                  </p:stCondLst>
                                  <p:childTnLst>
                                    <p:animClr clrSpc="hsl" dir="cw">
                                      <p:cBhvr override="childStyle">
                                        <p:cTn id="208" dur="5000" fill="hold"/>
                                        <p:tgtEl>
                                          <p:spTgt spid="18469"/>
                                        </p:tgtEl>
                                        <p:attrNameLst>
                                          <p:attrName>style.color</p:attrName>
                                        </p:attrNameLst>
                                      </p:cBhvr>
                                      <p:by>
                                        <p:hsl h="0" s="12549" l="25098"/>
                                      </p:by>
                                    </p:animClr>
                                    <p:animClr clrSpc="hsl" dir="cw">
                                      <p:cBhvr>
                                        <p:cTn id="209" dur="5000" fill="hold"/>
                                        <p:tgtEl>
                                          <p:spTgt spid="18469"/>
                                        </p:tgtEl>
                                        <p:attrNameLst>
                                          <p:attrName>fillcolor</p:attrName>
                                        </p:attrNameLst>
                                      </p:cBhvr>
                                      <p:by>
                                        <p:hsl h="0" s="12549" l="25098"/>
                                      </p:by>
                                    </p:animClr>
                                    <p:animClr clrSpc="hsl" dir="cw">
                                      <p:cBhvr>
                                        <p:cTn id="210" dur="5000" fill="hold"/>
                                        <p:tgtEl>
                                          <p:spTgt spid="18469"/>
                                        </p:tgtEl>
                                        <p:attrNameLst>
                                          <p:attrName>stroke.color</p:attrName>
                                        </p:attrNameLst>
                                      </p:cBhvr>
                                      <p:by>
                                        <p:hsl h="0" s="12549" l="25098"/>
                                      </p:by>
                                    </p:animClr>
                                    <p:set>
                                      <p:cBhvr>
                                        <p:cTn id="211" dur="5000" fill="hold"/>
                                        <p:tgtEl>
                                          <p:spTgt spid="18469"/>
                                        </p:tgtEl>
                                        <p:attrNameLst>
                                          <p:attrName>fill.type</p:attrName>
                                        </p:attrNameLst>
                                      </p:cBhvr>
                                      <p:to>
                                        <p:strVal val="solid"/>
                                      </p:to>
                                    </p:set>
                                  </p:childTnLst>
                                </p:cTn>
                              </p:par>
                              <p:par>
                                <p:cTn id="212" presetID="6" presetClass="emph" presetSubtype="0" repeatCount="indefinite" accel="50000" decel="50000" autoRev="1" fill="hold" grpId="0" nodeType="withEffect">
                                  <p:stCondLst>
                                    <p:cond delay="0"/>
                                  </p:stCondLst>
                                  <p:childTnLst>
                                    <p:animScale>
                                      <p:cBhvr>
                                        <p:cTn id="213" dur="1000" fill="hold"/>
                                        <p:tgtEl>
                                          <p:spTgt spid="18470"/>
                                        </p:tgtEl>
                                      </p:cBhvr>
                                      <p:by x="150000" y="150000"/>
                                    </p:animScale>
                                  </p:childTnLst>
                                </p:cTn>
                              </p:par>
                              <p:par>
                                <p:cTn id="214" presetID="30" presetClass="emph" presetSubtype="0" repeatCount="indefinite" fill="hold" grpId="1" nodeType="withEffect">
                                  <p:stCondLst>
                                    <p:cond delay="0"/>
                                  </p:stCondLst>
                                  <p:childTnLst>
                                    <p:animClr clrSpc="hsl" dir="cw">
                                      <p:cBhvr override="childStyle">
                                        <p:cTn id="215" dur="1000" fill="hold"/>
                                        <p:tgtEl>
                                          <p:spTgt spid="18470"/>
                                        </p:tgtEl>
                                        <p:attrNameLst>
                                          <p:attrName>style.color</p:attrName>
                                        </p:attrNameLst>
                                      </p:cBhvr>
                                      <p:by>
                                        <p:hsl h="0" s="12549" l="25098"/>
                                      </p:by>
                                    </p:animClr>
                                    <p:animClr clrSpc="hsl" dir="cw">
                                      <p:cBhvr>
                                        <p:cTn id="216" dur="1000" fill="hold"/>
                                        <p:tgtEl>
                                          <p:spTgt spid="18470"/>
                                        </p:tgtEl>
                                        <p:attrNameLst>
                                          <p:attrName>fillcolor</p:attrName>
                                        </p:attrNameLst>
                                      </p:cBhvr>
                                      <p:by>
                                        <p:hsl h="0" s="12549" l="25098"/>
                                      </p:by>
                                    </p:animClr>
                                    <p:animClr clrSpc="hsl" dir="cw">
                                      <p:cBhvr>
                                        <p:cTn id="217" dur="1000" fill="hold"/>
                                        <p:tgtEl>
                                          <p:spTgt spid="18470"/>
                                        </p:tgtEl>
                                        <p:attrNameLst>
                                          <p:attrName>stroke.color</p:attrName>
                                        </p:attrNameLst>
                                      </p:cBhvr>
                                      <p:by>
                                        <p:hsl h="0" s="12549" l="25098"/>
                                      </p:by>
                                    </p:animClr>
                                    <p:set>
                                      <p:cBhvr>
                                        <p:cTn id="218" dur="1000" fill="hold"/>
                                        <p:tgtEl>
                                          <p:spTgt spid="18470"/>
                                        </p:tgtEl>
                                        <p:attrNameLst>
                                          <p:attrName>fill.type</p:attrName>
                                        </p:attrNameLst>
                                      </p:cBhvr>
                                      <p:to>
                                        <p:strVal val="solid"/>
                                      </p:to>
                                    </p:set>
                                  </p:childTnLst>
                                </p:cTn>
                              </p:par>
                              <p:par>
                                <p:cTn id="219" presetID="26" presetClass="emph" presetSubtype="0" repeatCount="indefinite" fill="hold" grpId="2" nodeType="withEffect">
                                  <p:stCondLst>
                                    <p:cond delay="0"/>
                                  </p:stCondLst>
                                  <p:childTnLst>
                                    <p:animEffect transition="out" filter="fade">
                                      <p:cBhvr>
                                        <p:cTn id="220" dur="1000" tmFilter="0, 0; .2, .5; .8, .5; 1, 0"/>
                                        <p:tgtEl>
                                          <p:spTgt spid="18470"/>
                                        </p:tgtEl>
                                      </p:cBhvr>
                                    </p:animEffect>
                                    <p:animScale>
                                      <p:cBhvr>
                                        <p:cTn id="221" dur="500" autoRev="1" fill="hold"/>
                                        <p:tgtEl>
                                          <p:spTgt spid="18470"/>
                                        </p:tgtEl>
                                      </p:cBhvr>
                                      <p:by x="105000" y="105000"/>
                                    </p:animScale>
                                  </p:childTnLst>
                                </p:cTn>
                              </p:par>
                              <p:par>
                                <p:cTn id="222" presetID="6" presetClass="emph" presetSubtype="0" repeatCount="indefinite" accel="50000" decel="50000" autoRev="1" fill="hold" grpId="0" nodeType="withEffect">
                                  <p:stCondLst>
                                    <p:cond delay="0"/>
                                  </p:stCondLst>
                                  <p:childTnLst>
                                    <p:animScale>
                                      <p:cBhvr>
                                        <p:cTn id="223" dur="3000" fill="hold"/>
                                        <p:tgtEl>
                                          <p:spTgt spid="18471"/>
                                        </p:tgtEl>
                                      </p:cBhvr>
                                      <p:by x="150000" y="150000"/>
                                    </p:animScale>
                                  </p:childTnLst>
                                </p:cTn>
                              </p:par>
                              <p:par>
                                <p:cTn id="224" presetID="30" presetClass="emph" presetSubtype="0" repeatCount="indefinite" fill="hold" grpId="1" nodeType="withEffect">
                                  <p:stCondLst>
                                    <p:cond delay="0"/>
                                  </p:stCondLst>
                                  <p:childTnLst>
                                    <p:animClr clrSpc="hsl" dir="cw">
                                      <p:cBhvr override="childStyle">
                                        <p:cTn id="225" dur="3000" fill="hold"/>
                                        <p:tgtEl>
                                          <p:spTgt spid="18471"/>
                                        </p:tgtEl>
                                        <p:attrNameLst>
                                          <p:attrName>style.color</p:attrName>
                                        </p:attrNameLst>
                                      </p:cBhvr>
                                      <p:by>
                                        <p:hsl h="0" s="12549" l="25098"/>
                                      </p:by>
                                    </p:animClr>
                                    <p:animClr clrSpc="hsl" dir="cw">
                                      <p:cBhvr>
                                        <p:cTn id="226" dur="3000" fill="hold"/>
                                        <p:tgtEl>
                                          <p:spTgt spid="18471"/>
                                        </p:tgtEl>
                                        <p:attrNameLst>
                                          <p:attrName>fillcolor</p:attrName>
                                        </p:attrNameLst>
                                      </p:cBhvr>
                                      <p:by>
                                        <p:hsl h="0" s="12549" l="25098"/>
                                      </p:by>
                                    </p:animClr>
                                    <p:animClr clrSpc="hsl" dir="cw">
                                      <p:cBhvr>
                                        <p:cTn id="227" dur="3000" fill="hold"/>
                                        <p:tgtEl>
                                          <p:spTgt spid="18471"/>
                                        </p:tgtEl>
                                        <p:attrNameLst>
                                          <p:attrName>stroke.color</p:attrName>
                                        </p:attrNameLst>
                                      </p:cBhvr>
                                      <p:by>
                                        <p:hsl h="0" s="12549" l="25098"/>
                                      </p:by>
                                    </p:animClr>
                                    <p:set>
                                      <p:cBhvr>
                                        <p:cTn id="228" dur="3000" fill="hold"/>
                                        <p:tgtEl>
                                          <p:spTgt spid="18471"/>
                                        </p:tgtEl>
                                        <p:attrNameLst>
                                          <p:attrName>fill.type</p:attrName>
                                        </p:attrNameLst>
                                      </p:cBhvr>
                                      <p:to>
                                        <p:strVal val="solid"/>
                                      </p:to>
                                    </p:set>
                                  </p:childTnLst>
                                </p:cTn>
                              </p:par>
                              <p:par>
                                <p:cTn id="229" presetID="26" presetClass="emph" presetSubtype="0" repeatCount="indefinite" fill="hold" grpId="2" nodeType="withEffect">
                                  <p:stCondLst>
                                    <p:cond delay="0"/>
                                  </p:stCondLst>
                                  <p:childTnLst>
                                    <p:animEffect transition="out" filter="fade">
                                      <p:cBhvr>
                                        <p:cTn id="230" dur="3000" tmFilter="0, 0; .2, .5; .8, .5; 1, 0"/>
                                        <p:tgtEl>
                                          <p:spTgt spid="18471"/>
                                        </p:tgtEl>
                                      </p:cBhvr>
                                    </p:animEffect>
                                    <p:animScale>
                                      <p:cBhvr>
                                        <p:cTn id="231" dur="1500" autoRev="1" fill="hold"/>
                                        <p:tgtEl>
                                          <p:spTgt spid="18471"/>
                                        </p:tgtEl>
                                      </p:cBhvr>
                                      <p:by x="105000" y="105000"/>
                                    </p:animScale>
                                  </p:childTnLst>
                                </p:cTn>
                              </p:par>
                              <p:par>
                                <p:cTn id="232" presetID="23" presetClass="emph" presetSubtype="0" repeatCount="indefinite" fill="hold" grpId="0" nodeType="withEffect">
                                  <p:stCondLst>
                                    <p:cond delay="0"/>
                                  </p:stCondLst>
                                  <p:childTnLst>
                                    <p:animClr clrSpc="hsl" dir="cw">
                                      <p:cBhvr override="childStyle">
                                        <p:cTn id="233" dur="500" fill="hold"/>
                                        <p:tgtEl>
                                          <p:spTgt spid="18472"/>
                                        </p:tgtEl>
                                        <p:attrNameLst>
                                          <p:attrName>style.color</p:attrName>
                                        </p:attrNameLst>
                                      </p:cBhvr>
                                      <p:by>
                                        <p:hsl h="10842353" s="0" l="0"/>
                                      </p:by>
                                    </p:animClr>
                                    <p:animClr clrSpc="hsl" dir="cw">
                                      <p:cBhvr>
                                        <p:cTn id="234" dur="500" fill="hold"/>
                                        <p:tgtEl>
                                          <p:spTgt spid="18472"/>
                                        </p:tgtEl>
                                        <p:attrNameLst>
                                          <p:attrName>fillcolor</p:attrName>
                                        </p:attrNameLst>
                                      </p:cBhvr>
                                      <p:by>
                                        <p:hsl h="10842353" s="0" l="0"/>
                                      </p:by>
                                    </p:animClr>
                                    <p:animClr clrSpc="hsl" dir="cw">
                                      <p:cBhvr>
                                        <p:cTn id="235" dur="500" fill="hold"/>
                                        <p:tgtEl>
                                          <p:spTgt spid="18472"/>
                                        </p:tgtEl>
                                        <p:attrNameLst>
                                          <p:attrName>stroke.color</p:attrName>
                                        </p:attrNameLst>
                                      </p:cBhvr>
                                      <p:by>
                                        <p:hsl h="10842353" s="0" l="0"/>
                                      </p:by>
                                    </p:animClr>
                                    <p:set>
                                      <p:cBhvr>
                                        <p:cTn id="236" dur="500" fill="hold"/>
                                        <p:tgtEl>
                                          <p:spTgt spid="18472"/>
                                        </p:tgtEl>
                                        <p:attrNameLst>
                                          <p:attrName>fill.type</p:attrName>
                                        </p:attrNameLst>
                                      </p:cBhvr>
                                      <p:to>
                                        <p:strVal val="solid"/>
                                      </p:to>
                                    </p:set>
                                  </p:childTnLst>
                                </p:cTn>
                              </p:par>
                              <p:par>
                                <p:cTn id="237" presetID="23" presetClass="emph" presetSubtype="0" repeatCount="indefinite" fill="hold" grpId="0" nodeType="withEffect">
                                  <p:stCondLst>
                                    <p:cond delay="0"/>
                                  </p:stCondLst>
                                  <p:childTnLst>
                                    <p:animClr clrSpc="hsl" dir="cw">
                                      <p:cBhvr override="childStyle">
                                        <p:cTn id="238" dur="500" fill="hold"/>
                                        <p:tgtEl>
                                          <p:spTgt spid="18473"/>
                                        </p:tgtEl>
                                        <p:attrNameLst>
                                          <p:attrName>style.color</p:attrName>
                                        </p:attrNameLst>
                                      </p:cBhvr>
                                      <p:by>
                                        <p:hsl h="10842353" s="0" l="0"/>
                                      </p:by>
                                    </p:animClr>
                                    <p:animClr clrSpc="hsl" dir="cw">
                                      <p:cBhvr>
                                        <p:cTn id="239" dur="500" fill="hold"/>
                                        <p:tgtEl>
                                          <p:spTgt spid="18473"/>
                                        </p:tgtEl>
                                        <p:attrNameLst>
                                          <p:attrName>fillcolor</p:attrName>
                                        </p:attrNameLst>
                                      </p:cBhvr>
                                      <p:by>
                                        <p:hsl h="10842353" s="0" l="0"/>
                                      </p:by>
                                    </p:animClr>
                                    <p:animClr clrSpc="hsl" dir="cw">
                                      <p:cBhvr>
                                        <p:cTn id="240" dur="500" fill="hold"/>
                                        <p:tgtEl>
                                          <p:spTgt spid="18473"/>
                                        </p:tgtEl>
                                        <p:attrNameLst>
                                          <p:attrName>stroke.color</p:attrName>
                                        </p:attrNameLst>
                                      </p:cBhvr>
                                      <p:by>
                                        <p:hsl h="10842353" s="0" l="0"/>
                                      </p:by>
                                    </p:animClr>
                                    <p:set>
                                      <p:cBhvr>
                                        <p:cTn id="241" dur="500" fill="hold"/>
                                        <p:tgtEl>
                                          <p:spTgt spid="18473"/>
                                        </p:tgtEl>
                                        <p:attrNameLst>
                                          <p:attrName>fill.type</p:attrName>
                                        </p:attrNameLst>
                                      </p:cBhvr>
                                      <p:to>
                                        <p:strVal val="solid"/>
                                      </p:to>
                                    </p:set>
                                  </p:childTnLst>
                                </p:cTn>
                              </p:par>
                              <p:par>
                                <p:cTn id="242" presetID="6" presetClass="emph" presetSubtype="0" repeatCount="indefinite" accel="50000" decel="50000" autoRev="1" fill="hold" grpId="0" nodeType="withEffect">
                                  <p:stCondLst>
                                    <p:cond delay="0"/>
                                  </p:stCondLst>
                                  <p:childTnLst>
                                    <p:animScale>
                                      <p:cBhvr>
                                        <p:cTn id="243" dur="500" fill="hold"/>
                                        <p:tgtEl>
                                          <p:spTgt spid="18474"/>
                                        </p:tgtEl>
                                      </p:cBhvr>
                                      <p:by x="150000" y="150000"/>
                                    </p:animScale>
                                  </p:childTnLst>
                                </p:cTn>
                              </p:par>
                              <p:par>
                                <p:cTn id="244" presetID="30" presetClass="emph" presetSubtype="0" repeatCount="indefinite" fill="hold" grpId="1" nodeType="withEffect">
                                  <p:stCondLst>
                                    <p:cond delay="0"/>
                                  </p:stCondLst>
                                  <p:childTnLst>
                                    <p:animClr clrSpc="hsl" dir="cw">
                                      <p:cBhvr override="childStyle">
                                        <p:cTn id="245" dur="500" fill="hold"/>
                                        <p:tgtEl>
                                          <p:spTgt spid="18474"/>
                                        </p:tgtEl>
                                        <p:attrNameLst>
                                          <p:attrName>style.color</p:attrName>
                                        </p:attrNameLst>
                                      </p:cBhvr>
                                      <p:by>
                                        <p:hsl h="0" s="12549" l="25098"/>
                                      </p:by>
                                    </p:animClr>
                                    <p:animClr clrSpc="hsl" dir="cw">
                                      <p:cBhvr>
                                        <p:cTn id="246" dur="500" fill="hold"/>
                                        <p:tgtEl>
                                          <p:spTgt spid="18474"/>
                                        </p:tgtEl>
                                        <p:attrNameLst>
                                          <p:attrName>fillcolor</p:attrName>
                                        </p:attrNameLst>
                                      </p:cBhvr>
                                      <p:by>
                                        <p:hsl h="0" s="12549" l="25098"/>
                                      </p:by>
                                    </p:animClr>
                                    <p:animClr clrSpc="hsl" dir="cw">
                                      <p:cBhvr>
                                        <p:cTn id="247" dur="500" fill="hold"/>
                                        <p:tgtEl>
                                          <p:spTgt spid="18474"/>
                                        </p:tgtEl>
                                        <p:attrNameLst>
                                          <p:attrName>stroke.color</p:attrName>
                                        </p:attrNameLst>
                                      </p:cBhvr>
                                      <p:by>
                                        <p:hsl h="0" s="12549" l="25098"/>
                                      </p:by>
                                    </p:animClr>
                                    <p:set>
                                      <p:cBhvr>
                                        <p:cTn id="248" dur="500" fill="hold"/>
                                        <p:tgtEl>
                                          <p:spTgt spid="18474"/>
                                        </p:tgtEl>
                                        <p:attrNameLst>
                                          <p:attrName>fill.type</p:attrName>
                                        </p:attrNameLst>
                                      </p:cBhvr>
                                      <p:to>
                                        <p:strVal val="solid"/>
                                      </p:to>
                                    </p:set>
                                  </p:childTnLst>
                                </p:cTn>
                              </p:par>
                              <p:par>
                                <p:cTn id="249" presetID="6" presetClass="emph" presetSubtype="0" repeatCount="indefinite" accel="50000" decel="50000" autoRev="1" fill="hold" grpId="0" nodeType="withEffect">
                                  <p:stCondLst>
                                    <p:cond delay="0"/>
                                  </p:stCondLst>
                                  <p:childTnLst>
                                    <p:animScale>
                                      <p:cBhvr>
                                        <p:cTn id="250" dur="500" fill="hold"/>
                                        <p:tgtEl>
                                          <p:spTgt spid="18475"/>
                                        </p:tgtEl>
                                      </p:cBhvr>
                                      <p:by x="150000" y="150000"/>
                                    </p:animScale>
                                  </p:childTnLst>
                                </p:cTn>
                              </p:par>
                              <p:par>
                                <p:cTn id="251" presetID="30" presetClass="emph" presetSubtype="0" repeatCount="indefinite" fill="hold" grpId="1" nodeType="withEffect">
                                  <p:stCondLst>
                                    <p:cond delay="0"/>
                                  </p:stCondLst>
                                  <p:childTnLst>
                                    <p:animClr clrSpc="hsl" dir="cw">
                                      <p:cBhvr override="childStyle">
                                        <p:cTn id="252" dur="500" fill="hold"/>
                                        <p:tgtEl>
                                          <p:spTgt spid="18475"/>
                                        </p:tgtEl>
                                        <p:attrNameLst>
                                          <p:attrName>style.color</p:attrName>
                                        </p:attrNameLst>
                                      </p:cBhvr>
                                      <p:by>
                                        <p:hsl h="0" s="12549" l="25098"/>
                                      </p:by>
                                    </p:animClr>
                                    <p:animClr clrSpc="hsl" dir="cw">
                                      <p:cBhvr>
                                        <p:cTn id="253" dur="500" fill="hold"/>
                                        <p:tgtEl>
                                          <p:spTgt spid="18475"/>
                                        </p:tgtEl>
                                        <p:attrNameLst>
                                          <p:attrName>fillcolor</p:attrName>
                                        </p:attrNameLst>
                                      </p:cBhvr>
                                      <p:by>
                                        <p:hsl h="0" s="12549" l="25098"/>
                                      </p:by>
                                    </p:animClr>
                                    <p:animClr clrSpc="hsl" dir="cw">
                                      <p:cBhvr>
                                        <p:cTn id="254" dur="500" fill="hold"/>
                                        <p:tgtEl>
                                          <p:spTgt spid="18475"/>
                                        </p:tgtEl>
                                        <p:attrNameLst>
                                          <p:attrName>stroke.color</p:attrName>
                                        </p:attrNameLst>
                                      </p:cBhvr>
                                      <p:by>
                                        <p:hsl h="0" s="12549" l="25098"/>
                                      </p:by>
                                    </p:animClr>
                                    <p:set>
                                      <p:cBhvr>
                                        <p:cTn id="255" dur="500" fill="hold"/>
                                        <p:tgtEl>
                                          <p:spTgt spid="18475"/>
                                        </p:tgtEl>
                                        <p:attrNameLst>
                                          <p:attrName>fill.type</p:attrName>
                                        </p:attrNameLst>
                                      </p:cBhvr>
                                      <p:to>
                                        <p:strVal val="solid"/>
                                      </p:to>
                                    </p:set>
                                  </p:childTnLst>
                                </p:cTn>
                              </p:par>
                              <p:par>
                                <p:cTn id="256" presetID="6" presetClass="emph" presetSubtype="0" repeatCount="indefinite" accel="50000" decel="50000" autoRev="1" fill="hold" grpId="0" nodeType="withEffect">
                                  <p:stCondLst>
                                    <p:cond delay="0"/>
                                  </p:stCondLst>
                                  <p:childTnLst>
                                    <p:animScale>
                                      <p:cBhvr>
                                        <p:cTn id="257" dur="500" fill="hold"/>
                                        <p:tgtEl>
                                          <p:spTgt spid="18476"/>
                                        </p:tgtEl>
                                      </p:cBhvr>
                                      <p:by x="150000" y="150000"/>
                                    </p:animScale>
                                  </p:childTnLst>
                                </p:cTn>
                              </p:par>
                              <p:par>
                                <p:cTn id="258" presetID="30" presetClass="emph" presetSubtype="0" repeatCount="indefinite" fill="hold" grpId="1" nodeType="withEffect">
                                  <p:stCondLst>
                                    <p:cond delay="0"/>
                                  </p:stCondLst>
                                  <p:childTnLst>
                                    <p:animClr clrSpc="hsl" dir="cw">
                                      <p:cBhvr override="childStyle">
                                        <p:cTn id="259" dur="500" fill="hold"/>
                                        <p:tgtEl>
                                          <p:spTgt spid="18476"/>
                                        </p:tgtEl>
                                        <p:attrNameLst>
                                          <p:attrName>style.color</p:attrName>
                                        </p:attrNameLst>
                                      </p:cBhvr>
                                      <p:by>
                                        <p:hsl h="0" s="12549" l="25098"/>
                                      </p:by>
                                    </p:animClr>
                                    <p:animClr clrSpc="hsl" dir="cw">
                                      <p:cBhvr>
                                        <p:cTn id="260" dur="500" fill="hold"/>
                                        <p:tgtEl>
                                          <p:spTgt spid="18476"/>
                                        </p:tgtEl>
                                        <p:attrNameLst>
                                          <p:attrName>fillcolor</p:attrName>
                                        </p:attrNameLst>
                                      </p:cBhvr>
                                      <p:by>
                                        <p:hsl h="0" s="12549" l="25098"/>
                                      </p:by>
                                    </p:animClr>
                                    <p:animClr clrSpc="hsl" dir="cw">
                                      <p:cBhvr>
                                        <p:cTn id="261" dur="500" fill="hold"/>
                                        <p:tgtEl>
                                          <p:spTgt spid="18476"/>
                                        </p:tgtEl>
                                        <p:attrNameLst>
                                          <p:attrName>stroke.color</p:attrName>
                                        </p:attrNameLst>
                                      </p:cBhvr>
                                      <p:by>
                                        <p:hsl h="0" s="12549" l="25098"/>
                                      </p:by>
                                    </p:animClr>
                                    <p:set>
                                      <p:cBhvr>
                                        <p:cTn id="262" dur="500" fill="hold"/>
                                        <p:tgtEl>
                                          <p:spTgt spid="18476"/>
                                        </p:tgtEl>
                                        <p:attrNameLst>
                                          <p:attrName>fill.type</p:attrName>
                                        </p:attrNameLst>
                                      </p:cBhvr>
                                      <p:to>
                                        <p:strVal val="solid"/>
                                      </p:to>
                                    </p:set>
                                  </p:childTnLst>
                                </p:cTn>
                              </p:par>
                              <p:par>
                                <p:cTn id="263" presetID="6" presetClass="emph" presetSubtype="0" repeatCount="indefinite" accel="50000" decel="50000" autoRev="1" fill="hold" grpId="0" nodeType="withEffect">
                                  <p:stCondLst>
                                    <p:cond delay="0"/>
                                  </p:stCondLst>
                                  <p:childTnLst>
                                    <p:animScale>
                                      <p:cBhvr>
                                        <p:cTn id="264" dur="2000" fill="hold"/>
                                        <p:tgtEl>
                                          <p:spTgt spid="18477"/>
                                        </p:tgtEl>
                                      </p:cBhvr>
                                      <p:by x="150000" y="150000"/>
                                    </p:animScale>
                                  </p:childTnLst>
                                </p:cTn>
                              </p:par>
                              <p:par>
                                <p:cTn id="265" presetID="30" presetClass="emph" presetSubtype="0" repeatCount="indefinite" fill="hold" grpId="1" nodeType="withEffect">
                                  <p:stCondLst>
                                    <p:cond delay="0"/>
                                  </p:stCondLst>
                                  <p:childTnLst>
                                    <p:animClr clrSpc="hsl" dir="cw">
                                      <p:cBhvr override="childStyle">
                                        <p:cTn id="266" dur="2000" fill="hold"/>
                                        <p:tgtEl>
                                          <p:spTgt spid="18477"/>
                                        </p:tgtEl>
                                        <p:attrNameLst>
                                          <p:attrName>style.color</p:attrName>
                                        </p:attrNameLst>
                                      </p:cBhvr>
                                      <p:by>
                                        <p:hsl h="0" s="12549" l="25098"/>
                                      </p:by>
                                    </p:animClr>
                                    <p:animClr clrSpc="hsl" dir="cw">
                                      <p:cBhvr>
                                        <p:cTn id="267" dur="2000" fill="hold"/>
                                        <p:tgtEl>
                                          <p:spTgt spid="18477"/>
                                        </p:tgtEl>
                                        <p:attrNameLst>
                                          <p:attrName>fillcolor</p:attrName>
                                        </p:attrNameLst>
                                      </p:cBhvr>
                                      <p:by>
                                        <p:hsl h="0" s="12549" l="25098"/>
                                      </p:by>
                                    </p:animClr>
                                    <p:animClr clrSpc="hsl" dir="cw">
                                      <p:cBhvr>
                                        <p:cTn id="268" dur="2000" fill="hold"/>
                                        <p:tgtEl>
                                          <p:spTgt spid="18477"/>
                                        </p:tgtEl>
                                        <p:attrNameLst>
                                          <p:attrName>stroke.color</p:attrName>
                                        </p:attrNameLst>
                                      </p:cBhvr>
                                      <p:by>
                                        <p:hsl h="0" s="12549" l="25098"/>
                                      </p:by>
                                    </p:animClr>
                                    <p:set>
                                      <p:cBhvr>
                                        <p:cTn id="269" dur="2000" fill="hold"/>
                                        <p:tgtEl>
                                          <p:spTgt spid="18477"/>
                                        </p:tgtEl>
                                        <p:attrNameLst>
                                          <p:attrName>fill.type</p:attrName>
                                        </p:attrNameLst>
                                      </p:cBhvr>
                                      <p:to>
                                        <p:strVal val="solid"/>
                                      </p:to>
                                    </p:set>
                                  </p:childTnLst>
                                </p:cTn>
                              </p:par>
                              <p:par>
                                <p:cTn id="270" presetID="6" presetClass="emph" presetSubtype="0" repeatCount="indefinite" accel="50000" decel="50000" autoRev="1" fill="hold" grpId="0" nodeType="withEffect">
                                  <p:stCondLst>
                                    <p:cond delay="0"/>
                                  </p:stCondLst>
                                  <p:childTnLst>
                                    <p:animScale>
                                      <p:cBhvr>
                                        <p:cTn id="271" dur="2000" fill="hold"/>
                                        <p:tgtEl>
                                          <p:spTgt spid="18478"/>
                                        </p:tgtEl>
                                      </p:cBhvr>
                                      <p:by x="150000" y="150000"/>
                                    </p:animScale>
                                  </p:childTnLst>
                                </p:cTn>
                              </p:par>
                              <p:par>
                                <p:cTn id="272" presetID="30" presetClass="emph" presetSubtype="0" repeatCount="indefinite" fill="hold" grpId="1" nodeType="withEffect">
                                  <p:stCondLst>
                                    <p:cond delay="0"/>
                                  </p:stCondLst>
                                  <p:childTnLst>
                                    <p:animClr clrSpc="hsl" dir="cw">
                                      <p:cBhvr override="childStyle">
                                        <p:cTn id="273" dur="2000" fill="hold"/>
                                        <p:tgtEl>
                                          <p:spTgt spid="18478"/>
                                        </p:tgtEl>
                                        <p:attrNameLst>
                                          <p:attrName>style.color</p:attrName>
                                        </p:attrNameLst>
                                      </p:cBhvr>
                                      <p:by>
                                        <p:hsl h="0" s="12549" l="25098"/>
                                      </p:by>
                                    </p:animClr>
                                    <p:animClr clrSpc="hsl" dir="cw">
                                      <p:cBhvr>
                                        <p:cTn id="274" dur="2000" fill="hold"/>
                                        <p:tgtEl>
                                          <p:spTgt spid="18478"/>
                                        </p:tgtEl>
                                        <p:attrNameLst>
                                          <p:attrName>fillcolor</p:attrName>
                                        </p:attrNameLst>
                                      </p:cBhvr>
                                      <p:by>
                                        <p:hsl h="0" s="12549" l="25098"/>
                                      </p:by>
                                    </p:animClr>
                                    <p:animClr clrSpc="hsl" dir="cw">
                                      <p:cBhvr>
                                        <p:cTn id="275" dur="2000" fill="hold"/>
                                        <p:tgtEl>
                                          <p:spTgt spid="18478"/>
                                        </p:tgtEl>
                                        <p:attrNameLst>
                                          <p:attrName>stroke.color</p:attrName>
                                        </p:attrNameLst>
                                      </p:cBhvr>
                                      <p:by>
                                        <p:hsl h="0" s="12549" l="25098"/>
                                      </p:by>
                                    </p:animClr>
                                    <p:set>
                                      <p:cBhvr>
                                        <p:cTn id="276" dur="2000" fill="hold"/>
                                        <p:tgtEl>
                                          <p:spTgt spid="18478"/>
                                        </p:tgtEl>
                                        <p:attrNameLst>
                                          <p:attrName>fill.type</p:attrName>
                                        </p:attrNameLst>
                                      </p:cBhvr>
                                      <p:to>
                                        <p:strVal val="solid"/>
                                      </p:to>
                                    </p:set>
                                  </p:childTnLst>
                                </p:cTn>
                              </p:par>
                              <p:par>
                                <p:cTn id="277" presetID="6" presetClass="emph" presetSubtype="0" repeatCount="indefinite" accel="50000" decel="50000" autoRev="1" fill="hold" grpId="0" nodeType="withEffect">
                                  <p:stCondLst>
                                    <p:cond delay="0"/>
                                  </p:stCondLst>
                                  <p:childTnLst>
                                    <p:animScale>
                                      <p:cBhvr>
                                        <p:cTn id="278" dur="500" fill="hold"/>
                                        <p:tgtEl>
                                          <p:spTgt spid="18479"/>
                                        </p:tgtEl>
                                      </p:cBhvr>
                                      <p:by x="150000" y="150000"/>
                                    </p:animScale>
                                  </p:childTnLst>
                                </p:cTn>
                              </p:par>
                              <p:par>
                                <p:cTn id="279" presetID="30" presetClass="emph" presetSubtype="0" repeatCount="indefinite" fill="hold" grpId="1" nodeType="withEffect">
                                  <p:stCondLst>
                                    <p:cond delay="0"/>
                                  </p:stCondLst>
                                  <p:childTnLst>
                                    <p:animClr clrSpc="hsl" dir="cw">
                                      <p:cBhvr override="childStyle">
                                        <p:cTn id="280" dur="500" fill="hold"/>
                                        <p:tgtEl>
                                          <p:spTgt spid="18479"/>
                                        </p:tgtEl>
                                        <p:attrNameLst>
                                          <p:attrName>style.color</p:attrName>
                                        </p:attrNameLst>
                                      </p:cBhvr>
                                      <p:by>
                                        <p:hsl h="0" s="12549" l="25098"/>
                                      </p:by>
                                    </p:animClr>
                                    <p:animClr clrSpc="hsl" dir="cw">
                                      <p:cBhvr>
                                        <p:cTn id="281" dur="500" fill="hold"/>
                                        <p:tgtEl>
                                          <p:spTgt spid="18479"/>
                                        </p:tgtEl>
                                        <p:attrNameLst>
                                          <p:attrName>fillcolor</p:attrName>
                                        </p:attrNameLst>
                                      </p:cBhvr>
                                      <p:by>
                                        <p:hsl h="0" s="12549" l="25098"/>
                                      </p:by>
                                    </p:animClr>
                                    <p:animClr clrSpc="hsl" dir="cw">
                                      <p:cBhvr>
                                        <p:cTn id="282" dur="500" fill="hold"/>
                                        <p:tgtEl>
                                          <p:spTgt spid="18479"/>
                                        </p:tgtEl>
                                        <p:attrNameLst>
                                          <p:attrName>stroke.color</p:attrName>
                                        </p:attrNameLst>
                                      </p:cBhvr>
                                      <p:by>
                                        <p:hsl h="0" s="12549" l="25098"/>
                                      </p:by>
                                    </p:animClr>
                                    <p:set>
                                      <p:cBhvr>
                                        <p:cTn id="283" dur="500" fill="hold"/>
                                        <p:tgtEl>
                                          <p:spTgt spid="18479"/>
                                        </p:tgtEl>
                                        <p:attrNameLst>
                                          <p:attrName>fill.type</p:attrName>
                                        </p:attrNameLst>
                                      </p:cBhvr>
                                      <p:to>
                                        <p:strVal val="solid"/>
                                      </p:to>
                                    </p:set>
                                  </p:childTnLst>
                                </p:cTn>
                              </p:par>
                              <p:par>
                                <p:cTn id="284" presetID="23" presetClass="emph" presetSubtype="0" repeatCount="indefinite" fill="hold" grpId="0" nodeType="withEffect">
                                  <p:stCondLst>
                                    <p:cond delay="0"/>
                                  </p:stCondLst>
                                  <p:childTnLst>
                                    <p:animClr clrSpc="hsl" dir="cw">
                                      <p:cBhvr override="childStyle">
                                        <p:cTn id="285" dur="500" fill="hold"/>
                                        <p:tgtEl>
                                          <p:spTgt spid="18480"/>
                                        </p:tgtEl>
                                        <p:attrNameLst>
                                          <p:attrName>style.color</p:attrName>
                                        </p:attrNameLst>
                                      </p:cBhvr>
                                      <p:by>
                                        <p:hsl h="10842353" s="0" l="0"/>
                                      </p:by>
                                    </p:animClr>
                                    <p:animClr clrSpc="hsl" dir="cw">
                                      <p:cBhvr>
                                        <p:cTn id="286" dur="500" fill="hold"/>
                                        <p:tgtEl>
                                          <p:spTgt spid="18480"/>
                                        </p:tgtEl>
                                        <p:attrNameLst>
                                          <p:attrName>fillcolor</p:attrName>
                                        </p:attrNameLst>
                                      </p:cBhvr>
                                      <p:by>
                                        <p:hsl h="10842353" s="0" l="0"/>
                                      </p:by>
                                    </p:animClr>
                                    <p:animClr clrSpc="hsl" dir="cw">
                                      <p:cBhvr>
                                        <p:cTn id="287" dur="500" fill="hold"/>
                                        <p:tgtEl>
                                          <p:spTgt spid="18480"/>
                                        </p:tgtEl>
                                        <p:attrNameLst>
                                          <p:attrName>stroke.color</p:attrName>
                                        </p:attrNameLst>
                                      </p:cBhvr>
                                      <p:by>
                                        <p:hsl h="10842353" s="0" l="0"/>
                                      </p:by>
                                    </p:animClr>
                                    <p:set>
                                      <p:cBhvr>
                                        <p:cTn id="288" dur="500" fill="hold"/>
                                        <p:tgtEl>
                                          <p:spTgt spid="18480"/>
                                        </p:tgtEl>
                                        <p:attrNameLst>
                                          <p:attrName>fill.type</p:attrName>
                                        </p:attrNameLst>
                                      </p:cBhvr>
                                      <p:to>
                                        <p:strVal val="solid"/>
                                      </p:to>
                                    </p:set>
                                  </p:childTnLst>
                                </p:cTn>
                              </p:par>
                              <p:par>
                                <p:cTn id="289" presetID="27" presetClass="entr" presetSubtype="0" repeatCount="indefinite" fill="hold" grpId="0" nodeType="withEffect">
                                  <p:stCondLst>
                                    <p:cond delay="0"/>
                                  </p:stCondLst>
                                  <p:iterate type="lt">
                                    <p:tmPct val="50000"/>
                                  </p:iterate>
                                  <p:childTnLst>
                                    <p:set>
                                      <p:cBhvr>
                                        <p:cTn id="290" dur="1" fill="hold">
                                          <p:stCondLst>
                                            <p:cond delay="0"/>
                                          </p:stCondLst>
                                        </p:cTn>
                                        <p:tgtEl>
                                          <p:spTgt spid="18437"/>
                                        </p:tgtEl>
                                        <p:attrNameLst>
                                          <p:attrName>style.visibility</p:attrName>
                                        </p:attrNameLst>
                                      </p:cBhvr>
                                      <p:to>
                                        <p:strVal val="visible"/>
                                      </p:to>
                                    </p:set>
                                    <p:anim calcmode="discrete" valueType="clr">
                                      <p:cBhvr override="childStyle">
                                        <p:cTn id="291" dur="1000"/>
                                        <p:tgtEl>
                                          <p:spTgt spid="18437"/>
                                        </p:tgtEl>
                                        <p:attrNameLst>
                                          <p:attrName>style.color</p:attrName>
                                        </p:attrNameLst>
                                      </p:cBhvr>
                                      <p:tavLst>
                                        <p:tav tm="0">
                                          <p:val>
                                            <p:clrVal>
                                              <a:srgbClr val="1EC832"/>
                                            </p:clrVal>
                                          </p:val>
                                        </p:tav>
                                        <p:tav tm="50000">
                                          <p:val>
                                            <p:clrVal>
                                              <a:srgbClr val="FFFA4F"/>
                                            </p:clrVal>
                                          </p:val>
                                        </p:tav>
                                      </p:tavLst>
                                    </p:anim>
                                    <p:anim calcmode="discrete" valueType="clr">
                                      <p:cBhvr>
                                        <p:cTn id="292" dur="1000"/>
                                        <p:tgtEl>
                                          <p:spTgt spid="18437"/>
                                        </p:tgtEl>
                                        <p:attrNameLst>
                                          <p:attrName>fillcolor</p:attrName>
                                        </p:attrNameLst>
                                      </p:cBhvr>
                                      <p:tavLst>
                                        <p:tav tm="0">
                                          <p:val>
                                            <p:clrVal>
                                              <a:schemeClr val="accent2"/>
                                            </p:clrVal>
                                          </p:val>
                                        </p:tav>
                                        <p:tav tm="50000">
                                          <p:val>
                                            <p:clrVal>
                                              <a:schemeClr val="hlink"/>
                                            </p:clrVal>
                                          </p:val>
                                        </p:tav>
                                      </p:tavLst>
                                    </p:anim>
                                    <p:set>
                                      <p:cBhvr>
                                        <p:cTn id="293" dur="1000"/>
                                        <p:tgtEl>
                                          <p:spTgt spid="18437"/>
                                        </p:tgtEl>
                                        <p:attrNameLst>
                                          <p:attrName>fill.type</p:attrName>
                                        </p:attrNameLst>
                                      </p:cBhvr>
                                      <p:to>
                                        <p:strVal val="solid"/>
                                      </p:to>
                                    </p:set>
                                  </p:childTnLst>
                                </p:cTn>
                              </p:par>
                            </p:childTnLst>
                          </p:cTn>
                        </p:par>
                        <p:par>
                          <p:cTn id="294" fill="hold">
                            <p:stCondLst>
                              <p:cond delay="147488"/>
                            </p:stCondLst>
                            <p:childTnLst>
                              <p:par>
                                <p:cTn id="295" presetID="4" presetClass="entr" presetSubtype="16" fill="hold" nodeType="afterEffect">
                                  <p:stCondLst>
                                    <p:cond delay="0"/>
                                  </p:stCondLst>
                                  <p:childTnLst>
                                    <p:set>
                                      <p:cBhvr>
                                        <p:cTn id="296" dur="1" fill="hold">
                                          <p:stCondLst>
                                            <p:cond delay="0"/>
                                          </p:stCondLst>
                                        </p:cTn>
                                        <p:tgtEl>
                                          <p:spTgt spid="50"/>
                                        </p:tgtEl>
                                        <p:attrNameLst>
                                          <p:attrName>style.visibility</p:attrName>
                                        </p:attrNameLst>
                                      </p:cBhvr>
                                      <p:to>
                                        <p:strVal val="visible"/>
                                      </p:to>
                                    </p:set>
                                    <p:animEffect transition="in" filter="box(in)">
                                      <p:cBhvr>
                                        <p:cTn id="29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98" fill="hold" display="0">
                  <p:stCondLst>
                    <p:cond delay="indefinite"/>
                  </p:stCondLst>
                  <p:endCondLst>
                    <p:cond evt="onNext" delay="0">
                      <p:tgtEl>
                        <p:sldTgt/>
                      </p:tgtEl>
                    </p:cond>
                    <p:cond evt="onPrev" delay="0">
                      <p:tgtEl>
                        <p:sldTgt/>
                      </p:tgtEl>
                    </p:cond>
                    <p:cond evt="onStopAudio" delay="0">
                      <p:tgtEl>
                        <p:sldTgt/>
                      </p:tgtEl>
                    </p:cond>
                  </p:endCondLst>
                </p:cTn>
                <p:tgtEl>
                  <p:spTgt spid="18436"/>
                </p:tgtEl>
              </p:cMediaNode>
            </p:audio>
          </p:childTnLst>
        </p:cTn>
      </p:par>
    </p:tnLst>
    <p:bldLst>
      <p:bldP spid="18437" grpId="0"/>
      <p:bldP spid="18438" grpId="0" animBg="1"/>
      <p:bldP spid="18439" grpId="0" animBg="1"/>
      <p:bldP spid="18440" grpId="0" animBg="1"/>
      <p:bldP spid="18441" grpId="0" animBg="1"/>
      <p:bldP spid="18442" grpId="0" animBg="1"/>
      <p:bldP spid="18442" grpId="1" animBg="1"/>
      <p:bldP spid="18443" grpId="0" animBg="1"/>
      <p:bldP spid="18443" grpId="1" animBg="1"/>
      <p:bldP spid="18444" grpId="0" animBg="1"/>
      <p:bldP spid="18444" grpId="1" animBg="1"/>
      <p:bldP spid="18445" grpId="0" animBg="1"/>
      <p:bldP spid="18445" grpId="1" animBg="1"/>
      <p:bldP spid="18446" grpId="0" animBg="1"/>
      <p:bldP spid="18446" grpId="1" animBg="1"/>
      <p:bldP spid="18446" grpId="2" animBg="1"/>
      <p:bldP spid="18447" grpId="0" animBg="1"/>
      <p:bldP spid="18448" grpId="0" animBg="1"/>
      <p:bldP spid="18449" grpId="0" animBg="1"/>
      <p:bldP spid="18450" grpId="0" animBg="1"/>
      <p:bldP spid="18451" grpId="0" animBg="1"/>
      <p:bldP spid="18451" grpId="1" animBg="1"/>
      <p:bldP spid="18452" grpId="0" animBg="1"/>
      <p:bldP spid="18452" grpId="1" animBg="1"/>
      <p:bldP spid="18453" grpId="0" animBg="1"/>
      <p:bldP spid="18453" grpId="1" animBg="1"/>
      <p:bldP spid="18454" grpId="0" animBg="1"/>
      <p:bldP spid="18454" grpId="1" animBg="1"/>
      <p:bldP spid="18455" grpId="0" animBg="1"/>
      <p:bldP spid="18455" grpId="1" animBg="1"/>
      <p:bldP spid="18455" grpId="2" animBg="1"/>
      <p:bldP spid="18456" grpId="0" animBg="1"/>
      <p:bldP spid="18456" grpId="1" animBg="1"/>
      <p:bldP spid="18456" grpId="2" animBg="1"/>
      <p:bldP spid="18457" grpId="0" animBg="1"/>
      <p:bldP spid="18458" grpId="0" animBg="1"/>
      <p:bldP spid="18459" grpId="0" animBg="1"/>
      <p:bldP spid="18459" grpId="1" animBg="1"/>
      <p:bldP spid="18460" grpId="0" animBg="1"/>
      <p:bldP spid="18460" grpId="1" animBg="1"/>
      <p:bldP spid="18461" grpId="0" animBg="1"/>
      <p:bldP spid="18461" grpId="1" animBg="1"/>
      <p:bldP spid="18462" grpId="0" animBg="1"/>
      <p:bldP spid="18463" grpId="0" animBg="1"/>
      <p:bldP spid="18464" grpId="0" animBg="1"/>
      <p:bldP spid="18465" grpId="0" animBg="1"/>
      <p:bldP spid="18466" grpId="0" animBg="1"/>
      <p:bldP spid="18466" grpId="1" animBg="1"/>
      <p:bldP spid="18467" grpId="0" animBg="1"/>
      <p:bldP spid="18467" grpId="1" animBg="1"/>
      <p:bldP spid="18468" grpId="0" animBg="1"/>
      <p:bldP spid="18468" grpId="1" animBg="1"/>
      <p:bldP spid="18469" grpId="0" animBg="1"/>
      <p:bldP spid="18469" grpId="1" animBg="1"/>
      <p:bldP spid="18470" grpId="0" animBg="1"/>
      <p:bldP spid="18470" grpId="1" animBg="1"/>
      <p:bldP spid="18470" grpId="2" animBg="1"/>
      <p:bldP spid="18471" grpId="0" animBg="1"/>
      <p:bldP spid="18471" grpId="1" animBg="1"/>
      <p:bldP spid="18471" grpId="2" animBg="1"/>
      <p:bldP spid="18472" grpId="0" animBg="1"/>
      <p:bldP spid="18473" grpId="0" animBg="1"/>
      <p:bldP spid="18474" grpId="0" animBg="1"/>
      <p:bldP spid="18474" grpId="1" animBg="1"/>
      <p:bldP spid="18475" grpId="0" animBg="1"/>
      <p:bldP spid="18475" grpId="1" animBg="1"/>
      <p:bldP spid="18476" grpId="0" animBg="1"/>
      <p:bldP spid="18476" grpId="1" animBg="1"/>
      <p:bldP spid="18477" grpId="0" animBg="1"/>
      <p:bldP spid="18477" grpId="1" animBg="1"/>
      <p:bldP spid="18478" grpId="0" animBg="1"/>
      <p:bldP spid="18478" grpId="1" animBg="1"/>
      <p:bldP spid="18479" grpId="0" animBg="1"/>
      <p:bldP spid="18479" grpId="1" animBg="1"/>
      <p:bldP spid="184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N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9"/>
          <p:cNvSpPr txBox="1">
            <a:spLocks noChangeArrowheads="1"/>
          </p:cNvSpPr>
          <p:nvPr/>
        </p:nvSpPr>
        <p:spPr bwMode="auto">
          <a:xfrm>
            <a:off x="533400" y="228600"/>
            <a:ext cx="838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FFFF00"/>
              </a:solidFill>
              <a:latin typeface="Times New Roman" pitchFamily="18" charset="0"/>
              <a:cs typeface="Times New Roman" pitchFamily="18" charset="0"/>
            </a:endParaRPr>
          </a:p>
        </p:txBody>
      </p:sp>
      <p:grpSp>
        <p:nvGrpSpPr>
          <p:cNvPr id="3078" name="Group 4"/>
          <p:cNvGrpSpPr>
            <a:grpSpLocks/>
          </p:cNvGrpSpPr>
          <p:nvPr/>
        </p:nvGrpSpPr>
        <p:grpSpPr bwMode="auto">
          <a:xfrm>
            <a:off x="0" y="0"/>
            <a:ext cx="9220200" cy="6858000"/>
            <a:chOff x="0" y="0"/>
            <a:chExt cx="5760" cy="4333"/>
          </a:xfrm>
        </p:grpSpPr>
        <p:pic>
          <p:nvPicPr>
            <p:cNvPr id="3080" name="Picture 5" descr="N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6" descr="N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 name="Picture 7" descr="N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 name="Picture 8" descr="N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4" name="WordArt 5"/>
          <p:cNvSpPr>
            <a:spLocks noChangeArrowheads="1" noChangeShapeType="1" noTextEdit="1"/>
          </p:cNvSpPr>
          <p:nvPr/>
        </p:nvSpPr>
        <p:spPr bwMode="auto">
          <a:xfrm>
            <a:off x="762000" y="2133600"/>
            <a:ext cx="6934200" cy="1600200"/>
          </a:xfrm>
          <a:prstGeom prst="rect">
            <a:avLst/>
          </a:prstGeom>
        </p:spPr>
        <p:txBody>
          <a:bodyPr wrap="none" fromWordArt="1">
            <a:prstTxWarp prst="textPlain">
              <a:avLst>
                <a:gd name="adj" fmla="val 50000"/>
              </a:avLst>
            </a:prstTxWarp>
          </a:bodyPr>
          <a:lstStyle/>
          <a:p>
            <a:pPr algn="ctr"/>
            <a:r>
              <a:rPr lang="en-US" sz="7200" b="1" kern="10" dirty="0">
                <a:ln w="9525">
                  <a:solidFill>
                    <a:srgbClr val="FF9C85"/>
                  </a:solidFill>
                  <a:miter lim="800000"/>
                  <a:headEnd/>
                  <a:tailEnd/>
                </a:ln>
                <a:solidFill>
                  <a:srgbClr val="FF0066"/>
                </a:solidFill>
                <a:latin typeface="VNI-Kun"/>
              </a:rPr>
              <a:t>GOODBYE</a:t>
            </a:r>
          </a:p>
        </p:txBody>
      </p:sp>
    </p:spTree>
    <p:extLst>
      <p:ext uri="{BB962C8B-B14F-4D97-AF65-F5344CB8AC3E}">
        <p14:creationId xmlns:p14="http://schemas.microsoft.com/office/powerpoint/2010/main" xmlns="" val="34838909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70" decel="100000"/>
                                        <p:tgtEl>
                                          <p:spTgt spid="14"/>
                                        </p:tgtEl>
                                      </p:cBhvr>
                                    </p:animEffect>
                                    <p:animScale>
                                      <p:cBhvr>
                                        <p:cTn id="8" dur="770" decel="100000"/>
                                        <p:tgtEl>
                                          <p:spTgt spid="14"/>
                                        </p:tgtEl>
                                      </p:cBhvr>
                                      <p:from x="10000" y="10000"/>
                                      <p:to x="200000" y="450000"/>
                                    </p:animScale>
                                    <p:animScale>
                                      <p:cBhvr>
                                        <p:cTn id="9" dur="1230" accel="100000" fill="hold">
                                          <p:stCondLst>
                                            <p:cond delay="770"/>
                                          </p:stCondLst>
                                        </p:cTn>
                                        <p:tgtEl>
                                          <p:spTgt spid="14"/>
                                        </p:tgtEl>
                                      </p:cBhvr>
                                      <p:from x="200000" y="450000"/>
                                      <p:to x="100000" y="100000"/>
                                    </p:animScale>
                                    <p:set>
                                      <p:cBhvr>
                                        <p:cTn id="10" dur="770" fill="hold"/>
                                        <p:tgtEl>
                                          <p:spTgt spid="14"/>
                                        </p:tgtEl>
                                        <p:attrNameLst>
                                          <p:attrName>ppt_x</p:attrName>
                                        </p:attrNameLst>
                                      </p:cBhvr>
                                      <p:to>
                                        <p:strVal val="(0.5)"/>
                                      </p:to>
                                    </p:set>
                                    <p:anim from="(0.5)" to="(#ppt_x)" calcmode="lin" valueType="num">
                                      <p:cBhvr>
                                        <p:cTn id="11" dur="1230" accel="100000" fill="hold">
                                          <p:stCondLst>
                                            <p:cond delay="770"/>
                                          </p:stCondLst>
                                        </p:cTn>
                                        <p:tgtEl>
                                          <p:spTgt spid="14"/>
                                        </p:tgtEl>
                                        <p:attrNameLst>
                                          <p:attrName>ppt_x</p:attrName>
                                        </p:attrNameLst>
                                      </p:cBhvr>
                                    </p:anim>
                                    <p:set>
                                      <p:cBhvr>
                                        <p:cTn id="12" dur="770" fill="hold"/>
                                        <p:tgtEl>
                                          <p:spTgt spid="14"/>
                                        </p:tgtEl>
                                        <p:attrNameLst>
                                          <p:attrName>ppt_y</p:attrName>
                                        </p:attrNameLst>
                                      </p:cBhvr>
                                      <p:to>
                                        <p:strVal val="(#ppt_y+0.4)"/>
                                      </p:to>
                                    </p:set>
                                    <p:anim from="(#ppt_y+0.4)" to="(#ppt_y)" calcmode="lin" valueType="num">
                                      <p:cBhvr>
                                        <p:cTn id="13" dur="1230" accel="100000" fill="hold">
                                          <p:stCondLst>
                                            <p:cond delay="770"/>
                                          </p:stCondLst>
                                        </p:cTn>
                                        <p:tgtEl>
                                          <p:spTgt spid="14"/>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4" presetID="9" presetClass="path" presetSubtype="0" accel="50000" decel="50000" fill="hold" grpId="1" nodeType="withEffect">
                                  <p:stCondLst>
                                    <p:cond delay="1000"/>
                                  </p:stCondLst>
                                  <p:childTnLst>
                                    <p:animMotion origin="layout" path="M -0.04062 -0.07166 C -0.02118 -0.11303 0.01285 -0.17198 0.05348 -0.17198 C 0.11355 -0.17198 0.1625 -0.11049 0.1625 -0.03282 C 0.1625 -0.00762 0.15764 0.01526 0.14775 0.03607 C 0.14948 0.03607 -0.04062 0.34443 -0.04062 0.34698 C -0.04062 0.34443 -0.2309 0.03607 -0.22916 0.03607 C -0.23906 0.01526 -0.24375 -0.00762 -0.24375 -0.03282 C -0.24375 -0.11049 -0.19496 -0.17198 -0.13316 -0.17198 C -0.09427 -0.17198 -0.06024 -0.11303 -0.04062 -0.07166 Z " pathEditMode="relative" rAng="0" ptsTypes="fffffffff">
                                      <p:cBhvr>
                                        <p:cTn id="15" dur="3000" fill="hold"/>
                                        <p:tgtEl>
                                          <p:spTgt spid="14"/>
                                        </p:tgtEl>
                                        <p:attrNameLst>
                                          <p:attrName>ppt_x</p:attrName>
                                          <p:attrName>ppt_y</p:attrName>
                                        </p:attrNameLst>
                                      </p:cBhvr>
                                      <p:rCtr x="0" y="1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EN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ext Box 3"/>
          <p:cNvSpPr txBox="1">
            <a:spLocks noChangeArrowheads="1"/>
          </p:cNvSpPr>
          <p:nvPr/>
        </p:nvSpPr>
        <p:spPr bwMode="auto">
          <a:xfrm>
            <a:off x="1952790" y="762000"/>
            <a:ext cx="5743410"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6600" b="1" dirty="0" smtClean="0">
                <a:solidFill>
                  <a:srgbClr val="800080"/>
                </a:solidFill>
                <a:latin typeface="Times New Roman" pitchFamily="18" charset="0"/>
                <a:cs typeface="Times New Roman" pitchFamily="18" charset="0"/>
              </a:rPr>
              <a:t>UNIT 4:</a:t>
            </a:r>
            <a:endParaRPr lang="en-US" sz="6600" b="1" dirty="0">
              <a:solidFill>
                <a:srgbClr val="800080"/>
              </a:solidFill>
              <a:latin typeface="Times New Roman" pitchFamily="18" charset="0"/>
              <a:cs typeface="Times New Roman" pitchFamily="18" charset="0"/>
            </a:endParaRPr>
          </a:p>
        </p:txBody>
      </p:sp>
      <p:sp>
        <p:nvSpPr>
          <p:cNvPr id="3077" name="Text Box 9"/>
          <p:cNvSpPr txBox="1">
            <a:spLocks noChangeArrowheads="1"/>
          </p:cNvSpPr>
          <p:nvPr/>
        </p:nvSpPr>
        <p:spPr bwMode="auto">
          <a:xfrm>
            <a:off x="533400" y="228600"/>
            <a:ext cx="8382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solidFill>
                <a:srgbClr val="FFFF00"/>
              </a:solidFill>
              <a:latin typeface="Times New Roman" pitchFamily="18" charset="0"/>
              <a:cs typeface="Times New Roman" pitchFamily="18" charset="0"/>
            </a:endParaRPr>
          </a:p>
        </p:txBody>
      </p:sp>
      <p:grpSp>
        <p:nvGrpSpPr>
          <p:cNvPr id="3078" name="Group 4"/>
          <p:cNvGrpSpPr>
            <a:grpSpLocks/>
          </p:cNvGrpSpPr>
          <p:nvPr/>
        </p:nvGrpSpPr>
        <p:grpSpPr bwMode="auto">
          <a:xfrm>
            <a:off x="0" y="0"/>
            <a:ext cx="9220200" cy="6858000"/>
            <a:chOff x="0" y="0"/>
            <a:chExt cx="5760" cy="4333"/>
          </a:xfrm>
        </p:grpSpPr>
        <p:pic>
          <p:nvPicPr>
            <p:cNvPr id="3080" name="Picture 5" descr="N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1" name="Picture 6" descr="N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2" name="Picture 7" descr="N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3" name="Picture 8" descr="N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1" name="WordArt 5"/>
          <p:cNvSpPr>
            <a:spLocks noChangeArrowheads="1" noChangeShapeType="1" noTextEdit="1"/>
          </p:cNvSpPr>
          <p:nvPr/>
        </p:nvSpPr>
        <p:spPr bwMode="auto">
          <a:xfrm rot="5400000">
            <a:off x="-1206500" y="3173413"/>
            <a:ext cx="4151313" cy="547687"/>
          </a:xfrm>
          <a:prstGeom prst="rect">
            <a:avLst/>
          </a:prstGeom>
        </p:spPr>
        <p:txBody>
          <a:bodyPr vert="wordArtVert" wrap="none" fromWordArt="1">
            <a:prstTxWarp prst="textPlain">
              <a:avLst>
                <a:gd name="adj" fmla="val 50000"/>
              </a:avLst>
            </a:prstTxWarp>
          </a:bodyPr>
          <a:lstStyle/>
          <a:p>
            <a:pPr algn="ctr" fontAlgn="auto"/>
            <a:r>
              <a:rPr lang="en-US" sz="3600" i="1" kern="10" dirty="0" smtClean="0">
                <a:ln w="9525">
                  <a:solidFill>
                    <a:srgbClr val="800000"/>
                  </a:solidFill>
                  <a:round/>
                  <a:headEnd/>
                  <a:tailEnd/>
                </a:ln>
                <a:solidFill>
                  <a:srgbClr val="FF33CC"/>
                </a:solidFill>
                <a:effectLst>
                  <a:outerShdw dist="35921" dir="2700000" algn="ctr" rotWithShape="0">
                    <a:srgbClr val="B2B2B2">
                      <a:alpha val="79999"/>
                    </a:srgbClr>
                  </a:outerShdw>
                </a:effectLst>
                <a:latin typeface="Arial Black"/>
              </a:rPr>
              <a:t>ENGLISH8</a:t>
            </a:r>
            <a:endParaRPr lang="en-US" sz="3600" i="1" kern="10" dirty="0">
              <a:ln w="9525">
                <a:solidFill>
                  <a:srgbClr val="800000"/>
                </a:solidFill>
                <a:round/>
                <a:headEnd/>
                <a:tailEnd/>
              </a:ln>
              <a:solidFill>
                <a:srgbClr val="FF33CC"/>
              </a:solidFill>
              <a:effectLst>
                <a:outerShdw dist="35921" dir="2700000" algn="ctr" rotWithShape="0">
                  <a:srgbClr val="B2B2B2">
                    <a:alpha val="79999"/>
                  </a:srgbClr>
                </a:outerShdw>
              </a:effectLst>
              <a:latin typeface="Arial Black"/>
            </a:endParaRPr>
          </a:p>
        </p:txBody>
      </p:sp>
      <p:sp>
        <p:nvSpPr>
          <p:cNvPr id="13" name="WordArt 5"/>
          <p:cNvSpPr>
            <a:spLocks noChangeArrowheads="1" noChangeShapeType="1" noTextEdit="1"/>
          </p:cNvSpPr>
          <p:nvPr/>
        </p:nvSpPr>
        <p:spPr bwMode="auto">
          <a:xfrm>
            <a:off x="1371600" y="3897312"/>
            <a:ext cx="7315200" cy="1436688"/>
          </a:xfrm>
          <a:prstGeom prst="rect">
            <a:avLst/>
          </a:prstGeom>
        </p:spPr>
        <p:txBody>
          <a:bodyPr wrap="none" fromWordArt="1">
            <a:prstTxWarp prst="textPlain">
              <a:avLst>
                <a:gd name="adj" fmla="val 48250"/>
              </a:avLst>
            </a:prstTxWarp>
            <a:scene3d>
              <a:camera prst="legacyPerspectiveBottom"/>
              <a:lightRig rig="legacyFlat3" dir="t"/>
            </a:scene3d>
            <a:sp3d extrusionH="887400" prstMaterial="legacyMatte">
              <a:extrusionClr>
                <a:srgbClr val="FFFF00"/>
              </a:extrusionClr>
            </a:sp3d>
          </a:bodyPr>
          <a:lstStyle/>
          <a:p>
            <a:r>
              <a:rPr lang="en-US" sz="3600" b="1" kern="10" dirty="0" smtClean="0">
                <a:ln w="9525">
                  <a:round/>
                  <a:headEnd/>
                  <a:tailEnd/>
                </a:ln>
                <a:solidFill>
                  <a:srgbClr val="CC00CC"/>
                </a:solidFill>
                <a:latin typeface="Times New Roman"/>
                <a:cs typeface="Times New Roman"/>
              </a:rPr>
              <a:t>A CLOSER LOOK 1</a:t>
            </a:r>
            <a:endParaRPr lang="en-US" sz="3600" b="1" kern="10" dirty="0">
              <a:ln w="9525">
                <a:round/>
                <a:headEnd/>
                <a:tailEnd/>
              </a:ln>
              <a:solidFill>
                <a:srgbClr val="CC00CC"/>
              </a:solidFill>
              <a:latin typeface="Times New Roman"/>
              <a:cs typeface="Times New Roman"/>
            </a:endParaRPr>
          </a:p>
        </p:txBody>
      </p:sp>
      <p:sp>
        <p:nvSpPr>
          <p:cNvPr id="3" name="WordArt 2"/>
          <p:cNvSpPr>
            <a:spLocks noChangeArrowheads="1" noChangeShapeType="1" noTextEdit="1"/>
          </p:cNvSpPr>
          <p:nvPr/>
        </p:nvSpPr>
        <p:spPr bwMode="auto">
          <a:xfrm>
            <a:off x="1371600" y="1828800"/>
            <a:ext cx="7086600" cy="13716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Our Customs And Tradition</a:t>
            </a:r>
            <a:endParaRPr lang="en-US" sz="36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spTree>
    <p:extLst>
      <p:ext uri="{BB962C8B-B14F-4D97-AF65-F5344CB8AC3E}">
        <p14:creationId xmlns:p14="http://schemas.microsoft.com/office/powerpoint/2010/main" xmlns="" val="11518667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par>
                                <p:cTn id="9" presetID="56" presetClass="entr" presetSubtype="0" fill="hold" grpId="0" nodeType="withEffect">
                                  <p:stCondLst>
                                    <p:cond delay="0"/>
                                  </p:stCondLst>
                                  <p:iterate type="lt">
                                    <p:tmPct val="10000"/>
                                  </p:iterate>
                                  <p:childTnLst>
                                    <p:set>
                                      <p:cBhvr>
                                        <p:cTn id="10" dur="1" fill="hold">
                                          <p:stCondLst>
                                            <p:cond delay="0"/>
                                          </p:stCondLst>
                                        </p:cTn>
                                        <p:tgtEl>
                                          <p:spTgt spid="10243"/>
                                        </p:tgtEl>
                                        <p:attrNameLst>
                                          <p:attrName>style.visibility</p:attrName>
                                        </p:attrNameLst>
                                      </p:cBhvr>
                                      <p:to>
                                        <p:strVal val="visible"/>
                                      </p:to>
                                    </p:set>
                                    <p:anim by="(-#ppt_w*2)" calcmode="lin" valueType="num">
                                      <p:cBhvr rctx="PPT">
                                        <p:cTn id="11" dur="500" autoRev="1" fill="hold">
                                          <p:stCondLst>
                                            <p:cond delay="0"/>
                                          </p:stCondLst>
                                        </p:cTn>
                                        <p:tgtEl>
                                          <p:spTgt spid="10243"/>
                                        </p:tgtEl>
                                        <p:attrNameLst>
                                          <p:attrName>ppt_w</p:attrName>
                                        </p:attrNameLst>
                                      </p:cBhvr>
                                    </p:anim>
                                    <p:anim by="(#ppt_w*0.50)" calcmode="lin" valueType="num">
                                      <p:cBhvr>
                                        <p:cTn id="12" dur="500" decel="50000" autoRev="1" fill="hold">
                                          <p:stCondLst>
                                            <p:cond delay="0"/>
                                          </p:stCondLst>
                                        </p:cTn>
                                        <p:tgtEl>
                                          <p:spTgt spid="10243"/>
                                        </p:tgtEl>
                                        <p:attrNameLst>
                                          <p:attrName>ppt_x</p:attrName>
                                        </p:attrNameLst>
                                      </p:cBhvr>
                                    </p:anim>
                                    <p:anim from="(-#ppt_h/2)" to="(#ppt_y)" calcmode="lin" valueType="num">
                                      <p:cBhvr>
                                        <p:cTn id="13" dur="1000" fill="hold">
                                          <p:stCondLst>
                                            <p:cond delay="0"/>
                                          </p:stCondLst>
                                        </p:cTn>
                                        <p:tgtEl>
                                          <p:spTgt spid="10243"/>
                                        </p:tgtEl>
                                        <p:attrNameLst>
                                          <p:attrName>ppt_y</p:attrName>
                                        </p:attrNameLst>
                                      </p:cBhvr>
                                    </p:anim>
                                    <p:animRot by="21600000">
                                      <p:cBhvr>
                                        <p:cTn id="14" dur="1000" fill="hold">
                                          <p:stCondLst>
                                            <p:cond delay="0"/>
                                          </p:stCondLst>
                                        </p:cTn>
                                        <p:tgtEl>
                                          <p:spTgt spid="10243"/>
                                        </p:tgtEl>
                                        <p:attrNameLst>
                                          <p:attrName>r</p:attrName>
                                        </p:attrNameLst>
                                      </p:cBhvr>
                                    </p:animRot>
                                  </p:childTnLst>
                                </p:cTn>
                              </p:par>
                            </p:childTnLst>
                          </p:cTn>
                        </p:par>
                        <p:par>
                          <p:cTn id="15" fill="hold">
                            <p:stCondLst>
                              <p:cond delay="20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1" grpId="0" animBg="1"/>
      <p:bldP spid="13"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152400" y="838200"/>
            <a:ext cx="2286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solidFill>
                  <a:srgbClr val="FF3300"/>
                </a:solidFill>
              </a:rPr>
              <a:t> UNIT 4</a:t>
            </a:r>
            <a:r>
              <a:rPr lang="en-US" sz="3600" dirty="0" smtClean="0">
                <a:solidFill>
                  <a:srgbClr val="FF3300"/>
                </a:solidFill>
              </a:rPr>
              <a:t> :</a:t>
            </a:r>
            <a:endParaRPr lang="en-US" sz="3600" dirty="0">
              <a:solidFill>
                <a:srgbClr val="FF3300"/>
              </a:solidFill>
            </a:endParaRPr>
          </a:p>
        </p:txBody>
      </p:sp>
      <p:sp>
        <p:nvSpPr>
          <p:cNvPr id="21513" name="Text Box 9"/>
          <p:cNvSpPr txBox="1">
            <a:spLocks noChangeArrowheads="1"/>
          </p:cNvSpPr>
          <p:nvPr/>
        </p:nvSpPr>
        <p:spPr bwMode="auto">
          <a:xfrm>
            <a:off x="419099" y="1592317"/>
            <a:ext cx="5410200" cy="1062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600" u="sng" dirty="0">
                <a:solidFill>
                  <a:srgbClr val="0000FF"/>
                </a:solidFill>
              </a:rPr>
              <a:t>Period </a:t>
            </a:r>
            <a:r>
              <a:rPr lang="en-US" sz="3600" u="sng" dirty="0" smtClean="0">
                <a:solidFill>
                  <a:srgbClr val="0000FF"/>
                </a:solidFill>
              </a:rPr>
              <a:t>28:</a:t>
            </a:r>
            <a:r>
              <a:rPr lang="en-US" sz="3600" dirty="0" smtClean="0">
                <a:solidFill>
                  <a:srgbClr val="0000FF"/>
                </a:solidFill>
              </a:rPr>
              <a:t> </a:t>
            </a:r>
            <a:r>
              <a:rPr lang="en-US" sz="3600" u="sng" dirty="0">
                <a:solidFill>
                  <a:srgbClr val="0000FF"/>
                </a:solidFill>
              </a:rPr>
              <a:t>Lesson </a:t>
            </a:r>
            <a:r>
              <a:rPr lang="en-US" sz="3600" u="sng" dirty="0" smtClean="0">
                <a:solidFill>
                  <a:srgbClr val="0000FF"/>
                </a:solidFill>
              </a:rPr>
              <a:t>2:</a:t>
            </a:r>
            <a:endParaRPr lang="en-US" sz="3600" u="sng" dirty="0">
              <a:solidFill>
                <a:srgbClr val="0000FF"/>
              </a:solidFill>
            </a:endParaRPr>
          </a:p>
          <a:p>
            <a:pPr eaLnBrk="1" hangingPunct="1">
              <a:spcBef>
                <a:spcPct val="50000"/>
              </a:spcBef>
            </a:pPr>
            <a:r>
              <a:rPr lang="en-US" dirty="0">
                <a:solidFill>
                  <a:srgbClr val="0000FF"/>
                </a:solidFill>
              </a:rPr>
              <a:t> :</a:t>
            </a:r>
          </a:p>
        </p:txBody>
      </p:sp>
      <p:grpSp>
        <p:nvGrpSpPr>
          <p:cNvPr id="6149" name="Group 4"/>
          <p:cNvGrpSpPr>
            <a:grpSpLocks/>
          </p:cNvGrpSpPr>
          <p:nvPr/>
        </p:nvGrpSpPr>
        <p:grpSpPr bwMode="auto">
          <a:xfrm>
            <a:off x="0" y="0"/>
            <a:ext cx="9220200" cy="6858000"/>
            <a:chOff x="0" y="0"/>
            <a:chExt cx="5760" cy="4333"/>
          </a:xfrm>
        </p:grpSpPr>
        <p:pic>
          <p:nvPicPr>
            <p:cNvPr id="6153" name="Picture 5"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6"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5" name="Picture 7"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8"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Picture 4" descr="Tay viÕt "/>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6477000" y="4495800"/>
            <a:ext cx="1828800"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 name="Text Box 4"/>
          <p:cNvSpPr txBox="1">
            <a:spLocks noChangeArrowheads="1"/>
          </p:cNvSpPr>
          <p:nvPr/>
        </p:nvSpPr>
        <p:spPr bwMode="auto">
          <a:xfrm>
            <a:off x="3124199" y="228600"/>
            <a:ext cx="59151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solidFill>
                  <a:srgbClr val="0000FF"/>
                </a:solidFill>
              </a:rPr>
              <a:t>Wednesday </a:t>
            </a:r>
            <a:r>
              <a:rPr lang="en-US" sz="2800" dirty="0">
                <a:solidFill>
                  <a:srgbClr val="0000FF"/>
                </a:solidFill>
              </a:rPr>
              <a:t>, </a:t>
            </a:r>
            <a:r>
              <a:rPr lang="en-US" sz="2800" dirty="0" err="1" smtClean="0">
                <a:solidFill>
                  <a:srgbClr val="0000FF"/>
                </a:solidFill>
              </a:rPr>
              <a:t>Octorber</a:t>
            </a:r>
            <a:r>
              <a:rPr lang="en-US" sz="2800" dirty="0" smtClean="0">
                <a:solidFill>
                  <a:srgbClr val="0000FF"/>
                </a:solidFill>
              </a:rPr>
              <a:t> 29</a:t>
            </a:r>
            <a:r>
              <a:rPr lang="en-US" sz="2800" baseline="30000" dirty="0" smtClean="0">
                <a:solidFill>
                  <a:srgbClr val="0000FF"/>
                </a:solidFill>
              </a:rPr>
              <a:t>th</a:t>
            </a:r>
            <a:r>
              <a:rPr lang="en-US" sz="2800" dirty="0" smtClean="0">
                <a:solidFill>
                  <a:srgbClr val="0000FF"/>
                </a:solidFill>
              </a:rPr>
              <a:t>, </a:t>
            </a:r>
            <a:r>
              <a:rPr lang="en-US" sz="2800" dirty="0">
                <a:solidFill>
                  <a:srgbClr val="0000FF"/>
                </a:solidFill>
              </a:rPr>
              <a:t>2015</a:t>
            </a:r>
          </a:p>
        </p:txBody>
      </p:sp>
      <p:sp>
        <p:nvSpPr>
          <p:cNvPr id="18" name="WordArt 5"/>
          <p:cNvSpPr>
            <a:spLocks noChangeArrowheads="1" noChangeShapeType="1" noTextEdit="1"/>
          </p:cNvSpPr>
          <p:nvPr/>
        </p:nvSpPr>
        <p:spPr bwMode="auto">
          <a:xfrm>
            <a:off x="1371600" y="2286000"/>
            <a:ext cx="7315200" cy="1436688"/>
          </a:xfrm>
          <a:prstGeom prst="rect">
            <a:avLst/>
          </a:prstGeom>
        </p:spPr>
        <p:txBody>
          <a:bodyPr wrap="none" fromWordArt="1">
            <a:prstTxWarp prst="textPlain">
              <a:avLst>
                <a:gd name="adj" fmla="val 48250"/>
              </a:avLst>
            </a:prstTxWarp>
            <a:scene3d>
              <a:camera prst="legacyPerspectiveBottom"/>
              <a:lightRig rig="legacyFlat3" dir="t"/>
            </a:scene3d>
            <a:sp3d extrusionH="887400" prstMaterial="legacyMatte">
              <a:extrusionClr>
                <a:srgbClr val="FFFF00"/>
              </a:extrusionClr>
            </a:sp3d>
          </a:bodyPr>
          <a:lstStyle/>
          <a:p>
            <a:r>
              <a:rPr lang="en-US" sz="3600" b="1" kern="10" dirty="0" smtClean="0">
                <a:ln w="9525">
                  <a:round/>
                  <a:headEnd/>
                  <a:tailEnd/>
                </a:ln>
                <a:solidFill>
                  <a:srgbClr val="CC00CC"/>
                </a:solidFill>
                <a:latin typeface="Times New Roman"/>
                <a:cs typeface="Times New Roman"/>
              </a:rPr>
              <a:t>A closer look 1</a:t>
            </a:r>
            <a:endParaRPr lang="en-US" sz="3600" b="1" kern="10" dirty="0">
              <a:ln w="9525">
                <a:round/>
                <a:headEnd/>
                <a:tailEnd/>
              </a:ln>
              <a:solidFill>
                <a:srgbClr val="CC00CC"/>
              </a:solidFill>
              <a:latin typeface="Times New Roman"/>
              <a:cs typeface="Times New Roman"/>
            </a:endParaRPr>
          </a:p>
        </p:txBody>
      </p:sp>
      <p:sp>
        <p:nvSpPr>
          <p:cNvPr id="14" name="WordArt 2"/>
          <p:cNvSpPr>
            <a:spLocks noChangeArrowheads="1" noChangeShapeType="1" noTextEdit="1"/>
          </p:cNvSpPr>
          <p:nvPr/>
        </p:nvSpPr>
        <p:spPr bwMode="auto">
          <a:xfrm>
            <a:off x="2370083" y="739012"/>
            <a:ext cx="6469117" cy="6858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Our Customs And Tradition</a:t>
            </a:r>
            <a:endParaRPr lang="en-US" sz="36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spTree>
    <p:extLst>
      <p:ext uri="{BB962C8B-B14F-4D97-AF65-F5344CB8AC3E}">
        <p14:creationId xmlns:p14="http://schemas.microsoft.com/office/powerpoint/2010/main" xmlns="" val="7511973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2000"/>
                                        <p:tgtEl>
                                          <p:spTgt spid="13"/>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1509"/>
                                        </p:tgtEl>
                                        <p:attrNameLst>
                                          <p:attrName>style.visibility</p:attrName>
                                        </p:attrNameLst>
                                      </p:cBhvr>
                                      <p:to>
                                        <p:strVal val="visible"/>
                                      </p:to>
                                    </p:set>
                                    <p:animEffect transition="in" filter="wedge">
                                      <p:cBhvr>
                                        <p:cTn id="11" dur="2000"/>
                                        <p:tgtEl>
                                          <p:spTgt spid="21509"/>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4500"/>
                            </p:stCondLst>
                            <p:childTnLst>
                              <p:par>
                                <p:cTn id="18" presetID="20" presetClass="entr" presetSubtype="0" fill="hold" grpId="0" nodeType="afterEffect">
                                  <p:stCondLst>
                                    <p:cond delay="0"/>
                                  </p:stCondLst>
                                  <p:childTnLst>
                                    <p:set>
                                      <p:cBhvr>
                                        <p:cTn id="19" dur="1" fill="hold">
                                          <p:stCondLst>
                                            <p:cond delay="0"/>
                                          </p:stCondLst>
                                        </p:cTn>
                                        <p:tgtEl>
                                          <p:spTgt spid="21513"/>
                                        </p:tgtEl>
                                        <p:attrNameLst>
                                          <p:attrName>style.visibility</p:attrName>
                                        </p:attrNameLst>
                                      </p:cBhvr>
                                      <p:to>
                                        <p:strVal val="visible"/>
                                      </p:to>
                                    </p:set>
                                    <p:animEffect transition="in" filter="wedge">
                                      <p:cBhvr>
                                        <p:cTn id="20" dur="2000"/>
                                        <p:tgtEl>
                                          <p:spTgt spid="21513"/>
                                        </p:tgtEl>
                                      </p:cBhvr>
                                    </p:animEffect>
                                  </p:childTnLst>
                                </p:cTn>
                              </p:par>
                            </p:childTnLst>
                          </p:cTn>
                        </p:par>
                        <p:par>
                          <p:cTn id="21" fill="hold">
                            <p:stCondLst>
                              <p:cond delay="6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childTnLst>
                          </p:cTn>
                        </p:par>
                        <p:par>
                          <p:cTn id="25" fill="hold">
                            <p:stCondLst>
                              <p:cond delay="8500"/>
                            </p:stCondLst>
                            <p:childTnLst>
                              <p:par>
                                <p:cTn id="26" presetID="4" presetClass="entr" presetSubtype="16"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3" grpId="0"/>
      <p:bldP spid="13" grpId="0"/>
      <p:bldP spid="18"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4633685" y="1124617"/>
            <a:ext cx="1663588" cy="23355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7054976" y="1125436"/>
            <a:ext cx="1663589" cy="2333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6200000">
            <a:off x="4648430" y="2819630"/>
            <a:ext cx="1637838" cy="23241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8483" y="4252113"/>
            <a:ext cx="1982287" cy="2453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236970" y="4247994"/>
            <a:ext cx="2030230" cy="2457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324064" y="4896875"/>
            <a:ext cx="2320001" cy="1732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709292" y="3162764"/>
            <a:ext cx="2309345" cy="1637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6693526" y="4911794"/>
            <a:ext cx="2295304" cy="1757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90441" y="237273"/>
            <a:ext cx="3534036" cy="369332"/>
          </a:xfrm>
          <a:prstGeom prst="rect">
            <a:avLst/>
          </a:prstGeom>
        </p:spPr>
        <p:txBody>
          <a:bodyPr wrap="square">
            <a:spAutoFit/>
          </a:bodyPr>
          <a:lstStyle/>
          <a:p>
            <a:r>
              <a:rPr lang="en-US" dirty="0"/>
              <a:t>Smiling to accept a compliment </a:t>
            </a:r>
          </a:p>
        </p:txBody>
      </p:sp>
      <p:sp>
        <p:nvSpPr>
          <p:cNvPr id="13" name="Rectangle 12"/>
          <p:cNvSpPr/>
          <p:nvPr/>
        </p:nvSpPr>
        <p:spPr>
          <a:xfrm>
            <a:off x="4423394" y="5983068"/>
            <a:ext cx="2121340" cy="646331"/>
          </a:xfrm>
          <a:prstGeom prst="rect">
            <a:avLst/>
          </a:prstGeom>
        </p:spPr>
        <p:txBody>
          <a:bodyPr wrap="square">
            <a:spAutoFit/>
          </a:bodyPr>
          <a:lstStyle/>
          <a:p>
            <a:r>
              <a:rPr lang="en-US" dirty="0"/>
              <a:t>Smiling to accept a compliment </a:t>
            </a:r>
          </a:p>
        </p:txBody>
      </p:sp>
      <p:sp>
        <p:nvSpPr>
          <p:cNvPr id="5" name="Rectangle 4"/>
          <p:cNvSpPr/>
          <p:nvPr/>
        </p:nvSpPr>
        <p:spPr>
          <a:xfrm>
            <a:off x="152400" y="533400"/>
            <a:ext cx="2472728" cy="369332"/>
          </a:xfrm>
          <a:prstGeom prst="rect">
            <a:avLst/>
          </a:prstGeom>
        </p:spPr>
        <p:txBody>
          <a:bodyPr wrap="none">
            <a:spAutoFit/>
          </a:bodyPr>
          <a:lstStyle/>
          <a:p>
            <a:r>
              <a:rPr lang="en-US" dirty="0"/>
              <a:t>Worshipping ancestors</a:t>
            </a:r>
          </a:p>
        </p:txBody>
      </p:sp>
      <p:sp>
        <p:nvSpPr>
          <p:cNvPr id="6" name="Rectangle 5"/>
          <p:cNvSpPr/>
          <p:nvPr/>
        </p:nvSpPr>
        <p:spPr>
          <a:xfrm>
            <a:off x="4202405" y="4394285"/>
            <a:ext cx="2472728" cy="369332"/>
          </a:xfrm>
          <a:prstGeom prst="rect">
            <a:avLst/>
          </a:prstGeom>
        </p:spPr>
        <p:txBody>
          <a:bodyPr wrap="none">
            <a:spAutoFit/>
          </a:bodyPr>
          <a:lstStyle/>
          <a:p>
            <a:r>
              <a:rPr lang="en-US" dirty="0"/>
              <a:t>Worshipping ancestors</a:t>
            </a:r>
          </a:p>
        </p:txBody>
      </p:sp>
      <p:sp>
        <p:nvSpPr>
          <p:cNvPr id="7" name="Rectangle 6"/>
          <p:cNvSpPr/>
          <p:nvPr/>
        </p:nvSpPr>
        <p:spPr>
          <a:xfrm>
            <a:off x="145337" y="838200"/>
            <a:ext cx="3493264" cy="369332"/>
          </a:xfrm>
          <a:prstGeom prst="rect">
            <a:avLst/>
          </a:prstGeom>
        </p:spPr>
        <p:txBody>
          <a:bodyPr wrap="none">
            <a:spAutoFit/>
          </a:bodyPr>
          <a:lstStyle/>
          <a:p>
            <a:r>
              <a:rPr lang="en-US" dirty="0"/>
              <a:t>Wrapping gifts in </a:t>
            </a:r>
            <a:r>
              <a:rPr lang="en-US" dirty="0" err="1"/>
              <a:t>colourful</a:t>
            </a:r>
            <a:r>
              <a:rPr lang="en-US" dirty="0"/>
              <a:t> paper</a:t>
            </a:r>
          </a:p>
        </p:txBody>
      </p:sp>
      <p:sp>
        <p:nvSpPr>
          <p:cNvPr id="8" name="Rectangle 7"/>
          <p:cNvSpPr/>
          <p:nvPr/>
        </p:nvSpPr>
        <p:spPr>
          <a:xfrm>
            <a:off x="2357231" y="5983069"/>
            <a:ext cx="1998364" cy="646331"/>
          </a:xfrm>
          <a:prstGeom prst="rect">
            <a:avLst/>
          </a:prstGeom>
        </p:spPr>
        <p:txBody>
          <a:bodyPr wrap="square">
            <a:spAutoFit/>
          </a:bodyPr>
          <a:lstStyle/>
          <a:p>
            <a:r>
              <a:rPr lang="en-US" dirty="0"/>
              <a:t>Wrapping gifts in </a:t>
            </a:r>
            <a:r>
              <a:rPr lang="en-US" dirty="0" err="1"/>
              <a:t>colourful</a:t>
            </a:r>
            <a:r>
              <a:rPr lang="en-US" dirty="0"/>
              <a:t> paper</a:t>
            </a:r>
          </a:p>
        </p:txBody>
      </p:sp>
      <p:sp>
        <p:nvSpPr>
          <p:cNvPr id="9" name="Rectangle 8"/>
          <p:cNvSpPr/>
          <p:nvPr/>
        </p:nvSpPr>
        <p:spPr>
          <a:xfrm>
            <a:off x="152400" y="1143000"/>
            <a:ext cx="3486201" cy="646331"/>
          </a:xfrm>
          <a:prstGeom prst="rect">
            <a:avLst/>
          </a:prstGeom>
        </p:spPr>
        <p:txBody>
          <a:bodyPr wrap="square">
            <a:spAutoFit/>
          </a:bodyPr>
          <a:lstStyle/>
          <a:p>
            <a:r>
              <a:rPr lang="en-US" dirty="0"/>
              <a:t>Having lunch together on the second day of </a:t>
            </a:r>
            <a:r>
              <a:rPr lang="en-US" dirty="0" err="1"/>
              <a:t>Tet</a:t>
            </a:r>
            <a:endParaRPr lang="en-US" dirty="0"/>
          </a:p>
        </p:txBody>
      </p:sp>
      <p:sp>
        <p:nvSpPr>
          <p:cNvPr id="10" name="Rectangle 9"/>
          <p:cNvSpPr/>
          <p:nvPr/>
        </p:nvSpPr>
        <p:spPr>
          <a:xfrm>
            <a:off x="6739616" y="5811798"/>
            <a:ext cx="2286000" cy="923330"/>
          </a:xfrm>
          <a:prstGeom prst="rect">
            <a:avLst/>
          </a:prstGeom>
        </p:spPr>
        <p:txBody>
          <a:bodyPr wrap="square">
            <a:spAutoFit/>
          </a:bodyPr>
          <a:lstStyle/>
          <a:p>
            <a:r>
              <a:rPr lang="en-US" dirty="0"/>
              <a:t>Having lunch together on the second day of </a:t>
            </a:r>
            <a:r>
              <a:rPr lang="en-US" dirty="0" err="1"/>
              <a:t>Tet</a:t>
            </a:r>
            <a:endParaRPr lang="en-US" dirty="0"/>
          </a:p>
        </p:txBody>
      </p:sp>
      <p:sp>
        <p:nvSpPr>
          <p:cNvPr id="11" name="Rectangle 10"/>
          <p:cNvSpPr/>
          <p:nvPr/>
        </p:nvSpPr>
        <p:spPr>
          <a:xfrm>
            <a:off x="228600" y="1676400"/>
            <a:ext cx="4114800" cy="646331"/>
          </a:xfrm>
          <a:prstGeom prst="rect">
            <a:avLst/>
          </a:prstGeom>
        </p:spPr>
        <p:txBody>
          <a:bodyPr wrap="square">
            <a:spAutoFit/>
          </a:bodyPr>
          <a:lstStyle/>
          <a:p>
            <a:r>
              <a:rPr lang="en-US" dirty="0"/>
              <a:t>Placing the chopsticks on top of the rice bowl when finishing a </a:t>
            </a:r>
            <a:r>
              <a:rPr lang="en-US" dirty="0" smtClean="0"/>
              <a:t>meals</a:t>
            </a:r>
            <a:endParaRPr lang="en-US" dirty="0"/>
          </a:p>
        </p:txBody>
      </p:sp>
      <p:sp>
        <p:nvSpPr>
          <p:cNvPr id="12" name="Rectangle 11"/>
          <p:cNvSpPr/>
          <p:nvPr/>
        </p:nvSpPr>
        <p:spPr>
          <a:xfrm>
            <a:off x="217371" y="5257800"/>
            <a:ext cx="1967552" cy="1477328"/>
          </a:xfrm>
          <a:prstGeom prst="rect">
            <a:avLst/>
          </a:prstGeom>
        </p:spPr>
        <p:txBody>
          <a:bodyPr wrap="square">
            <a:spAutoFit/>
          </a:bodyPr>
          <a:lstStyle/>
          <a:p>
            <a:r>
              <a:rPr lang="en-US" dirty="0"/>
              <a:t>Placing the chopsticks on top of the rice bowl when finishing a </a:t>
            </a:r>
            <a:r>
              <a:rPr lang="en-US" dirty="0" smtClean="0"/>
              <a:t>meals</a:t>
            </a:r>
            <a:endParaRPr lang="en-US" dirty="0"/>
          </a:p>
        </p:txBody>
      </p:sp>
      <p:sp>
        <p:nvSpPr>
          <p:cNvPr id="14" name="Rectangle 13"/>
          <p:cNvSpPr/>
          <p:nvPr/>
        </p:nvSpPr>
        <p:spPr>
          <a:xfrm>
            <a:off x="152400" y="2209800"/>
            <a:ext cx="4191000" cy="646331"/>
          </a:xfrm>
          <a:prstGeom prst="rect">
            <a:avLst/>
          </a:prstGeom>
        </p:spPr>
        <p:txBody>
          <a:bodyPr wrap="square">
            <a:spAutoFit/>
          </a:bodyPr>
          <a:lstStyle/>
          <a:p>
            <a:r>
              <a:rPr lang="en-US" dirty="0"/>
              <a:t>Children in the family standing in a row to greet guests</a:t>
            </a:r>
          </a:p>
        </p:txBody>
      </p:sp>
      <p:sp>
        <p:nvSpPr>
          <p:cNvPr id="15" name="Rectangle 14"/>
          <p:cNvSpPr/>
          <p:nvPr/>
        </p:nvSpPr>
        <p:spPr>
          <a:xfrm>
            <a:off x="4342827" y="2292405"/>
            <a:ext cx="2340189" cy="923330"/>
          </a:xfrm>
          <a:prstGeom prst="rect">
            <a:avLst/>
          </a:prstGeom>
        </p:spPr>
        <p:txBody>
          <a:bodyPr wrap="square">
            <a:spAutoFit/>
          </a:bodyPr>
          <a:lstStyle/>
          <a:p>
            <a:r>
              <a:rPr lang="en-US" dirty="0"/>
              <a:t>Children in the family standing in a row to greet guests</a:t>
            </a:r>
          </a:p>
        </p:txBody>
      </p:sp>
      <p:sp>
        <p:nvSpPr>
          <p:cNvPr id="16" name="Rectangle 15"/>
          <p:cNvSpPr/>
          <p:nvPr/>
        </p:nvSpPr>
        <p:spPr>
          <a:xfrm>
            <a:off x="178483" y="2728114"/>
            <a:ext cx="3722237" cy="369332"/>
          </a:xfrm>
          <a:prstGeom prst="rect">
            <a:avLst/>
          </a:prstGeom>
        </p:spPr>
        <p:txBody>
          <a:bodyPr wrap="none">
            <a:spAutoFit/>
          </a:bodyPr>
          <a:lstStyle/>
          <a:p>
            <a:r>
              <a:rPr lang="en-US" dirty="0"/>
              <a:t>Wearing </a:t>
            </a:r>
            <a:r>
              <a:rPr lang="en-US" i="1" dirty="0" err="1"/>
              <a:t>ao</a:t>
            </a:r>
            <a:r>
              <a:rPr lang="en-US" i="1" dirty="0"/>
              <a:t> </a:t>
            </a:r>
            <a:r>
              <a:rPr lang="en-US" i="1" dirty="0" err="1"/>
              <a:t>dai</a:t>
            </a:r>
            <a:r>
              <a:rPr lang="en-US" dirty="0"/>
              <a:t> on special </a:t>
            </a:r>
            <a:r>
              <a:rPr lang="en-US" dirty="0" err="1"/>
              <a:t>ocassions</a:t>
            </a:r>
            <a:endParaRPr lang="en-US" dirty="0"/>
          </a:p>
        </p:txBody>
      </p:sp>
      <p:sp>
        <p:nvSpPr>
          <p:cNvPr id="17" name="Rectangle 16"/>
          <p:cNvSpPr/>
          <p:nvPr/>
        </p:nvSpPr>
        <p:spPr>
          <a:xfrm>
            <a:off x="6750242" y="2410544"/>
            <a:ext cx="2242119" cy="646331"/>
          </a:xfrm>
          <a:prstGeom prst="rect">
            <a:avLst/>
          </a:prstGeom>
        </p:spPr>
        <p:txBody>
          <a:bodyPr wrap="square">
            <a:spAutoFit/>
          </a:bodyPr>
          <a:lstStyle/>
          <a:p>
            <a:r>
              <a:rPr lang="en-US" dirty="0"/>
              <a:t>Wearing </a:t>
            </a:r>
            <a:r>
              <a:rPr lang="en-US" i="1" dirty="0" err="1"/>
              <a:t>ao</a:t>
            </a:r>
            <a:r>
              <a:rPr lang="en-US" i="1" dirty="0"/>
              <a:t> </a:t>
            </a:r>
            <a:r>
              <a:rPr lang="en-US" i="1" dirty="0" err="1"/>
              <a:t>dai</a:t>
            </a:r>
            <a:r>
              <a:rPr lang="en-US" dirty="0"/>
              <a:t> on special </a:t>
            </a:r>
            <a:r>
              <a:rPr lang="en-US" dirty="0" err="1"/>
              <a:t>ocassions</a:t>
            </a:r>
            <a:endParaRPr lang="en-US" dirty="0"/>
          </a:p>
        </p:txBody>
      </p:sp>
      <p:sp>
        <p:nvSpPr>
          <p:cNvPr id="18" name="Rectangle 17"/>
          <p:cNvSpPr/>
          <p:nvPr/>
        </p:nvSpPr>
        <p:spPr>
          <a:xfrm>
            <a:off x="217371" y="3097446"/>
            <a:ext cx="3644459" cy="369332"/>
          </a:xfrm>
          <a:prstGeom prst="rect">
            <a:avLst/>
          </a:prstGeom>
        </p:spPr>
        <p:txBody>
          <a:bodyPr wrap="none">
            <a:spAutoFit/>
          </a:bodyPr>
          <a:lstStyle/>
          <a:p>
            <a:r>
              <a:rPr lang="en-US" dirty="0"/>
              <a:t>Giving children lucky money at </a:t>
            </a:r>
            <a:r>
              <a:rPr lang="en-US" dirty="0" err="1"/>
              <a:t>Tet</a:t>
            </a:r>
            <a:endParaRPr lang="en-US" dirty="0"/>
          </a:p>
        </p:txBody>
      </p:sp>
      <p:sp>
        <p:nvSpPr>
          <p:cNvPr id="19" name="Rectangle 18"/>
          <p:cNvSpPr/>
          <p:nvPr/>
        </p:nvSpPr>
        <p:spPr>
          <a:xfrm>
            <a:off x="6824796" y="4154269"/>
            <a:ext cx="2078335" cy="646331"/>
          </a:xfrm>
          <a:prstGeom prst="rect">
            <a:avLst/>
          </a:prstGeom>
        </p:spPr>
        <p:txBody>
          <a:bodyPr wrap="square">
            <a:spAutoFit/>
          </a:bodyPr>
          <a:lstStyle/>
          <a:p>
            <a:r>
              <a:rPr lang="en-US" dirty="0"/>
              <a:t>Giving children lucky money at </a:t>
            </a:r>
            <a:r>
              <a:rPr lang="en-US" dirty="0" err="1"/>
              <a:t>Tet</a:t>
            </a:r>
            <a:endParaRPr lang="en-US" dirty="0"/>
          </a:p>
        </p:txBody>
      </p:sp>
      <p:grpSp>
        <p:nvGrpSpPr>
          <p:cNvPr id="28" name="Group 4"/>
          <p:cNvGrpSpPr>
            <a:grpSpLocks/>
          </p:cNvGrpSpPr>
          <p:nvPr/>
        </p:nvGrpSpPr>
        <p:grpSpPr bwMode="auto">
          <a:xfrm>
            <a:off x="-27380" y="0"/>
            <a:ext cx="9220200" cy="6858000"/>
            <a:chOff x="0" y="0"/>
            <a:chExt cx="5760" cy="4333"/>
          </a:xfrm>
        </p:grpSpPr>
        <p:pic>
          <p:nvPicPr>
            <p:cNvPr id="29" name="Picture 5" descr="N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6" descr="N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7" descr="N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8" descr="N3"/>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0" name="Rectangle 19"/>
          <p:cNvSpPr/>
          <p:nvPr/>
        </p:nvSpPr>
        <p:spPr>
          <a:xfrm>
            <a:off x="3657600" y="164096"/>
            <a:ext cx="4572000" cy="646331"/>
          </a:xfrm>
          <a:prstGeom prst="rect">
            <a:avLst/>
          </a:prstGeom>
        </p:spPr>
        <p:txBody>
          <a:bodyPr>
            <a:spAutoFit/>
          </a:bodyPr>
          <a:lstStyle/>
          <a:p>
            <a:r>
              <a:rPr lang="en-US" b="1" u="sng" dirty="0">
                <a:solidFill>
                  <a:srgbClr val="FF0000"/>
                </a:solidFill>
              </a:rPr>
              <a:t>Match the pictures with the customs and traditions in the box.</a:t>
            </a:r>
            <a:endParaRPr lang="en-US" u="sng" dirty="0">
              <a:solidFill>
                <a:srgbClr val="FF0000"/>
              </a:solidFill>
            </a:endParaRPr>
          </a:p>
        </p:txBody>
      </p:sp>
    </p:spTree>
    <p:extLst>
      <p:ext uri="{BB962C8B-B14F-4D97-AF65-F5344CB8AC3E}">
        <p14:creationId xmlns:p14="http://schemas.microsoft.com/office/powerpoint/2010/main" xmlns="" val="110653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par>
                          <p:cTn id="58" fill="hold">
                            <p:stCondLst>
                              <p:cond delay="500"/>
                            </p:stCondLst>
                            <p:childTnLst>
                              <p:par>
                                <p:cTn id="59" presetID="2" presetClass="entr" presetSubtype="4"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
                                        </p:tgtEl>
                                      </p:cBhvr>
                                    </p:animEffect>
                                    <p:set>
                                      <p:cBhvr>
                                        <p:cTn id="67" dur="1" fill="hold">
                                          <p:stCondLst>
                                            <p:cond delay="499"/>
                                          </p:stCondLst>
                                        </p:cTn>
                                        <p:tgtEl>
                                          <p:spTgt spid="4"/>
                                        </p:tgtEl>
                                        <p:attrNameLst>
                                          <p:attrName>style.visibility</p:attrName>
                                        </p:attrNameLst>
                                      </p:cBhvr>
                                      <p:to>
                                        <p:strVal val="hidden"/>
                                      </p:to>
                                    </p:set>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par>
                                <p:cTn id="78" presetID="2" presetClass="entr" presetSubtype="4"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additive="base">
                                        <p:cTn id="80" dur="500" fill="hold"/>
                                        <p:tgtEl>
                                          <p:spTgt spid="10"/>
                                        </p:tgtEl>
                                        <p:attrNameLst>
                                          <p:attrName>ppt_x</p:attrName>
                                        </p:attrNameLst>
                                      </p:cBhvr>
                                      <p:tavLst>
                                        <p:tav tm="0">
                                          <p:val>
                                            <p:strVal val="#ppt_x"/>
                                          </p:val>
                                        </p:tav>
                                        <p:tav tm="100000">
                                          <p:val>
                                            <p:strVal val="#ppt_x"/>
                                          </p:val>
                                        </p:tav>
                                      </p:tavLst>
                                    </p:anim>
                                    <p:anim calcmode="lin" valueType="num">
                                      <p:cBhvr additive="base">
                                        <p:cTn id="8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5" grpId="0"/>
      <p:bldP spid="6" grpId="0"/>
      <p:bldP spid="7" grpId="0"/>
      <p:bldP spid="8" grpId="0"/>
      <p:bldP spid="9" grpId="0"/>
      <p:bldP spid="10" grpId="0"/>
      <p:bldP spid="11" grpId="0"/>
      <p:bldP spid="12" grpId="0"/>
      <p:bldP spid="14" grpId="0"/>
      <p:bldP spid="15" grpId="0"/>
      <p:bldP spid="16"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pPr algn="ctr"/>
            <a:r>
              <a:rPr lang="en-US" sz="3200" b="1" u="sng" dirty="0" smtClean="0">
                <a:solidFill>
                  <a:srgbClr val="FF0000"/>
                </a:solidFill>
              </a:rPr>
              <a:t>Revision</a:t>
            </a:r>
            <a:r>
              <a:rPr lang="en-US" sz="3200" dirty="0" smtClean="0">
                <a:solidFill>
                  <a:srgbClr val="FF0000"/>
                </a:solidFill>
              </a:rPr>
              <a:t>: </a:t>
            </a:r>
            <a:endParaRPr lang="en-US" sz="3200" dirty="0">
              <a:solidFill>
                <a:srgbClr val="FF0000"/>
              </a:solidFill>
            </a:endParaRPr>
          </a:p>
        </p:txBody>
      </p:sp>
      <p:sp>
        <p:nvSpPr>
          <p:cNvPr id="8" name="Rectangle 7"/>
          <p:cNvSpPr/>
          <p:nvPr/>
        </p:nvSpPr>
        <p:spPr>
          <a:xfrm>
            <a:off x="914400" y="3505200"/>
            <a:ext cx="7848600" cy="954107"/>
          </a:xfrm>
          <a:prstGeom prst="rect">
            <a:avLst/>
          </a:prstGeom>
        </p:spPr>
        <p:txBody>
          <a:bodyPr wrap="square">
            <a:spAutoFit/>
          </a:bodyPr>
          <a:lstStyle/>
          <a:p>
            <a:pPr lvl="0"/>
            <a:r>
              <a:rPr lang="en-US" sz="2800" i="1" dirty="0" smtClean="0"/>
              <a:t>A </a:t>
            </a:r>
            <a:r>
              <a:rPr lang="en-US" sz="2800" i="1" dirty="0"/>
              <a:t>tradition is something special </a:t>
            </a:r>
            <a:r>
              <a:rPr lang="en-US" sz="2800" i="1" dirty="0" smtClean="0"/>
              <a:t>and </a:t>
            </a:r>
            <a:r>
              <a:rPr lang="en-US" sz="2800" i="1" dirty="0"/>
              <a:t>is passed down through the generations.</a:t>
            </a:r>
            <a:endParaRPr lang="en-US" sz="2800" dirty="0"/>
          </a:p>
        </p:txBody>
      </p:sp>
      <p:sp>
        <p:nvSpPr>
          <p:cNvPr id="9" name="Rectangle 8"/>
          <p:cNvSpPr/>
          <p:nvPr/>
        </p:nvSpPr>
        <p:spPr>
          <a:xfrm>
            <a:off x="914400" y="1905000"/>
            <a:ext cx="5153719" cy="523220"/>
          </a:xfrm>
          <a:prstGeom prst="rect">
            <a:avLst/>
          </a:prstGeom>
        </p:spPr>
        <p:txBody>
          <a:bodyPr wrap="none">
            <a:spAutoFit/>
          </a:bodyPr>
          <a:lstStyle/>
          <a:p>
            <a:r>
              <a:rPr lang="en-US" sz="2800" i="1" dirty="0"/>
              <a:t>A custom is something accepted.</a:t>
            </a:r>
            <a:endParaRPr lang="en-US" sz="2800" dirty="0"/>
          </a:p>
        </p:txBody>
      </p:sp>
      <p:sp>
        <p:nvSpPr>
          <p:cNvPr id="10" name="Rounded Rectangle 9"/>
          <p:cNvSpPr/>
          <p:nvPr/>
        </p:nvSpPr>
        <p:spPr>
          <a:xfrm>
            <a:off x="914400" y="990600"/>
            <a:ext cx="1969798"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Custom</a:t>
            </a:r>
            <a:endParaRPr lang="en-US" sz="2800" dirty="0"/>
          </a:p>
        </p:txBody>
      </p:sp>
      <p:sp>
        <p:nvSpPr>
          <p:cNvPr id="11" name="Rounded Rectangle 10"/>
          <p:cNvSpPr/>
          <p:nvPr/>
        </p:nvSpPr>
        <p:spPr>
          <a:xfrm>
            <a:off x="914400" y="2590800"/>
            <a:ext cx="1969798"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Tradition</a:t>
            </a:r>
            <a:endParaRPr lang="en-US" sz="2800" dirty="0"/>
          </a:p>
        </p:txBody>
      </p:sp>
    </p:spTree>
    <p:extLst>
      <p:ext uri="{BB962C8B-B14F-4D97-AF65-F5344CB8AC3E}">
        <p14:creationId xmlns:p14="http://schemas.microsoft.com/office/powerpoint/2010/main" xmlns="" val="900662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304800" y="496887"/>
            <a:ext cx="2286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600" dirty="0">
                <a:solidFill>
                  <a:srgbClr val="FF3300"/>
                </a:solidFill>
              </a:rPr>
              <a:t> UNIT 4</a:t>
            </a:r>
            <a:r>
              <a:rPr lang="en-US" sz="3600" dirty="0" smtClean="0">
                <a:solidFill>
                  <a:srgbClr val="FF3300"/>
                </a:solidFill>
              </a:rPr>
              <a:t> :</a:t>
            </a:r>
            <a:endParaRPr lang="en-US" sz="3600" dirty="0">
              <a:solidFill>
                <a:srgbClr val="FF3300"/>
              </a:solidFill>
            </a:endParaRPr>
          </a:p>
        </p:txBody>
      </p:sp>
      <p:sp>
        <p:nvSpPr>
          <p:cNvPr id="21513" name="Text Box 9"/>
          <p:cNvSpPr txBox="1">
            <a:spLocks noChangeArrowheads="1"/>
          </p:cNvSpPr>
          <p:nvPr/>
        </p:nvSpPr>
        <p:spPr bwMode="auto">
          <a:xfrm>
            <a:off x="180883" y="914400"/>
            <a:ext cx="1952717"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u="sng" dirty="0">
                <a:solidFill>
                  <a:srgbClr val="0000FF"/>
                </a:solidFill>
              </a:rPr>
              <a:t>Period </a:t>
            </a:r>
            <a:r>
              <a:rPr lang="en-US" sz="2400" u="sng" dirty="0" smtClean="0">
                <a:solidFill>
                  <a:srgbClr val="0000FF"/>
                </a:solidFill>
              </a:rPr>
              <a:t>28:</a:t>
            </a:r>
          </a:p>
          <a:p>
            <a:pPr eaLnBrk="1" hangingPunct="1">
              <a:spcBef>
                <a:spcPct val="50000"/>
              </a:spcBef>
            </a:pPr>
            <a:r>
              <a:rPr lang="en-US" sz="2400" dirty="0" smtClean="0">
                <a:solidFill>
                  <a:srgbClr val="0000FF"/>
                </a:solidFill>
              </a:rPr>
              <a:t> </a:t>
            </a:r>
            <a:r>
              <a:rPr lang="en-US" sz="2400" u="sng" dirty="0">
                <a:solidFill>
                  <a:srgbClr val="0000FF"/>
                </a:solidFill>
              </a:rPr>
              <a:t>Lesson </a:t>
            </a:r>
            <a:r>
              <a:rPr lang="en-US" sz="2400" u="sng" dirty="0" smtClean="0">
                <a:solidFill>
                  <a:srgbClr val="0000FF"/>
                </a:solidFill>
              </a:rPr>
              <a:t>2:</a:t>
            </a:r>
            <a:endParaRPr lang="en-US" sz="2400" u="sng" dirty="0">
              <a:solidFill>
                <a:srgbClr val="0000FF"/>
              </a:solidFill>
            </a:endParaRPr>
          </a:p>
        </p:txBody>
      </p:sp>
      <p:grpSp>
        <p:nvGrpSpPr>
          <p:cNvPr id="6149" name="Group 4"/>
          <p:cNvGrpSpPr>
            <a:grpSpLocks/>
          </p:cNvGrpSpPr>
          <p:nvPr/>
        </p:nvGrpSpPr>
        <p:grpSpPr bwMode="auto">
          <a:xfrm>
            <a:off x="0" y="0"/>
            <a:ext cx="9220200" cy="6858000"/>
            <a:chOff x="0" y="0"/>
            <a:chExt cx="5760" cy="4333"/>
          </a:xfrm>
        </p:grpSpPr>
        <p:pic>
          <p:nvPicPr>
            <p:cNvPr id="6153" name="Picture 5"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4" name="Picture 6"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5" name="Picture 7"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6" name="Picture 8"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5" name="Picture 4" descr="Tay viÕt "/>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300958" y="5644653"/>
            <a:ext cx="1828800" cy="914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8" name="WordArt 5"/>
          <p:cNvSpPr>
            <a:spLocks noChangeArrowheads="1" noChangeShapeType="1" noTextEdit="1"/>
          </p:cNvSpPr>
          <p:nvPr/>
        </p:nvSpPr>
        <p:spPr bwMode="auto">
          <a:xfrm>
            <a:off x="2133600" y="1066800"/>
            <a:ext cx="5333581" cy="705004"/>
          </a:xfrm>
          <a:prstGeom prst="rect">
            <a:avLst/>
          </a:prstGeom>
        </p:spPr>
        <p:txBody>
          <a:bodyPr wrap="none" fromWordArt="1">
            <a:prstTxWarp prst="textPlain">
              <a:avLst>
                <a:gd name="adj" fmla="val 48250"/>
              </a:avLst>
            </a:prstTxWarp>
            <a:scene3d>
              <a:camera prst="legacyPerspectiveBottom"/>
              <a:lightRig rig="legacyFlat3" dir="t"/>
            </a:scene3d>
            <a:sp3d extrusionH="887400" prstMaterial="legacyMatte">
              <a:extrusionClr>
                <a:srgbClr val="FFFF00"/>
              </a:extrusionClr>
            </a:sp3d>
          </a:bodyPr>
          <a:lstStyle/>
          <a:p>
            <a:r>
              <a:rPr lang="en-US" sz="3600" b="1" kern="10" dirty="0" smtClean="0">
                <a:ln w="9525">
                  <a:round/>
                  <a:headEnd/>
                  <a:tailEnd/>
                </a:ln>
                <a:solidFill>
                  <a:srgbClr val="CC00CC"/>
                </a:solidFill>
                <a:latin typeface="Times New Roman"/>
                <a:cs typeface="Times New Roman"/>
              </a:rPr>
              <a:t>A closer look 1</a:t>
            </a:r>
            <a:endParaRPr lang="en-US" sz="3600" b="1" kern="10" dirty="0">
              <a:ln w="9525">
                <a:round/>
                <a:headEnd/>
                <a:tailEnd/>
              </a:ln>
              <a:solidFill>
                <a:srgbClr val="CC00CC"/>
              </a:solidFill>
              <a:latin typeface="Times New Roman"/>
              <a:cs typeface="Times New Roman"/>
            </a:endParaRPr>
          </a:p>
        </p:txBody>
      </p:sp>
      <p:sp>
        <p:nvSpPr>
          <p:cNvPr id="14" name="Rectangle 13"/>
          <p:cNvSpPr/>
          <p:nvPr/>
        </p:nvSpPr>
        <p:spPr>
          <a:xfrm>
            <a:off x="457200" y="1930063"/>
            <a:ext cx="2666999" cy="523220"/>
          </a:xfrm>
          <a:prstGeom prst="rect">
            <a:avLst/>
          </a:prstGeom>
        </p:spPr>
        <p:txBody>
          <a:bodyPr wrap="square">
            <a:spAutoFit/>
          </a:bodyPr>
          <a:lstStyle/>
          <a:p>
            <a:r>
              <a:rPr lang="en-US" sz="2800" b="1" u="sng" dirty="0" smtClean="0">
                <a:solidFill>
                  <a:srgbClr val="FF0000"/>
                </a:solidFill>
                <a:latin typeface="Times New Roman" pitchFamily="18" charset="0"/>
                <a:cs typeface="Times New Roman" pitchFamily="18" charset="0"/>
              </a:rPr>
              <a:t>I. Vocabulary: </a:t>
            </a:r>
            <a:endParaRPr lang="en-US" sz="2800" b="1" u="sng" dirty="0">
              <a:solidFill>
                <a:srgbClr val="FF0000"/>
              </a:solidFill>
              <a:latin typeface="Times New Roman" pitchFamily="18" charset="0"/>
              <a:cs typeface="Times New Roman" pitchFamily="18" charset="0"/>
            </a:endParaRPr>
          </a:p>
        </p:txBody>
      </p:sp>
      <p:sp>
        <p:nvSpPr>
          <p:cNvPr id="43" name="WordArt 2"/>
          <p:cNvSpPr>
            <a:spLocks noChangeArrowheads="1" noChangeShapeType="1" noTextEdit="1"/>
          </p:cNvSpPr>
          <p:nvPr/>
        </p:nvSpPr>
        <p:spPr bwMode="auto">
          <a:xfrm>
            <a:off x="2370082" y="496887"/>
            <a:ext cx="6469117" cy="68580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en-US" sz="3600" kern="10" spc="0" dirty="0" smtClean="0">
                <a:ln>
                  <a:noFill/>
                </a:ln>
                <a:solidFill>
                  <a:srgbClr val="336699"/>
                </a:solidFill>
                <a:effectLst>
                  <a:outerShdw dist="45791" dir="2021404" algn="ctr" rotWithShape="0">
                    <a:srgbClr val="B2B2B2">
                      <a:alpha val="80000"/>
                    </a:srgbClr>
                  </a:outerShdw>
                </a:effectLst>
                <a:latin typeface="Times New Roman"/>
                <a:cs typeface="Times New Roman"/>
              </a:rPr>
              <a:t>Our Customs And Tradition</a:t>
            </a:r>
            <a:endParaRPr lang="en-US" sz="3600" kern="10" spc="0" dirty="0">
              <a:ln>
                <a:noFill/>
              </a:ln>
              <a:solidFill>
                <a:srgbClr val="336699"/>
              </a:solidFill>
              <a:effectLst>
                <a:outerShdw dist="45791" dir="2021404" algn="ctr" rotWithShape="0">
                  <a:srgbClr val="B2B2B2">
                    <a:alpha val="80000"/>
                  </a:srgbClr>
                </a:outerShdw>
              </a:effectLst>
              <a:latin typeface="Times New Roman"/>
              <a:cs typeface="Times New Roman"/>
            </a:endParaRPr>
          </a:p>
        </p:txBody>
      </p:sp>
      <p:sp>
        <p:nvSpPr>
          <p:cNvPr id="44" name="Text Box 4"/>
          <p:cNvSpPr txBox="1">
            <a:spLocks noChangeArrowheads="1"/>
          </p:cNvSpPr>
          <p:nvPr/>
        </p:nvSpPr>
        <p:spPr bwMode="auto">
          <a:xfrm>
            <a:off x="3533683" y="76200"/>
            <a:ext cx="5915117"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smtClean="0">
                <a:solidFill>
                  <a:srgbClr val="0000FF"/>
                </a:solidFill>
              </a:rPr>
              <a:t>Friday </a:t>
            </a:r>
            <a:r>
              <a:rPr lang="en-US" sz="2800" dirty="0">
                <a:solidFill>
                  <a:srgbClr val="0000FF"/>
                </a:solidFill>
              </a:rPr>
              <a:t>, </a:t>
            </a:r>
            <a:r>
              <a:rPr lang="en-US" sz="2800" dirty="0" err="1" smtClean="0">
                <a:solidFill>
                  <a:srgbClr val="0000FF"/>
                </a:solidFill>
              </a:rPr>
              <a:t>Octorber</a:t>
            </a:r>
            <a:r>
              <a:rPr lang="en-US" sz="2800" dirty="0" smtClean="0">
                <a:solidFill>
                  <a:srgbClr val="0000FF"/>
                </a:solidFill>
              </a:rPr>
              <a:t> 30</a:t>
            </a:r>
            <a:r>
              <a:rPr lang="en-US" sz="2800" baseline="30000" dirty="0" smtClean="0">
                <a:solidFill>
                  <a:srgbClr val="0000FF"/>
                </a:solidFill>
              </a:rPr>
              <a:t>th</a:t>
            </a:r>
            <a:r>
              <a:rPr lang="en-US" sz="2800" dirty="0" smtClean="0">
                <a:solidFill>
                  <a:srgbClr val="0000FF"/>
                </a:solidFill>
              </a:rPr>
              <a:t>, </a:t>
            </a:r>
            <a:r>
              <a:rPr lang="en-US" sz="2800" dirty="0">
                <a:solidFill>
                  <a:srgbClr val="0000FF"/>
                </a:solidFill>
              </a:rPr>
              <a:t>2015</a:t>
            </a:r>
          </a:p>
        </p:txBody>
      </p:sp>
      <p:sp>
        <p:nvSpPr>
          <p:cNvPr id="2" name="Rectangle 1"/>
          <p:cNvSpPr/>
          <p:nvPr/>
        </p:nvSpPr>
        <p:spPr>
          <a:xfrm>
            <a:off x="457200" y="2514600"/>
            <a:ext cx="1789272" cy="461665"/>
          </a:xfrm>
          <a:prstGeom prst="rect">
            <a:avLst/>
          </a:prstGeom>
        </p:spPr>
        <p:txBody>
          <a:bodyPr wrap="none">
            <a:spAutoFit/>
          </a:bodyPr>
          <a:lstStyle/>
          <a:p>
            <a:r>
              <a:rPr lang="en-US" sz="2400" dirty="0">
                <a:latin typeface="Times New Roman" pitchFamily="18" charset="0"/>
                <a:cs typeface="Times New Roman" pitchFamily="18" charset="0"/>
              </a:rPr>
              <a:t>1/ Christian: </a:t>
            </a:r>
          </a:p>
        </p:txBody>
      </p:sp>
      <p:sp>
        <p:nvSpPr>
          <p:cNvPr id="3" name="Rectangle 2"/>
          <p:cNvSpPr/>
          <p:nvPr/>
        </p:nvSpPr>
        <p:spPr>
          <a:xfrm>
            <a:off x="2085882" y="2514598"/>
            <a:ext cx="6753317" cy="830997"/>
          </a:xfrm>
          <a:prstGeom prst="rect">
            <a:avLst/>
          </a:prstGeom>
        </p:spPr>
        <p:txBody>
          <a:bodyPr wrap="square">
            <a:spAutoFit/>
          </a:bodyPr>
          <a:lstStyle/>
          <a:p>
            <a:pPr lvl="0"/>
            <a:r>
              <a:rPr lang="en-US" sz="2400" dirty="0" smtClean="0">
                <a:latin typeface="Times New Roman" pitchFamily="18" charset="0"/>
                <a:cs typeface="Times New Roman" pitchFamily="18" charset="0"/>
              </a:rPr>
              <a:t>someone </a:t>
            </a:r>
            <a:r>
              <a:rPr lang="en-US" sz="2400" dirty="0">
                <a:latin typeface="Times New Roman" pitchFamily="18" charset="0"/>
                <a:cs typeface="Times New Roman" pitchFamily="18" charset="0"/>
              </a:rPr>
              <a:t>who believes in and follows the teachings of Jesus Christ </a:t>
            </a:r>
          </a:p>
        </p:txBody>
      </p:sp>
      <p:sp>
        <p:nvSpPr>
          <p:cNvPr id="4" name="TextBox 3"/>
          <p:cNvSpPr txBox="1"/>
          <p:nvPr/>
        </p:nvSpPr>
        <p:spPr>
          <a:xfrm>
            <a:off x="4191000" y="2891135"/>
            <a:ext cx="4648199"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a:t>ngườ</a:t>
            </a:r>
            <a:r>
              <a:rPr lang="vi-VN" sz="2400" dirty="0" smtClean="0"/>
              <a:t>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Thien</a:t>
            </a:r>
            <a:r>
              <a:rPr lang="en-US" sz="2400" dirty="0" smtClean="0">
                <a:latin typeface="Times New Roman" pitchFamily="18" charset="0"/>
                <a:cs typeface="Times New Roman" pitchFamily="18" charset="0"/>
              </a:rPr>
              <a:t> Chua </a:t>
            </a:r>
            <a:r>
              <a:rPr lang="vi-VN" sz="2400" dirty="0"/>
              <a:t>giáo</a:t>
            </a:r>
          </a:p>
        </p:txBody>
      </p:sp>
      <p:sp>
        <p:nvSpPr>
          <p:cNvPr id="5" name="Rectangle 4"/>
          <p:cNvSpPr/>
          <p:nvPr/>
        </p:nvSpPr>
        <p:spPr>
          <a:xfrm>
            <a:off x="533400" y="3345595"/>
            <a:ext cx="2173993" cy="461665"/>
          </a:xfrm>
          <a:prstGeom prst="rect">
            <a:avLst/>
          </a:prstGeom>
        </p:spPr>
        <p:txBody>
          <a:bodyPr wrap="none">
            <a:spAutoFit/>
          </a:bodyPr>
          <a:lstStyle/>
          <a:p>
            <a:r>
              <a:rPr lang="en-US" sz="2400" dirty="0">
                <a:latin typeface="Times New Roman" pitchFamily="18" charset="0"/>
                <a:cs typeface="Times New Roman" pitchFamily="18" charset="0"/>
              </a:rPr>
              <a:t>2/ sponge cake: </a:t>
            </a:r>
          </a:p>
        </p:txBody>
      </p:sp>
      <p:sp>
        <p:nvSpPr>
          <p:cNvPr id="6" name="Rectangle 5"/>
          <p:cNvSpPr/>
          <p:nvPr/>
        </p:nvSpPr>
        <p:spPr>
          <a:xfrm>
            <a:off x="2590799" y="3360003"/>
            <a:ext cx="6248399" cy="830997"/>
          </a:xfrm>
          <a:prstGeom prst="rect">
            <a:avLst/>
          </a:prstGeom>
        </p:spPr>
        <p:txBody>
          <a:bodyPr wrap="square">
            <a:spAutoFit/>
          </a:bodyPr>
          <a:lstStyle/>
          <a:p>
            <a:r>
              <a:rPr lang="en-US" sz="2400" dirty="0">
                <a:latin typeface="Times New Roman" pitchFamily="18" charset="0"/>
                <a:cs typeface="Times New Roman" pitchFamily="18" charset="0"/>
              </a:rPr>
              <a:t>a soft cake made with eggs, sugar and flour but no fat </a:t>
            </a:r>
          </a:p>
        </p:txBody>
      </p:sp>
      <p:sp>
        <p:nvSpPr>
          <p:cNvPr id="7" name="Rectangle 6"/>
          <p:cNvSpPr/>
          <p:nvPr/>
        </p:nvSpPr>
        <p:spPr>
          <a:xfrm>
            <a:off x="3533683" y="3729335"/>
            <a:ext cx="1483098" cy="461665"/>
          </a:xfrm>
          <a:prstGeom prst="rect">
            <a:avLst/>
          </a:prstGeom>
        </p:spPr>
        <p:txBody>
          <a:bodyPr wrap="none">
            <a:spAutoFit/>
          </a:bodyPr>
          <a:lstStyle/>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bánh</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xốp</a:t>
            </a:r>
            <a:endParaRPr lang="en-US" sz="2400" dirty="0">
              <a:latin typeface="Times New Roman" pitchFamily="18" charset="0"/>
              <a:cs typeface="Times New Roman" pitchFamily="18" charset="0"/>
            </a:endParaRPr>
          </a:p>
        </p:txBody>
      </p:sp>
      <p:sp>
        <p:nvSpPr>
          <p:cNvPr id="8" name="Rectangle 7"/>
          <p:cNvSpPr/>
          <p:nvPr/>
        </p:nvSpPr>
        <p:spPr>
          <a:xfrm>
            <a:off x="611267" y="4219168"/>
            <a:ext cx="2190023" cy="461665"/>
          </a:xfrm>
          <a:prstGeom prst="rect">
            <a:avLst/>
          </a:prstGeom>
        </p:spPr>
        <p:txBody>
          <a:bodyPr wrap="none">
            <a:spAutoFit/>
          </a:bodyPr>
          <a:lstStyle/>
          <a:p>
            <a:r>
              <a:rPr lang="en-US" sz="2400" dirty="0">
                <a:latin typeface="Times New Roman" pitchFamily="18" charset="0"/>
                <a:cs typeface="Times New Roman" pitchFamily="18" charset="0"/>
              </a:rPr>
              <a:t>3/ fire crackers: </a:t>
            </a:r>
          </a:p>
        </p:txBody>
      </p:sp>
      <p:sp>
        <p:nvSpPr>
          <p:cNvPr id="9" name="Rectangle 8"/>
          <p:cNvSpPr/>
          <p:nvPr/>
        </p:nvSpPr>
        <p:spPr>
          <a:xfrm>
            <a:off x="2590801" y="4219168"/>
            <a:ext cx="5181600" cy="830997"/>
          </a:xfrm>
          <a:prstGeom prst="rect">
            <a:avLst/>
          </a:prstGeom>
        </p:spPr>
        <p:txBody>
          <a:bodyPr wrap="square">
            <a:spAutoFit/>
          </a:bodyPr>
          <a:lstStyle/>
          <a:p>
            <a:r>
              <a:rPr lang="en-US" sz="2400" dirty="0">
                <a:latin typeface="Times New Roman" pitchFamily="18" charset="0"/>
                <a:cs typeface="Times New Roman" pitchFamily="18" charset="0"/>
              </a:rPr>
              <a:t>a firework</a:t>
            </a:r>
            <a:r>
              <a:rPr lang="en-US" sz="2400" u="sng" dirty="0">
                <a:latin typeface="Times New Roman" pitchFamily="18" charset="0"/>
                <a:cs typeface="Times New Roman" pitchFamily="18" charset="0"/>
              </a:rPr>
              <a:t> </a:t>
            </a:r>
            <a:r>
              <a:rPr lang="en-US" sz="2400" dirty="0">
                <a:latin typeface="Times New Roman" pitchFamily="18" charset="0"/>
                <a:cs typeface="Times New Roman" pitchFamily="18" charset="0"/>
              </a:rPr>
              <a:t>that makes a loud noise when it explodes </a:t>
            </a:r>
          </a:p>
        </p:txBody>
      </p:sp>
      <p:sp>
        <p:nvSpPr>
          <p:cNvPr id="10" name="Rectangle 9"/>
          <p:cNvSpPr/>
          <p:nvPr/>
        </p:nvSpPr>
        <p:spPr>
          <a:xfrm>
            <a:off x="3955280" y="4587503"/>
            <a:ext cx="3664720" cy="517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rPr>
              <a:t>pháo hoa</a:t>
            </a:r>
            <a:r>
              <a:rPr lang="en-US" sz="2400" dirty="0" smtClean="0">
                <a:solidFill>
                  <a:schemeClr val="tx1"/>
                </a:solidFill>
              </a:rPr>
              <a:t>  de </a:t>
            </a:r>
            <a:r>
              <a:rPr lang="vi-VN" sz="2400" dirty="0" smtClean="0">
                <a:solidFill>
                  <a:schemeClr val="tx1"/>
                </a:solidFill>
              </a:rPr>
              <a:t>bắn</a:t>
            </a:r>
            <a:endParaRPr lang="en-US" sz="2400" dirty="0">
              <a:solidFill>
                <a:schemeClr val="tx1"/>
              </a:solidFill>
              <a:latin typeface="Times New Roman" pitchFamily="18" charset="0"/>
              <a:cs typeface="Times New Roman" pitchFamily="18" charset="0"/>
            </a:endParaRPr>
          </a:p>
        </p:txBody>
      </p:sp>
      <p:sp>
        <p:nvSpPr>
          <p:cNvPr id="13" name="Rectangle 12"/>
          <p:cNvSpPr/>
          <p:nvPr/>
        </p:nvSpPr>
        <p:spPr>
          <a:xfrm>
            <a:off x="609600" y="5029200"/>
            <a:ext cx="1797287" cy="461665"/>
          </a:xfrm>
          <a:prstGeom prst="rect">
            <a:avLst/>
          </a:prstGeom>
        </p:spPr>
        <p:txBody>
          <a:bodyPr wrap="none">
            <a:spAutoFit/>
          </a:bodyPr>
          <a:lstStyle/>
          <a:p>
            <a:r>
              <a:rPr lang="en-US" sz="2400" dirty="0">
                <a:latin typeface="Times New Roman" pitchFamily="18" charset="0"/>
                <a:cs typeface="Times New Roman" pitchFamily="18" charset="0"/>
              </a:rPr>
              <a:t>4/  filmstrip: </a:t>
            </a:r>
          </a:p>
        </p:txBody>
      </p:sp>
      <p:sp>
        <p:nvSpPr>
          <p:cNvPr id="17" name="Rectangle 16"/>
          <p:cNvSpPr/>
          <p:nvPr/>
        </p:nvSpPr>
        <p:spPr>
          <a:xfrm>
            <a:off x="2408838" y="5029200"/>
            <a:ext cx="2856872" cy="461665"/>
          </a:xfrm>
          <a:prstGeom prst="rect">
            <a:avLst/>
          </a:prstGeom>
        </p:spPr>
        <p:txBody>
          <a:bodyPr wrap="none">
            <a:spAutoFit/>
          </a:bodyPr>
          <a:lstStyle/>
          <a:p>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phim</a:t>
            </a:r>
            <a:endParaRPr lang="en-US" sz="2400" dirty="0">
              <a:latin typeface="Times New Roman" pitchFamily="18" charset="0"/>
              <a:cs typeface="Times New Roman" pitchFamily="18" charset="0"/>
            </a:endParaRPr>
          </a:p>
        </p:txBody>
      </p:sp>
      <p:sp>
        <p:nvSpPr>
          <p:cNvPr id="19" name="Rectangle 18"/>
          <p:cNvSpPr/>
          <p:nvPr/>
        </p:nvSpPr>
        <p:spPr>
          <a:xfrm>
            <a:off x="2890718" y="5490865"/>
            <a:ext cx="1285929" cy="461665"/>
          </a:xfrm>
          <a:prstGeom prst="rect">
            <a:avLst/>
          </a:prstGeom>
        </p:spPr>
        <p:txBody>
          <a:bodyPr wrap="none">
            <a:spAutoFit/>
          </a:bodyPr>
          <a:lstStyle/>
          <a:p>
            <a:r>
              <a:rPr lang="vi-VN" sz="2400" dirty="0">
                <a:latin typeface="Times New Roman" pitchFamily="18" charset="0"/>
                <a:cs typeface="Times New Roman" pitchFamily="18" charset="0"/>
              </a:rPr>
              <a:t>con cháu</a:t>
            </a:r>
            <a:endParaRPr lang="en-US" sz="2400" dirty="0">
              <a:latin typeface="Times New Roman" pitchFamily="18" charset="0"/>
              <a:cs typeface="Times New Roman" pitchFamily="18" charset="0"/>
            </a:endParaRPr>
          </a:p>
        </p:txBody>
      </p:sp>
      <p:sp>
        <p:nvSpPr>
          <p:cNvPr id="20" name="Rectangle 19"/>
          <p:cNvSpPr/>
          <p:nvPr/>
        </p:nvSpPr>
        <p:spPr>
          <a:xfrm>
            <a:off x="609600" y="5495983"/>
            <a:ext cx="1779654" cy="461665"/>
          </a:xfrm>
          <a:prstGeom prst="rect">
            <a:avLst/>
          </a:prstGeom>
        </p:spPr>
        <p:txBody>
          <a:bodyPr wrap="none">
            <a:spAutoFit/>
          </a:bodyPr>
          <a:lstStyle/>
          <a:p>
            <a:r>
              <a:rPr lang="en-US" sz="2400" dirty="0" smtClean="0">
                <a:latin typeface="Times New Roman" pitchFamily="18" charset="0"/>
                <a:cs typeface="Times New Roman" pitchFamily="18" charset="0"/>
              </a:rPr>
              <a:t>5/ </a:t>
            </a:r>
            <a:r>
              <a:rPr lang="en-US" sz="2400" dirty="0" smtClean="0"/>
              <a:t>offspring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2" name="Rectangle 21"/>
          <p:cNvSpPr/>
          <p:nvPr/>
        </p:nvSpPr>
        <p:spPr>
          <a:xfrm>
            <a:off x="609600" y="5943600"/>
            <a:ext cx="3537379" cy="461665"/>
          </a:xfrm>
          <a:prstGeom prst="rect">
            <a:avLst/>
          </a:prstGeom>
        </p:spPr>
        <p:txBody>
          <a:bodyPr wrap="none">
            <a:spAutoFit/>
          </a:bodyPr>
          <a:lstStyle/>
          <a:p>
            <a:r>
              <a:rPr lang="en-US" sz="2400" dirty="0" smtClean="0">
                <a:latin typeface="Times New Roman" pitchFamily="18" charset="0"/>
                <a:cs typeface="Times New Roman" pitchFamily="18" charset="0"/>
              </a:rPr>
              <a:t>6/ shaking </a:t>
            </a:r>
            <a:r>
              <a:rPr lang="en-US" sz="2400" dirty="0">
                <a:latin typeface="Times New Roman" pitchFamily="18" charset="0"/>
                <a:cs typeface="Times New Roman" pitchFamily="18" charset="0"/>
              </a:rPr>
              <a:t>stranger’s hands</a:t>
            </a:r>
          </a:p>
        </p:txBody>
      </p:sp>
      <p:sp>
        <p:nvSpPr>
          <p:cNvPr id="23" name="Rectangle 22"/>
          <p:cNvSpPr/>
          <p:nvPr/>
        </p:nvSpPr>
        <p:spPr>
          <a:xfrm>
            <a:off x="4176647" y="6015335"/>
            <a:ext cx="2786853" cy="461665"/>
          </a:xfrm>
          <a:prstGeom prst="rect">
            <a:avLst/>
          </a:prstGeom>
        </p:spPr>
        <p:txBody>
          <a:bodyPr wrap="none">
            <a:spAutoFit/>
          </a:bodyPr>
          <a:lstStyle/>
          <a:p>
            <a:r>
              <a:rPr lang="en-US" sz="2400" dirty="0"/>
              <a:t>b</a:t>
            </a:r>
            <a:r>
              <a:rPr lang="vi-VN" sz="2400" dirty="0" smtClean="0"/>
              <a:t>ắ</a:t>
            </a:r>
            <a:r>
              <a:rPr lang="en-US" sz="2400" dirty="0" smtClean="0"/>
              <a:t>t/</a:t>
            </a:r>
            <a:r>
              <a:rPr lang="en-US" sz="2400" dirty="0"/>
              <a:t> </a:t>
            </a:r>
            <a:r>
              <a:rPr lang="en-US" sz="2400" dirty="0" smtClean="0"/>
              <a:t>l</a:t>
            </a:r>
            <a:r>
              <a:rPr lang="vi-VN" sz="2400" dirty="0" smtClean="0"/>
              <a:t>ắ</a:t>
            </a:r>
            <a:r>
              <a:rPr lang="en-US" sz="2400" dirty="0" smtClean="0"/>
              <a:t>c </a:t>
            </a:r>
            <a:r>
              <a:rPr lang="vi-VN" sz="2400" dirty="0" smtClean="0"/>
              <a:t> </a:t>
            </a:r>
            <a:r>
              <a:rPr lang="vi-VN" sz="2400" dirty="0"/>
              <a:t>tay </a:t>
            </a:r>
            <a:r>
              <a:rPr lang="vi-VN" sz="2400" dirty="0" smtClean="0"/>
              <a:t>người </a:t>
            </a:r>
            <a:r>
              <a:rPr lang="vi-VN" sz="2400" dirty="0"/>
              <a:t>lạ</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409648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childTnLst>
                                </p:cTn>
                              </p:par>
                            </p:childTnLst>
                          </p:cTn>
                        </p:par>
                        <p:par>
                          <p:cTn id="73" fill="hold">
                            <p:stCondLst>
                              <p:cond delay="0"/>
                            </p:stCondLst>
                            <p:childTnLst>
                              <p:par>
                                <p:cTn id="74" presetID="4" presetClass="entr" presetSubtype="16" fill="hold" nodeType="after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box(in)">
                                      <p:cBhvr>
                                        <p:cTn id="7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3" grpId="0"/>
      <p:bldP spid="17" grpId="0"/>
      <p:bldP spid="19" grpId="0"/>
      <p:bldP spid="20"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988313912"/>
              </p:ext>
            </p:extLst>
          </p:nvPr>
        </p:nvGraphicFramePr>
        <p:xfrm>
          <a:off x="152400" y="838200"/>
          <a:ext cx="9067800" cy="5888736"/>
        </p:xfrm>
        <a:graphic>
          <a:graphicData uri="http://schemas.openxmlformats.org/drawingml/2006/table">
            <a:tbl>
              <a:tblPr firstRow="1" firstCol="1" bandRow="1">
                <a:tableStyleId>{5C22544A-7EE6-4342-B048-85BDC9FD1C3A}</a:tableStyleId>
              </a:tblPr>
              <a:tblGrid>
                <a:gridCol w="3332610"/>
                <a:gridCol w="5735190"/>
              </a:tblGrid>
              <a:tr h="399742">
                <a:tc>
                  <a:txBody>
                    <a:bodyPr/>
                    <a:lstStyle/>
                    <a:p>
                      <a:pPr marL="0" marR="0">
                        <a:lnSpc>
                          <a:spcPct val="115000"/>
                        </a:lnSpc>
                        <a:spcBef>
                          <a:spcPts val="0"/>
                        </a:spcBef>
                        <a:spcAft>
                          <a:spcPts val="0"/>
                        </a:spcAft>
                      </a:pPr>
                      <a:r>
                        <a:rPr lang="en-US" sz="2400" dirty="0">
                          <a:effectLst/>
                        </a:rPr>
                        <a:t>A</a:t>
                      </a:r>
                      <a:endParaRPr lang="en-US" sz="2400" dirty="0">
                        <a:effectLst/>
                        <a:latin typeface="Arial"/>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2400">
                          <a:effectLst/>
                        </a:rPr>
                        <a:t>B</a:t>
                      </a:r>
                      <a:endParaRPr lang="en-US" sz="2400">
                        <a:effectLst/>
                        <a:latin typeface="Arial"/>
                        <a:ea typeface="Times New Roman"/>
                        <a:cs typeface="Times New Roman"/>
                      </a:endParaRPr>
                    </a:p>
                  </a:txBody>
                  <a:tcPr marL="68580" marR="68580" marT="0" marB="0"/>
                </a:tc>
              </a:tr>
              <a:tr h="826955">
                <a:tc>
                  <a:txBody>
                    <a:bodyPr/>
                    <a:lstStyle/>
                    <a:p>
                      <a:pPr marL="0" marR="0" lvl="0" indent="0">
                        <a:lnSpc>
                          <a:spcPct val="115000"/>
                        </a:lnSpc>
                        <a:spcBef>
                          <a:spcPts val="0"/>
                        </a:spcBef>
                        <a:spcAft>
                          <a:spcPts val="0"/>
                        </a:spcAft>
                        <a:buFont typeface="+mj-lt"/>
                        <a:buNone/>
                      </a:pPr>
                      <a:r>
                        <a:rPr lang="en-US" sz="2400" dirty="0" smtClean="0">
                          <a:effectLst/>
                        </a:rPr>
                        <a:t>1/ Although </a:t>
                      </a:r>
                      <a:r>
                        <a:rPr lang="en-US" sz="2400" dirty="0">
                          <a:effectLst/>
                        </a:rPr>
                        <a:t>they are not Christian,</a:t>
                      </a:r>
                      <a:endParaRPr lang="en-US" sz="2400" dirty="0">
                        <a:effectLst/>
                        <a:latin typeface="Arial"/>
                        <a:ea typeface="Times New Roman"/>
                        <a:cs typeface="Times New Roman"/>
                      </a:endParaRPr>
                    </a:p>
                  </a:txBody>
                  <a:tcPr marL="68580" marR="68580" marT="0" marB="0"/>
                </a:tc>
                <a:tc>
                  <a:txBody>
                    <a:bodyPr/>
                    <a:lstStyle/>
                    <a:p>
                      <a:pPr marL="0" marR="0" lvl="0" indent="0">
                        <a:lnSpc>
                          <a:spcPct val="115000"/>
                        </a:lnSpc>
                        <a:spcBef>
                          <a:spcPts val="0"/>
                        </a:spcBef>
                        <a:spcAft>
                          <a:spcPts val="0"/>
                        </a:spcAft>
                        <a:buFont typeface="+mj-lt"/>
                        <a:buNone/>
                      </a:pPr>
                      <a:r>
                        <a:rPr lang="en-US" sz="2400" dirty="0" smtClean="0">
                          <a:effectLst/>
                        </a:rPr>
                        <a:t>a/The </a:t>
                      </a:r>
                      <a:r>
                        <a:rPr lang="en-US" sz="2400" dirty="0">
                          <a:effectLst/>
                        </a:rPr>
                        <a:t>first person to step into your house </a:t>
                      </a:r>
                      <a:r>
                        <a:rPr lang="en-US" sz="2400" dirty="0" smtClean="0">
                          <a:effectLst/>
                        </a:rPr>
                        <a:t>in </a:t>
                      </a:r>
                      <a:r>
                        <a:rPr lang="en-US" sz="2400" dirty="0">
                          <a:effectLst/>
                        </a:rPr>
                        <a:t>the new year should be a man</a:t>
                      </a:r>
                      <a:endParaRPr lang="en-US" sz="2400" dirty="0">
                        <a:effectLst/>
                        <a:latin typeface="Arial"/>
                        <a:ea typeface="Times New Roman"/>
                        <a:cs typeface="Times New Roman"/>
                      </a:endParaRPr>
                    </a:p>
                  </a:txBody>
                  <a:tcPr marL="68580" marR="68580" marT="0" marB="0"/>
                </a:tc>
              </a:tr>
              <a:tr h="826955">
                <a:tc>
                  <a:txBody>
                    <a:bodyPr/>
                    <a:lstStyle/>
                    <a:p>
                      <a:pPr marL="0" marR="0" lvl="0" indent="0">
                        <a:lnSpc>
                          <a:spcPct val="115000"/>
                        </a:lnSpc>
                        <a:spcBef>
                          <a:spcPts val="0"/>
                        </a:spcBef>
                        <a:spcAft>
                          <a:spcPts val="0"/>
                        </a:spcAft>
                        <a:buFont typeface="+mj-lt"/>
                        <a:buNone/>
                      </a:pPr>
                      <a:r>
                        <a:rPr lang="en-US" sz="2400" dirty="0" smtClean="0">
                          <a:effectLst/>
                        </a:rPr>
                        <a:t>2/ It’s </a:t>
                      </a:r>
                      <a:r>
                        <a:rPr lang="en-US" sz="2400" dirty="0">
                          <a:effectLst/>
                        </a:rPr>
                        <a:t>the custom</a:t>
                      </a:r>
                      <a:endParaRPr lang="en-US" sz="2400" dirty="0">
                        <a:effectLst/>
                        <a:latin typeface="Arial"/>
                        <a:ea typeface="Times New Roman"/>
                        <a:cs typeface="Times New Roman"/>
                      </a:endParaRPr>
                    </a:p>
                  </a:txBody>
                  <a:tcPr marL="68580" marR="68580" marT="0" marB="0"/>
                </a:tc>
                <a:tc>
                  <a:txBody>
                    <a:bodyPr/>
                    <a:lstStyle/>
                    <a:p>
                      <a:pPr marL="0" marR="0" lvl="0" indent="0">
                        <a:lnSpc>
                          <a:spcPct val="115000"/>
                        </a:lnSpc>
                        <a:spcBef>
                          <a:spcPts val="0"/>
                        </a:spcBef>
                        <a:spcAft>
                          <a:spcPts val="0"/>
                        </a:spcAft>
                        <a:buFont typeface="+mj-lt"/>
                        <a:buNone/>
                      </a:pPr>
                      <a:r>
                        <a:rPr lang="en-US" sz="2400" dirty="0" smtClean="0">
                          <a:effectLst/>
                        </a:rPr>
                        <a:t>b/Making </a:t>
                      </a:r>
                      <a:r>
                        <a:rPr lang="en-US" sz="2400" dirty="0">
                          <a:effectLst/>
                        </a:rPr>
                        <a:t>sponge cakes for the Mid- Autumn Festival instead of </a:t>
                      </a:r>
                      <a:r>
                        <a:rPr lang="en-US" sz="2400" dirty="0" err="1">
                          <a:effectLst/>
                        </a:rPr>
                        <a:t>mooncakes</a:t>
                      </a:r>
                      <a:endParaRPr lang="en-US" sz="2400" dirty="0">
                        <a:effectLst/>
                        <a:latin typeface="Arial"/>
                        <a:ea typeface="Times New Roman"/>
                        <a:cs typeface="Times New Roman"/>
                      </a:endParaRPr>
                    </a:p>
                  </a:txBody>
                  <a:tcPr marL="68580" marR="68580" marT="0" marB="0"/>
                </a:tc>
              </a:tr>
              <a:tr h="399742">
                <a:tc>
                  <a:txBody>
                    <a:bodyPr/>
                    <a:lstStyle/>
                    <a:p>
                      <a:pPr marL="0" marR="0" lvl="0" indent="0">
                        <a:lnSpc>
                          <a:spcPct val="115000"/>
                        </a:lnSpc>
                        <a:spcBef>
                          <a:spcPts val="0"/>
                        </a:spcBef>
                        <a:spcAft>
                          <a:spcPts val="0"/>
                        </a:spcAft>
                        <a:buFont typeface="+mj-lt"/>
                        <a:buNone/>
                      </a:pPr>
                      <a:r>
                        <a:rPr lang="en-US" sz="2400" dirty="0" smtClean="0">
                          <a:effectLst/>
                        </a:rPr>
                        <a:t>3/ According </a:t>
                      </a:r>
                      <a:r>
                        <a:rPr lang="en-US" sz="2400" dirty="0">
                          <a:effectLst/>
                        </a:rPr>
                        <a:t>to tradition,</a:t>
                      </a:r>
                      <a:endParaRPr lang="en-US" sz="2400" dirty="0">
                        <a:effectLst/>
                        <a:latin typeface="Arial"/>
                        <a:ea typeface="Times New Roman"/>
                        <a:cs typeface="Times New Roman"/>
                      </a:endParaRPr>
                    </a:p>
                  </a:txBody>
                  <a:tcPr marL="68580" marR="68580" marT="0" marB="0"/>
                </a:tc>
                <a:tc>
                  <a:txBody>
                    <a:bodyPr/>
                    <a:lstStyle/>
                    <a:p>
                      <a:pPr marL="0" marR="0" lvl="0" indent="0">
                        <a:lnSpc>
                          <a:spcPct val="115000"/>
                        </a:lnSpc>
                        <a:spcBef>
                          <a:spcPts val="0"/>
                        </a:spcBef>
                        <a:spcAft>
                          <a:spcPts val="0"/>
                        </a:spcAft>
                        <a:buFont typeface="+mj-lt"/>
                        <a:buNone/>
                      </a:pPr>
                      <a:r>
                        <a:rPr lang="en-US" sz="2400" dirty="0" smtClean="0">
                          <a:effectLst/>
                        </a:rPr>
                        <a:t>c/The </a:t>
                      </a:r>
                      <a:r>
                        <a:rPr lang="en-US" sz="2400" dirty="0">
                          <a:effectLst/>
                        </a:rPr>
                        <a:t>tradition of living with their parents.</a:t>
                      </a:r>
                      <a:endParaRPr lang="en-US" sz="2400" dirty="0">
                        <a:effectLst/>
                        <a:latin typeface="Arial"/>
                        <a:ea typeface="Times New Roman"/>
                        <a:cs typeface="Times New Roman"/>
                      </a:endParaRPr>
                    </a:p>
                  </a:txBody>
                  <a:tcPr marL="68580" marR="68580" marT="0" marB="0"/>
                </a:tc>
              </a:tr>
              <a:tr h="826955">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2400" dirty="0" smtClean="0">
                          <a:effectLst/>
                        </a:rPr>
                        <a:t>4/ Many young people do not follow</a:t>
                      </a:r>
                      <a:endParaRPr lang="en-US" sz="2400" dirty="0" smtClean="0">
                        <a:effectLst/>
                        <a:latin typeface="Arial"/>
                        <a:ea typeface="Times New Roman"/>
                        <a:cs typeface="Times New Roman"/>
                      </a:endParaRPr>
                    </a:p>
                  </a:txBody>
                  <a:tcPr marL="68580" marR="68580" marT="0" marB="0"/>
                </a:tc>
                <a:tc>
                  <a:txBody>
                    <a:bodyPr/>
                    <a:lstStyle/>
                    <a:p>
                      <a:pPr marL="0" marR="0" lvl="0" indent="0">
                        <a:lnSpc>
                          <a:spcPct val="115000"/>
                        </a:lnSpc>
                        <a:spcBef>
                          <a:spcPts val="0"/>
                        </a:spcBef>
                        <a:spcAft>
                          <a:spcPts val="0"/>
                        </a:spcAft>
                        <a:buFont typeface="+mj-lt"/>
                        <a:buNone/>
                      </a:pPr>
                      <a:r>
                        <a:rPr lang="en-US" sz="2400" dirty="0" smtClean="0">
                          <a:effectLst/>
                        </a:rPr>
                        <a:t>d/In </a:t>
                      </a:r>
                      <a:r>
                        <a:rPr lang="en-US" sz="2400" dirty="0">
                          <a:effectLst/>
                        </a:rPr>
                        <a:t>that country for women to get married in white</a:t>
                      </a:r>
                      <a:endParaRPr lang="en-US" sz="2400" dirty="0">
                        <a:effectLst/>
                        <a:latin typeface="Arial"/>
                        <a:ea typeface="Times New Roman"/>
                        <a:cs typeface="Times New Roman"/>
                      </a:endParaRPr>
                    </a:p>
                  </a:txBody>
                  <a:tcPr marL="68580" marR="68580" marT="0" marB="0"/>
                </a:tc>
              </a:tr>
              <a:tr h="826955">
                <a:tc>
                  <a:txBody>
                    <a:bodyPr/>
                    <a:lstStyle/>
                    <a:p>
                      <a:pPr marL="0" marR="0" lvl="0" indent="0">
                        <a:lnSpc>
                          <a:spcPct val="115000"/>
                        </a:lnSpc>
                        <a:spcBef>
                          <a:spcPts val="0"/>
                        </a:spcBef>
                        <a:spcAft>
                          <a:spcPts val="0"/>
                        </a:spcAft>
                        <a:buFont typeface="+mj-lt"/>
                        <a:buNone/>
                      </a:pPr>
                      <a:r>
                        <a:rPr lang="en-US" sz="2400" dirty="0" smtClean="0">
                          <a:effectLst/>
                        </a:rPr>
                        <a:t>5/ They broke </a:t>
                      </a:r>
                      <a:r>
                        <a:rPr lang="en-US" sz="2400" dirty="0">
                          <a:effectLst/>
                        </a:rPr>
                        <a:t>with tradition by </a:t>
                      </a:r>
                      <a:endParaRPr lang="en-US" sz="2400" dirty="0">
                        <a:effectLst/>
                        <a:latin typeface="Arial"/>
                        <a:ea typeface="Times New Roman"/>
                        <a:cs typeface="Times New Roman"/>
                      </a:endParaRPr>
                    </a:p>
                  </a:txBody>
                  <a:tcPr marL="68580" marR="68580" marT="0" marB="0"/>
                </a:tc>
                <a:tc>
                  <a:txBody>
                    <a:bodyPr/>
                    <a:lstStyle/>
                    <a:p>
                      <a:pPr marL="0" marR="0" lvl="0" indent="0">
                        <a:lnSpc>
                          <a:spcPct val="115000"/>
                        </a:lnSpc>
                        <a:spcBef>
                          <a:spcPts val="0"/>
                        </a:spcBef>
                        <a:spcAft>
                          <a:spcPts val="0"/>
                        </a:spcAft>
                        <a:buFont typeface="+mj-lt"/>
                        <a:buNone/>
                      </a:pPr>
                      <a:r>
                        <a:rPr lang="en-US" sz="2400" dirty="0" smtClean="0">
                          <a:effectLst/>
                        </a:rPr>
                        <a:t>e/The </a:t>
                      </a:r>
                      <a:r>
                        <a:rPr lang="en-US" sz="2400" dirty="0">
                          <a:effectLst/>
                        </a:rPr>
                        <a:t>family has the custom of </a:t>
                      </a:r>
                      <a:r>
                        <a:rPr lang="en-US" sz="2400" dirty="0" smtClean="0">
                          <a:effectLst/>
                        </a:rPr>
                        <a:t>giving </a:t>
                      </a:r>
                      <a:r>
                        <a:rPr lang="en-US" sz="2400" dirty="0">
                          <a:effectLst/>
                        </a:rPr>
                        <a:t>presents at Christmas</a:t>
                      </a:r>
                      <a:endParaRPr lang="en-US" sz="2400" dirty="0">
                        <a:effectLst/>
                        <a:latin typeface="Arial"/>
                        <a:ea typeface="Times New Roman"/>
                        <a:cs typeface="Times New Roman"/>
                      </a:endParaRPr>
                    </a:p>
                  </a:txBody>
                  <a:tcPr marL="68580" marR="68580" marT="0" marB="0"/>
                </a:tc>
              </a:tr>
              <a:tr h="399742">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US" sz="2400" dirty="0" smtClean="0">
                          <a:effectLst/>
                        </a:rPr>
                        <a:t>6/There is a tradition,</a:t>
                      </a:r>
                      <a:endParaRPr lang="en-US" sz="2400" dirty="0" smtClean="0">
                        <a:effectLst/>
                        <a:latin typeface="Arial"/>
                        <a:ea typeface="Times New Roman"/>
                        <a:cs typeface="Times New Roman"/>
                      </a:endParaRPr>
                    </a:p>
                  </a:txBody>
                  <a:tcPr marL="68580" marR="68580" marT="0" marB="0"/>
                </a:tc>
                <a:tc>
                  <a:txBody>
                    <a:bodyPr/>
                    <a:lstStyle/>
                    <a:p>
                      <a:pPr marL="0" marR="0" lvl="0" indent="0">
                        <a:lnSpc>
                          <a:spcPct val="115000"/>
                        </a:lnSpc>
                        <a:spcBef>
                          <a:spcPts val="0"/>
                        </a:spcBef>
                        <a:spcAft>
                          <a:spcPts val="0"/>
                        </a:spcAft>
                        <a:buFont typeface="+mj-lt"/>
                        <a:buNone/>
                      </a:pPr>
                      <a:r>
                        <a:rPr lang="en-US" sz="2400" dirty="0" smtClean="0">
                          <a:effectLst/>
                        </a:rPr>
                        <a:t>f/Morning </a:t>
                      </a:r>
                      <a:r>
                        <a:rPr lang="en-US" sz="2400" dirty="0">
                          <a:effectLst/>
                        </a:rPr>
                        <a:t>exercise at 5 </a:t>
                      </a:r>
                      <a:r>
                        <a:rPr lang="en-US" sz="2400" dirty="0" err="1">
                          <a:effectLst/>
                        </a:rPr>
                        <a:t>a.m</a:t>
                      </a:r>
                      <a:endParaRPr lang="en-US" sz="2400" dirty="0">
                        <a:effectLst/>
                        <a:latin typeface="Arial"/>
                        <a:ea typeface="Times New Roman"/>
                        <a:cs typeface="Times New Roman"/>
                      </a:endParaRPr>
                    </a:p>
                  </a:txBody>
                  <a:tcPr marL="68580" marR="68580" marT="0" marB="0"/>
                </a:tc>
              </a:tr>
              <a:tr h="826955">
                <a:tc>
                  <a:txBody>
                    <a:bodyPr/>
                    <a:lstStyle/>
                    <a:p>
                      <a:pPr marL="0" marR="0" lvl="0" indent="0">
                        <a:lnSpc>
                          <a:spcPct val="115000"/>
                        </a:lnSpc>
                        <a:spcBef>
                          <a:spcPts val="0"/>
                        </a:spcBef>
                        <a:spcAft>
                          <a:spcPts val="0"/>
                        </a:spcAft>
                        <a:buFont typeface="+mj-lt"/>
                        <a:buNone/>
                      </a:pPr>
                      <a:r>
                        <a:rPr lang="en-US" sz="2400" dirty="0" smtClean="0">
                          <a:effectLst/>
                        </a:rPr>
                        <a:t>7/ In </a:t>
                      </a:r>
                      <a:r>
                        <a:rPr lang="en-US" sz="2400" dirty="0">
                          <a:effectLst/>
                        </a:rPr>
                        <a:t>my family there is a custom of doing</a:t>
                      </a:r>
                      <a:endParaRPr lang="en-US" sz="2400" dirty="0">
                        <a:effectLst/>
                        <a:latin typeface="Arial"/>
                        <a:ea typeface="Times New Roman"/>
                        <a:cs typeface="Times New Roman"/>
                      </a:endParaRPr>
                    </a:p>
                  </a:txBody>
                  <a:tcPr marL="68580" marR="68580" marT="0" marB="0"/>
                </a:tc>
                <a:tc>
                  <a:txBody>
                    <a:bodyPr/>
                    <a:lstStyle/>
                    <a:p>
                      <a:pPr marL="0" marR="0" lvl="0" indent="0">
                        <a:lnSpc>
                          <a:spcPct val="115000"/>
                        </a:lnSpc>
                        <a:spcBef>
                          <a:spcPts val="0"/>
                        </a:spcBef>
                        <a:spcAft>
                          <a:spcPts val="0"/>
                        </a:spcAft>
                        <a:buFont typeface="+mj-lt"/>
                        <a:buNone/>
                      </a:pPr>
                      <a:r>
                        <a:rPr lang="en-US" sz="2400" dirty="0" smtClean="0">
                          <a:effectLst/>
                        </a:rPr>
                        <a:t>g/Girls </a:t>
                      </a:r>
                      <a:r>
                        <a:rPr lang="en-US" sz="2400" dirty="0">
                          <a:effectLst/>
                        </a:rPr>
                        <a:t>should wear </a:t>
                      </a:r>
                      <a:r>
                        <a:rPr lang="en-US" sz="2400" dirty="0" err="1">
                          <a:effectLst/>
                        </a:rPr>
                        <a:t>ao</a:t>
                      </a:r>
                      <a:r>
                        <a:rPr lang="en-US" sz="2400" dirty="0">
                          <a:effectLst/>
                        </a:rPr>
                        <a:t> </a:t>
                      </a:r>
                      <a:r>
                        <a:rPr lang="en-US" sz="2400" dirty="0" err="1">
                          <a:effectLst/>
                        </a:rPr>
                        <a:t>dai</a:t>
                      </a:r>
                      <a:r>
                        <a:rPr lang="en-US" sz="2400" dirty="0">
                          <a:effectLst/>
                        </a:rPr>
                        <a:t> on the first day of school</a:t>
                      </a:r>
                      <a:endParaRPr lang="en-US" sz="2400" dirty="0">
                        <a:effectLst/>
                        <a:latin typeface="Arial"/>
                        <a:ea typeface="Times New Roman"/>
                        <a:cs typeface="Times New Roman"/>
                      </a:endParaRPr>
                    </a:p>
                  </a:txBody>
                  <a:tcPr marL="68580" marR="68580" marT="0" marB="0"/>
                </a:tc>
              </a:tr>
            </a:tbl>
          </a:graphicData>
        </a:graphic>
      </p:graphicFrame>
      <p:cxnSp>
        <p:nvCxnSpPr>
          <p:cNvPr id="6" name="Straight Arrow Connector 5"/>
          <p:cNvCxnSpPr/>
          <p:nvPr/>
        </p:nvCxnSpPr>
        <p:spPr>
          <a:xfrm>
            <a:off x="2590800" y="2057400"/>
            <a:ext cx="914400" cy="304800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86000" y="2743200"/>
            <a:ext cx="1219200" cy="1371600"/>
          </a:xfrm>
          <a:prstGeom prst="straightConnector1">
            <a:avLst/>
          </a:prstGeom>
          <a:ln w="3810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679028" y="1828800"/>
            <a:ext cx="1826172" cy="1981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33600" y="3581400"/>
            <a:ext cx="1371600" cy="9906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133600" y="2590800"/>
            <a:ext cx="1371600" cy="297442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103179" y="5969876"/>
            <a:ext cx="402021" cy="278524"/>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3048000" y="5791200"/>
            <a:ext cx="457200" cy="993228"/>
          </a:xfrm>
          <a:prstGeom prst="straightConnector1">
            <a:avLst/>
          </a:prstGeom>
          <a:ln w="38100">
            <a:solidFill>
              <a:srgbClr val="993366"/>
            </a:solidFill>
            <a:tailEnd type="arrow"/>
          </a:ln>
        </p:spPr>
        <p:style>
          <a:lnRef idx="1">
            <a:schemeClr val="accent1"/>
          </a:lnRef>
          <a:fillRef idx="0">
            <a:schemeClr val="accent1"/>
          </a:fillRef>
          <a:effectRef idx="0">
            <a:schemeClr val="accent1"/>
          </a:effectRef>
          <a:fontRef idx="minor">
            <a:schemeClr val="tx1"/>
          </a:fontRef>
        </p:style>
      </p:cxnSp>
      <p:grpSp>
        <p:nvGrpSpPr>
          <p:cNvPr id="26" name="Group 4"/>
          <p:cNvGrpSpPr>
            <a:grpSpLocks/>
          </p:cNvGrpSpPr>
          <p:nvPr/>
        </p:nvGrpSpPr>
        <p:grpSpPr bwMode="auto">
          <a:xfrm>
            <a:off x="0" y="0"/>
            <a:ext cx="9220200" cy="6858000"/>
            <a:chOff x="0" y="0"/>
            <a:chExt cx="5760" cy="4333"/>
          </a:xfrm>
        </p:grpSpPr>
        <p:pic>
          <p:nvPicPr>
            <p:cNvPr id="27" name="Picture 5"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6"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7"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8"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a:xfrm>
            <a:off x="0" y="76200"/>
            <a:ext cx="9144000" cy="914400"/>
          </a:xfrm>
        </p:spPr>
        <p:txBody>
          <a:bodyPr>
            <a:noAutofit/>
          </a:bodyPr>
          <a:lstStyle/>
          <a:p>
            <a:pPr lvl="0" algn="ctr"/>
            <a:r>
              <a:rPr lang="en-US" sz="3200" b="1" u="sng" dirty="0" smtClean="0">
                <a:solidFill>
                  <a:srgbClr val="C00000"/>
                </a:solidFill>
                <a:latin typeface="Times New Roman" pitchFamily="18" charset="0"/>
                <a:cs typeface="Times New Roman" pitchFamily="18" charset="0"/>
              </a:rPr>
              <a:t>1. Match </a:t>
            </a:r>
            <a:r>
              <a:rPr lang="en-US" sz="3200" b="1" u="sng" dirty="0">
                <a:solidFill>
                  <a:srgbClr val="C00000"/>
                </a:solidFill>
                <a:latin typeface="Times New Roman" pitchFamily="18" charset="0"/>
                <a:cs typeface="Times New Roman" pitchFamily="18" charset="0"/>
              </a:rPr>
              <a:t>the </a:t>
            </a:r>
            <a:r>
              <a:rPr lang="en-US" sz="3200" b="1" u="sng" dirty="0" err="1">
                <a:solidFill>
                  <a:srgbClr val="C00000"/>
                </a:solidFill>
                <a:latin typeface="Times New Roman" pitchFamily="18" charset="0"/>
                <a:cs typeface="Times New Roman" pitchFamily="18" charset="0"/>
              </a:rPr>
              <a:t>frist</a:t>
            </a:r>
            <a:r>
              <a:rPr lang="en-US" sz="3200" b="1" u="sng" dirty="0">
                <a:solidFill>
                  <a:srgbClr val="C00000"/>
                </a:solidFill>
                <a:latin typeface="Times New Roman" pitchFamily="18" charset="0"/>
                <a:cs typeface="Times New Roman" pitchFamily="18" charset="0"/>
              </a:rPr>
              <a:t> halves of the sentences (A) with the second halves (B</a:t>
            </a:r>
            <a:r>
              <a:rPr lang="en-US" sz="3200" b="1" u="sng" dirty="0" smtClean="0">
                <a:solidFill>
                  <a:srgbClr val="C00000"/>
                </a:solidFill>
                <a:latin typeface="Times New Roman" pitchFamily="18" charset="0"/>
                <a:cs typeface="Times New Roman" pitchFamily="18" charset="0"/>
              </a:rPr>
              <a:t>)</a:t>
            </a:r>
            <a:endParaRPr lang="en-US"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8959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143000"/>
          </a:xfrm>
        </p:spPr>
        <p:txBody>
          <a:bodyPr>
            <a:noAutofit/>
          </a:bodyPr>
          <a:lstStyle/>
          <a:p>
            <a:pPr lvl="0" algn="ctr"/>
            <a:r>
              <a:rPr lang="en-US" sz="3200" dirty="0" smtClean="0">
                <a:solidFill>
                  <a:srgbClr val="C00000"/>
                </a:solidFill>
                <a:latin typeface="Times New Roman" pitchFamily="18" charset="0"/>
                <a:cs typeface="Times New Roman" pitchFamily="18" charset="0"/>
              </a:rPr>
              <a:t>2.</a:t>
            </a:r>
            <a:r>
              <a:rPr lang="en-US" sz="3200" b="1" u="sng" dirty="0">
                <a:solidFill>
                  <a:srgbClr val="C00000"/>
                </a:solidFill>
                <a:latin typeface="Times New Roman" pitchFamily="18" charset="0"/>
                <a:cs typeface="Times New Roman" pitchFamily="18" charset="0"/>
              </a:rPr>
              <a:t> Read the full sentences in 1 again and complete the expressions below</a:t>
            </a:r>
            <a:r>
              <a:rPr lang="en-US" sz="3200" b="1" u="sng" dirty="0" smtClean="0">
                <a:solidFill>
                  <a:srgbClr val="C00000"/>
                </a:solidFill>
                <a:latin typeface="Times New Roman" pitchFamily="18" charset="0"/>
                <a:cs typeface="Times New Roman" pitchFamily="18" charset="0"/>
              </a:rPr>
              <a:t>.</a:t>
            </a:r>
            <a:endParaRPr lang="en-US" sz="32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762000" y="1981200"/>
            <a:ext cx="8229600" cy="3352800"/>
          </a:xfrm>
        </p:spPr>
        <p:txBody>
          <a:bodyPr>
            <a:normAutofit/>
          </a:bodyPr>
          <a:lstStyle/>
          <a:p>
            <a:pPr lvl="0"/>
            <a:r>
              <a:rPr lang="en-US" sz="2400" dirty="0" smtClean="0">
                <a:latin typeface="Times New Roman" pitchFamily="18" charset="0"/>
                <a:cs typeface="Times New Roman" pitchFamily="18" charset="0"/>
              </a:rPr>
              <a:t>It’s the ……………. for somebody to do something</a:t>
            </a:r>
          </a:p>
          <a:p>
            <a:pPr lvl="0"/>
            <a:r>
              <a:rPr lang="en-US" sz="2400" dirty="0" smtClean="0">
                <a:latin typeface="Times New Roman" pitchFamily="18" charset="0"/>
                <a:cs typeface="Times New Roman" pitchFamily="18" charset="0"/>
              </a:rPr>
              <a:t>There’s a …………… that + </a:t>
            </a:r>
            <a:r>
              <a:rPr lang="en-US" sz="2400" i="1" dirty="0" smtClean="0">
                <a:latin typeface="Times New Roman" pitchFamily="18" charset="0"/>
                <a:cs typeface="Times New Roman" pitchFamily="18" charset="0"/>
              </a:rPr>
              <a:t>clause</a:t>
            </a:r>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 to tradition, + </a:t>
            </a:r>
            <a:r>
              <a:rPr lang="en-US" sz="2400" i="1" dirty="0" smtClean="0">
                <a:latin typeface="Times New Roman" pitchFamily="18" charset="0"/>
                <a:cs typeface="Times New Roman" pitchFamily="18" charset="0"/>
              </a:rPr>
              <a:t>clause</a:t>
            </a:r>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Follow the …………… of doing something</a:t>
            </a:r>
          </a:p>
          <a:p>
            <a:pPr lvl="0"/>
            <a:r>
              <a:rPr lang="en-US" sz="2400" dirty="0" smtClean="0">
                <a:latin typeface="Times New Roman" pitchFamily="18" charset="0"/>
                <a:cs typeface="Times New Roman" pitchFamily="18" charset="0"/>
              </a:rPr>
              <a:t>Break ……… tradition by doing something</a:t>
            </a:r>
          </a:p>
          <a:p>
            <a:pPr lvl="0"/>
            <a:r>
              <a:rPr lang="en-US" sz="2400" dirty="0" smtClean="0">
                <a:latin typeface="Times New Roman" pitchFamily="18" charset="0"/>
                <a:cs typeface="Times New Roman" pitchFamily="18" charset="0"/>
              </a:rPr>
              <a:t>Have the custom ……. doing something</a:t>
            </a:r>
          </a:p>
          <a:p>
            <a:pPr lvl="0"/>
            <a:r>
              <a:rPr lang="en-US" sz="2400" dirty="0" smtClean="0">
                <a:latin typeface="Times New Roman" pitchFamily="18" charset="0"/>
                <a:cs typeface="Times New Roman" pitchFamily="18" charset="0"/>
              </a:rPr>
              <a:t>There is a custom of………… something</a:t>
            </a:r>
          </a:p>
          <a:p>
            <a:endParaRPr lang="en-US" sz="2400" dirty="0">
              <a:latin typeface="Times New Roman" pitchFamily="18" charset="0"/>
              <a:cs typeface="Times New Roman" pitchFamily="18" charset="0"/>
            </a:endParaRPr>
          </a:p>
        </p:txBody>
      </p:sp>
      <p:grpSp>
        <p:nvGrpSpPr>
          <p:cNvPr id="4" name="Group 4"/>
          <p:cNvGrpSpPr>
            <a:grpSpLocks/>
          </p:cNvGrpSpPr>
          <p:nvPr/>
        </p:nvGrpSpPr>
        <p:grpSpPr bwMode="auto">
          <a:xfrm>
            <a:off x="0" y="0"/>
            <a:ext cx="9220200" cy="6858000"/>
            <a:chOff x="0" y="0"/>
            <a:chExt cx="5760" cy="4333"/>
          </a:xfrm>
        </p:grpSpPr>
        <p:pic>
          <p:nvPicPr>
            <p:cNvPr id="5" name="Picture 5"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0" name="Rectangle 9"/>
          <p:cNvSpPr/>
          <p:nvPr/>
        </p:nvSpPr>
        <p:spPr>
          <a:xfrm>
            <a:off x="2286000" y="1905000"/>
            <a:ext cx="1090363" cy="461665"/>
          </a:xfrm>
          <a:prstGeom prst="rect">
            <a:avLst/>
          </a:prstGeom>
        </p:spPr>
        <p:txBody>
          <a:bodyPr wrap="none">
            <a:spAutoFit/>
          </a:bodyPr>
          <a:lstStyle/>
          <a:p>
            <a:r>
              <a:rPr lang="en-US" sz="2400" b="1" i="1" dirty="0">
                <a:solidFill>
                  <a:srgbClr val="C00000"/>
                </a:solidFill>
                <a:latin typeface="Times New Roman" pitchFamily="18" charset="0"/>
                <a:cs typeface="Times New Roman" pitchFamily="18" charset="0"/>
              </a:rPr>
              <a:t>custom</a:t>
            </a:r>
            <a:endParaRPr lang="en-US" sz="2400" dirty="0"/>
          </a:p>
        </p:txBody>
      </p:sp>
      <p:sp>
        <p:nvSpPr>
          <p:cNvPr id="11" name="Rectangle 10"/>
          <p:cNvSpPr/>
          <p:nvPr/>
        </p:nvSpPr>
        <p:spPr>
          <a:xfrm>
            <a:off x="2380105" y="2366665"/>
            <a:ext cx="1354858" cy="461665"/>
          </a:xfrm>
          <a:prstGeom prst="rect">
            <a:avLst/>
          </a:prstGeom>
        </p:spPr>
        <p:txBody>
          <a:bodyPr wrap="none">
            <a:spAutoFit/>
          </a:bodyPr>
          <a:lstStyle/>
          <a:p>
            <a:r>
              <a:rPr lang="en-US" sz="2400" b="1" i="1" dirty="0">
                <a:solidFill>
                  <a:srgbClr val="C00000"/>
                </a:solidFill>
                <a:latin typeface="Times New Roman" pitchFamily="18" charset="0"/>
                <a:cs typeface="Times New Roman" pitchFamily="18" charset="0"/>
              </a:rPr>
              <a:t>tradition </a:t>
            </a:r>
            <a:endParaRPr lang="en-US" sz="2400" dirty="0"/>
          </a:p>
        </p:txBody>
      </p:sp>
      <p:sp>
        <p:nvSpPr>
          <p:cNvPr id="12" name="Rectangle 11"/>
          <p:cNvSpPr/>
          <p:nvPr/>
        </p:nvSpPr>
        <p:spPr>
          <a:xfrm>
            <a:off x="1219200" y="2743200"/>
            <a:ext cx="1500732" cy="461665"/>
          </a:xfrm>
          <a:prstGeom prst="rect">
            <a:avLst/>
          </a:prstGeom>
        </p:spPr>
        <p:txBody>
          <a:bodyPr wrap="none">
            <a:spAutoFit/>
          </a:bodyPr>
          <a:lstStyle/>
          <a:p>
            <a:r>
              <a:rPr lang="en-US" sz="2400" b="1" i="1" dirty="0" smtClean="0">
                <a:solidFill>
                  <a:srgbClr val="C00000"/>
                </a:solidFill>
                <a:latin typeface="Times New Roman" pitchFamily="18" charset="0"/>
                <a:cs typeface="Times New Roman" pitchFamily="18" charset="0"/>
              </a:rPr>
              <a:t>According</a:t>
            </a:r>
            <a:endParaRPr lang="en-US" sz="2400" dirty="0"/>
          </a:p>
        </p:txBody>
      </p:sp>
      <p:sp>
        <p:nvSpPr>
          <p:cNvPr id="13" name="Rectangle 12"/>
          <p:cNvSpPr/>
          <p:nvPr/>
        </p:nvSpPr>
        <p:spPr>
          <a:xfrm>
            <a:off x="2667000" y="3204865"/>
            <a:ext cx="1354858" cy="461665"/>
          </a:xfrm>
          <a:prstGeom prst="rect">
            <a:avLst/>
          </a:prstGeom>
        </p:spPr>
        <p:txBody>
          <a:bodyPr wrap="none">
            <a:spAutoFit/>
          </a:bodyPr>
          <a:lstStyle/>
          <a:p>
            <a:r>
              <a:rPr lang="en-US" sz="2400" b="1" i="1" dirty="0">
                <a:solidFill>
                  <a:srgbClr val="C00000"/>
                </a:solidFill>
                <a:latin typeface="Times New Roman" pitchFamily="18" charset="0"/>
                <a:cs typeface="Times New Roman" pitchFamily="18" charset="0"/>
              </a:rPr>
              <a:t>tradition </a:t>
            </a:r>
          </a:p>
        </p:txBody>
      </p:sp>
      <p:sp>
        <p:nvSpPr>
          <p:cNvPr id="14" name="Rectangle 13"/>
          <p:cNvSpPr/>
          <p:nvPr/>
        </p:nvSpPr>
        <p:spPr>
          <a:xfrm>
            <a:off x="1935710" y="3653135"/>
            <a:ext cx="731290" cy="461665"/>
          </a:xfrm>
          <a:prstGeom prst="rect">
            <a:avLst/>
          </a:prstGeom>
        </p:spPr>
        <p:txBody>
          <a:bodyPr wrap="none">
            <a:spAutoFit/>
          </a:bodyPr>
          <a:lstStyle/>
          <a:p>
            <a:r>
              <a:rPr lang="en-US" sz="2400" b="1" i="1" dirty="0">
                <a:solidFill>
                  <a:srgbClr val="C00000"/>
                </a:solidFill>
                <a:latin typeface="Times New Roman" pitchFamily="18" charset="0"/>
                <a:cs typeface="Times New Roman" pitchFamily="18" charset="0"/>
              </a:rPr>
              <a:t>with</a:t>
            </a:r>
            <a:endParaRPr lang="en-US" sz="2400" dirty="0"/>
          </a:p>
        </p:txBody>
      </p:sp>
      <p:sp>
        <p:nvSpPr>
          <p:cNvPr id="15" name="Rectangle 14"/>
          <p:cNvSpPr/>
          <p:nvPr/>
        </p:nvSpPr>
        <p:spPr>
          <a:xfrm>
            <a:off x="3344429" y="4114800"/>
            <a:ext cx="518091" cy="461665"/>
          </a:xfrm>
          <a:prstGeom prst="rect">
            <a:avLst/>
          </a:prstGeom>
        </p:spPr>
        <p:txBody>
          <a:bodyPr wrap="none">
            <a:spAutoFit/>
          </a:bodyPr>
          <a:lstStyle/>
          <a:p>
            <a:r>
              <a:rPr lang="en-US" sz="2400" b="1" i="1" dirty="0">
                <a:solidFill>
                  <a:srgbClr val="C00000"/>
                </a:solidFill>
                <a:latin typeface="Times New Roman" pitchFamily="18" charset="0"/>
                <a:cs typeface="Times New Roman" pitchFamily="18" charset="0"/>
              </a:rPr>
              <a:t>of </a:t>
            </a:r>
            <a:endParaRPr lang="en-US" sz="2400" dirty="0"/>
          </a:p>
        </p:txBody>
      </p:sp>
      <p:sp>
        <p:nvSpPr>
          <p:cNvPr id="16" name="Rectangle 15"/>
          <p:cNvSpPr/>
          <p:nvPr/>
        </p:nvSpPr>
        <p:spPr>
          <a:xfrm>
            <a:off x="3744645" y="4572000"/>
            <a:ext cx="979755" cy="461665"/>
          </a:xfrm>
          <a:prstGeom prst="rect">
            <a:avLst/>
          </a:prstGeom>
        </p:spPr>
        <p:txBody>
          <a:bodyPr wrap="none">
            <a:spAutoFit/>
          </a:bodyPr>
          <a:lstStyle/>
          <a:p>
            <a:r>
              <a:rPr lang="en-US" sz="2400" b="1" i="1" dirty="0">
                <a:solidFill>
                  <a:srgbClr val="C00000"/>
                </a:solidFill>
                <a:latin typeface="Times New Roman" pitchFamily="18" charset="0"/>
                <a:cs typeface="Times New Roman" pitchFamily="18" charset="0"/>
              </a:rPr>
              <a:t>doing </a:t>
            </a:r>
          </a:p>
        </p:txBody>
      </p:sp>
    </p:spTree>
    <p:extLst>
      <p:ext uri="{BB962C8B-B14F-4D97-AF65-F5344CB8AC3E}">
        <p14:creationId xmlns:p14="http://schemas.microsoft.com/office/powerpoint/2010/main" xmlns="" val="322320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91600" cy="1847088"/>
          </a:xfrm>
        </p:spPr>
        <p:txBody>
          <a:bodyPr>
            <a:noAutofit/>
          </a:bodyPr>
          <a:lstStyle/>
          <a:p>
            <a:pPr lvl="0"/>
            <a:r>
              <a:rPr lang="en-US" sz="2800" b="1" u="sng" dirty="0" smtClean="0">
                <a:solidFill>
                  <a:srgbClr val="C00000"/>
                </a:solidFill>
                <a:latin typeface="Times New Roman" pitchFamily="18" charset="0"/>
                <a:cs typeface="Times New Roman" pitchFamily="18" charset="0"/>
              </a:rPr>
              <a:t>3. Read </a:t>
            </a:r>
            <a:r>
              <a:rPr lang="en-US" sz="2800" b="1" u="sng" dirty="0">
                <a:solidFill>
                  <a:srgbClr val="C00000"/>
                </a:solidFill>
                <a:latin typeface="Times New Roman" pitchFamily="18" charset="0"/>
                <a:cs typeface="Times New Roman" pitchFamily="18" charset="0"/>
              </a:rPr>
              <a:t>the following customs and traditions. </a:t>
            </a:r>
            <a:r>
              <a:rPr lang="en-US" sz="2800" b="1" u="sng" dirty="0" smtClean="0">
                <a:solidFill>
                  <a:srgbClr val="C00000"/>
                </a:solidFill>
                <a:latin typeface="Times New Roman" pitchFamily="18" charset="0"/>
                <a:cs typeface="Times New Roman" pitchFamily="18" charset="0"/>
              </a:rPr>
              <a:t/>
            </a:r>
            <a:br>
              <a:rPr lang="en-US" sz="2800" b="1" u="sng" dirty="0" smtClean="0">
                <a:solidFill>
                  <a:srgbClr val="C00000"/>
                </a:solidFill>
                <a:latin typeface="Times New Roman" pitchFamily="18" charset="0"/>
                <a:cs typeface="Times New Roman" pitchFamily="18" charset="0"/>
              </a:rPr>
            </a:br>
            <a:r>
              <a:rPr lang="en-US" sz="2800" b="1" u="sng" dirty="0" smtClean="0">
                <a:solidFill>
                  <a:schemeClr val="accent5">
                    <a:lumMod val="75000"/>
                  </a:schemeClr>
                </a:solidFill>
                <a:latin typeface="Times New Roman" pitchFamily="18" charset="0"/>
                <a:cs typeface="Times New Roman" pitchFamily="18" charset="0"/>
              </a:rPr>
              <a:t>Make </a:t>
            </a:r>
            <a:r>
              <a:rPr lang="en-US" sz="2800" b="1" u="sng" dirty="0">
                <a:solidFill>
                  <a:schemeClr val="accent5">
                    <a:lumMod val="75000"/>
                  </a:schemeClr>
                </a:solidFill>
                <a:latin typeface="Times New Roman" pitchFamily="18" charset="0"/>
                <a:cs typeface="Times New Roman" pitchFamily="18" charset="0"/>
              </a:rPr>
              <a:t>sentences to say if you have these in your province </a:t>
            </a:r>
            <a:r>
              <a:rPr lang="en-US" sz="2800" b="1" u="sng" dirty="0" smtClean="0">
                <a:solidFill>
                  <a:schemeClr val="accent5">
                    <a:lumMod val="75000"/>
                  </a:schemeClr>
                </a:solidFill>
                <a:latin typeface="Times New Roman" pitchFamily="18" charset="0"/>
                <a:cs typeface="Times New Roman" pitchFamily="18" charset="0"/>
              </a:rPr>
              <a:t>  or </a:t>
            </a:r>
            <a:r>
              <a:rPr lang="en-US" sz="2800" b="1" u="sng" dirty="0">
                <a:solidFill>
                  <a:schemeClr val="accent5">
                    <a:lumMod val="75000"/>
                  </a:schemeClr>
                </a:solidFill>
                <a:latin typeface="Times New Roman" pitchFamily="18" charset="0"/>
                <a:cs typeface="Times New Roman" pitchFamily="18" charset="0"/>
              </a:rPr>
              <a:t>area, using any of the expressions in 2. </a:t>
            </a:r>
            <a:r>
              <a:rPr lang="en-US" sz="2800" b="1" u="sng" dirty="0" smtClean="0">
                <a:solidFill>
                  <a:schemeClr val="accent5">
                    <a:lumMod val="75000"/>
                  </a:schemeClr>
                </a:solidFill>
                <a:latin typeface="Times New Roman" pitchFamily="18" charset="0"/>
                <a:cs typeface="Times New Roman" pitchFamily="18" charset="0"/>
              </a:rPr>
              <a:t/>
            </a:r>
            <a:br>
              <a:rPr lang="en-US" sz="2800" b="1" u="sng" dirty="0" smtClean="0">
                <a:solidFill>
                  <a:schemeClr val="accent5">
                    <a:lumMod val="75000"/>
                  </a:schemeClr>
                </a:solidFill>
                <a:latin typeface="Times New Roman" pitchFamily="18" charset="0"/>
                <a:cs typeface="Times New Roman" pitchFamily="18" charset="0"/>
              </a:rPr>
            </a:br>
            <a:r>
              <a:rPr lang="en-US" sz="2800" b="1" u="sng" dirty="0" smtClean="0">
                <a:solidFill>
                  <a:srgbClr val="C00000"/>
                </a:solidFill>
                <a:latin typeface="Times New Roman" pitchFamily="18" charset="0"/>
                <a:cs typeface="Times New Roman" pitchFamily="18" charset="0"/>
              </a:rPr>
              <a:t>Remember </a:t>
            </a:r>
            <a:r>
              <a:rPr lang="en-US" sz="2800" b="1" u="sng" dirty="0">
                <a:solidFill>
                  <a:srgbClr val="C00000"/>
                </a:solidFill>
                <a:latin typeface="Times New Roman" pitchFamily="18" charset="0"/>
                <a:cs typeface="Times New Roman" pitchFamily="18" charset="0"/>
              </a:rPr>
              <a:t>to change the verb tense if necessary</a:t>
            </a:r>
            <a:r>
              <a:rPr lang="en-US" sz="2800" b="1" u="sng" dirty="0" smtClean="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2133600"/>
            <a:ext cx="8229600" cy="1981200"/>
          </a:xfrm>
        </p:spPr>
        <p:txBody>
          <a:bodyPr>
            <a:normAutofit/>
          </a:bodyPr>
          <a:lstStyle/>
          <a:p>
            <a:pPr lvl="0"/>
            <a:r>
              <a:rPr lang="en-US" sz="2000" dirty="0"/>
              <a:t>h</a:t>
            </a:r>
            <a:r>
              <a:rPr lang="en-US" sz="2000" dirty="0" smtClean="0"/>
              <a:t>aving  </a:t>
            </a:r>
            <a:r>
              <a:rPr lang="en-US" sz="2000" dirty="0" err="1"/>
              <a:t>fiveworks</a:t>
            </a:r>
            <a:r>
              <a:rPr lang="en-US" sz="2000" dirty="0"/>
              <a:t> on New Year’s Eve.</a:t>
            </a:r>
          </a:p>
          <a:p>
            <a:pPr lvl="0"/>
            <a:r>
              <a:rPr lang="en-US" sz="2000" dirty="0"/>
              <a:t>w</a:t>
            </a:r>
            <a:r>
              <a:rPr lang="en-US" sz="2000" dirty="0" smtClean="0"/>
              <a:t>aiting </a:t>
            </a:r>
            <a:r>
              <a:rPr lang="en-US" sz="2000" dirty="0"/>
              <a:t>u</a:t>
            </a:r>
            <a:r>
              <a:rPr lang="en-US" sz="2000" dirty="0" smtClean="0"/>
              <a:t>ntil </a:t>
            </a:r>
            <a:r>
              <a:rPr lang="en-US" sz="2000" dirty="0"/>
              <a:t>the guests finish eating before leaving the dinner table.</a:t>
            </a:r>
          </a:p>
          <a:p>
            <a:pPr lvl="0"/>
            <a:r>
              <a:rPr lang="en-US" sz="2000" dirty="0"/>
              <a:t>t</a:t>
            </a:r>
            <a:r>
              <a:rPr lang="en-US" sz="2000" dirty="0" smtClean="0"/>
              <a:t>ouching </a:t>
            </a:r>
            <a:r>
              <a:rPr lang="en-US" sz="2000" dirty="0"/>
              <a:t>children’s heads</a:t>
            </a:r>
          </a:p>
          <a:p>
            <a:pPr lvl="0"/>
            <a:r>
              <a:rPr lang="en-US" sz="2000" dirty="0"/>
              <a:t>d</a:t>
            </a:r>
            <a:r>
              <a:rPr lang="en-US" sz="2000" dirty="0" smtClean="0"/>
              <a:t>ecorating </a:t>
            </a:r>
            <a:r>
              <a:rPr lang="en-US" sz="2000" dirty="0"/>
              <a:t>the house on special occasions</a:t>
            </a:r>
          </a:p>
          <a:p>
            <a:pPr lvl="0"/>
            <a:r>
              <a:rPr lang="en-US" sz="2000" dirty="0"/>
              <a:t>w</a:t>
            </a:r>
            <a:r>
              <a:rPr lang="en-US" sz="2000" dirty="0" smtClean="0"/>
              <a:t>omen </a:t>
            </a:r>
            <a:r>
              <a:rPr lang="en-US" sz="2000" dirty="0"/>
              <a:t>shaking stranger’s hands</a:t>
            </a:r>
          </a:p>
          <a:p>
            <a:endParaRPr lang="en-US" sz="2000" dirty="0"/>
          </a:p>
        </p:txBody>
      </p:sp>
      <p:grpSp>
        <p:nvGrpSpPr>
          <p:cNvPr id="4" name="Group 4"/>
          <p:cNvGrpSpPr>
            <a:grpSpLocks/>
          </p:cNvGrpSpPr>
          <p:nvPr/>
        </p:nvGrpSpPr>
        <p:grpSpPr bwMode="auto">
          <a:xfrm>
            <a:off x="0" y="0"/>
            <a:ext cx="9220200" cy="6858000"/>
            <a:chOff x="0" y="0"/>
            <a:chExt cx="5760" cy="4333"/>
          </a:xfrm>
        </p:grpSpPr>
        <p:pic>
          <p:nvPicPr>
            <p:cNvPr id="5" name="Picture 5"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4214"/>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3562" y="2109"/>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5400000" flipH="1" flipV="1">
              <a:off x="-2085" y="2122"/>
              <a:ext cx="4283" cy="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N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V="1">
              <a:off x="0" y="0"/>
              <a:ext cx="5747" cy="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9" name="Picture 8"/>
          <p:cNvPicPr/>
          <p:nvPr/>
        </p:nvPicPr>
        <p:blipFill>
          <a:blip r:embed="rId3"/>
          <a:srcRect/>
          <a:stretch>
            <a:fillRect/>
          </a:stretch>
        </p:blipFill>
        <p:spPr bwMode="auto">
          <a:xfrm>
            <a:off x="457200" y="4038601"/>
            <a:ext cx="8458200" cy="2389504"/>
          </a:xfrm>
          <a:prstGeom prst="rect">
            <a:avLst/>
          </a:prstGeom>
          <a:noFill/>
          <a:ln w="9525">
            <a:noFill/>
            <a:miter lim="800000"/>
            <a:headEnd/>
            <a:tailEnd/>
          </a:ln>
        </p:spPr>
      </p:pic>
      <p:sp>
        <p:nvSpPr>
          <p:cNvPr id="10" name="Rectangle 9"/>
          <p:cNvSpPr/>
          <p:nvPr/>
        </p:nvSpPr>
        <p:spPr>
          <a:xfrm>
            <a:off x="304800" y="4038600"/>
            <a:ext cx="8610600" cy="247865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 y="4038601"/>
            <a:ext cx="8077199" cy="830997"/>
          </a:xfrm>
          <a:prstGeom prst="rect">
            <a:avLst/>
          </a:prstGeom>
        </p:spPr>
        <p:txBody>
          <a:bodyPr wrap="square">
            <a:spAutoFit/>
          </a:bodyPr>
          <a:lstStyle/>
          <a:p>
            <a:pPr lvl="0"/>
            <a:r>
              <a:rPr lang="en-US" sz="2400" dirty="0" smtClean="0"/>
              <a:t>1/ We </a:t>
            </a:r>
            <a:r>
              <a:rPr lang="en-US" sz="2400" dirty="0"/>
              <a:t>have the custom </a:t>
            </a:r>
            <a:r>
              <a:rPr lang="en-US" sz="2400" dirty="0" smtClean="0"/>
              <a:t>of</a:t>
            </a:r>
            <a:r>
              <a:rPr lang="en-US" sz="2400" dirty="0"/>
              <a:t> waiting until the guests finish eating before leaving the dinner table.</a:t>
            </a:r>
          </a:p>
        </p:txBody>
      </p:sp>
      <p:sp>
        <p:nvSpPr>
          <p:cNvPr id="12" name="Rectangle 11"/>
          <p:cNvSpPr/>
          <p:nvPr/>
        </p:nvSpPr>
        <p:spPr>
          <a:xfrm>
            <a:off x="486104" y="4817854"/>
            <a:ext cx="8048296" cy="830997"/>
          </a:xfrm>
          <a:prstGeom prst="rect">
            <a:avLst/>
          </a:prstGeom>
        </p:spPr>
        <p:txBody>
          <a:bodyPr wrap="square">
            <a:spAutoFit/>
          </a:bodyPr>
          <a:lstStyle/>
          <a:p>
            <a:pPr lvl="0"/>
            <a:r>
              <a:rPr lang="en-US" sz="2400" dirty="0" smtClean="0"/>
              <a:t>2/ The </a:t>
            </a:r>
            <a:r>
              <a:rPr lang="en-US" sz="2400" dirty="0"/>
              <a:t>custom in my </a:t>
            </a:r>
            <a:r>
              <a:rPr lang="en-US" sz="2400" dirty="0" err="1"/>
              <a:t>coutry</a:t>
            </a:r>
            <a:r>
              <a:rPr lang="en-US" sz="2400" dirty="0"/>
              <a:t> </a:t>
            </a:r>
            <a:r>
              <a:rPr lang="en-US" sz="2400" dirty="0" smtClean="0"/>
              <a:t>that we often decorate </a:t>
            </a:r>
            <a:r>
              <a:rPr lang="en-US" sz="2400" dirty="0"/>
              <a:t>the house on special occasions</a:t>
            </a:r>
          </a:p>
        </p:txBody>
      </p:sp>
      <p:sp>
        <p:nvSpPr>
          <p:cNvPr id="13" name="Rectangle 12"/>
          <p:cNvSpPr/>
          <p:nvPr/>
        </p:nvSpPr>
        <p:spPr>
          <a:xfrm>
            <a:off x="457200" y="5651083"/>
            <a:ext cx="8229600" cy="830997"/>
          </a:xfrm>
          <a:prstGeom prst="rect">
            <a:avLst/>
          </a:prstGeom>
        </p:spPr>
        <p:txBody>
          <a:bodyPr wrap="square">
            <a:spAutoFit/>
          </a:bodyPr>
          <a:lstStyle/>
          <a:p>
            <a:pPr lvl="0"/>
            <a:r>
              <a:rPr lang="en-US" sz="2400" dirty="0" smtClean="0"/>
              <a:t>3/ According </a:t>
            </a:r>
            <a:r>
              <a:rPr lang="en-US" sz="2400" dirty="0"/>
              <a:t>to </a:t>
            </a:r>
            <a:r>
              <a:rPr lang="en-US" sz="2400" dirty="0" smtClean="0"/>
              <a:t>tradition, women shouldn’t shake </a:t>
            </a:r>
            <a:r>
              <a:rPr lang="en-US" sz="2400" dirty="0"/>
              <a:t>stranger’s </a:t>
            </a:r>
            <a:r>
              <a:rPr lang="en-US" sz="2400" dirty="0" smtClean="0"/>
              <a:t>hands</a:t>
            </a:r>
            <a:r>
              <a:rPr lang="en-US" sz="2400" dirty="0"/>
              <a:t>.</a:t>
            </a:r>
          </a:p>
        </p:txBody>
      </p:sp>
    </p:spTree>
    <p:extLst>
      <p:ext uri="{BB962C8B-B14F-4D97-AF65-F5344CB8AC3E}">
        <p14:creationId xmlns:p14="http://schemas.microsoft.com/office/powerpoint/2010/main" xmlns="" val="246973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3" presetClass="emph" presetSubtype="10" fill="hold" nodeType="withEffect">
                                  <p:stCondLst>
                                    <p:cond delay="0"/>
                                  </p:stCondLst>
                                  <p:childTnLst>
                                    <p:animClr clrSpc="hsl" dir="ccw">
                                      <p:cBhvr override="childStyle">
                                        <p:cTn id="8" dur="2000" fill="hold"/>
                                        <p:tgtEl>
                                          <p:spTgt spid="3">
                                            <p:txEl>
                                              <p:pRg st="0" end="0"/>
                                            </p:txEl>
                                          </p:spTgt>
                                        </p:tgtEl>
                                        <p:attrNameLst>
                                          <p:attrName>style.color</p:attrName>
                                        </p:attrNameLst>
                                      </p:cBhvr>
                                      <p:to>
                                        <a:srgbClr val="E64328"/>
                                      </p:to>
                                    </p:animClr>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17&quot;&gt;&lt;property id=&quot;20148&quot; value=&quot;5&quot;/&gt;&lt;property id=&quot;20300&quot; value=&quot;Slide 19&quot;/&gt;&lt;property id=&quot;20307&quot; value=&quot;278&quot;/&gt;&lt;/object&gt;&lt;object type=&quot;3&quot; unique_id=&quot;10223&quot;&gt;&lt;property id=&quot;20148&quot; value=&quot;5&quot;/&gt;&lt;property id=&quot;20300&quot; value=&quot;Slide 1&quot;/&gt;&lt;property id=&quot;20307&quot; value=&quot;279&quot;/&gt;&lt;/object&gt;&lt;object type=&quot;3&quot; unique_id=&quot;10224&quot;&gt;&lt;property id=&quot;20148&quot; value=&quot;5&quot;/&gt;&lt;property id=&quot;20300&quot; value=&quot;Slide 2&quot;/&gt;&lt;property id=&quot;20307&quot; value=&quot;280&quot;/&gt;&lt;/object&gt;&lt;object type=&quot;3&quot; unique_id=&quot;10225&quot;&gt;&lt;property id=&quot;20148&quot; value=&quot;5&quot;/&gt;&lt;property id=&quot;20300&quot; value=&quot;Slide 3&quot;/&gt;&lt;property id=&quot;20307&quot; value=&quot;281&quot;/&gt;&lt;/object&gt;&lt;object type=&quot;3&quot; unique_id=&quot;10226&quot;&gt;&lt;property id=&quot;20148&quot; value=&quot;5&quot;/&gt;&lt;property id=&quot;20300&quot; value=&quot;Slide 5&quot;/&gt;&lt;property id=&quot;20307&quot; value=&quot;282&quot;/&gt;&lt;/object&gt;&lt;object type=&quot;3&quot; unique_id=&quot;10228&quot;&gt;&lt;property id=&quot;20148&quot; value=&quot;5&quot;/&gt;&lt;property id=&quot;20300&quot; value=&quot;Slide 18&quot;/&gt;&lt;property id=&quot;20307&quot; value=&quot;283&quot;/&gt;&lt;/object&gt;&lt;object type=&quot;3&quot; unique_id=&quot;10365&quot;&gt;&lt;property id=&quot;20148&quot; value=&quot;5&quot;/&gt;&lt;property id=&quot;20300&quot; value=&quot;Slide 4&quot;/&gt;&lt;property id=&quot;20307&quot; value=&quot;287&quot;/&gt;&lt;/object&gt;&lt;object type=&quot;3&quot; unique_id=&quot;10366&quot;&gt;&lt;property id=&quot;20148&quot; value=&quot;5&quot;/&gt;&lt;property id=&quot;20300&quot; value=&quot;Slide 7&quot;/&gt;&lt;property id=&quot;20307&quot; value=&quot;289&quot;/&gt;&lt;/object&gt;&lt;object type=&quot;3&quot; unique_id=&quot;10367&quot;&gt;&lt;property id=&quot;20148&quot; value=&quot;5&quot;/&gt;&lt;property id=&quot;20300&quot; value=&quot;Slide 12 - &amp;quot;3. Find information in the text to complete the table. &amp;#x0D;&amp;#x0A;- Ss work in pairs or small groups to complete the table. &quot;/&gt;&lt;property id=&quot;20307&quot; value=&quot;286&quot;/&gt;&lt;/object&gt;&lt;object type=&quot;3&quot; unique_id=&quot;10447&quot;&gt;&lt;property id=&quot;20148&quot; value=&quot;5&quot;/&gt;&lt;property id=&quot;20300&quot; value=&quot;Slide 13 - &amp;quot;5. Noughts and crosses :&amp;quot;&quot;/&gt;&lt;property id=&quot;20307&quot; value=&quot;292&quot;/&gt;&lt;/object&gt;&lt;object type=&quot;3&quot; unique_id=&quot;10448&quot;&gt;&lt;property id=&quot;20148&quot; value=&quot;5&quot;/&gt;&lt;property id=&quot;20300&quot; value=&quot;Slide 14 - &amp;quot;GROUP A WON !&amp;quot;&quot;/&gt;&lt;property id=&quot;20307&quot; value=&quot;293&quot;/&gt;&lt;/object&gt;&lt;object type=&quot;3&quot; unique_id=&quot;10449&quot;&gt;&lt;property id=&quot;20148&quot; value=&quot;5&quot;/&gt;&lt;property id=&quot;20300&quot; value=&quot;Slide 15 - &amp;quot;GROUP B WON !&amp;quot;&quot;/&gt;&lt;property id=&quot;20307&quot; value=&quot;294&quot;/&gt;&lt;/object&gt;&lt;object type=&quot;3&quot; unique_id=&quot;10618&quot;&gt;&lt;property id=&quot;20148&quot; value=&quot;5&quot;/&gt;&lt;property id=&quot;20300&quot; value=&quot;Slide 6&quot;/&gt;&lt;property id=&quot;20307&quot; value=&quot;297&quot;/&gt;&lt;/object&gt;&lt;object type=&quot;3&quot; unique_id=&quot;10619&quot;&gt;&lt;property id=&quot;20148&quot; value=&quot;5&quot;/&gt;&lt;property id=&quot;20300&quot; value=&quot;Slide 8&quot;/&gt;&lt;property id=&quot;20307&quot; value=&quot;298&quot;/&gt;&lt;/object&gt;&lt;object type=&quot;3&quot; unique_id=&quot;10620&quot;&gt;&lt;property id=&quot;20148&quot; value=&quot;5&quot;/&gt;&lt;property id=&quot;20300&quot; value=&quot;Slide 9&quot;/&gt;&lt;property id=&quot;20307&quot; value=&quot;300&quot;/&gt;&lt;/object&gt;&lt;object type=&quot;3&quot; unique_id=&quot;10621&quot;&gt;&lt;property id=&quot;20148&quot; value=&quot;5&quot;/&gt;&lt;property id=&quot;20300&quot; value=&quot;Slide 10&quot;/&gt;&lt;property id=&quot;20307&quot; value=&quot;299&quot;/&gt;&lt;/object&gt;&lt;object type=&quot;3&quot; unique_id=&quot;10622&quot;&gt;&lt;property id=&quot;20148&quot; value=&quot;5&quot;/&gt;&lt;property id=&quot;20300&quot; value=&quot;Slide 11&quot;/&gt;&lt;property id=&quot;20307&quot; value=&quot;296&quot;/&gt;&lt;/object&gt;&lt;object type=&quot;3&quot; unique_id=&quot;10686&quot;&gt;&lt;property id=&quot;20148&quot; value=&quot;5&quot;/&gt;&lt;property id=&quot;20300&quot; value=&quot;Slide 16&quot;/&gt;&lt;property id=&quot;20307&quot; value=&quot;301&quot;/&gt;&lt;/object&gt;&lt;object type=&quot;3&quot; unique_id=&quot;10687&quot;&gt;&lt;property id=&quot;20148&quot; value=&quot;5&quot;/&gt;&lt;property id=&quot;20300&quot; value=&quot;Slide 17&quot;/&gt;&lt;property id=&quot;20307&quot; value=&quot;302&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3381</TotalTime>
  <Words>1004</Words>
  <Application>Microsoft Office PowerPoint</Application>
  <PresentationFormat>On-screen Show (4:3)</PresentationFormat>
  <Paragraphs>167</Paragraphs>
  <Slides>15</Slides>
  <Notes>0</Notes>
  <HiddenSlides>0</HiddenSlides>
  <MMClips>1</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Slide 1</vt:lpstr>
      <vt:lpstr>Slide 2</vt:lpstr>
      <vt:lpstr>Slide 3</vt:lpstr>
      <vt:lpstr>Slide 4</vt:lpstr>
      <vt:lpstr>Revision: </vt:lpstr>
      <vt:lpstr>Slide 6</vt:lpstr>
      <vt:lpstr>1. Match the frist halves of the sentences (A) with the second halves (B)</vt:lpstr>
      <vt:lpstr>2. Read the full sentences in 1 again and complete the expressions below.</vt:lpstr>
      <vt:lpstr>3. Read the following customs and traditions.  Make sentences to say if you have these in your province   or area, using any of the expressions in 2.  Remember to change the verb tense if necessary.</vt:lpstr>
      <vt:lpstr>4/ Now complete the following sentences with your own ideas.</vt:lpstr>
      <vt:lpstr>Slide 11</vt:lpstr>
      <vt:lpstr>1/ Complete the words under the pictures wit spr or str. Then listen and repeat. </vt:lpstr>
      <vt:lpstr>2/ Listen and circle the words with /spr/ and underline the word with /str/. Then say the sentence.</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phuquy</cp:lastModifiedBy>
  <cp:revision>213</cp:revision>
  <dcterms:created xsi:type="dcterms:W3CDTF">2015-08-26T01:53:24Z</dcterms:created>
  <dcterms:modified xsi:type="dcterms:W3CDTF">2019-10-17T11:55:01Z</dcterms:modified>
</cp:coreProperties>
</file>