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63" d="100"/>
          <a:sy n="63" d="100"/>
        </p:scale>
        <p:origin x="13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6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3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715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Unit 7: Pollution</a:t>
            </a:r>
            <a:b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Lesson 5:Skills 1</a:t>
            </a:r>
            <a:br>
              <a:rPr lang="en-US" dirty="0">
                <a:latin typeface="Aharoni" pitchFamily="2" charset="-79"/>
                <a:cs typeface="Aharoni" pitchFamily="2" charset="-79"/>
              </a:rPr>
            </a:b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 descr="Image result for earth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19844"/>
            <a:ext cx="9144000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993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2066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Vocabulary: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143" y="842665"/>
            <a:ext cx="5434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 (n): nước thải sống, nước cống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143" y="1370818"/>
            <a:ext cx="3881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sehold (n): hộ gia đình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1143" y="1981200"/>
            <a:ext cx="3977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sticide (n): thuốc trừ sâu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2914" y="2591582"/>
            <a:ext cx="3978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rbicide (n): thuốc diệt cỏ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571" y="3227998"/>
            <a:ext cx="2856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f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ctor (n): nhân tố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2914" y="3879576"/>
            <a:ext cx="4708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dram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 (adj): kịch tính, sâu sắc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2914" y="4493240"/>
            <a:ext cx="5504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tbreak (n): sự phun ra, sự bùng phát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2914" y="5175458"/>
            <a:ext cx="3031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lera (n): bệnh tả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571" y="5814130"/>
            <a:ext cx="4160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untr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 (adj): không xử lý </a:t>
            </a:r>
          </a:p>
        </p:txBody>
      </p:sp>
    </p:spTree>
    <p:extLst>
      <p:ext uri="{BB962C8B-B14F-4D97-AF65-F5344CB8AC3E}">
        <p14:creationId xmlns:p14="http://schemas.microsoft.com/office/powerpoint/2010/main" val="401410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0"/>
            <a:ext cx="1776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Reading: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48" y="-10886"/>
            <a:ext cx="4495800" cy="44631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464113"/>
            <a:ext cx="4648200" cy="3276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86048" y="586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299828"/>
            <a:ext cx="7391400" cy="286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89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-10886"/>
            <a:ext cx="7315200" cy="709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38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543" y="-365358"/>
            <a:ext cx="8763000" cy="38434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3412477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The second paragrah tells us about the causes of water pollution.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1256" y="3903104"/>
            <a:ext cx="91875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 third paragraph tells about the effects of water pollution.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1257" y="4413117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It’s the water beneath the earth’s surface.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0960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They use herbicides to kill weeds.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555296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They are pollutants from storm water and the atmostphere.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28600" y="4972237"/>
            <a:ext cx="83969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They are industrial waste, sewage, pesticides and herbicides.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14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524999" cy="6477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59165" y="2514600"/>
            <a:ext cx="1722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cholera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0937" y="3460522"/>
            <a:ext cx="1105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8571" y="4406444"/>
            <a:ext cx="2645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polluted water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4941" y="5352366"/>
            <a:ext cx="1722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0" y="5867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aquatic plants</a:t>
            </a:r>
          </a:p>
        </p:txBody>
      </p:sp>
    </p:spTree>
    <p:extLst>
      <p:ext uri="{BB962C8B-B14F-4D97-AF65-F5344CB8AC3E}">
        <p14:creationId xmlns:p14="http://schemas.microsoft.com/office/powerpoint/2010/main" val="38085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1" y="0"/>
            <a:ext cx="7010400" cy="7162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76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</a:p>
        </p:txBody>
      </p:sp>
    </p:spTree>
    <p:extLst>
      <p:ext uri="{BB962C8B-B14F-4D97-AF65-F5344CB8AC3E}">
        <p14:creationId xmlns:p14="http://schemas.microsoft.com/office/powerpoint/2010/main" val="878337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838200"/>
            <a:ext cx="28905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Homework: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4881" y="1859281"/>
            <a:ext cx="78943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by heart the vocabulary.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exercises D1,2- 7 (Workbook)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C2,3- 7 (Exercise notebook)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Prepare: Unit 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(Skills 2)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33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204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Aharoni</vt:lpstr>
      <vt:lpstr>Arial</vt:lpstr>
      <vt:lpstr>Calibri</vt:lpstr>
      <vt:lpstr>Times New Roman</vt:lpstr>
      <vt:lpstr>Office Theme</vt:lpstr>
      <vt:lpstr>Unit 7: Pollution Lesson 5:Skills 1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Nguyen Hang</cp:lastModifiedBy>
  <cp:revision>37</cp:revision>
  <dcterms:created xsi:type="dcterms:W3CDTF">2017-01-13T13:15:35Z</dcterms:created>
  <dcterms:modified xsi:type="dcterms:W3CDTF">2020-09-03T14:37:29Z</dcterms:modified>
</cp:coreProperties>
</file>