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1" autoAdjust="0"/>
    <p:restoredTop sz="94660"/>
  </p:normalViewPr>
  <p:slideViewPr>
    <p:cSldViewPr>
      <p:cViewPr>
        <p:scale>
          <a:sx n="51" d="100"/>
          <a:sy n="51" d="100"/>
        </p:scale>
        <p:origin x="-4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14365"/>
            <a:ext cx="75438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1161633"/>
            <a:ext cx="9144000" cy="28007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</a:rPr>
              <a:t>8</a:t>
            </a:r>
            <a:endParaRPr lang="en-US" sz="32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UNIT </a:t>
            </a:r>
            <a:r>
              <a:rPr lang="en-US" sz="3200" b="1" dirty="0" smtClean="0">
                <a:latin typeface="Times New Roman" pitchFamily="18" charset="0"/>
              </a:rPr>
              <a:t>7 </a:t>
            </a:r>
            <a:r>
              <a:rPr lang="en-US" sz="3200" b="1" dirty="0">
                <a:latin typeface="Times New Roman" pitchFamily="18" charset="0"/>
              </a:rPr>
              <a:t>.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POLLUTION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atin typeface="Times New Roman" pitchFamily="18" charset="0"/>
              </a:rPr>
              <a:t>PERIOD  56: A CLOSER LOOK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4419600"/>
            <a:ext cx="51054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2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7239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942" y="2133600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942" y="3976254"/>
            <a:ext cx="8317058" cy="621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797" y="3054927"/>
            <a:ext cx="700780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897" y="4864924"/>
            <a:ext cx="760614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433" y="5850082"/>
            <a:ext cx="757150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873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419" y="1"/>
            <a:ext cx="525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13219" y="4267200"/>
            <a:ext cx="35909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66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grammar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B5,6- 5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B3,4- 4,5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7 (Communication)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-76200"/>
            <a:ext cx="2819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we (cycle)…………………….. more, we (help) …………………….. the Earth.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Factories (not dump) …………………….. waste into rivers if the government (fine)……………... ..them heavily.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If people (travel) …………………..  to work by bus, there (be) ……………………. fewer car fumes.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(save) ……………….…. thousands of trees if we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(not waste) ………………………… paper.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If we (use)…………………… water carefully, more people (have) ……………………. fresh water.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81000"/>
            <a:ext cx="8153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1. Conditional sentences type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1: review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62000" y="838200"/>
            <a:ext cx="102108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Put the verbs in brackets into the correct form.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1524000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recycle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1981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help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252478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not/won’t dump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91025" y="29819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fines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3429000"/>
            <a:ext cx="14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travel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388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save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4876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on’t waste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5334000"/>
            <a:ext cx="976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5877580"/>
            <a:ext cx="166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have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Combine each pair of sentences to make a conditional sentences type 1.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839200" cy="4953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Students are more aware of protecting the  environment. Teachers teach  environmental issues at school.</a:t>
            </a:r>
          </a:p>
          <a:p>
            <a:pPr marL="514350" indent="-514350"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Light pollution happens. Animals change their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patterns.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38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aware of protecting the environment </a:t>
            </a:r>
          </a:p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teachers teach environmental issues at school.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03693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/ When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light pollution happens, animals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change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their behavior patterns.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637"/>
            <a:ext cx="9144000" cy="61261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levels of radioactive pollution decrease. We switch from nuclear power to renewable energy sources.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The water temperature increases. Some aquatic creatures are unable to reproduce.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People get more diseases. The water is contaminated.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1179493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levels of radioactive pollution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decrease , 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switch from nuclear power to renewable energy sources.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048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water temperature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increase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some aquatic creatures 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unable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reproduce.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4958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get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water is contaminated.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CONDITIONAL SENTENCES TYPE 2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-The conditional sentence type 2 describes a thing which is not true or is unlikely to happen in the present or future.</a:t>
            </a:r>
          </a:p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 + S + V (past simple)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+ would / could / might + inf.</a:t>
            </a: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     If clause                                    main clause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it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wasn’t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noisy here,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could hear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you clearly. (But it’s very noisy in here)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The  conditional sentence type 2 can be used to give advice.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you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would see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doctor immediately.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can use both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 / He / She / 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 If clause.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83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Match an If clause in A with a suitable main clause in B.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10600" cy="6027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were you,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What would happen?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wasn’t ill,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I’d look for a new place to live.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were fewer cars on the roads,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She would join our tree planting activity.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people really cared about the environment,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There would be less pollution.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was no fresh water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 the world, they wouldn’t dump waste into 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They wouldn’t dump waste into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743200" y="1828800"/>
            <a:ext cx="1828800" cy="685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0" y="2590800"/>
            <a:ext cx="1600200" cy="914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286000" y="3886200"/>
            <a:ext cx="2362200" cy="609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657600" y="4953000"/>
            <a:ext cx="99060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810000" y="1828800"/>
            <a:ext cx="762000" cy="403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Put the verbs in brackets into the correct form.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you (be) …………… the president, what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(do) …………………… to help the environment?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They get sick so often. If they (exercise) ……………. more, they (be) ………………..  healthier.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If I (have) …………… one million US dollars, I (build) ……………….. more parks in our city.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Ngoc’s mother is unhappy. If Ngoc (tidy) …………….. her room every day, her mother (not be) ……………… so upset. 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There isn’t a garden at our  house. If there (be) …………, we (grow) ………………… vegetables.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8382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 you  do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191518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37238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would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819400"/>
            <a:ext cx="1066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3528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build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75" y="4343400"/>
            <a:ext cx="13300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tidied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4810780"/>
            <a:ext cx="21682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wouldn’t 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1" y="57912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/ 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587758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grow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Write a conditional sentence type 2 for each situation, as in the example.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People throw rubbish in the street. The street doesn’t look attractive.</a:t>
            </a:r>
          </a:p>
          <a:p>
            <a:pPr marL="514350" indent="-514350">
              <a:buNone/>
            </a:pP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There are so many billboards in our city. People can not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enjoy the view.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There is so much light in the city at night. We can not see the stars clearly.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09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p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eople didn’t throw rubbish in the street, It would look attractive.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8674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turn on the heater all the time. We have to pay three million dong for electricity a month.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The karaoke bar makes so much noise almost every night. The residents complain to its owner.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6. She has a headache after work every day. She works in a noisy office.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898</Words>
  <Application>Microsoft Office PowerPoint</Application>
  <PresentationFormat>On-screen Show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GRAMMAR</vt:lpstr>
      <vt:lpstr>2. Combine each pair of sentences to make a conditional sentences type 1.</vt:lpstr>
      <vt:lpstr>Slide 4</vt:lpstr>
      <vt:lpstr>CONDITIONAL SENTENCES TYPE 2</vt:lpstr>
      <vt:lpstr>3. Match an If clause in A with a suitable main clause in B.</vt:lpstr>
      <vt:lpstr>4. Put the verbs in brackets into the correct form.</vt:lpstr>
      <vt:lpstr>5. Write a conditional sentence type 2 for each situation, as in the example.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Admin</cp:lastModifiedBy>
  <cp:revision>50</cp:revision>
  <dcterms:created xsi:type="dcterms:W3CDTF">2017-01-13T13:15:35Z</dcterms:created>
  <dcterms:modified xsi:type="dcterms:W3CDTF">2018-01-15T21:36:06Z</dcterms:modified>
</cp:coreProperties>
</file>