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3" r:id="rId2"/>
    <p:sldMasterId id="2147483885" r:id="rId3"/>
    <p:sldMasterId id="2147484013" r:id="rId4"/>
    <p:sldMasterId id="2147484173" r:id="rId5"/>
  </p:sldMasterIdLst>
  <p:notesMasterIdLst>
    <p:notesMasterId r:id="rId26"/>
  </p:notesMasterIdLst>
  <p:sldIdLst>
    <p:sldId id="259" r:id="rId6"/>
    <p:sldId id="278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5" r:id="rId23"/>
    <p:sldId id="292" r:id="rId24"/>
    <p:sldId id="274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A9C0-E13B-4E09-A547-F7246C593D4F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DA77-E783-41FF-928F-3034EACA2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8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55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0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8793608e4a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8793608e4a_1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72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73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3898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7973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342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9684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214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838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2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6744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6995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5809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34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430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054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103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77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5760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0370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945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7667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152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1665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16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3509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3904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9977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1603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0563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59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2889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8869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8187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0602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96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7766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9009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7036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097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720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2342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6066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5156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9686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7098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25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561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17404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8725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6703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384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99211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88525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9408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1423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3410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86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9525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029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0251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4877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92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31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34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49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8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495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858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338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33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87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685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5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72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85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462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30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46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990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775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761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08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266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290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808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195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375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0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769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371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407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980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47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915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06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632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22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067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5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940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947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540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490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994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75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087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84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4172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11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9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500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645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460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471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847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942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62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290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113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2305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1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427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076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919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691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7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25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54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1891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142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420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3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928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528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468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661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1963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6343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322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88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249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639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5899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641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4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0856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648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269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1pPr>
            <a:lvl2pPr marR="50799" lvl="1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2pPr>
            <a:lvl3pPr marR="50799" lvl="2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3pPr>
            <a:lvl4pPr marR="50799" lvl="3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4pPr>
            <a:lvl5pPr marR="50799" lvl="4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5pPr>
            <a:lvl6pPr marR="50799" lvl="5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6pPr>
            <a:lvl7pPr marR="50799" lvl="6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7pPr>
            <a:lvl8pPr marR="50799" lvl="7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8pPr>
            <a:lvl9pPr marR="50799" lvl="8">
              <a:spcBef>
                <a:spcPts val="0"/>
              </a:spcBef>
              <a:spcAft>
                <a:spcPts val="0"/>
              </a:spcAft>
              <a:buNone/>
              <a:defRPr sz="2133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6069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4777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3612801" y="59557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6267" y="4256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10759367" y="3098056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4952642" y="2415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5349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7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solidFill>
                  <a:schemeClr val="accent6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7208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8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653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608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40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4757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557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557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3915" r:id="rId30"/>
    <p:sldLayoutId id="2147483916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958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2" r:id="rId28"/>
    <p:sldLayoutId id="2147484043" r:id="rId29"/>
    <p:sldLayoutId id="2147484044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64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  <p:sldLayoutId id="2147484192" r:id="rId19"/>
    <p:sldLayoutId id="2147484193" r:id="rId20"/>
    <p:sldLayoutId id="2147484194" r:id="rId21"/>
    <p:sldLayoutId id="2147484195" r:id="rId22"/>
    <p:sldLayoutId id="2147484196" r:id="rId23"/>
    <p:sldLayoutId id="2147484197" r:id="rId24"/>
    <p:sldLayoutId id="2147484198" r:id="rId25"/>
    <p:sldLayoutId id="2147484199" r:id="rId26"/>
    <p:sldLayoutId id="2147484200" r:id="rId27"/>
    <p:sldLayoutId id="2147484201" r:id="rId28"/>
    <p:sldLayoutId id="2147484202" r:id="rId29"/>
    <p:sldLayoutId id="2147484203" r:id="rId30"/>
    <p:sldLayoutId id="214748420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18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975360" y="1097280"/>
            <a:ext cx="4084392" cy="4615928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5427259" y="1594747"/>
            <a:ext cx="6557412" cy="205294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dirty="0"/>
              <a:t>Unit 1:Local Environment  </a:t>
            </a:r>
            <a:endParaRPr sz="8000" dirty="0"/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5148577" y="3978102"/>
            <a:ext cx="6708267" cy="6471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800" dirty="0">
                <a:solidFill>
                  <a:schemeClr val="accent6"/>
                </a:solidFill>
              </a:rPr>
              <a:t>T</a:t>
            </a:r>
            <a:r>
              <a:rPr lang="en" sz="2800" dirty="0">
                <a:solidFill>
                  <a:schemeClr val="accent6"/>
                </a:solidFill>
              </a:rPr>
              <a:t>EACHER: NGUYEN THU HANG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3308001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35"/>
          <p:cNvSpPr/>
          <p:nvPr/>
        </p:nvSpPr>
        <p:spPr>
          <a:xfrm>
            <a:off x="450534" y="4269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2143900" y="30340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5"/>
          <p:cNvSpPr/>
          <p:nvPr/>
        </p:nvSpPr>
        <p:spPr>
          <a:xfrm flipH="1">
            <a:off x="6707734" y="56800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1" name="Google Shape;881;p35"/>
          <p:cNvGrpSpPr/>
          <p:nvPr/>
        </p:nvGrpSpPr>
        <p:grpSpPr>
          <a:xfrm>
            <a:off x="11734978" y="1555133"/>
            <a:ext cx="349300" cy="454267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5131099" y="1619188"/>
            <a:ext cx="349300" cy="454267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5264875" y="703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35"/>
          <p:cNvSpPr/>
          <p:nvPr/>
        </p:nvSpPr>
        <p:spPr>
          <a:xfrm>
            <a:off x="6183056" y="4830516"/>
            <a:ext cx="4351961" cy="105677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706325" y="5001856"/>
            <a:ext cx="5253033" cy="66435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/>
              <a:t>Let’s get started!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6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02286"/>
              </p:ext>
            </p:extLst>
          </p:nvPr>
        </p:nvGraphicFramePr>
        <p:xfrm>
          <a:off x="1549758" y="1219199"/>
          <a:ext cx="9118242" cy="560016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400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5. 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an interesting or enjoyable place to go or thing to 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6. 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 particular place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7. 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make someone remember or think about something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8. 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walk around a place to see what is there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924800" y="1269642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attraction   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  </a:t>
            </a:r>
          </a:p>
          <a:p>
            <a:pPr algn="ctr"/>
            <a:endParaRPr lang="en-US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24800" y="261655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specific region  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24800" y="4025721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    remind   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24800" y="546064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look round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1.a. Can you find a word/phrase that means?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1" name="Google Shape;3962;p89"/>
          <p:cNvGrpSpPr/>
          <p:nvPr/>
        </p:nvGrpSpPr>
        <p:grpSpPr>
          <a:xfrm>
            <a:off x="6610159" y="1915391"/>
            <a:ext cx="1223168" cy="2255057"/>
            <a:chOff x="5763501" y="2304411"/>
            <a:chExt cx="987275" cy="1820161"/>
          </a:xfrm>
        </p:grpSpPr>
        <p:sp>
          <p:nvSpPr>
            <p:cNvPr id="12" name="Google Shape;3963;p89"/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964;p89"/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965;p89"/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966;p89"/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967;p89"/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968;p89"/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969;p89"/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970;p89"/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971;p89"/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972;p89"/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973;p89"/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974;p89"/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975;p89"/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976;p89"/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977;p89"/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978;p89"/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979;p89"/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980;p89"/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981;p89"/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9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1.      Where are Nick, Mi, and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2.      How old is the village?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3.      Who started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4.      Why is the village a place of interest in Ha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600" y="496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5.      Where is the craft village that Mi visited?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580138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6.      Why do tourists like to buy handicrafts as souvenirs?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6738" y="183918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1.b.  Answer the following questions?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2" name="Google Shape;1037;p38"/>
          <p:cNvGrpSpPr/>
          <p:nvPr/>
        </p:nvGrpSpPr>
        <p:grpSpPr>
          <a:xfrm>
            <a:off x="8153838" y="183918"/>
            <a:ext cx="3809123" cy="3486924"/>
            <a:chOff x="2148948" y="1026825"/>
            <a:chExt cx="3662618" cy="3345520"/>
          </a:xfrm>
        </p:grpSpPr>
        <p:grpSp>
          <p:nvGrpSpPr>
            <p:cNvPr id="14" name="Google Shape;1038;p38"/>
            <p:cNvGrpSpPr/>
            <p:nvPr/>
          </p:nvGrpSpPr>
          <p:grpSpPr>
            <a:xfrm>
              <a:off x="2148948" y="1026825"/>
              <a:ext cx="3662618" cy="3345520"/>
              <a:chOff x="1199585" y="1228575"/>
              <a:chExt cx="2300206" cy="2101325"/>
            </a:xfrm>
          </p:grpSpPr>
          <p:sp>
            <p:nvSpPr>
              <p:cNvPr id="26" name="Google Shape;1039;p38"/>
              <p:cNvSpPr/>
              <p:nvPr/>
            </p:nvSpPr>
            <p:spPr>
              <a:xfrm>
                <a:off x="1672625" y="1496975"/>
                <a:ext cx="1477525" cy="1592100"/>
              </a:xfrm>
              <a:custGeom>
                <a:avLst/>
                <a:gdLst/>
                <a:ahLst/>
                <a:cxnLst/>
                <a:rect l="l" t="t" r="r" b="b"/>
                <a:pathLst>
                  <a:path w="59101" h="63684" extrusionOk="0">
                    <a:moveTo>
                      <a:pt x="27765" y="426"/>
                    </a:moveTo>
                    <a:cubicBezTo>
                      <a:pt x="27915" y="426"/>
                      <a:pt x="28066" y="436"/>
                      <a:pt x="28217" y="456"/>
                    </a:cubicBezTo>
                    <a:cubicBezTo>
                      <a:pt x="29248" y="563"/>
                      <a:pt x="30138" y="1132"/>
                      <a:pt x="31063" y="1737"/>
                    </a:cubicBezTo>
                    <a:cubicBezTo>
                      <a:pt x="32171" y="2648"/>
                      <a:pt x="33535" y="3133"/>
                      <a:pt x="34919" y="3133"/>
                    </a:cubicBezTo>
                    <a:cubicBezTo>
                      <a:pt x="35534" y="3133"/>
                      <a:pt x="36153" y="3037"/>
                      <a:pt x="36756" y="2840"/>
                    </a:cubicBezTo>
                    <a:cubicBezTo>
                      <a:pt x="37457" y="2695"/>
                      <a:pt x="38125" y="2550"/>
                      <a:pt x="38772" y="2550"/>
                    </a:cubicBezTo>
                    <a:cubicBezTo>
                      <a:pt x="39077" y="2550"/>
                      <a:pt x="39377" y="2582"/>
                      <a:pt x="39674" y="2662"/>
                    </a:cubicBezTo>
                    <a:cubicBezTo>
                      <a:pt x="41132" y="3054"/>
                      <a:pt x="41986" y="4299"/>
                      <a:pt x="42911" y="5615"/>
                    </a:cubicBezTo>
                    <a:cubicBezTo>
                      <a:pt x="43730" y="6789"/>
                      <a:pt x="44584" y="7999"/>
                      <a:pt x="45865" y="8640"/>
                    </a:cubicBezTo>
                    <a:cubicBezTo>
                      <a:pt x="46327" y="8853"/>
                      <a:pt x="46825" y="8996"/>
                      <a:pt x="47359" y="9138"/>
                    </a:cubicBezTo>
                    <a:cubicBezTo>
                      <a:pt x="48035" y="9245"/>
                      <a:pt x="48676" y="9529"/>
                      <a:pt x="49245" y="9885"/>
                    </a:cubicBezTo>
                    <a:cubicBezTo>
                      <a:pt x="50419" y="10810"/>
                      <a:pt x="50526" y="12376"/>
                      <a:pt x="50597" y="14048"/>
                    </a:cubicBezTo>
                    <a:cubicBezTo>
                      <a:pt x="50633" y="15400"/>
                      <a:pt x="50704" y="16788"/>
                      <a:pt x="51344" y="17926"/>
                    </a:cubicBezTo>
                    <a:cubicBezTo>
                      <a:pt x="51949" y="18958"/>
                      <a:pt x="52945" y="19599"/>
                      <a:pt x="53906" y="20239"/>
                    </a:cubicBezTo>
                    <a:cubicBezTo>
                      <a:pt x="54333" y="20559"/>
                      <a:pt x="54795" y="20844"/>
                      <a:pt x="55222" y="21200"/>
                    </a:cubicBezTo>
                    <a:cubicBezTo>
                      <a:pt x="57749" y="23370"/>
                      <a:pt x="58638" y="26928"/>
                      <a:pt x="57357" y="30059"/>
                    </a:cubicBezTo>
                    <a:cubicBezTo>
                      <a:pt x="57037" y="30700"/>
                      <a:pt x="56681" y="31340"/>
                      <a:pt x="56290" y="31981"/>
                    </a:cubicBezTo>
                    <a:cubicBezTo>
                      <a:pt x="55614" y="33084"/>
                      <a:pt x="54902" y="34293"/>
                      <a:pt x="54760" y="35574"/>
                    </a:cubicBezTo>
                    <a:cubicBezTo>
                      <a:pt x="54618" y="36855"/>
                      <a:pt x="55009" y="38101"/>
                      <a:pt x="55400" y="39310"/>
                    </a:cubicBezTo>
                    <a:cubicBezTo>
                      <a:pt x="55827" y="40591"/>
                      <a:pt x="56183" y="41801"/>
                      <a:pt x="56005" y="43046"/>
                    </a:cubicBezTo>
                    <a:cubicBezTo>
                      <a:pt x="55721" y="44648"/>
                      <a:pt x="54618" y="45786"/>
                      <a:pt x="53408" y="47031"/>
                    </a:cubicBezTo>
                    <a:cubicBezTo>
                      <a:pt x="52518" y="47885"/>
                      <a:pt x="51736" y="48846"/>
                      <a:pt x="51131" y="49949"/>
                    </a:cubicBezTo>
                    <a:cubicBezTo>
                      <a:pt x="50597" y="51088"/>
                      <a:pt x="50241" y="52297"/>
                      <a:pt x="50099" y="53543"/>
                    </a:cubicBezTo>
                    <a:cubicBezTo>
                      <a:pt x="49850" y="55179"/>
                      <a:pt x="49565" y="56745"/>
                      <a:pt x="48498" y="57919"/>
                    </a:cubicBezTo>
                    <a:cubicBezTo>
                      <a:pt x="47003" y="59556"/>
                      <a:pt x="44726" y="59663"/>
                      <a:pt x="42271" y="59734"/>
                    </a:cubicBezTo>
                    <a:cubicBezTo>
                      <a:pt x="40741" y="59805"/>
                      <a:pt x="39140" y="59841"/>
                      <a:pt x="37717" y="60339"/>
                    </a:cubicBezTo>
                    <a:cubicBezTo>
                      <a:pt x="36792" y="60659"/>
                      <a:pt x="35902" y="61121"/>
                      <a:pt x="35084" y="61620"/>
                    </a:cubicBezTo>
                    <a:cubicBezTo>
                      <a:pt x="34123" y="62260"/>
                      <a:pt x="33091" y="62723"/>
                      <a:pt x="32024" y="63043"/>
                    </a:cubicBezTo>
                    <a:cubicBezTo>
                      <a:pt x="31529" y="63162"/>
                      <a:pt x="31043" y="63216"/>
                      <a:pt x="30564" y="63216"/>
                    </a:cubicBezTo>
                    <a:cubicBezTo>
                      <a:pt x="28318" y="63216"/>
                      <a:pt x="26211" y="62033"/>
                      <a:pt x="23982" y="60801"/>
                    </a:cubicBezTo>
                    <a:cubicBezTo>
                      <a:pt x="21990" y="59698"/>
                      <a:pt x="19962" y="58524"/>
                      <a:pt x="17720" y="58239"/>
                    </a:cubicBezTo>
                    <a:cubicBezTo>
                      <a:pt x="17258" y="58168"/>
                      <a:pt x="16760" y="58168"/>
                      <a:pt x="16297" y="58168"/>
                    </a:cubicBezTo>
                    <a:cubicBezTo>
                      <a:pt x="15692" y="58168"/>
                      <a:pt x="15123" y="58204"/>
                      <a:pt x="14589" y="58204"/>
                    </a:cubicBezTo>
                    <a:cubicBezTo>
                      <a:pt x="14073" y="58257"/>
                      <a:pt x="13548" y="58284"/>
                      <a:pt x="13024" y="58284"/>
                    </a:cubicBezTo>
                    <a:cubicBezTo>
                      <a:pt x="12499" y="58284"/>
                      <a:pt x="11974" y="58257"/>
                      <a:pt x="11458" y="58204"/>
                    </a:cubicBezTo>
                    <a:cubicBezTo>
                      <a:pt x="8327" y="57812"/>
                      <a:pt x="4449" y="52618"/>
                      <a:pt x="4164" y="49451"/>
                    </a:cubicBezTo>
                    <a:cubicBezTo>
                      <a:pt x="4128" y="48668"/>
                      <a:pt x="4164" y="47850"/>
                      <a:pt x="4271" y="47067"/>
                    </a:cubicBezTo>
                    <a:cubicBezTo>
                      <a:pt x="4377" y="45822"/>
                      <a:pt x="4484" y="44541"/>
                      <a:pt x="4057" y="43331"/>
                    </a:cubicBezTo>
                    <a:cubicBezTo>
                      <a:pt x="3666" y="42335"/>
                      <a:pt x="3132" y="41445"/>
                      <a:pt x="2420" y="40662"/>
                    </a:cubicBezTo>
                    <a:cubicBezTo>
                      <a:pt x="1638" y="39702"/>
                      <a:pt x="926" y="38777"/>
                      <a:pt x="748" y="37603"/>
                    </a:cubicBezTo>
                    <a:cubicBezTo>
                      <a:pt x="535" y="36250"/>
                      <a:pt x="1140" y="34970"/>
                      <a:pt x="1816" y="33653"/>
                    </a:cubicBezTo>
                    <a:cubicBezTo>
                      <a:pt x="2385" y="32443"/>
                      <a:pt x="2954" y="31234"/>
                      <a:pt x="2954" y="29917"/>
                    </a:cubicBezTo>
                    <a:cubicBezTo>
                      <a:pt x="2954" y="28743"/>
                      <a:pt x="2527" y="27640"/>
                      <a:pt x="2065" y="26572"/>
                    </a:cubicBezTo>
                    <a:cubicBezTo>
                      <a:pt x="1531" y="25256"/>
                      <a:pt x="997" y="23975"/>
                      <a:pt x="1389" y="22694"/>
                    </a:cubicBezTo>
                    <a:cubicBezTo>
                      <a:pt x="1816" y="21164"/>
                      <a:pt x="3274" y="20346"/>
                      <a:pt x="4840" y="19492"/>
                    </a:cubicBezTo>
                    <a:cubicBezTo>
                      <a:pt x="6263" y="18709"/>
                      <a:pt x="7758" y="17855"/>
                      <a:pt x="8434" y="16432"/>
                    </a:cubicBezTo>
                    <a:cubicBezTo>
                      <a:pt x="9074" y="15044"/>
                      <a:pt x="8825" y="13479"/>
                      <a:pt x="8576" y="11984"/>
                    </a:cubicBezTo>
                    <a:cubicBezTo>
                      <a:pt x="8362" y="10775"/>
                      <a:pt x="8149" y="9529"/>
                      <a:pt x="8434" y="8355"/>
                    </a:cubicBezTo>
                    <a:cubicBezTo>
                      <a:pt x="9359" y="4761"/>
                      <a:pt x="12810" y="4477"/>
                      <a:pt x="16439" y="4228"/>
                    </a:cubicBezTo>
                    <a:cubicBezTo>
                      <a:pt x="18574" y="4050"/>
                      <a:pt x="20745" y="3872"/>
                      <a:pt x="22310" y="2982"/>
                    </a:cubicBezTo>
                    <a:cubicBezTo>
                      <a:pt x="22773" y="2733"/>
                      <a:pt x="23200" y="2449"/>
                      <a:pt x="23662" y="2164"/>
                    </a:cubicBezTo>
                    <a:cubicBezTo>
                      <a:pt x="23947" y="1986"/>
                      <a:pt x="24196" y="1808"/>
                      <a:pt x="24481" y="1630"/>
                    </a:cubicBezTo>
                    <a:cubicBezTo>
                      <a:pt x="25489" y="1000"/>
                      <a:pt x="26608" y="426"/>
                      <a:pt x="27765" y="426"/>
                    </a:cubicBezTo>
                    <a:close/>
                    <a:moveTo>
                      <a:pt x="27768" y="0"/>
                    </a:moveTo>
                    <a:cubicBezTo>
                      <a:pt x="26471" y="0"/>
                      <a:pt x="25305" y="613"/>
                      <a:pt x="24196" y="1310"/>
                    </a:cubicBezTo>
                    <a:cubicBezTo>
                      <a:pt x="23911" y="1452"/>
                      <a:pt x="23662" y="1630"/>
                      <a:pt x="23378" y="1808"/>
                    </a:cubicBezTo>
                    <a:cubicBezTo>
                      <a:pt x="22986" y="2093"/>
                      <a:pt x="22524" y="2377"/>
                      <a:pt x="22097" y="2627"/>
                    </a:cubicBezTo>
                    <a:cubicBezTo>
                      <a:pt x="20602" y="3480"/>
                      <a:pt x="18467" y="3658"/>
                      <a:pt x="16404" y="3801"/>
                    </a:cubicBezTo>
                    <a:cubicBezTo>
                      <a:pt x="12739" y="4085"/>
                      <a:pt x="8967" y="4370"/>
                      <a:pt x="7935" y="8284"/>
                    </a:cubicBezTo>
                    <a:cubicBezTo>
                      <a:pt x="7615" y="9529"/>
                      <a:pt x="7864" y="10846"/>
                      <a:pt x="8078" y="12127"/>
                    </a:cubicBezTo>
                    <a:cubicBezTo>
                      <a:pt x="8327" y="13621"/>
                      <a:pt x="8611" y="14973"/>
                      <a:pt x="7971" y="16290"/>
                    </a:cubicBezTo>
                    <a:cubicBezTo>
                      <a:pt x="7331" y="17606"/>
                      <a:pt x="5907" y="18353"/>
                      <a:pt x="4555" y="19136"/>
                    </a:cubicBezTo>
                    <a:cubicBezTo>
                      <a:pt x="2990" y="19990"/>
                      <a:pt x="1389" y="20880"/>
                      <a:pt x="890" y="22587"/>
                    </a:cubicBezTo>
                    <a:cubicBezTo>
                      <a:pt x="463" y="24046"/>
                      <a:pt x="1068" y="25469"/>
                      <a:pt x="1602" y="26786"/>
                    </a:cubicBezTo>
                    <a:cubicBezTo>
                      <a:pt x="2029" y="27818"/>
                      <a:pt x="2456" y="28885"/>
                      <a:pt x="2456" y="29953"/>
                    </a:cubicBezTo>
                    <a:cubicBezTo>
                      <a:pt x="2456" y="31162"/>
                      <a:pt x="1887" y="32337"/>
                      <a:pt x="1353" y="33475"/>
                    </a:cubicBezTo>
                    <a:cubicBezTo>
                      <a:pt x="677" y="34827"/>
                      <a:pt x="1" y="36215"/>
                      <a:pt x="250" y="37709"/>
                    </a:cubicBezTo>
                    <a:cubicBezTo>
                      <a:pt x="463" y="38990"/>
                      <a:pt x="1246" y="40022"/>
                      <a:pt x="2029" y="41018"/>
                    </a:cubicBezTo>
                    <a:cubicBezTo>
                      <a:pt x="2669" y="41730"/>
                      <a:pt x="3203" y="42584"/>
                      <a:pt x="3595" y="43509"/>
                    </a:cubicBezTo>
                    <a:cubicBezTo>
                      <a:pt x="3986" y="44612"/>
                      <a:pt x="3879" y="45786"/>
                      <a:pt x="3772" y="47067"/>
                    </a:cubicBezTo>
                    <a:cubicBezTo>
                      <a:pt x="3666" y="47885"/>
                      <a:pt x="3630" y="48668"/>
                      <a:pt x="3666" y="49487"/>
                    </a:cubicBezTo>
                    <a:cubicBezTo>
                      <a:pt x="3950" y="52902"/>
                      <a:pt x="7971" y="58239"/>
                      <a:pt x="11351" y="58702"/>
                    </a:cubicBezTo>
                    <a:cubicBezTo>
                      <a:pt x="11885" y="58755"/>
                      <a:pt x="12419" y="58782"/>
                      <a:pt x="12952" y="58782"/>
                    </a:cubicBezTo>
                    <a:cubicBezTo>
                      <a:pt x="13486" y="58782"/>
                      <a:pt x="14020" y="58755"/>
                      <a:pt x="14553" y="58702"/>
                    </a:cubicBezTo>
                    <a:cubicBezTo>
                      <a:pt x="15069" y="58649"/>
                      <a:pt x="15585" y="58622"/>
                      <a:pt x="16106" y="58622"/>
                    </a:cubicBezTo>
                    <a:cubicBezTo>
                      <a:pt x="16626" y="58622"/>
                      <a:pt x="17151" y="58649"/>
                      <a:pt x="17685" y="58702"/>
                    </a:cubicBezTo>
                    <a:cubicBezTo>
                      <a:pt x="19784" y="58951"/>
                      <a:pt x="21812" y="60090"/>
                      <a:pt x="23733" y="61193"/>
                    </a:cubicBezTo>
                    <a:cubicBezTo>
                      <a:pt x="25939" y="62402"/>
                      <a:pt x="28181" y="63683"/>
                      <a:pt x="30600" y="63683"/>
                    </a:cubicBezTo>
                    <a:cubicBezTo>
                      <a:pt x="31099" y="63683"/>
                      <a:pt x="31597" y="63612"/>
                      <a:pt x="32095" y="63505"/>
                    </a:cubicBezTo>
                    <a:cubicBezTo>
                      <a:pt x="33233" y="63185"/>
                      <a:pt x="34301" y="62687"/>
                      <a:pt x="35297" y="62047"/>
                    </a:cubicBezTo>
                    <a:cubicBezTo>
                      <a:pt x="36080" y="61548"/>
                      <a:pt x="36934" y="61121"/>
                      <a:pt x="37859" y="60766"/>
                    </a:cubicBezTo>
                    <a:cubicBezTo>
                      <a:pt x="39211" y="60303"/>
                      <a:pt x="40777" y="60268"/>
                      <a:pt x="42307" y="60196"/>
                    </a:cubicBezTo>
                    <a:cubicBezTo>
                      <a:pt x="44726" y="60125"/>
                      <a:pt x="47217" y="60054"/>
                      <a:pt x="48853" y="58239"/>
                    </a:cubicBezTo>
                    <a:cubicBezTo>
                      <a:pt x="49992" y="56958"/>
                      <a:pt x="50277" y="55286"/>
                      <a:pt x="50561" y="53649"/>
                    </a:cubicBezTo>
                    <a:cubicBezTo>
                      <a:pt x="50704" y="51194"/>
                      <a:pt x="51842" y="48953"/>
                      <a:pt x="53728" y="47352"/>
                    </a:cubicBezTo>
                    <a:cubicBezTo>
                      <a:pt x="54902" y="46142"/>
                      <a:pt x="56148" y="44861"/>
                      <a:pt x="56432" y="43153"/>
                    </a:cubicBezTo>
                    <a:cubicBezTo>
                      <a:pt x="56646" y="41801"/>
                      <a:pt x="56219" y="40485"/>
                      <a:pt x="55827" y="39204"/>
                    </a:cubicBezTo>
                    <a:cubicBezTo>
                      <a:pt x="55472" y="38029"/>
                      <a:pt x="55080" y="36855"/>
                      <a:pt x="55187" y="35646"/>
                    </a:cubicBezTo>
                    <a:cubicBezTo>
                      <a:pt x="55329" y="34400"/>
                      <a:pt x="55970" y="33333"/>
                      <a:pt x="56681" y="32230"/>
                    </a:cubicBezTo>
                    <a:cubicBezTo>
                      <a:pt x="57073" y="31589"/>
                      <a:pt x="57428" y="30949"/>
                      <a:pt x="57749" y="30237"/>
                    </a:cubicBezTo>
                    <a:cubicBezTo>
                      <a:pt x="59101" y="26964"/>
                      <a:pt x="58176" y="23157"/>
                      <a:pt x="55472" y="20844"/>
                    </a:cubicBezTo>
                    <a:cubicBezTo>
                      <a:pt x="55045" y="20488"/>
                      <a:pt x="54618" y="20168"/>
                      <a:pt x="54155" y="19883"/>
                    </a:cubicBezTo>
                    <a:cubicBezTo>
                      <a:pt x="53194" y="19243"/>
                      <a:pt x="52269" y="18638"/>
                      <a:pt x="51736" y="17713"/>
                    </a:cubicBezTo>
                    <a:cubicBezTo>
                      <a:pt x="51131" y="16645"/>
                      <a:pt x="51095" y="15329"/>
                      <a:pt x="51024" y="14048"/>
                    </a:cubicBezTo>
                    <a:cubicBezTo>
                      <a:pt x="50953" y="12340"/>
                      <a:pt x="50882" y="10561"/>
                      <a:pt x="49494" y="9529"/>
                    </a:cubicBezTo>
                    <a:cubicBezTo>
                      <a:pt x="48853" y="9102"/>
                      <a:pt x="48177" y="8818"/>
                      <a:pt x="47430" y="8711"/>
                    </a:cubicBezTo>
                    <a:cubicBezTo>
                      <a:pt x="46932" y="8604"/>
                      <a:pt x="46470" y="8462"/>
                      <a:pt x="46007" y="8248"/>
                    </a:cubicBezTo>
                    <a:cubicBezTo>
                      <a:pt x="44833" y="7679"/>
                      <a:pt x="44050" y="6540"/>
                      <a:pt x="43267" y="5402"/>
                    </a:cubicBezTo>
                    <a:cubicBezTo>
                      <a:pt x="42307" y="4050"/>
                      <a:pt x="41346" y="2698"/>
                      <a:pt x="39780" y="2271"/>
                    </a:cubicBezTo>
                    <a:cubicBezTo>
                      <a:pt x="39424" y="2172"/>
                      <a:pt x="39063" y="2134"/>
                      <a:pt x="38702" y="2134"/>
                    </a:cubicBezTo>
                    <a:cubicBezTo>
                      <a:pt x="38015" y="2134"/>
                      <a:pt x="37325" y="2273"/>
                      <a:pt x="36649" y="2413"/>
                    </a:cubicBezTo>
                    <a:cubicBezTo>
                      <a:pt x="36009" y="2573"/>
                      <a:pt x="35348" y="2653"/>
                      <a:pt x="34698" y="2653"/>
                    </a:cubicBezTo>
                    <a:cubicBezTo>
                      <a:pt x="34481" y="2653"/>
                      <a:pt x="34265" y="2644"/>
                      <a:pt x="34052" y="2627"/>
                    </a:cubicBezTo>
                    <a:cubicBezTo>
                      <a:pt x="33091" y="2484"/>
                      <a:pt x="32237" y="1950"/>
                      <a:pt x="31312" y="1381"/>
                    </a:cubicBezTo>
                    <a:cubicBezTo>
                      <a:pt x="30351" y="776"/>
                      <a:pt x="29391" y="171"/>
                      <a:pt x="28252" y="29"/>
                    </a:cubicBezTo>
                    <a:cubicBezTo>
                      <a:pt x="28089" y="10"/>
                      <a:pt x="27927" y="0"/>
                      <a:pt x="27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40;p38"/>
              <p:cNvSpPr/>
              <p:nvPr/>
            </p:nvSpPr>
            <p:spPr>
              <a:xfrm>
                <a:off x="2040406" y="1824616"/>
                <a:ext cx="145122" cy="239188"/>
              </a:xfrm>
              <a:custGeom>
                <a:avLst/>
                <a:gdLst/>
                <a:ahLst/>
                <a:cxnLst/>
                <a:rect l="l" t="t" r="r" b="b"/>
                <a:pathLst>
                  <a:path w="6583" h="10850" extrusionOk="0">
                    <a:moveTo>
                      <a:pt x="2796" y="0"/>
                    </a:moveTo>
                    <a:cubicBezTo>
                      <a:pt x="2730" y="0"/>
                      <a:pt x="2664" y="2"/>
                      <a:pt x="2597" y="7"/>
                    </a:cubicBezTo>
                    <a:cubicBezTo>
                      <a:pt x="2242" y="42"/>
                      <a:pt x="1886" y="114"/>
                      <a:pt x="1566" y="256"/>
                    </a:cubicBezTo>
                    <a:cubicBezTo>
                      <a:pt x="1245" y="398"/>
                      <a:pt x="996" y="576"/>
                      <a:pt x="747" y="825"/>
                    </a:cubicBezTo>
                    <a:cubicBezTo>
                      <a:pt x="534" y="1039"/>
                      <a:pt x="320" y="1288"/>
                      <a:pt x="214" y="1572"/>
                    </a:cubicBezTo>
                    <a:cubicBezTo>
                      <a:pt x="71" y="1857"/>
                      <a:pt x="0" y="2142"/>
                      <a:pt x="0" y="2462"/>
                    </a:cubicBezTo>
                    <a:cubicBezTo>
                      <a:pt x="0" y="2747"/>
                      <a:pt x="71" y="3067"/>
                      <a:pt x="214" y="3387"/>
                    </a:cubicBezTo>
                    <a:cubicBezTo>
                      <a:pt x="356" y="3707"/>
                      <a:pt x="569" y="3992"/>
                      <a:pt x="854" y="4241"/>
                    </a:cubicBezTo>
                    <a:cubicBezTo>
                      <a:pt x="1494" y="4703"/>
                      <a:pt x="2099" y="5095"/>
                      <a:pt x="2704" y="5451"/>
                    </a:cubicBezTo>
                    <a:cubicBezTo>
                      <a:pt x="3309" y="5806"/>
                      <a:pt x="3878" y="6198"/>
                      <a:pt x="4412" y="6589"/>
                    </a:cubicBezTo>
                    <a:cubicBezTo>
                      <a:pt x="4768" y="6838"/>
                      <a:pt x="5017" y="7123"/>
                      <a:pt x="5159" y="7443"/>
                    </a:cubicBezTo>
                    <a:cubicBezTo>
                      <a:pt x="5302" y="7728"/>
                      <a:pt x="5337" y="8012"/>
                      <a:pt x="5266" y="8297"/>
                    </a:cubicBezTo>
                    <a:cubicBezTo>
                      <a:pt x="5230" y="8582"/>
                      <a:pt x="5088" y="8831"/>
                      <a:pt x="4875" y="9044"/>
                    </a:cubicBezTo>
                    <a:cubicBezTo>
                      <a:pt x="4661" y="9258"/>
                      <a:pt x="4412" y="9400"/>
                      <a:pt x="4056" y="9471"/>
                    </a:cubicBezTo>
                    <a:cubicBezTo>
                      <a:pt x="3843" y="9525"/>
                      <a:pt x="3629" y="9551"/>
                      <a:pt x="3416" y="9551"/>
                    </a:cubicBezTo>
                    <a:cubicBezTo>
                      <a:pt x="3202" y="9551"/>
                      <a:pt x="2989" y="9525"/>
                      <a:pt x="2775" y="9471"/>
                    </a:cubicBezTo>
                    <a:cubicBezTo>
                      <a:pt x="2384" y="9329"/>
                      <a:pt x="2028" y="9151"/>
                      <a:pt x="1744" y="8866"/>
                    </a:cubicBezTo>
                    <a:cubicBezTo>
                      <a:pt x="1681" y="8825"/>
                      <a:pt x="1594" y="8807"/>
                      <a:pt x="1497" y="8807"/>
                    </a:cubicBezTo>
                    <a:cubicBezTo>
                      <a:pt x="1428" y="8807"/>
                      <a:pt x="1355" y="8816"/>
                      <a:pt x="1281" y="8831"/>
                    </a:cubicBezTo>
                    <a:cubicBezTo>
                      <a:pt x="1068" y="8866"/>
                      <a:pt x="961" y="8973"/>
                      <a:pt x="854" y="9080"/>
                    </a:cubicBezTo>
                    <a:cubicBezTo>
                      <a:pt x="818" y="9151"/>
                      <a:pt x="818" y="9293"/>
                      <a:pt x="890" y="9471"/>
                    </a:cubicBezTo>
                    <a:cubicBezTo>
                      <a:pt x="961" y="9649"/>
                      <a:pt x="1032" y="9792"/>
                      <a:pt x="1139" y="9898"/>
                    </a:cubicBezTo>
                    <a:cubicBezTo>
                      <a:pt x="1494" y="10290"/>
                      <a:pt x="1921" y="10574"/>
                      <a:pt x="2455" y="10717"/>
                    </a:cubicBezTo>
                    <a:cubicBezTo>
                      <a:pt x="2778" y="10803"/>
                      <a:pt x="3102" y="10850"/>
                      <a:pt x="3433" y="10850"/>
                    </a:cubicBezTo>
                    <a:cubicBezTo>
                      <a:pt x="3648" y="10850"/>
                      <a:pt x="3867" y="10830"/>
                      <a:pt x="4092" y="10788"/>
                    </a:cubicBezTo>
                    <a:cubicBezTo>
                      <a:pt x="4697" y="10645"/>
                      <a:pt x="5266" y="10396"/>
                      <a:pt x="5729" y="9969"/>
                    </a:cubicBezTo>
                    <a:cubicBezTo>
                      <a:pt x="6191" y="9542"/>
                      <a:pt x="6476" y="8973"/>
                      <a:pt x="6583" y="8262"/>
                    </a:cubicBezTo>
                    <a:cubicBezTo>
                      <a:pt x="6583" y="7906"/>
                      <a:pt x="6547" y="7550"/>
                      <a:pt x="6440" y="7265"/>
                    </a:cubicBezTo>
                    <a:cubicBezTo>
                      <a:pt x="6369" y="6981"/>
                      <a:pt x="6227" y="6732"/>
                      <a:pt x="6084" y="6518"/>
                    </a:cubicBezTo>
                    <a:cubicBezTo>
                      <a:pt x="5907" y="6269"/>
                      <a:pt x="5729" y="6056"/>
                      <a:pt x="5515" y="5878"/>
                    </a:cubicBezTo>
                    <a:cubicBezTo>
                      <a:pt x="5302" y="5700"/>
                      <a:pt x="5088" y="5522"/>
                      <a:pt x="4875" y="5380"/>
                    </a:cubicBezTo>
                    <a:cubicBezTo>
                      <a:pt x="4661" y="5273"/>
                      <a:pt x="4448" y="5130"/>
                      <a:pt x="4199" y="4953"/>
                    </a:cubicBezTo>
                    <a:cubicBezTo>
                      <a:pt x="3985" y="4810"/>
                      <a:pt x="3736" y="4632"/>
                      <a:pt x="3451" y="4490"/>
                    </a:cubicBezTo>
                    <a:cubicBezTo>
                      <a:pt x="3202" y="4312"/>
                      <a:pt x="2918" y="4134"/>
                      <a:pt x="2633" y="3956"/>
                    </a:cubicBezTo>
                    <a:cubicBezTo>
                      <a:pt x="2384" y="3778"/>
                      <a:pt x="2135" y="3600"/>
                      <a:pt x="1886" y="3458"/>
                    </a:cubicBezTo>
                    <a:cubicBezTo>
                      <a:pt x="1530" y="3173"/>
                      <a:pt x="1281" y="2889"/>
                      <a:pt x="1210" y="2604"/>
                    </a:cubicBezTo>
                    <a:cubicBezTo>
                      <a:pt x="1139" y="2284"/>
                      <a:pt x="1245" y="1964"/>
                      <a:pt x="1530" y="1644"/>
                    </a:cubicBezTo>
                    <a:cubicBezTo>
                      <a:pt x="1708" y="1466"/>
                      <a:pt x="1886" y="1359"/>
                      <a:pt x="2099" y="1252"/>
                    </a:cubicBezTo>
                    <a:cubicBezTo>
                      <a:pt x="2313" y="1145"/>
                      <a:pt x="2526" y="1110"/>
                      <a:pt x="2704" y="1110"/>
                    </a:cubicBezTo>
                    <a:cubicBezTo>
                      <a:pt x="2882" y="1110"/>
                      <a:pt x="3024" y="1145"/>
                      <a:pt x="3202" y="1181"/>
                    </a:cubicBezTo>
                    <a:cubicBezTo>
                      <a:pt x="3380" y="1252"/>
                      <a:pt x="3523" y="1323"/>
                      <a:pt x="3700" y="1394"/>
                    </a:cubicBezTo>
                    <a:cubicBezTo>
                      <a:pt x="3878" y="1466"/>
                      <a:pt x="4021" y="1537"/>
                      <a:pt x="4163" y="1644"/>
                    </a:cubicBezTo>
                    <a:cubicBezTo>
                      <a:pt x="4305" y="1715"/>
                      <a:pt x="4448" y="1786"/>
                      <a:pt x="4554" y="1893"/>
                    </a:cubicBezTo>
                    <a:cubicBezTo>
                      <a:pt x="4671" y="1951"/>
                      <a:pt x="4787" y="2009"/>
                      <a:pt x="4884" y="2009"/>
                    </a:cubicBezTo>
                    <a:cubicBezTo>
                      <a:pt x="4905" y="2009"/>
                      <a:pt x="4926" y="2006"/>
                      <a:pt x="4946" y="1999"/>
                    </a:cubicBezTo>
                    <a:cubicBezTo>
                      <a:pt x="5088" y="1964"/>
                      <a:pt x="5195" y="1893"/>
                      <a:pt x="5266" y="1821"/>
                    </a:cubicBezTo>
                    <a:cubicBezTo>
                      <a:pt x="5337" y="1750"/>
                      <a:pt x="5373" y="1608"/>
                      <a:pt x="5373" y="1501"/>
                    </a:cubicBezTo>
                    <a:cubicBezTo>
                      <a:pt x="5373" y="1394"/>
                      <a:pt x="5373" y="1288"/>
                      <a:pt x="5302" y="1217"/>
                    </a:cubicBezTo>
                    <a:cubicBezTo>
                      <a:pt x="4981" y="861"/>
                      <a:pt x="4590" y="576"/>
                      <a:pt x="4127" y="327"/>
                    </a:cubicBezTo>
                    <a:cubicBezTo>
                      <a:pt x="3692" y="109"/>
                      <a:pt x="3256" y="0"/>
                      <a:pt x="27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41;p38"/>
              <p:cNvSpPr/>
              <p:nvPr/>
            </p:nvSpPr>
            <p:spPr>
              <a:xfrm>
                <a:off x="2204333" y="1829466"/>
                <a:ext cx="181210" cy="240048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0889" extrusionOk="0">
                    <a:moveTo>
                      <a:pt x="4128" y="1744"/>
                    </a:moveTo>
                    <a:cubicBezTo>
                      <a:pt x="4484" y="3025"/>
                      <a:pt x="4875" y="4270"/>
                      <a:pt x="5338" y="5444"/>
                    </a:cubicBezTo>
                    <a:cubicBezTo>
                      <a:pt x="4377" y="5658"/>
                      <a:pt x="3416" y="5764"/>
                      <a:pt x="2562" y="5800"/>
                    </a:cubicBezTo>
                    <a:cubicBezTo>
                      <a:pt x="2989" y="4448"/>
                      <a:pt x="3523" y="3096"/>
                      <a:pt x="4128" y="1744"/>
                    </a:cubicBezTo>
                    <a:close/>
                    <a:moveTo>
                      <a:pt x="4484" y="0"/>
                    </a:moveTo>
                    <a:cubicBezTo>
                      <a:pt x="4413" y="0"/>
                      <a:pt x="4306" y="36"/>
                      <a:pt x="4235" y="71"/>
                    </a:cubicBezTo>
                    <a:cubicBezTo>
                      <a:pt x="4128" y="107"/>
                      <a:pt x="4057" y="143"/>
                      <a:pt x="3986" y="214"/>
                    </a:cubicBezTo>
                    <a:cubicBezTo>
                      <a:pt x="3950" y="196"/>
                      <a:pt x="3914" y="187"/>
                      <a:pt x="3874" y="187"/>
                    </a:cubicBezTo>
                    <a:cubicBezTo>
                      <a:pt x="3834" y="187"/>
                      <a:pt x="3790" y="196"/>
                      <a:pt x="3736" y="214"/>
                    </a:cubicBezTo>
                    <a:cubicBezTo>
                      <a:pt x="3665" y="214"/>
                      <a:pt x="3594" y="285"/>
                      <a:pt x="3523" y="392"/>
                    </a:cubicBezTo>
                    <a:cubicBezTo>
                      <a:pt x="3132" y="1068"/>
                      <a:pt x="2776" y="1779"/>
                      <a:pt x="2384" y="2633"/>
                    </a:cubicBezTo>
                    <a:cubicBezTo>
                      <a:pt x="2029" y="3416"/>
                      <a:pt x="1673" y="4270"/>
                      <a:pt x="1353" y="5124"/>
                    </a:cubicBezTo>
                    <a:cubicBezTo>
                      <a:pt x="1068" y="6013"/>
                      <a:pt x="783" y="6867"/>
                      <a:pt x="534" y="7757"/>
                    </a:cubicBezTo>
                    <a:cubicBezTo>
                      <a:pt x="321" y="8611"/>
                      <a:pt x="143" y="9429"/>
                      <a:pt x="36" y="10212"/>
                    </a:cubicBezTo>
                    <a:cubicBezTo>
                      <a:pt x="0" y="10425"/>
                      <a:pt x="72" y="10603"/>
                      <a:pt x="178" y="10746"/>
                    </a:cubicBezTo>
                    <a:cubicBezTo>
                      <a:pt x="273" y="10841"/>
                      <a:pt x="384" y="10888"/>
                      <a:pt x="521" y="10888"/>
                    </a:cubicBezTo>
                    <a:cubicBezTo>
                      <a:pt x="590" y="10888"/>
                      <a:pt x="665" y="10876"/>
                      <a:pt x="748" y="10852"/>
                    </a:cubicBezTo>
                    <a:cubicBezTo>
                      <a:pt x="890" y="10852"/>
                      <a:pt x="997" y="10746"/>
                      <a:pt x="1103" y="10568"/>
                    </a:cubicBezTo>
                    <a:cubicBezTo>
                      <a:pt x="1210" y="10390"/>
                      <a:pt x="1281" y="10176"/>
                      <a:pt x="1353" y="9963"/>
                    </a:cubicBezTo>
                    <a:cubicBezTo>
                      <a:pt x="1459" y="9500"/>
                      <a:pt x="1602" y="9002"/>
                      <a:pt x="1708" y="8540"/>
                    </a:cubicBezTo>
                    <a:cubicBezTo>
                      <a:pt x="1851" y="8077"/>
                      <a:pt x="1993" y="7579"/>
                      <a:pt x="2135" y="7081"/>
                    </a:cubicBezTo>
                    <a:cubicBezTo>
                      <a:pt x="2776" y="7045"/>
                      <a:pt x="3416" y="7010"/>
                      <a:pt x="4057" y="6903"/>
                    </a:cubicBezTo>
                    <a:cubicBezTo>
                      <a:pt x="4697" y="6832"/>
                      <a:pt x="5302" y="6761"/>
                      <a:pt x="5836" y="6654"/>
                    </a:cubicBezTo>
                    <a:cubicBezTo>
                      <a:pt x="6014" y="7081"/>
                      <a:pt x="6227" y="7543"/>
                      <a:pt x="6405" y="7970"/>
                    </a:cubicBezTo>
                    <a:cubicBezTo>
                      <a:pt x="6619" y="8397"/>
                      <a:pt x="6832" y="8824"/>
                      <a:pt x="7045" y="9251"/>
                    </a:cubicBezTo>
                    <a:cubicBezTo>
                      <a:pt x="7081" y="9358"/>
                      <a:pt x="7152" y="9429"/>
                      <a:pt x="7223" y="9536"/>
                    </a:cubicBezTo>
                    <a:cubicBezTo>
                      <a:pt x="7295" y="9643"/>
                      <a:pt x="7366" y="9714"/>
                      <a:pt x="7472" y="9821"/>
                    </a:cubicBezTo>
                    <a:cubicBezTo>
                      <a:pt x="7544" y="9892"/>
                      <a:pt x="7650" y="9963"/>
                      <a:pt x="7757" y="9999"/>
                    </a:cubicBezTo>
                    <a:cubicBezTo>
                      <a:pt x="7799" y="10040"/>
                      <a:pt x="7853" y="10057"/>
                      <a:pt x="7912" y="10057"/>
                    </a:cubicBezTo>
                    <a:cubicBezTo>
                      <a:pt x="7953" y="10057"/>
                      <a:pt x="7998" y="10049"/>
                      <a:pt x="8042" y="10034"/>
                    </a:cubicBezTo>
                    <a:cubicBezTo>
                      <a:pt x="8113" y="9999"/>
                      <a:pt x="8149" y="9927"/>
                      <a:pt x="8184" y="9785"/>
                    </a:cubicBezTo>
                    <a:cubicBezTo>
                      <a:pt x="8220" y="9678"/>
                      <a:pt x="8220" y="9536"/>
                      <a:pt x="8220" y="9429"/>
                    </a:cubicBezTo>
                    <a:cubicBezTo>
                      <a:pt x="8220" y="9287"/>
                      <a:pt x="8184" y="9145"/>
                      <a:pt x="8184" y="9002"/>
                    </a:cubicBezTo>
                    <a:cubicBezTo>
                      <a:pt x="8149" y="8860"/>
                      <a:pt x="8113" y="8753"/>
                      <a:pt x="8113" y="8682"/>
                    </a:cubicBezTo>
                    <a:cubicBezTo>
                      <a:pt x="7935" y="8326"/>
                      <a:pt x="7757" y="7935"/>
                      <a:pt x="7579" y="7543"/>
                    </a:cubicBezTo>
                    <a:cubicBezTo>
                      <a:pt x="7401" y="7152"/>
                      <a:pt x="7259" y="6725"/>
                      <a:pt x="7081" y="6298"/>
                    </a:cubicBezTo>
                    <a:cubicBezTo>
                      <a:pt x="7366" y="6156"/>
                      <a:pt x="7544" y="6013"/>
                      <a:pt x="7650" y="5871"/>
                    </a:cubicBezTo>
                    <a:cubicBezTo>
                      <a:pt x="7757" y="5729"/>
                      <a:pt x="7757" y="5586"/>
                      <a:pt x="7686" y="5373"/>
                    </a:cubicBezTo>
                    <a:cubicBezTo>
                      <a:pt x="7615" y="5231"/>
                      <a:pt x="7508" y="5124"/>
                      <a:pt x="7295" y="5088"/>
                    </a:cubicBezTo>
                    <a:cubicBezTo>
                      <a:pt x="7176" y="5088"/>
                      <a:pt x="7073" y="5073"/>
                      <a:pt x="6976" y="5073"/>
                    </a:cubicBezTo>
                    <a:cubicBezTo>
                      <a:pt x="6927" y="5073"/>
                      <a:pt x="6879" y="5076"/>
                      <a:pt x="6832" y="5088"/>
                    </a:cubicBezTo>
                    <a:lnTo>
                      <a:pt x="6690" y="5124"/>
                    </a:lnTo>
                    <a:lnTo>
                      <a:pt x="6619" y="5124"/>
                    </a:lnTo>
                    <a:cubicBezTo>
                      <a:pt x="6334" y="4448"/>
                      <a:pt x="6085" y="3736"/>
                      <a:pt x="5836" y="3025"/>
                    </a:cubicBezTo>
                    <a:cubicBezTo>
                      <a:pt x="5622" y="2313"/>
                      <a:pt x="5409" y="1637"/>
                      <a:pt x="5231" y="961"/>
                    </a:cubicBezTo>
                    <a:cubicBezTo>
                      <a:pt x="5124" y="747"/>
                      <a:pt x="5017" y="570"/>
                      <a:pt x="4946" y="427"/>
                    </a:cubicBezTo>
                    <a:cubicBezTo>
                      <a:pt x="4875" y="321"/>
                      <a:pt x="4804" y="214"/>
                      <a:pt x="4768" y="143"/>
                    </a:cubicBezTo>
                    <a:cubicBezTo>
                      <a:pt x="4733" y="71"/>
                      <a:pt x="4662" y="36"/>
                      <a:pt x="4626" y="36"/>
                    </a:cubicBezTo>
                    <a:cubicBezTo>
                      <a:pt x="4555" y="36"/>
                      <a:pt x="4519" y="0"/>
                      <a:pt x="4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042;p38"/>
              <p:cNvSpPr/>
              <p:nvPr/>
            </p:nvSpPr>
            <p:spPr>
              <a:xfrm>
                <a:off x="2406706" y="1866922"/>
                <a:ext cx="158459" cy="170562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7737" extrusionOk="0">
                    <a:moveTo>
                      <a:pt x="6794" y="0"/>
                    </a:moveTo>
                    <a:cubicBezTo>
                      <a:pt x="6676" y="0"/>
                      <a:pt x="6558" y="69"/>
                      <a:pt x="6440" y="187"/>
                    </a:cubicBezTo>
                    <a:cubicBezTo>
                      <a:pt x="6298" y="294"/>
                      <a:pt x="6191" y="472"/>
                      <a:pt x="6120" y="650"/>
                    </a:cubicBezTo>
                    <a:cubicBezTo>
                      <a:pt x="5907" y="1077"/>
                      <a:pt x="5693" y="1575"/>
                      <a:pt x="5480" y="2073"/>
                    </a:cubicBezTo>
                    <a:cubicBezTo>
                      <a:pt x="5231" y="2571"/>
                      <a:pt x="4982" y="3069"/>
                      <a:pt x="4733" y="3532"/>
                    </a:cubicBezTo>
                    <a:cubicBezTo>
                      <a:pt x="4484" y="4030"/>
                      <a:pt x="4234" y="4492"/>
                      <a:pt x="3950" y="4919"/>
                    </a:cubicBezTo>
                    <a:cubicBezTo>
                      <a:pt x="3701" y="5346"/>
                      <a:pt x="3452" y="5738"/>
                      <a:pt x="3238" y="6022"/>
                    </a:cubicBezTo>
                    <a:cubicBezTo>
                      <a:pt x="3131" y="5702"/>
                      <a:pt x="2989" y="5346"/>
                      <a:pt x="2847" y="4955"/>
                    </a:cubicBezTo>
                    <a:cubicBezTo>
                      <a:pt x="2740" y="4564"/>
                      <a:pt x="2598" y="4172"/>
                      <a:pt x="2455" y="3781"/>
                    </a:cubicBezTo>
                    <a:cubicBezTo>
                      <a:pt x="2313" y="3354"/>
                      <a:pt x="2206" y="2962"/>
                      <a:pt x="2064" y="2571"/>
                    </a:cubicBezTo>
                    <a:cubicBezTo>
                      <a:pt x="1922" y="2180"/>
                      <a:pt x="1815" y="1859"/>
                      <a:pt x="1708" y="1539"/>
                    </a:cubicBezTo>
                    <a:cubicBezTo>
                      <a:pt x="1637" y="1432"/>
                      <a:pt x="1566" y="1290"/>
                      <a:pt x="1459" y="1183"/>
                    </a:cubicBezTo>
                    <a:cubicBezTo>
                      <a:pt x="1352" y="1041"/>
                      <a:pt x="1246" y="934"/>
                      <a:pt x="1103" y="828"/>
                    </a:cubicBezTo>
                    <a:cubicBezTo>
                      <a:pt x="961" y="756"/>
                      <a:pt x="819" y="685"/>
                      <a:pt x="676" y="650"/>
                    </a:cubicBezTo>
                    <a:cubicBezTo>
                      <a:pt x="498" y="650"/>
                      <a:pt x="356" y="650"/>
                      <a:pt x="178" y="756"/>
                    </a:cubicBezTo>
                    <a:cubicBezTo>
                      <a:pt x="72" y="828"/>
                      <a:pt x="0" y="970"/>
                      <a:pt x="0" y="1077"/>
                    </a:cubicBezTo>
                    <a:cubicBezTo>
                      <a:pt x="0" y="1219"/>
                      <a:pt x="36" y="1361"/>
                      <a:pt x="107" y="1504"/>
                    </a:cubicBezTo>
                    <a:cubicBezTo>
                      <a:pt x="178" y="1646"/>
                      <a:pt x="249" y="1753"/>
                      <a:pt x="356" y="1859"/>
                    </a:cubicBezTo>
                    <a:cubicBezTo>
                      <a:pt x="463" y="2002"/>
                      <a:pt x="570" y="2073"/>
                      <a:pt x="641" y="2144"/>
                    </a:cubicBezTo>
                    <a:cubicBezTo>
                      <a:pt x="676" y="2286"/>
                      <a:pt x="783" y="2571"/>
                      <a:pt x="890" y="2998"/>
                    </a:cubicBezTo>
                    <a:cubicBezTo>
                      <a:pt x="1032" y="3389"/>
                      <a:pt x="1175" y="3852"/>
                      <a:pt x="1352" y="4350"/>
                    </a:cubicBezTo>
                    <a:cubicBezTo>
                      <a:pt x="1530" y="4848"/>
                      <a:pt x="1708" y="5346"/>
                      <a:pt x="1886" y="5844"/>
                    </a:cubicBezTo>
                    <a:cubicBezTo>
                      <a:pt x="2064" y="6343"/>
                      <a:pt x="2242" y="6770"/>
                      <a:pt x="2420" y="7090"/>
                    </a:cubicBezTo>
                    <a:cubicBezTo>
                      <a:pt x="2491" y="7196"/>
                      <a:pt x="2562" y="7339"/>
                      <a:pt x="2704" y="7481"/>
                    </a:cubicBezTo>
                    <a:cubicBezTo>
                      <a:pt x="2811" y="7623"/>
                      <a:pt x="2954" y="7730"/>
                      <a:pt x="3167" y="7730"/>
                    </a:cubicBezTo>
                    <a:cubicBezTo>
                      <a:pt x="3202" y="7735"/>
                      <a:pt x="3236" y="7737"/>
                      <a:pt x="3269" y="7737"/>
                    </a:cubicBezTo>
                    <a:cubicBezTo>
                      <a:pt x="3504" y="7737"/>
                      <a:pt x="3687" y="7624"/>
                      <a:pt x="3843" y="7374"/>
                    </a:cubicBezTo>
                    <a:cubicBezTo>
                      <a:pt x="4484" y="6556"/>
                      <a:pt x="5053" y="5595"/>
                      <a:pt x="5551" y="4564"/>
                    </a:cubicBezTo>
                    <a:cubicBezTo>
                      <a:pt x="6085" y="3532"/>
                      <a:pt x="6583" y="2429"/>
                      <a:pt x="7045" y="1254"/>
                    </a:cubicBezTo>
                    <a:cubicBezTo>
                      <a:pt x="7152" y="934"/>
                      <a:pt x="7188" y="685"/>
                      <a:pt x="7152" y="436"/>
                    </a:cubicBezTo>
                    <a:cubicBezTo>
                      <a:pt x="7152" y="223"/>
                      <a:pt x="7045" y="80"/>
                      <a:pt x="6867" y="9"/>
                    </a:cubicBezTo>
                    <a:cubicBezTo>
                      <a:pt x="6843" y="3"/>
                      <a:pt x="6819" y="0"/>
                      <a:pt x="6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043;p38"/>
              <p:cNvSpPr/>
              <p:nvPr/>
            </p:nvSpPr>
            <p:spPr>
              <a:xfrm>
                <a:off x="2579275" y="1855348"/>
                <a:ext cx="170231" cy="185244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8403" extrusionOk="0">
                    <a:moveTo>
                      <a:pt x="4163" y="0"/>
                    </a:moveTo>
                    <a:cubicBezTo>
                      <a:pt x="3950" y="36"/>
                      <a:pt x="3665" y="36"/>
                      <a:pt x="3309" y="107"/>
                    </a:cubicBezTo>
                    <a:cubicBezTo>
                      <a:pt x="2989" y="143"/>
                      <a:pt x="2633" y="178"/>
                      <a:pt x="2277" y="214"/>
                    </a:cubicBezTo>
                    <a:cubicBezTo>
                      <a:pt x="1922" y="285"/>
                      <a:pt x="1566" y="356"/>
                      <a:pt x="1245" y="392"/>
                    </a:cubicBezTo>
                    <a:cubicBezTo>
                      <a:pt x="890" y="463"/>
                      <a:pt x="605" y="534"/>
                      <a:pt x="392" y="570"/>
                    </a:cubicBezTo>
                    <a:cubicBezTo>
                      <a:pt x="249" y="641"/>
                      <a:pt x="142" y="712"/>
                      <a:pt x="71" y="819"/>
                    </a:cubicBezTo>
                    <a:cubicBezTo>
                      <a:pt x="36" y="890"/>
                      <a:pt x="0" y="997"/>
                      <a:pt x="0" y="1139"/>
                    </a:cubicBezTo>
                    <a:cubicBezTo>
                      <a:pt x="0" y="1281"/>
                      <a:pt x="71" y="1388"/>
                      <a:pt x="178" y="1530"/>
                    </a:cubicBezTo>
                    <a:cubicBezTo>
                      <a:pt x="285" y="1637"/>
                      <a:pt x="392" y="1708"/>
                      <a:pt x="569" y="1744"/>
                    </a:cubicBezTo>
                    <a:cubicBezTo>
                      <a:pt x="534" y="2100"/>
                      <a:pt x="498" y="2491"/>
                      <a:pt x="498" y="2883"/>
                    </a:cubicBezTo>
                    <a:cubicBezTo>
                      <a:pt x="463" y="3274"/>
                      <a:pt x="463" y="3630"/>
                      <a:pt x="427" y="4021"/>
                    </a:cubicBezTo>
                    <a:cubicBezTo>
                      <a:pt x="214" y="4128"/>
                      <a:pt x="107" y="4270"/>
                      <a:pt x="71" y="4519"/>
                    </a:cubicBezTo>
                    <a:cubicBezTo>
                      <a:pt x="71" y="4768"/>
                      <a:pt x="178" y="4946"/>
                      <a:pt x="427" y="5089"/>
                    </a:cubicBezTo>
                    <a:cubicBezTo>
                      <a:pt x="392" y="5729"/>
                      <a:pt x="392" y="6369"/>
                      <a:pt x="427" y="7010"/>
                    </a:cubicBezTo>
                    <a:cubicBezTo>
                      <a:pt x="427" y="7472"/>
                      <a:pt x="534" y="7828"/>
                      <a:pt x="783" y="8077"/>
                    </a:cubicBezTo>
                    <a:cubicBezTo>
                      <a:pt x="974" y="8269"/>
                      <a:pt x="1252" y="8403"/>
                      <a:pt x="1615" y="8403"/>
                    </a:cubicBezTo>
                    <a:cubicBezTo>
                      <a:pt x="1657" y="8403"/>
                      <a:pt x="1700" y="8401"/>
                      <a:pt x="1744" y="8398"/>
                    </a:cubicBezTo>
                    <a:cubicBezTo>
                      <a:pt x="2491" y="8398"/>
                      <a:pt x="3238" y="8291"/>
                      <a:pt x="4021" y="8113"/>
                    </a:cubicBezTo>
                    <a:cubicBezTo>
                      <a:pt x="4804" y="7899"/>
                      <a:pt x="5622" y="7686"/>
                      <a:pt x="6405" y="7437"/>
                    </a:cubicBezTo>
                    <a:cubicBezTo>
                      <a:pt x="6547" y="7401"/>
                      <a:pt x="6654" y="7330"/>
                      <a:pt x="6796" y="7259"/>
                    </a:cubicBezTo>
                    <a:cubicBezTo>
                      <a:pt x="6974" y="7188"/>
                      <a:pt x="7116" y="7117"/>
                      <a:pt x="7259" y="7045"/>
                    </a:cubicBezTo>
                    <a:cubicBezTo>
                      <a:pt x="7401" y="6939"/>
                      <a:pt x="7508" y="6868"/>
                      <a:pt x="7579" y="6796"/>
                    </a:cubicBezTo>
                    <a:cubicBezTo>
                      <a:pt x="7686" y="6690"/>
                      <a:pt x="7721" y="6654"/>
                      <a:pt x="7721" y="6618"/>
                    </a:cubicBezTo>
                    <a:cubicBezTo>
                      <a:pt x="7721" y="6476"/>
                      <a:pt x="7686" y="6334"/>
                      <a:pt x="7614" y="6263"/>
                    </a:cubicBezTo>
                    <a:cubicBezTo>
                      <a:pt x="7543" y="6192"/>
                      <a:pt x="7437" y="6156"/>
                      <a:pt x="7294" y="6120"/>
                    </a:cubicBezTo>
                    <a:lnTo>
                      <a:pt x="6903" y="6120"/>
                    </a:lnTo>
                    <a:cubicBezTo>
                      <a:pt x="6725" y="6156"/>
                      <a:pt x="6583" y="6192"/>
                      <a:pt x="6440" y="6227"/>
                    </a:cubicBezTo>
                    <a:cubicBezTo>
                      <a:pt x="6156" y="6263"/>
                      <a:pt x="5800" y="6369"/>
                      <a:pt x="5373" y="6476"/>
                    </a:cubicBezTo>
                    <a:cubicBezTo>
                      <a:pt x="4981" y="6547"/>
                      <a:pt x="4554" y="6654"/>
                      <a:pt x="4128" y="6725"/>
                    </a:cubicBezTo>
                    <a:cubicBezTo>
                      <a:pt x="3665" y="6832"/>
                      <a:pt x="3238" y="6903"/>
                      <a:pt x="2811" y="6974"/>
                    </a:cubicBezTo>
                    <a:cubicBezTo>
                      <a:pt x="2384" y="7045"/>
                      <a:pt x="2028" y="7045"/>
                      <a:pt x="1708" y="7045"/>
                    </a:cubicBezTo>
                    <a:cubicBezTo>
                      <a:pt x="1708" y="6405"/>
                      <a:pt x="1708" y="5729"/>
                      <a:pt x="1708" y="5053"/>
                    </a:cubicBezTo>
                    <a:cubicBezTo>
                      <a:pt x="2348" y="4982"/>
                      <a:pt x="2989" y="4875"/>
                      <a:pt x="3594" y="4804"/>
                    </a:cubicBezTo>
                    <a:cubicBezTo>
                      <a:pt x="4199" y="4697"/>
                      <a:pt x="4804" y="4626"/>
                      <a:pt x="5408" y="4555"/>
                    </a:cubicBezTo>
                    <a:cubicBezTo>
                      <a:pt x="5729" y="4519"/>
                      <a:pt x="5978" y="4448"/>
                      <a:pt x="6156" y="4306"/>
                    </a:cubicBezTo>
                    <a:cubicBezTo>
                      <a:pt x="6298" y="4199"/>
                      <a:pt x="6369" y="4057"/>
                      <a:pt x="6298" y="3914"/>
                    </a:cubicBezTo>
                    <a:cubicBezTo>
                      <a:pt x="6084" y="3701"/>
                      <a:pt x="5871" y="3559"/>
                      <a:pt x="5586" y="3452"/>
                    </a:cubicBezTo>
                    <a:cubicBezTo>
                      <a:pt x="5337" y="3381"/>
                      <a:pt x="5088" y="3345"/>
                      <a:pt x="4804" y="3345"/>
                    </a:cubicBezTo>
                    <a:cubicBezTo>
                      <a:pt x="4448" y="3381"/>
                      <a:pt x="3985" y="3452"/>
                      <a:pt x="3416" y="3523"/>
                    </a:cubicBezTo>
                    <a:cubicBezTo>
                      <a:pt x="2847" y="3594"/>
                      <a:pt x="2277" y="3665"/>
                      <a:pt x="1744" y="3736"/>
                    </a:cubicBezTo>
                    <a:lnTo>
                      <a:pt x="1779" y="2740"/>
                    </a:lnTo>
                    <a:cubicBezTo>
                      <a:pt x="1815" y="2384"/>
                      <a:pt x="1815" y="2064"/>
                      <a:pt x="1850" y="1708"/>
                    </a:cubicBezTo>
                    <a:cubicBezTo>
                      <a:pt x="1850" y="1673"/>
                      <a:pt x="1850" y="1673"/>
                      <a:pt x="1815" y="1637"/>
                    </a:cubicBezTo>
                    <a:lnTo>
                      <a:pt x="1815" y="1530"/>
                    </a:lnTo>
                    <a:cubicBezTo>
                      <a:pt x="2099" y="1495"/>
                      <a:pt x="2348" y="1459"/>
                      <a:pt x="2633" y="1459"/>
                    </a:cubicBezTo>
                    <a:cubicBezTo>
                      <a:pt x="2953" y="1388"/>
                      <a:pt x="3238" y="1353"/>
                      <a:pt x="3523" y="1317"/>
                    </a:cubicBezTo>
                    <a:cubicBezTo>
                      <a:pt x="3843" y="1281"/>
                      <a:pt x="4128" y="1246"/>
                      <a:pt x="4377" y="1210"/>
                    </a:cubicBezTo>
                    <a:cubicBezTo>
                      <a:pt x="4661" y="1175"/>
                      <a:pt x="4910" y="1139"/>
                      <a:pt x="5088" y="1139"/>
                    </a:cubicBezTo>
                    <a:cubicBezTo>
                      <a:pt x="5302" y="1103"/>
                      <a:pt x="5444" y="1032"/>
                      <a:pt x="5551" y="961"/>
                    </a:cubicBezTo>
                    <a:cubicBezTo>
                      <a:pt x="5693" y="854"/>
                      <a:pt x="5729" y="712"/>
                      <a:pt x="5693" y="534"/>
                    </a:cubicBezTo>
                    <a:cubicBezTo>
                      <a:pt x="5444" y="321"/>
                      <a:pt x="5231" y="178"/>
                      <a:pt x="4946" y="107"/>
                    </a:cubicBezTo>
                    <a:cubicBezTo>
                      <a:pt x="4697" y="0"/>
                      <a:pt x="4448" y="0"/>
                      <a:pt x="4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44;p38"/>
              <p:cNvSpPr/>
              <p:nvPr/>
            </p:nvSpPr>
            <p:spPr>
              <a:xfrm>
                <a:off x="2086015" y="2207535"/>
                <a:ext cx="206932" cy="199483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9159" extrusionOk="0">
                    <a:moveTo>
                      <a:pt x="7317" y="1"/>
                    </a:moveTo>
                    <a:cubicBezTo>
                      <a:pt x="5046" y="1"/>
                      <a:pt x="2779" y="558"/>
                      <a:pt x="535" y="1638"/>
                    </a:cubicBezTo>
                    <a:cubicBezTo>
                      <a:pt x="286" y="1816"/>
                      <a:pt x="108" y="2029"/>
                      <a:pt x="1" y="2278"/>
                    </a:cubicBezTo>
                    <a:cubicBezTo>
                      <a:pt x="1" y="2456"/>
                      <a:pt x="72" y="2598"/>
                      <a:pt x="250" y="2741"/>
                    </a:cubicBezTo>
                    <a:cubicBezTo>
                      <a:pt x="344" y="2835"/>
                      <a:pt x="458" y="2879"/>
                      <a:pt x="596" y="2879"/>
                    </a:cubicBezTo>
                    <a:cubicBezTo>
                      <a:pt x="721" y="2879"/>
                      <a:pt x="865" y="2844"/>
                      <a:pt x="1033" y="2776"/>
                    </a:cubicBezTo>
                    <a:cubicBezTo>
                      <a:pt x="2314" y="2278"/>
                      <a:pt x="3595" y="1887"/>
                      <a:pt x="4911" y="1602"/>
                    </a:cubicBezTo>
                    <a:cubicBezTo>
                      <a:pt x="5964" y="1375"/>
                      <a:pt x="7063" y="1261"/>
                      <a:pt x="8189" y="1261"/>
                    </a:cubicBezTo>
                    <a:cubicBezTo>
                      <a:pt x="8471" y="1261"/>
                      <a:pt x="8754" y="1268"/>
                      <a:pt x="9038" y="1282"/>
                    </a:cubicBezTo>
                    <a:cubicBezTo>
                      <a:pt x="9181" y="1282"/>
                      <a:pt x="9288" y="1246"/>
                      <a:pt x="9323" y="1175"/>
                    </a:cubicBezTo>
                    <a:cubicBezTo>
                      <a:pt x="9394" y="1069"/>
                      <a:pt x="9430" y="962"/>
                      <a:pt x="9465" y="819"/>
                    </a:cubicBezTo>
                    <a:cubicBezTo>
                      <a:pt x="9501" y="713"/>
                      <a:pt x="9465" y="570"/>
                      <a:pt x="9359" y="428"/>
                    </a:cubicBezTo>
                    <a:cubicBezTo>
                      <a:pt x="9288" y="250"/>
                      <a:pt x="9181" y="143"/>
                      <a:pt x="9038" y="108"/>
                    </a:cubicBezTo>
                    <a:cubicBezTo>
                      <a:pt x="8465" y="36"/>
                      <a:pt x="7891" y="1"/>
                      <a:pt x="7317" y="1"/>
                    </a:cubicBezTo>
                    <a:close/>
                    <a:moveTo>
                      <a:pt x="5217" y="1966"/>
                    </a:moveTo>
                    <a:cubicBezTo>
                      <a:pt x="5146" y="1966"/>
                      <a:pt x="5068" y="1975"/>
                      <a:pt x="4982" y="1994"/>
                    </a:cubicBezTo>
                    <a:cubicBezTo>
                      <a:pt x="4875" y="2029"/>
                      <a:pt x="4804" y="2065"/>
                      <a:pt x="4733" y="2100"/>
                    </a:cubicBezTo>
                    <a:cubicBezTo>
                      <a:pt x="4698" y="2172"/>
                      <a:pt x="4662" y="2243"/>
                      <a:pt x="4662" y="2314"/>
                    </a:cubicBezTo>
                    <a:cubicBezTo>
                      <a:pt x="4626" y="2385"/>
                      <a:pt x="4626" y="2456"/>
                      <a:pt x="4662" y="2527"/>
                    </a:cubicBezTo>
                    <a:cubicBezTo>
                      <a:pt x="4662" y="2598"/>
                      <a:pt x="4662" y="2670"/>
                      <a:pt x="4662" y="2741"/>
                    </a:cubicBezTo>
                    <a:cubicBezTo>
                      <a:pt x="4733" y="3702"/>
                      <a:pt x="4769" y="4662"/>
                      <a:pt x="4804" y="5623"/>
                    </a:cubicBezTo>
                    <a:cubicBezTo>
                      <a:pt x="4840" y="6584"/>
                      <a:pt x="4840" y="7544"/>
                      <a:pt x="4840" y="8505"/>
                    </a:cubicBezTo>
                    <a:cubicBezTo>
                      <a:pt x="4875" y="8683"/>
                      <a:pt x="4911" y="8861"/>
                      <a:pt x="5018" y="9003"/>
                    </a:cubicBezTo>
                    <a:cubicBezTo>
                      <a:pt x="5072" y="9112"/>
                      <a:pt x="5189" y="9158"/>
                      <a:pt x="5368" y="9158"/>
                    </a:cubicBezTo>
                    <a:cubicBezTo>
                      <a:pt x="5423" y="9158"/>
                      <a:pt x="5484" y="9154"/>
                      <a:pt x="5552" y="9145"/>
                    </a:cubicBezTo>
                    <a:cubicBezTo>
                      <a:pt x="5694" y="9110"/>
                      <a:pt x="5836" y="9039"/>
                      <a:pt x="5907" y="8932"/>
                    </a:cubicBezTo>
                    <a:cubicBezTo>
                      <a:pt x="6014" y="8825"/>
                      <a:pt x="6085" y="8683"/>
                      <a:pt x="6085" y="8505"/>
                    </a:cubicBezTo>
                    <a:cubicBezTo>
                      <a:pt x="6121" y="7544"/>
                      <a:pt x="6121" y="6548"/>
                      <a:pt x="6085" y="5587"/>
                    </a:cubicBezTo>
                    <a:cubicBezTo>
                      <a:pt x="6050" y="4591"/>
                      <a:pt x="5979" y="3595"/>
                      <a:pt x="5872" y="2598"/>
                    </a:cubicBezTo>
                    <a:cubicBezTo>
                      <a:pt x="5872" y="2456"/>
                      <a:pt x="5801" y="2314"/>
                      <a:pt x="5658" y="2136"/>
                    </a:cubicBezTo>
                    <a:cubicBezTo>
                      <a:pt x="5554" y="2032"/>
                      <a:pt x="5412" y="1966"/>
                      <a:pt x="5217" y="19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45;p38"/>
              <p:cNvSpPr/>
              <p:nvPr/>
            </p:nvSpPr>
            <p:spPr>
              <a:xfrm>
                <a:off x="2318520" y="2220712"/>
                <a:ext cx="172062" cy="18293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399" extrusionOk="0">
                    <a:moveTo>
                      <a:pt x="6618" y="1"/>
                    </a:moveTo>
                    <a:cubicBezTo>
                      <a:pt x="6476" y="1"/>
                      <a:pt x="6334" y="72"/>
                      <a:pt x="6191" y="250"/>
                    </a:cubicBezTo>
                    <a:cubicBezTo>
                      <a:pt x="6049" y="428"/>
                      <a:pt x="5978" y="641"/>
                      <a:pt x="5978" y="890"/>
                    </a:cubicBezTo>
                    <a:cubicBezTo>
                      <a:pt x="6013" y="1211"/>
                      <a:pt x="6049" y="1531"/>
                      <a:pt x="6085" y="1851"/>
                    </a:cubicBezTo>
                    <a:cubicBezTo>
                      <a:pt x="6120" y="2171"/>
                      <a:pt x="6156" y="2492"/>
                      <a:pt x="6191" y="2812"/>
                    </a:cubicBezTo>
                    <a:cubicBezTo>
                      <a:pt x="5480" y="3025"/>
                      <a:pt x="4697" y="3239"/>
                      <a:pt x="3843" y="3417"/>
                    </a:cubicBezTo>
                    <a:cubicBezTo>
                      <a:pt x="3025" y="3595"/>
                      <a:pt x="2242" y="3701"/>
                      <a:pt x="1566" y="3808"/>
                    </a:cubicBezTo>
                    <a:cubicBezTo>
                      <a:pt x="1495" y="3381"/>
                      <a:pt x="1423" y="2954"/>
                      <a:pt x="1423" y="2527"/>
                    </a:cubicBezTo>
                    <a:cubicBezTo>
                      <a:pt x="1388" y="2100"/>
                      <a:pt x="1352" y="1673"/>
                      <a:pt x="1352" y="1211"/>
                    </a:cubicBezTo>
                    <a:cubicBezTo>
                      <a:pt x="1352" y="1140"/>
                      <a:pt x="1317" y="1033"/>
                      <a:pt x="1317" y="890"/>
                    </a:cubicBezTo>
                    <a:cubicBezTo>
                      <a:pt x="1281" y="784"/>
                      <a:pt x="1246" y="641"/>
                      <a:pt x="1174" y="535"/>
                    </a:cubicBezTo>
                    <a:cubicBezTo>
                      <a:pt x="1139" y="392"/>
                      <a:pt x="1032" y="286"/>
                      <a:pt x="961" y="214"/>
                    </a:cubicBezTo>
                    <a:cubicBezTo>
                      <a:pt x="854" y="143"/>
                      <a:pt x="747" y="108"/>
                      <a:pt x="641" y="108"/>
                    </a:cubicBezTo>
                    <a:cubicBezTo>
                      <a:pt x="534" y="108"/>
                      <a:pt x="392" y="143"/>
                      <a:pt x="249" y="250"/>
                    </a:cubicBezTo>
                    <a:cubicBezTo>
                      <a:pt x="143" y="321"/>
                      <a:pt x="71" y="464"/>
                      <a:pt x="36" y="677"/>
                    </a:cubicBezTo>
                    <a:cubicBezTo>
                      <a:pt x="0" y="1282"/>
                      <a:pt x="0" y="1958"/>
                      <a:pt x="71" y="2634"/>
                    </a:cubicBezTo>
                    <a:cubicBezTo>
                      <a:pt x="107" y="3310"/>
                      <a:pt x="178" y="3986"/>
                      <a:pt x="249" y="4626"/>
                    </a:cubicBezTo>
                    <a:cubicBezTo>
                      <a:pt x="392" y="5303"/>
                      <a:pt x="498" y="5907"/>
                      <a:pt x="641" y="6512"/>
                    </a:cubicBezTo>
                    <a:cubicBezTo>
                      <a:pt x="783" y="7082"/>
                      <a:pt x="961" y="7615"/>
                      <a:pt x="1103" y="8042"/>
                    </a:cubicBezTo>
                    <a:cubicBezTo>
                      <a:pt x="1174" y="8113"/>
                      <a:pt x="1246" y="8220"/>
                      <a:pt x="1352" y="8291"/>
                    </a:cubicBezTo>
                    <a:cubicBezTo>
                      <a:pt x="1495" y="8362"/>
                      <a:pt x="1601" y="8398"/>
                      <a:pt x="1708" y="8398"/>
                    </a:cubicBezTo>
                    <a:cubicBezTo>
                      <a:pt x="1850" y="8327"/>
                      <a:pt x="1922" y="8256"/>
                      <a:pt x="1993" y="8149"/>
                    </a:cubicBezTo>
                    <a:cubicBezTo>
                      <a:pt x="2064" y="8007"/>
                      <a:pt x="2099" y="7900"/>
                      <a:pt x="2099" y="7758"/>
                    </a:cubicBezTo>
                    <a:cubicBezTo>
                      <a:pt x="2135" y="7615"/>
                      <a:pt x="2135" y="7473"/>
                      <a:pt x="2135" y="7366"/>
                    </a:cubicBezTo>
                    <a:cubicBezTo>
                      <a:pt x="2135" y="7224"/>
                      <a:pt x="2135" y="7153"/>
                      <a:pt x="2099" y="7082"/>
                    </a:cubicBezTo>
                    <a:cubicBezTo>
                      <a:pt x="2028" y="6797"/>
                      <a:pt x="1993" y="6477"/>
                      <a:pt x="1922" y="6156"/>
                    </a:cubicBezTo>
                    <a:lnTo>
                      <a:pt x="1744" y="5267"/>
                    </a:lnTo>
                    <a:cubicBezTo>
                      <a:pt x="3380" y="4947"/>
                      <a:pt x="4910" y="4591"/>
                      <a:pt x="6369" y="4200"/>
                    </a:cubicBezTo>
                    <a:cubicBezTo>
                      <a:pt x="6405" y="4733"/>
                      <a:pt x="6476" y="5267"/>
                      <a:pt x="6511" y="5765"/>
                    </a:cubicBezTo>
                    <a:lnTo>
                      <a:pt x="6618" y="7366"/>
                    </a:lnTo>
                    <a:cubicBezTo>
                      <a:pt x="6654" y="7580"/>
                      <a:pt x="6761" y="7793"/>
                      <a:pt x="6867" y="7935"/>
                    </a:cubicBezTo>
                    <a:cubicBezTo>
                      <a:pt x="7045" y="8078"/>
                      <a:pt x="7188" y="8149"/>
                      <a:pt x="7330" y="8149"/>
                    </a:cubicBezTo>
                    <a:cubicBezTo>
                      <a:pt x="7365" y="8149"/>
                      <a:pt x="7437" y="8113"/>
                      <a:pt x="7472" y="8078"/>
                    </a:cubicBezTo>
                    <a:cubicBezTo>
                      <a:pt x="7543" y="8042"/>
                      <a:pt x="7614" y="7971"/>
                      <a:pt x="7686" y="7900"/>
                    </a:cubicBezTo>
                    <a:cubicBezTo>
                      <a:pt x="7757" y="7829"/>
                      <a:pt x="7792" y="7758"/>
                      <a:pt x="7828" y="7686"/>
                    </a:cubicBezTo>
                    <a:cubicBezTo>
                      <a:pt x="7864" y="7580"/>
                      <a:pt x="7899" y="7473"/>
                      <a:pt x="7864" y="7366"/>
                    </a:cubicBezTo>
                    <a:cubicBezTo>
                      <a:pt x="7828" y="6263"/>
                      <a:pt x="7757" y="5125"/>
                      <a:pt x="7650" y="4022"/>
                    </a:cubicBezTo>
                    <a:cubicBezTo>
                      <a:pt x="7543" y="2919"/>
                      <a:pt x="7401" y="1780"/>
                      <a:pt x="7223" y="677"/>
                    </a:cubicBezTo>
                    <a:cubicBezTo>
                      <a:pt x="7188" y="428"/>
                      <a:pt x="7081" y="250"/>
                      <a:pt x="6974" y="143"/>
                    </a:cubicBezTo>
                    <a:cubicBezTo>
                      <a:pt x="6867" y="37"/>
                      <a:pt x="6761" y="1"/>
                      <a:pt x="6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46;p38"/>
              <p:cNvSpPr/>
              <p:nvPr/>
            </p:nvSpPr>
            <p:spPr>
              <a:xfrm>
                <a:off x="2509925" y="2212675"/>
                <a:ext cx="178269" cy="194060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8910" extrusionOk="0">
                    <a:moveTo>
                      <a:pt x="4641" y="0"/>
                    </a:moveTo>
                    <a:cubicBezTo>
                      <a:pt x="4565" y="0"/>
                      <a:pt x="4489" y="5"/>
                      <a:pt x="4413" y="14"/>
                    </a:cubicBezTo>
                    <a:cubicBezTo>
                      <a:pt x="4164" y="14"/>
                      <a:pt x="3843" y="50"/>
                      <a:pt x="3488" y="85"/>
                    </a:cubicBezTo>
                    <a:cubicBezTo>
                      <a:pt x="3132" y="121"/>
                      <a:pt x="2776" y="192"/>
                      <a:pt x="2385" y="228"/>
                    </a:cubicBezTo>
                    <a:cubicBezTo>
                      <a:pt x="2029" y="299"/>
                      <a:pt x="1637" y="334"/>
                      <a:pt x="1282" y="406"/>
                    </a:cubicBezTo>
                    <a:cubicBezTo>
                      <a:pt x="926" y="477"/>
                      <a:pt x="641" y="548"/>
                      <a:pt x="392" y="619"/>
                    </a:cubicBezTo>
                    <a:cubicBezTo>
                      <a:pt x="214" y="655"/>
                      <a:pt x="143" y="761"/>
                      <a:pt x="72" y="868"/>
                    </a:cubicBezTo>
                    <a:cubicBezTo>
                      <a:pt x="1" y="939"/>
                      <a:pt x="1" y="1046"/>
                      <a:pt x="1" y="1188"/>
                    </a:cubicBezTo>
                    <a:cubicBezTo>
                      <a:pt x="1" y="1331"/>
                      <a:pt x="36" y="1473"/>
                      <a:pt x="143" y="1615"/>
                    </a:cubicBezTo>
                    <a:cubicBezTo>
                      <a:pt x="285" y="1722"/>
                      <a:pt x="428" y="1793"/>
                      <a:pt x="570" y="1829"/>
                    </a:cubicBezTo>
                    <a:cubicBezTo>
                      <a:pt x="534" y="2220"/>
                      <a:pt x="534" y="2647"/>
                      <a:pt x="499" y="3039"/>
                    </a:cubicBezTo>
                    <a:cubicBezTo>
                      <a:pt x="499" y="3466"/>
                      <a:pt x="463" y="3857"/>
                      <a:pt x="428" y="4248"/>
                    </a:cubicBezTo>
                    <a:cubicBezTo>
                      <a:pt x="214" y="4355"/>
                      <a:pt x="107" y="4533"/>
                      <a:pt x="72" y="4782"/>
                    </a:cubicBezTo>
                    <a:cubicBezTo>
                      <a:pt x="72" y="5031"/>
                      <a:pt x="179" y="5245"/>
                      <a:pt x="428" y="5387"/>
                    </a:cubicBezTo>
                    <a:cubicBezTo>
                      <a:pt x="392" y="6063"/>
                      <a:pt x="392" y="6739"/>
                      <a:pt x="428" y="7451"/>
                    </a:cubicBezTo>
                    <a:cubicBezTo>
                      <a:pt x="428" y="7913"/>
                      <a:pt x="570" y="8304"/>
                      <a:pt x="783" y="8554"/>
                    </a:cubicBezTo>
                    <a:cubicBezTo>
                      <a:pt x="1033" y="8803"/>
                      <a:pt x="1388" y="8909"/>
                      <a:pt x="1851" y="8909"/>
                    </a:cubicBezTo>
                    <a:cubicBezTo>
                      <a:pt x="2634" y="8909"/>
                      <a:pt x="3416" y="8803"/>
                      <a:pt x="4270" y="8589"/>
                    </a:cubicBezTo>
                    <a:cubicBezTo>
                      <a:pt x="5089" y="8376"/>
                      <a:pt x="5943" y="8162"/>
                      <a:pt x="6797" y="7878"/>
                    </a:cubicBezTo>
                    <a:cubicBezTo>
                      <a:pt x="6903" y="7842"/>
                      <a:pt x="7046" y="7771"/>
                      <a:pt x="7224" y="7700"/>
                    </a:cubicBezTo>
                    <a:cubicBezTo>
                      <a:pt x="7366" y="7628"/>
                      <a:pt x="7544" y="7522"/>
                      <a:pt x="7651" y="7451"/>
                    </a:cubicBezTo>
                    <a:cubicBezTo>
                      <a:pt x="7828" y="7344"/>
                      <a:pt x="7935" y="7273"/>
                      <a:pt x="8042" y="7201"/>
                    </a:cubicBezTo>
                    <a:cubicBezTo>
                      <a:pt x="8149" y="7095"/>
                      <a:pt x="8184" y="7024"/>
                      <a:pt x="8184" y="6988"/>
                    </a:cubicBezTo>
                    <a:cubicBezTo>
                      <a:pt x="8184" y="6846"/>
                      <a:pt x="8149" y="6739"/>
                      <a:pt x="8042" y="6632"/>
                    </a:cubicBezTo>
                    <a:cubicBezTo>
                      <a:pt x="7971" y="6561"/>
                      <a:pt x="7864" y="6525"/>
                      <a:pt x="7722" y="6490"/>
                    </a:cubicBezTo>
                    <a:cubicBezTo>
                      <a:pt x="7668" y="6472"/>
                      <a:pt x="7606" y="6463"/>
                      <a:pt x="7535" y="6463"/>
                    </a:cubicBezTo>
                    <a:cubicBezTo>
                      <a:pt x="7464" y="6463"/>
                      <a:pt x="7384" y="6472"/>
                      <a:pt x="7295" y="6490"/>
                    </a:cubicBezTo>
                    <a:cubicBezTo>
                      <a:pt x="7117" y="6525"/>
                      <a:pt x="6975" y="6525"/>
                      <a:pt x="6797" y="6597"/>
                    </a:cubicBezTo>
                    <a:cubicBezTo>
                      <a:pt x="6512" y="6668"/>
                      <a:pt x="6121" y="6739"/>
                      <a:pt x="5694" y="6846"/>
                    </a:cubicBezTo>
                    <a:cubicBezTo>
                      <a:pt x="5267" y="6952"/>
                      <a:pt x="4804" y="7059"/>
                      <a:pt x="4342" y="7130"/>
                    </a:cubicBezTo>
                    <a:cubicBezTo>
                      <a:pt x="3879" y="7237"/>
                      <a:pt x="3416" y="7308"/>
                      <a:pt x="2954" y="7379"/>
                    </a:cubicBezTo>
                    <a:cubicBezTo>
                      <a:pt x="2527" y="7451"/>
                      <a:pt x="2136" y="7486"/>
                      <a:pt x="1815" y="7486"/>
                    </a:cubicBezTo>
                    <a:cubicBezTo>
                      <a:pt x="1780" y="6775"/>
                      <a:pt x="1780" y="6063"/>
                      <a:pt x="1815" y="5351"/>
                    </a:cubicBezTo>
                    <a:cubicBezTo>
                      <a:pt x="2491" y="5245"/>
                      <a:pt x="3167" y="5173"/>
                      <a:pt x="3808" y="5102"/>
                    </a:cubicBezTo>
                    <a:cubicBezTo>
                      <a:pt x="4448" y="4995"/>
                      <a:pt x="5089" y="4889"/>
                      <a:pt x="5729" y="4818"/>
                    </a:cubicBezTo>
                    <a:cubicBezTo>
                      <a:pt x="6085" y="4782"/>
                      <a:pt x="6334" y="4711"/>
                      <a:pt x="6512" y="4569"/>
                    </a:cubicBezTo>
                    <a:cubicBezTo>
                      <a:pt x="6654" y="4426"/>
                      <a:pt x="6725" y="4284"/>
                      <a:pt x="6654" y="4142"/>
                    </a:cubicBezTo>
                    <a:cubicBezTo>
                      <a:pt x="6441" y="3928"/>
                      <a:pt x="6192" y="3750"/>
                      <a:pt x="5907" y="3643"/>
                    </a:cubicBezTo>
                    <a:cubicBezTo>
                      <a:pt x="5658" y="3572"/>
                      <a:pt x="5373" y="3537"/>
                      <a:pt x="5089" y="3537"/>
                    </a:cubicBezTo>
                    <a:cubicBezTo>
                      <a:pt x="4697" y="3572"/>
                      <a:pt x="4235" y="3643"/>
                      <a:pt x="3630" y="3715"/>
                    </a:cubicBezTo>
                    <a:cubicBezTo>
                      <a:pt x="3025" y="3786"/>
                      <a:pt x="2420" y="3857"/>
                      <a:pt x="1851" y="3964"/>
                    </a:cubicBezTo>
                    <a:lnTo>
                      <a:pt x="1886" y="2896"/>
                    </a:lnTo>
                    <a:cubicBezTo>
                      <a:pt x="1886" y="2540"/>
                      <a:pt x="1922" y="2185"/>
                      <a:pt x="1922" y="1793"/>
                    </a:cubicBezTo>
                    <a:cubicBezTo>
                      <a:pt x="1922" y="1793"/>
                      <a:pt x="1922" y="1758"/>
                      <a:pt x="1922" y="1722"/>
                    </a:cubicBezTo>
                    <a:lnTo>
                      <a:pt x="1922" y="1615"/>
                    </a:lnTo>
                    <a:cubicBezTo>
                      <a:pt x="2207" y="1580"/>
                      <a:pt x="2491" y="1544"/>
                      <a:pt x="2776" y="1509"/>
                    </a:cubicBezTo>
                    <a:cubicBezTo>
                      <a:pt x="3096" y="1473"/>
                      <a:pt x="3416" y="1437"/>
                      <a:pt x="3737" y="1402"/>
                    </a:cubicBezTo>
                    <a:cubicBezTo>
                      <a:pt x="4057" y="1366"/>
                      <a:pt x="4342" y="1331"/>
                      <a:pt x="4626" y="1295"/>
                    </a:cubicBezTo>
                    <a:cubicBezTo>
                      <a:pt x="4911" y="1259"/>
                      <a:pt x="5160" y="1224"/>
                      <a:pt x="5373" y="1188"/>
                    </a:cubicBezTo>
                    <a:cubicBezTo>
                      <a:pt x="5587" y="1153"/>
                      <a:pt x="5765" y="1082"/>
                      <a:pt x="5872" y="1010"/>
                    </a:cubicBezTo>
                    <a:cubicBezTo>
                      <a:pt x="6014" y="904"/>
                      <a:pt x="6049" y="761"/>
                      <a:pt x="6014" y="548"/>
                    </a:cubicBezTo>
                    <a:cubicBezTo>
                      <a:pt x="5765" y="334"/>
                      <a:pt x="5516" y="156"/>
                      <a:pt x="5231" y="85"/>
                    </a:cubicBezTo>
                    <a:cubicBezTo>
                      <a:pt x="5049" y="33"/>
                      <a:pt x="4847" y="0"/>
                      <a:pt x="46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047;p38"/>
              <p:cNvSpPr/>
              <p:nvPr/>
            </p:nvSpPr>
            <p:spPr>
              <a:xfrm>
                <a:off x="1199585" y="1957140"/>
                <a:ext cx="808938" cy="638221"/>
              </a:xfrm>
              <a:custGeom>
                <a:avLst/>
                <a:gdLst/>
                <a:ahLst/>
                <a:cxnLst/>
                <a:rect l="l" t="t" r="r" b="b"/>
                <a:pathLst>
                  <a:path w="23555" h="18584" extrusionOk="0">
                    <a:moveTo>
                      <a:pt x="5782" y="1"/>
                    </a:moveTo>
                    <a:cubicBezTo>
                      <a:pt x="5539" y="1"/>
                      <a:pt x="5296" y="11"/>
                      <a:pt x="5053" y="32"/>
                    </a:cubicBezTo>
                    <a:cubicBezTo>
                      <a:pt x="3452" y="175"/>
                      <a:pt x="1851" y="922"/>
                      <a:pt x="997" y="2238"/>
                    </a:cubicBezTo>
                    <a:cubicBezTo>
                      <a:pt x="0" y="3875"/>
                      <a:pt x="321" y="6010"/>
                      <a:pt x="1068" y="7789"/>
                    </a:cubicBezTo>
                    <a:cubicBezTo>
                      <a:pt x="3128" y="12175"/>
                      <a:pt x="7546" y="14947"/>
                      <a:pt x="12323" y="14947"/>
                    </a:cubicBezTo>
                    <a:cubicBezTo>
                      <a:pt x="12662" y="14947"/>
                      <a:pt x="13002" y="14933"/>
                      <a:pt x="13343" y="14905"/>
                    </a:cubicBezTo>
                    <a:cubicBezTo>
                      <a:pt x="14339" y="14727"/>
                      <a:pt x="15336" y="14621"/>
                      <a:pt x="16332" y="14621"/>
                    </a:cubicBezTo>
                    <a:cubicBezTo>
                      <a:pt x="17222" y="14692"/>
                      <a:pt x="18218" y="14870"/>
                      <a:pt x="18502" y="15830"/>
                    </a:cubicBezTo>
                    <a:cubicBezTo>
                      <a:pt x="18645" y="16400"/>
                      <a:pt x="18609" y="17004"/>
                      <a:pt x="18751" y="17574"/>
                    </a:cubicBezTo>
                    <a:cubicBezTo>
                      <a:pt x="18914" y="18094"/>
                      <a:pt x="19343" y="18584"/>
                      <a:pt x="19877" y="18584"/>
                    </a:cubicBezTo>
                    <a:cubicBezTo>
                      <a:pt x="19928" y="18584"/>
                      <a:pt x="19980" y="18579"/>
                      <a:pt x="20032" y="18570"/>
                    </a:cubicBezTo>
                    <a:cubicBezTo>
                      <a:pt x="20281" y="18499"/>
                      <a:pt x="20495" y="18356"/>
                      <a:pt x="20673" y="18179"/>
                    </a:cubicBezTo>
                    <a:cubicBezTo>
                      <a:pt x="21883" y="17111"/>
                      <a:pt x="22808" y="15795"/>
                      <a:pt x="23413" y="14300"/>
                    </a:cubicBezTo>
                    <a:cubicBezTo>
                      <a:pt x="23519" y="14087"/>
                      <a:pt x="23555" y="13838"/>
                      <a:pt x="23555" y="13624"/>
                    </a:cubicBezTo>
                    <a:cubicBezTo>
                      <a:pt x="23485" y="12739"/>
                      <a:pt x="22789" y="12556"/>
                      <a:pt x="21983" y="12556"/>
                    </a:cubicBezTo>
                    <a:cubicBezTo>
                      <a:pt x="21418" y="12556"/>
                      <a:pt x="20799" y="12646"/>
                      <a:pt x="20304" y="12646"/>
                    </a:cubicBezTo>
                    <a:cubicBezTo>
                      <a:pt x="20057" y="12646"/>
                      <a:pt x="19840" y="12624"/>
                      <a:pt x="19677" y="12557"/>
                    </a:cubicBezTo>
                    <a:cubicBezTo>
                      <a:pt x="18787" y="12237"/>
                      <a:pt x="18538" y="11169"/>
                      <a:pt x="18289" y="10244"/>
                    </a:cubicBezTo>
                    <a:cubicBezTo>
                      <a:pt x="17115" y="5583"/>
                      <a:pt x="14517" y="2025"/>
                      <a:pt x="9785" y="708"/>
                    </a:cubicBezTo>
                    <a:cubicBezTo>
                      <a:pt x="8488" y="316"/>
                      <a:pt x="7139" y="1"/>
                      <a:pt x="5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048;p38"/>
              <p:cNvSpPr/>
              <p:nvPr/>
            </p:nvSpPr>
            <p:spPr>
              <a:xfrm>
                <a:off x="1370644" y="2024210"/>
                <a:ext cx="453390" cy="411526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11983" extrusionOk="0">
                    <a:moveTo>
                      <a:pt x="5480" y="1"/>
                    </a:moveTo>
                    <a:cubicBezTo>
                      <a:pt x="5124" y="36"/>
                      <a:pt x="4840" y="285"/>
                      <a:pt x="4733" y="641"/>
                    </a:cubicBezTo>
                    <a:cubicBezTo>
                      <a:pt x="4733" y="926"/>
                      <a:pt x="4840" y="1210"/>
                      <a:pt x="5018" y="1424"/>
                    </a:cubicBezTo>
                    <a:lnTo>
                      <a:pt x="5765" y="2740"/>
                    </a:lnTo>
                    <a:cubicBezTo>
                      <a:pt x="6049" y="3132"/>
                      <a:pt x="6227" y="3594"/>
                      <a:pt x="6334" y="4057"/>
                    </a:cubicBezTo>
                    <a:cubicBezTo>
                      <a:pt x="6370" y="4484"/>
                      <a:pt x="6263" y="4911"/>
                      <a:pt x="6049" y="5302"/>
                    </a:cubicBezTo>
                    <a:cubicBezTo>
                      <a:pt x="5594" y="6242"/>
                      <a:pt x="4613" y="6977"/>
                      <a:pt x="3620" y="6977"/>
                    </a:cubicBezTo>
                    <a:cubicBezTo>
                      <a:pt x="3372" y="6977"/>
                      <a:pt x="3124" y="6932"/>
                      <a:pt x="2883" y="6832"/>
                    </a:cubicBezTo>
                    <a:cubicBezTo>
                      <a:pt x="2634" y="6690"/>
                      <a:pt x="2349" y="6583"/>
                      <a:pt x="2064" y="6476"/>
                    </a:cubicBezTo>
                    <a:cubicBezTo>
                      <a:pt x="1975" y="6455"/>
                      <a:pt x="1884" y="6445"/>
                      <a:pt x="1794" y="6445"/>
                    </a:cubicBezTo>
                    <a:cubicBezTo>
                      <a:pt x="1128" y="6445"/>
                      <a:pt x="460" y="6989"/>
                      <a:pt x="179" y="7615"/>
                    </a:cubicBezTo>
                    <a:cubicBezTo>
                      <a:pt x="36" y="7829"/>
                      <a:pt x="1" y="8078"/>
                      <a:pt x="1" y="8327"/>
                    </a:cubicBezTo>
                    <a:cubicBezTo>
                      <a:pt x="36" y="8896"/>
                      <a:pt x="499" y="9287"/>
                      <a:pt x="997" y="9536"/>
                    </a:cubicBezTo>
                    <a:cubicBezTo>
                      <a:pt x="3879" y="11280"/>
                      <a:pt x="7437" y="11209"/>
                      <a:pt x="10711" y="11849"/>
                    </a:cubicBezTo>
                    <a:cubicBezTo>
                      <a:pt x="10995" y="11938"/>
                      <a:pt x="11289" y="11983"/>
                      <a:pt x="11582" y="11983"/>
                    </a:cubicBezTo>
                    <a:cubicBezTo>
                      <a:pt x="11876" y="11983"/>
                      <a:pt x="12169" y="11938"/>
                      <a:pt x="12454" y="11849"/>
                    </a:cubicBezTo>
                    <a:cubicBezTo>
                      <a:pt x="13023" y="11600"/>
                      <a:pt x="13201" y="10853"/>
                      <a:pt x="12845" y="10355"/>
                    </a:cubicBezTo>
                    <a:cubicBezTo>
                      <a:pt x="12347" y="9679"/>
                      <a:pt x="11742" y="9358"/>
                      <a:pt x="11422" y="8505"/>
                    </a:cubicBezTo>
                    <a:cubicBezTo>
                      <a:pt x="11173" y="7793"/>
                      <a:pt x="10995" y="7046"/>
                      <a:pt x="10853" y="6299"/>
                    </a:cubicBezTo>
                    <a:cubicBezTo>
                      <a:pt x="10212" y="3772"/>
                      <a:pt x="8825" y="1282"/>
                      <a:pt x="6476" y="214"/>
                    </a:cubicBezTo>
                    <a:cubicBezTo>
                      <a:pt x="6156" y="72"/>
                      <a:pt x="5800" y="1"/>
                      <a:pt x="5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049;p38"/>
              <p:cNvSpPr/>
              <p:nvPr/>
            </p:nvSpPr>
            <p:spPr>
              <a:xfrm>
                <a:off x="1560213" y="1985061"/>
                <a:ext cx="169721" cy="91729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2671" extrusionOk="0">
                    <a:moveTo>
                      <a:pt x="1566" y="1"/>
                    </a:moveTo>
                    <a:cubicBezTo>
                      <a:pt x="870" y="1"/>
                      <a:pt x="0" y="153"/>
                      <a:pt x="423" y="892"/>
                    </a:cubicBezTo>
                    <a:cubicBezTo>
                      <a:pt x="601" y="1212"/>
                      <a:pt x="1419" y="1354"/>
                      <a:pt x="1739" y="1532"/>
                    </a:cubicBezTo>
                    <a:cubicBezTo>
                      <a:pt x="2202" y="1781"/>
                      <a:pt x="2664" y="2066"/>
                      <a:pt x="3056" y="2422"/>
                    </a:cubicBezTo>
                    <a:cubicBezTo>
                      <a:pt x="3198" y="2564"/>
                      <a:pt x="3376" y="2671"/>
                      <a:pt x="3589" y="2671"/>
                    </a:cubicBezTo>
                    <a:cubicBezTo>
                      <a:pt x="3696" y="2635"/>
                      <a:pt x="3803" y="2564"/>
                      <a:pt x="3874" y="2493"/>
                    </a:cubicBezTo>
                    <a:cubicBezTo>
                      <a:pt x="4265" y="2137"/>
                      <a:pt x="4586" y="1710"/>
                      <a:pt x="4870" y="1247"/>
                    </a:cubicBezTo>
                    <a:cubicBezTo>
                      <a:pt x="4906" y="1176"/>
                      <a:pt x="4941" y="1070"/>
                      <a:pt x="4941" y="963"/>
                    </a:cubicBezTo>
                    <a:cubicBezTo>
                      <a:pt x="4941" y="820"/>
                      <a:pt x="4764" y="714"/>
                      <a:pt x="4586" y="678"/>
                    </a:cubicBezTo>
                    <a:cubicBezTo>
                      <a:pt x="3803" y="358"/>
                      <a:pt x="2985" y="144"/>
                      <a:pt x="2166" y="38"/>
                    </a:cubicBezTo>
                    <a:cubicBezTo>
                      <a:pt x="2028" y="19"/>
                      <a:pt x="1808" y="1"/>
                      <a:pt x="1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050;p38"/>
              <p:cNvSpPr/>
              <p:nvPr/>
            </p:nvSpPr>
            <p:spPr>
              <a:xfrm>
                <a:off x="1277783" y="1974105"/>
                <a:ext cx="241977" cy="328761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9573" extrusionOk="0">
                    <a:moveTo>
                      <a:pt x="6690" y="1"/>
                    </a:moveTo>
                    <a:cubicBezTo>
                      <a:pt x="5800" y="2990"/>
                      <a:pt x="4092" y="5729"/>
                      <a:pt x="1815" y="7864"/>
                    </a:cubicBezTo>
                    <a:cubicBezTo>
                      <a:pt x="1246" y="8398"/>
                      <a:pt x="641" y="8896"/>
                      <a:pt x="1" y="9359"/>
                    </a:cubicBezTo>
                    <a:cubicBezTo>
                      <a:pt x="36" y="9430"/>
                      <a:pt x="107" y="9501"/>
                      <a:pt x="143" y="9572"/>
                    </a:cubicBezTo>
                    <a:cubicBezTo>
                      <a:pt x="677" y="9181"/>
                      <a:pt x="1210" y="8754"/>
                      <a:pt x="1708" y="8327"/>
                    </a:cubicBezTo>
                    <a:cubicBezTo>
                      <a:pt x="2384" y="7722"/>
                      <a:pt x="3025" y="7081"/>
                      <a:pt x="3630" y="6370"/>
                    </a:cubicBezTo>
                    <a:cubicBezTo>
                      <a:pt x="4768" y="4982"/>
                      <a:pt x="5729" y="3417"/>
                      <a:pt x="6441" y="1780"/>
                    </a:cubicBezTo>
                    <a:cubicBezTo>
                      <a:pt x="6654" y="1211"/>
                      <a:pt x="6868" y="641"/>
                      <a:pt x="7046" y="72"/>
                    </a:cubicBezTo>
                    <a:lnTo>
                      <a:pt x="66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051;p38"/>
              <p:cNvSpPr/>
              <p:nvPr/>
            </p:nvSpPr>
            <p:spPr>
              <a:xfrm>
                <a:off x="1553929" y="2071877"/>
                <a:ext cx="35476" cy="38532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122" extrusionOk="0">
                    <a:moveTo>
                      <a:pt x="926" y="0"/>
                    </a:moveTo>
                    <a:cubicBezTo>
                      <a:pt x="392" y="36"/>
                      <a:pt x="1" y="534"/>
                      <a:pt x="72" y="1068"/>
                    </a:cubicBezTo>
                    <a:cubicBezTo>
                      <a:pt x="72" y="1103"/>
                      <a:pt x="108" y="1121"/>
                      <a:pt x="143" y="1121"/>
                    </a:cubicBezTo>
                    <a:cubicBezTo>
                      <a:pt x="179" y="1121"/>
                      <a:pt x="214" y="1103"/>
                      <a:pt x="214" y="1068"/>
                    </a:cubicBezTo>
                    <a:cubicBezTo>
                      <a:pt x="214" y="854"/>
                      <a:pt x="285" y="641"/>
                      <a:pt x="428" y="463"/>
                    </a:cubicBezTo>
                    <a:cubicBezTo>
                      <a:pt x="535" y="321"/>
                      <a:pt x="748" y="214"/>
                      <a:pt x="926" y="178"/>
                    </a:cubicBezTo>
                    <a:cubicBezTo>
                      <a:pt x="1033" y="178"/>
                      <a:pt x="1033" y="0"/>
                      <a:pt x="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052;p38"/>
              <p:cNvSpPr/>
              <p:nvPr/>
            </p:nvSpPr>
            <p:spPr>
              <a:xfrm>
                <a:off x="1595483" y="2115182"/>
                <a:ext cx="24005" cy="3798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106" extrusionOk="0">
                    <a:moveTo>
                      <a:pt x="591" y="1"/>
                    </a:moveTo>
                    <a:cubicBezTo>
                      <a:pt x="574" y="1"/>
                      <a:pt x="555" y="7"/>
                      <a:pt x="534" y="20"/>
                    </a:cubicBezTo>
                    <a:cubicBezTo>
                      <a:pt x="214" y="269"/>
                      <a:pt x="1" y="625"/>
                      <a:pt x="1" y="1052"/>
                    </a:cubicBezTo>
                    <a:cubicBezTo>
                      <a:pt x="18" y="1088"/>
                      <a:pt x="54" y="1105"/>
                      <a:pt x="90" y="1105"/>
                    </a:cubicBezTo>
                    <a:cubicBezTo>
                      <a:pt x="125" y="1105"/>
                      <a:pt x="161" y="1088"/>
                      <a:pt x="178" y="1052"/>
                    </a:cubicBezTo>
                    <a:cubicBezTo>
                      <a:pt x="214" y="696"/>
                      <a:pt x="356" y="376"/>
                      <a:pt x="641" y="163"/>
                    </a:cubicBezTo>
                    <a:cubicBezTo>
                      <a:pt x="699" y="105"/>
                      <a:pt x="663" y="1"/>
                      <a:pt x="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053;p38"/>
              <p:cNvSpPr/>
              <p:nvPr/>
            </p:nvSpPr>
            <p:spPr>
              <a:xfrm>
                <a:off x="1635801" y="2185274"/>
                <a:ext cx="23078" cy="4526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18" extrusionOk="0">
                    <a:moveTo>
                      <a:pt x="563" y="0"/>
                    </a:moveTo>
                    <a:cubicBezTo>
                      <a:pt x="554" y="0"/>
                      <a:pt x="544" y="3"/>
                      <a:pt x="534" y="7"/>
                    </a:cubicBezTo>
                    <a:cubicBezTo>
                      <a:pt x="143" y="292"/>
                      <a:pt x="1" y="826"/>
                      <a:pt x="179" y="1253"/>
                    </a:cubicBezTo>
                    <a:cubicBezTo>
                      <a:pt x="194" y="1297"/>
                      <a:pt x="227" y="1317"/>
                      <a:pt x="259" y="1317"/>
                    </a:cubicBezTo>
                    <a:cubicBezTo>
                      <a:pt x="302" y="1317"/>
                      <a:pt x="342" y="1279"/>
                      <a:pt x="321" y="1217"/>
                    </a:cubicBezTo>
                    <a:cubicBezTo>
                      <a:pt x="214" y="826"/>
                      <a:pt x="321" y="434"/>
                      <a:pt x="641" y="150"/>
                    </a:cubicBezTo>
                    <a:cubicBezTo>
                      <a:pt x="672" y="88"/>
                      <a:pt x="623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054;p38"/>
              <p:cNvSpPr/>
              <p:nvPr/>
            </p:nvSpPr>
            <p:spPr>
              <a:xfrm>
                <a:off x="1690783" y="2240015"/>
                <a:ext cx="28161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82" extrusionOk="0">
                    <a:moveTo>
                      <a:pt x="711" y="1"/>
                    </a:moveTo>
                    <a:cubicBezTo>
                      <a:pt x="699" y="1"/>
                      <a:pt x="686" y="5"/>
                      <a:pt x="677" y="15"/>
                    </a:cubicBezTo>
                    <a:cubicBezTo>
                      <a:pt x="250" y="157"/>
                      <a:pt x="1" y="548"/>
                      <a:pt x="36" y="975"/>
                    </a:cubicBezTo>
                    <a:cubicBezTo>
                      <a:pt x="1" y="1011"/>
                      <a:pt x="72" y="1082"/>
                      <a:pt x="108" y="1082"/>
                    </a:cubicBezTo>
                    <a:cubicBezTo>
                      <a:pt x="179" y="1046"/>
                      <a:pt x="214" y="1011"/>
                      <a:pt x="214" y="975"/>
                    </a:cubicBezTo>
                    <a:cubicBezTo>
                      <a:pt x="214" y="619"/>
                      <a:pt x="392" y="335"/>
                      <a:pt x="712" y="192"/>
                    </a:cubicBezTo>
                    <a:cubicBezTo>
                      <a:pt x="784" y="192"/>
                      <a:pt x="819" y="121"/>
                      <a:pt x="784" y="86"/>
                    </a:cubicBezTo>
                    <a:cubicBezTo>
                      <a:pt x="784" y="34"/>
                      <a:pt x="746" y="1"/>
                      <a:pt x="7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055;p38"/>
              <p:cNvSpPr/>
              <p:nvPr/>
            </p:nvSpPr>
            <p:spPr>
              <a:xfrm>
                <a:off x="1684670" y="2146227"/>
                <a:ext cx="26684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36" extrusionOk="0">
                    <a:moveTo>
                      <a:pt x="639" y="0"/>
                    </a:moveTo>
                    <a:cubicBezTo>
                      <a:pt x="629" y="0"/>
                      <a:pt x="617" y="2"/>
                      <a:pt x="606" y="6"/>
                    </a:cubicBezTo>
                    <a:cubicBezTo>
                      <a:pt x="428" y="77"/>
                      <a:pt x="286" y="184"/>
                      <a:pt x="214" y="326"/>
                    </a:cubicBezTo>
                    <a:cubicBezTo>
                      <a:pt x="108" y="468"/>
                      <a:pt x="37" y="611"/>
                      <a:pt x="1" y="753"/>
                    </a:cubicBezTo>
                    <a:cubicBezTo>
                      <a:pt x="1" y="866"/>
                      <a:pt x="87" y="935"/>
                      <a:pt x="167" y="935"/>
                    </a:cubicBezTo>
                    <a:cubicBezTo>
                      <a:pt x="214" y="935"/>
                      <a:pt x="260" y="912"/>
                      <a:pt x="286" y="860"/>
                    </a:cubicBezTo>
                    <a:lnTo>
                      <a:pt x="321" y="753"/>
                    </a:lnTo>
                    <a:cubicBezTo>
                      <a:pt x="321" y="682"/>
                      <a:pt x="357" y="611"/>
                      <a:pt x="392" y="575"/>
                    </a:cubicBezTo>
                    <a:lnTo>
                      <a:pt x="392" y="504"/>
                    </a:lnTo>
                    <a:cubicBezTo>
                      <a:pt x="428" y="468"/>
                      <a:pt x="428" y="433"/>
                      <a:pt x="464" y="433"/>
                    </a:cubicBezTo>
                    <a:lnTo>
                      <a:pt x="499" y="362"/>
                    </a:lnTo>
                    <a:lnTo>
                      <a:pt x="570" y="290"/>
                    </a:lnTo>
                    <a:lnTo>
                      <a:pt x="641" y="219"/>
                    </a:lnTo>
                    <a:lnTo>
                      <a:pt x="713" y="184"/>
                    </a:lnTo>
                    <a:cubicBezTo>
                      <a:pt x="776" y="120"/>
                      <a:pt x="72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56;p38"/>
              <p:cNvSpPr/>
              <p:nvPr/>
            </p:nvSpPr>
            <p:spPr>
              <a:xfrm>
                <a:off x="1667567" y="2352108"/>
                <a:ext cx="22460" cy="48389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409" extrusionOk="0">
                    <a:moveTo>
                      <a:pt x="299" y="1"/>
                    </a:moveTo>
                    <a:cubicBezTo>
                      <a:pt x="268" y="1"/>
                      <a:pt x="235" y="18"/>
                      <a:pt x="214" y="60"/>
                    </a:cubicBezTo>
                    <a:cubicBezTo>
                      <a:pt x="1" y="487"/>
                      <a:pt x="72" y="1020"/>
                      <a:pt x="428" y="1376"/>
                    </a:cubicBezTo>
                    <a:cubicBezTo>
                      <a:pt x="451" y="1399"/>
                      <a:pt x="476" y="1409"/>
                      <a:pt x="499" y="1409"/>
                    </a:cubicBezTo>
                    <a:cubicBezTo>
                      <a:pt x="585" y="1409"/>
                      <a:pt x="654" y="1282"/>
                      <a:pt x="570" y="1198"/>
                    </a:cubicBezTo>
                    <a:cubicBezTo>
                      <a:pt x="321" y="913"/>
                      <a:pt x="250" y="522"/>
                      <a:pt x="392" y="166"/>
                    </a:cubicBezTo>
                    <a:cubicBezTo>
                      <a:pt x="428" y="131"/>
                      <a:pt x="428" y="60"/>
                      <a:pt x="357" y="24"/>
                    </a:cubicBezTo>
                    <a:cubicBezTo>
                      <a:pt x="342" y="9"/>
                      <a:pt x="32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57;p38"/>
              <p:cNvSpPr/>
              <p:nvPr/>
            </p:nvSpPr>
            <p:spPr>
              <a:xfrm>
                <a:off x="1593044" y="2325973"/>
                <a:ext cx="24795" cy="5086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481" extrusionOk="0">
                    <a:moveTo>
                      <a:pt x="549" y="1"/>
                    </a:moveTo>
                    <a:cubicBezTo>
                      <a:pt x="519" y="1"/>
                      <a:pt x="489" y="12"/>
                      <a:pt x="463" y="38"/>
                    </a:cubicBezTo>
                    <a:cubicBezTo>
                      <a:pt x="143" y="394"/>
                      <a:pt x="0" y="927"/>
                      <a:pt x="107" y="1390"/>
                    </a:cubicBezTo>
                    <a:cubicBezTo>
                      <a:pt x="123" y="1452"/>
                      <a:pt x="173" y="1480"/>
                      <a:pt x="221" y="1480"/>
                    </a:cubicBezTo>
                    <a:cubicBezTo>
                      <a:pt x="282" y="1480"/>
                      <a:pt x="341" y="1434"/>
                      <a:pt x="321" y="1354"/>
                    </a:cubicBezTo>
                    <a:cubicBezTo>
                      <a:pt x="249" y="927"/>
                      <a:pt x="356" y="500"/>
                      <a:pt x="641" y="216"/>
                    </a:cubicBezTo>
                    <a:cubicBezTo>
                      <a:pt x="722" y="108"/>
                      <a:pt x="640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58;p38"/>
              <p:cNvSpPr/>
              <p:nvPr/>
            </p:nvSpPr>
            <p:spPr>
              <a:xfrm>
                <a:off x="1538063" y="2296027"/>
                <a:ext cx="25207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54" extrusionOk="0">
                    <a:moveTo>
                      <a:pt x="594" y="1"/>
                    </a:moveTo>
                    <a:cubicBezTo>
                      <a:pt x="575" y="1"/>
                      <a:pt x="554" y="7"/>
                      <a:pt x="534" y="20"/>
                    </a:cubicBezTo>
                    <a:cubicBezTo>
                      <a:pt x="107" y="340"/>
                      <a:pt x="0" y="945"/>
                      <a:pt x="249" y="1408"/>
                    </a:cubicBezTo>
                    <a:cubicBezTo>
                      <a:pt x="260" y="1440"/>
                      <a:pt x="284" y="1453"/>
                      <a:pt x="310" y="1453"/>
                    </a:cubicBezTo>
                    <a:cubicBezTo>
                      <a:pt x="370" y="1453"/>
                      <a:pt x="441" y="1386"/>
                      <a:pt x="392" y="1337"/>
                    </a:cubicBezTo>
                    <a:cubicBezTo>
                      <a:pt x="320" y="1123"/>
                      <a:pt x="285" y="910"/>
                      <a:pt x="356" y="696"/>
                    </a:cubicBezTo>
                    <a:cubicBezTo>
                      <a:pt x="392" y="518"/>
                      <a:pt x="498" y="305"/>
                      <a:pt x="676" y="163"/>
                    </a:cubicBezTo>
                    <a:cubicBezTo>
                      <a:pt x="734" y="105"/>
                      <a:pt x="675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59;p38"/>
              <p:cNvSpPr/>
              <p:nvPr/>
            </p:nvSpPr>
            <p:spPr>
              <a:xfrm>
                <a:off x="1534388" y="2211065"/>
                <a:ext cx="21395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32" extrusionOk="0">
                    <a:moveTo>
                      <a:pt x="521" y="1"/>
                    </a:moveTo>
                    <a:cubicBezTo>
                      <a:pt x="502" y="1"/>
                      <a:pt x="481" y="12"/>
                      <a:pt x="463" y="39"/>
                    </a:cubicBezTo>
                    <a:cubicBezTo>
                      <a:pt x="178" y="253"/>
                      <a:pt x="1" y="608"/>
                      <a:pt x="1" y="964"/>
                    </a:cubicBezTo>
                    <a:cubicBezTo>
                      <a:pt x="1" y="1003"/>
                      <a:pt x="43" y="1032"/>
                      <a:pt x="82" y="1032"/>
                    </a:cubicBezTo>
                    <a:cubicBezTo>
                      <a:pt x="114" y="1032"/>
                      <a:pt x="143" y="1012"/>
                      <a:pt x="143" y="964"/>
                    </a:cubicBezTo>
                    <a:cubicBezTo>
                      <a:pt x="178" y="644"/>
                      <a:pt x="321" y="359"/>
                      <a:pt x="570" y="146"/>
                    </a:cubicBezTo>
                    <a:cubicBezTo>
                      <a:pt x="623" y="93"/>
                      <a:pt x="577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60;p38"/>
              <p:cNvSpPr/>
              <p:nvPr/>
            </p:nvSpPr>
            <p:spPr>
              <a:xfrm>
                <a:off x="1462304" y="2297126"/>
                <a:ext cx="22700" cy="49728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448" extrusionOk="0">
                    <a:moveTo>
                      <a:pt x="502" y="1"/>
                    </a:moveTo>
                    <a:cubicBezTo>
                      <a:pt x="477" y="1"/>
                      <a:pt x="451" y="8"/>
                      <a:pt x="427" y="24"/>
                    </a:cubicBezTo>
                    <a:cubicBezTo>
                      <a:pt x="71" y="380"/>
                      <a:pt x="0" y="949"/>
                      <a:pt x="320" y="1411"/>
                    </a:cubicBezTo>
                    <a:cubicBezTo>
                      <a:pt x="320" y="1447"/>
                      <a:pt x="392" y="1447"/>
                      <a:pt x="463" y="1447"/>
                    </a:cubicBezTo>
                    <a:cubicBezTo>
                      <a:pt x="498" y="1411"/>
                      <a:pt x="498" y="1340"/>
                      <a:pt x="498" y="1305"/>
                    </a:cubicBezTo>
                    <a:cubicBezTo>
                      <a:pt x="249" y="949"/>
                      <a:pt x="285" y="486"/>
                      <a:pt x="605" y="166"/>
                    </a:cubicBezTo>
                    <a:cubicBezTo>
                      <a:pt x="660" y="83"/>
                      <a:pt x="587" y="1"/>
                      <a:pt x="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61;p38"/>
              <p:cNvSpPr/>
              <p:nvPr/>
            </p:nvSpPr>
            <p:spPr>
              <a:xfrm>
                <a:off x="1399972" y="2273190"/>
                <a:ext cx="21327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150" extrusionOk="0">
                    <a:moveTo>
                      <a:pt x="473" y="1"/>
                    </a:moveTo>
                    <a:cubicBezTo>
                      <a:pt x="443" y="1"/>
                      <a:pt x="413" y="14"/>
                      <a:pt x="392" y="45"/>
                    </a:cubicBezTo>
                    <a:cubicBezTo>
                      <a:pt x="179" y="365"/>
                      <a:pt x="72" y="685"/>
                      <a:pt x="1" y="1041"/>
                    </a:cubicBezTo>
                    <a:cubicBezTo>
                      <a:pt x="1" y="1110"/>
                      <a:pt x="60" y="1149"/>
                      <a:pt x="112" y="1149"/>
                    </a:cubicBezTo>
                    <a:cubicBezTo>
                      <a:pt x="140" y="1149"/>
                      <a:pt x="166" y="1137"/>
                      <a:pt x="179" y="1112"/>
                    </a:cubicBezTo>
                    <a:cubicBezTo>
                      <a:pt x="250" y="756"/>
                      <a:pt x="356" y="436"/>
                      <a:pt x="570" y="152"/>
                    </a:cubicBezTo>
                    <a:cubicBezTo>
                      <a:pt x="620" y="76"/>
                      <a:pt x="546" y="1"/>
                      <a:pt x="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2;p38"/>
              <p:cNvSpPr/>
              <p:nvPr/>
            </p:nvSpPr>
            <p:spPr>
              <a:xfrm>
                <a:off x="1742124" y="2291322"/>
                <a:ext cx="208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05" extrusionOk="0">
                    <a:moveTo>
                      <a:pt x="482" y="0"/>
                    </a:moveTo>
                    <a:cubicBezTo>
                      <a:pt x="466" y="0"/>
                      <a:pt x="448" y="5"/>
                      <a:pt x="427" y="15"/>
                    </a:cubicBezTo>
                    <a:cubicBezTo>
                      <a:pt x="214" y="193"/>
                      <a:pt x="36" y="442"/>
                      <a:pt x="0" y="762"/>
                    </a:cubicBezTo>
                    <a:cubicBezTo>
                      <a:pt x="0" y="798"/>
                      <a:pt x="0" y="869"/>
                      <a:pt x="71" y="904"/>
                    </a:cubicBezTo>
                    <a:cubicBezTo>
                      <a:pt x="143" y="904"/>
                      <a:pt x="214" y="869"/>
                      <a:pt x="214" y="798"/>
                    </a:cubicBezTo>
                    <a:lnTo>
                      <a:pt x="285" y="762"/>
                    </a:lnTo>
                    <a:cubicBezTo>
                      <a:pt x="285" y="691"/>
                      <a:pt x="285" y="655"/>
                      <a:pt x="321" y="584"/>
                    </a:cubicBezTo>
                    <a:cubicBezTo>
                      <a:pt x="321" y="549"/>
                      <a:pt x="321" y="549"/>
                      <a:pt x="321" y="549"/>
                    </a:cubicBezTo>
                    <a:cubicBezTo>
                      <a:pt x="321" y="513"/>
                      <a:pt x="356" y="477"/>
                      <a:pt x="356" y="442"/>
                    </a:cubicBezTo>
                    <a:cubicBezTo>
                      <a:pt x="392" y="406"/>
                      <a:pt x="392" y="406"/>
                      <a:pt x="427" y="371"/>
                    </a:cubicBezTo>
                    <a:lnTo>
                      <a:pt x="463" y="335"/>
                    </a:lnTo>
                    <a:cubicBezTo>
                      <a:pt x="498" y="264"/>
                      <a:pt x="534" y="228"/>
                      <a:pt x="570" y="193"/>
                    </a:cubicBezTo>
                    <a:cubicBezTo>
                      <a:pt x="605" y="157"/>
                      <a:pt x="605" y="86"/>
                      <a:pt x="570" y="51"/>
                    </a:cubicBezTo>
                    <a:cubicBezTo>
                      <a:pt x="544" y="25"/>
                      <a:pt x="51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63;p38"/>
              <p:cNvSpPr/>
              <p:nvPr/>
            </p:nvSpPr>
            <p:spPr>
              <a:xfrm>
                <a:off x="1755552" y="2349326"/>
                <a:ext cx="20022" cy="41417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206" extrusionOk="0">
                    <a:moveTo>
                      <a:pt x="397" y="1"/>
                    </a:moveTo>
                    <a:cubicBezTo>
                      <a:pt x="371" y="1"/>
                      <a:pt x="344" y="11"/>
                      <a:pt x="321" y="34"/>
                    </a:cubicBezTo>
                    <a:cubicBezTo>
                      <a:pt x="36" y="354"/>
                      <a:pt x="1" y="852"/>
                      <a:pt x="285" y="1172"/>
                    </a:cubicBezTo>
                    <a:cubicBezTo>
                      <a:pt x="301" y="1196"/>
                      <a:pt x="322" y="1206"/>
                      <a:pt x="344" y="1206"/>
                    </a:cubicBezTo>
                    <a:cubicBezTo>
                      <a:pt x="421" y="1206"/>
                      <a:pt x="511" y="1085"/>
                      <a:pt x="428" y="1030"/>
                    </a:cubicBezTo>
                    <a:lnTo>
                      <a:pt x="463" y="1030"/>
                    </a:lnTo>
                    <a:cubicBezTo>
                      <a:pt x="392" y="888"/>
                      <a:pt x="321" y="745"/>
                      <a:pt x="356" y="603"/>
                    </a:cubicBezTo>
                    <a:cubicBezTo>
                      <a:pt x="356" y="568"/>
                      <a:pt x="356" y="532"/>
                      <a:pt x="356" y="496"/>
                    </a:cubicBezTo>
                    <a:cubicBezTo>
                      <a:pt x="356" y="461"/>
                      <a:pt x="356" y="461"/>
                      <a:pt x="356" y="425"/>
                    </a:cubicBezTo>
                    <a:cubicBezTo>
                      <a:pt x="356" y="425"/>
                      <a:pt x="356" y="425"/>
                      <a:pt x="356" y="390"/>
                    </a:cubicBezTo>
                    <a:cubicBezTo>
                      <a:pt x="392" y="318"/>
                      <a:pt x="428" y="247"/>
                      <a:pt x="499" y="212"/>
                    </a:cubicBezTo>
                    <a:cubicBezTo>
                      <a:pt x="582" y="128"/>
                      <a:pt x="491" y="1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64;p38"/>
              <p:cNvSpPr/>
              <p:nvPr/>
            </p:nvSpPr>
            <p:spPr>
              <a:xfrm>
                <a:off x="1421986" y="2102751"/>
                <a:ext cx="117314" cy="12037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505" extrusionOk="0">
                    <a:moveTo>
                      <a:pt x="1293" y="0"/>
                    </a:moveTo>
                    <a:cubicBezTo>
                      <a:pt x="1216" y="0"/>
                      <a:pt x="1149" y="16"/>
                      <a:pt x="1103" y="62"/>
                    </a:cubicBezTo>
                    <a:cubicBezTo>
                      <a:pt x="996" y="169"/>
                      <a:pt x="890" y="347"/>
                      <a:pt x="783" y="489"/>
                    </a:cubicBezTo>
                    <a:cubicBezTo>
                      <a:pt x="676" y="631"/>
                      <a:pt x="534" y="809"/>
                      <a:pt x="427" y="952"/>
                    </a:cubicBezTo>
                    <a:cubicBezTo>
                      <a:pt x="178" y="1165"/>
                      <a:pt x="36" y="1485"/>
                      <a:pt x="0" y="1841"/>
                    </a:cubicBezTo>
                    <a:cubicBezTo>
                      <a:pt x="0" y="2090"/>
                      <a:pt x="961" y="3122"/>
                      <a:pt x="1210" y="3122"/>
                    </a:cubicBezTo>
                    <a:cubicBezTo>
                      <a:pt x="1388" y="3264"/>
                      <a:pt x="1601" y="3407"/>
                      <a:pt x="1850" y="3478"/>
                    </a:cubicBezTo>
                    <a:cubicBezTo>
                      <a:pt x="1886" y="3496"/>
                      <a:pt x="1921" y="3505"/>
                      <a:pt x="1961" y="3505"/>
                    </a:cubicBezTo>
                    <a:cubicBezTo>
                      <a:pt x="2002" y="3505"/>
                      <a:pt x="2046" y="3496"/>
                      <a:pt x="2099" y="3478"/>
                    </a:cubicBezTo>
                    <a:cubicBezTo>
                      <a:pt x="2135" y="3442"/>
                      <a:pt x="2206" y="3407"/>
                      <a:pt x="2242" y="3335"/>
                    </a:cubicBezTo>
                    <a:cubicBezTo>
                      <a:pt x="2740" y="2731"/>
                      <a:pt x="3131" y="2019"/>
                      <a:pt x="3345" y="1272"/>
                    </a:cubicBezTo>
                    <a:cubicBezTo>
                      <a:pt x="3416" y="1094"/>
                      <a:pt x="3416" y="916"/>
                      <a:pt x="3380" y="738"/>
                    </a:cubicBezTo>
                    <a:cubicBezTo>
                      <a:pt x="3274" y="489"/>
                      <a:pt x="2918" y="382"/>
                      <a:pt x="2633" y="311"/>
                    </a:cubicBezTo>
                    <a:lnTo>
                      <a:pt x="1779" y="98"/>
                    </a:lnTo>
                    <a:cubicBezTo>
                      <a:pt x="1658" y="73"/>
                      <a:pt x="1455" y="0"/>
                      <a:pt x="1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65;p38"/>
              <p:cNvSpPr/>
              <p:nvPr/>
            </p:nvSpPr>
            <p:spPr>
              <a:xfrm>
                <a:off x="1597921" y="2257598"/>
                <a:ext cx="232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84" extrusionOk="0">
                    <a:moveTo>
                      <a:pt x="534" y="1"/>
                    </a:moveTo>
                    <a:cubicBezTo>
                      <a:pt x="463" y="36"/>
                      <a:pt x="392" y="72"/>
                      <a:pt x="321" y="107"/>
                    </a:cubicBezTo>
                    <a:cubicBezTo>
                      <a:pt x="250" y="143"/>
                      <a:pt x="214" y="214"/>
                      <a:pt x="179" y="250"/>
                    </a:cubicBezTo>
                    <a:cubicBezTo>
                      <a:pt x="107" y="321"/>
                      <a:pt x="72" y="356"/>
                      <a:pt x="36" y="428"/>
                    </a:cubicBezTo>
                    <a:cubicBezTo>
                      <a:pt x="36" y="463"/>
                      <a:pt x="1" y="499"/>
                      <a:pt x="1" y="534"/>
                    </a:cubicBezTo>
                    <a:cubicBezTo>
                      <a:pt x="1" y="606"/>
                      <a:pt x="1" y="641"/>
                      <a:pt x="1" y="677"/>
                    </a:cubicBezTo>
                    <a:cubicBezTo>
                      <a:pt x="1" y="748"/>
                      <a:pt x="54" y="783"/>
                      <a:pt x="107" y="783"/>
                    </a:cubicBezTo>
                    <a:cubicBezTo>
                      <a:pt x="161" y="783"/>
                      <a:pt x="214" y="748"/>
                      <a:pt x="214" y="677"/>
                    </a:cubicBezTo>
                    <a:lnTo>
                      <a:pt x="285" y="606"/>
                    </a:lnTo>
                    <a:lnTo>
                      <a:pt x="285" y="534"/>
                    </a:lnTo>
                    <a:lnTo>
                      <a:pt x="285" y="499"/>
                    </a:lnTo>
                    <a:lnTo>
                      <a:pt x="285" y="463"/>
                    </a:lnTo>
                    <a:cubicBezTo>
                      <a:pt x="321" y="428"/>
                      <a:pt x="321" y="428"/>
                      <a:pt x="357" y="392"/>
                    </a:cubicBezTo>
                    <a:lnTo>
                      <a:pt x="357" y="356"/>
                    </a:lnTo>
                    <a:cubicBezTo>
                      <a:pt x="392" y="321"/>
                      <a:pt x="392" y="321"/>
                      <a:pt x="428" y="285"/>
                    </a:cubicBezTo>
                    <a:lnTo>
                      <a:pt x="463" y="250"/>
                    </a:lnTo>
                    <a:lnTo>
                      <a:pt x="534" y="214"/>
                    </a:lnTo>
                    <a:lnTo>
                      <a:pt x="606" y="214"/>
                    </a:lnTo>
                    <a:cubicBezTo>
                      <a:pt x="641" y="179"/>
                      <a:pt x="677" y="143"/>
                      <a:pt x="641" y="72"/>
                    </a:cubicBezTo>
                    <a:cubicBezTo>
                      <a:pt x="641" y="36"/>
                      <a:pt x="570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66;p38"/>
              <p:cNvSpPr/>
              <p:nvPr/>
            </p:nvSpPr>
            <p:spPr>
              <a:xfrm>
                <a:off x="1640712" y="2101205"/>
                <a:ext cx="28127" cy="2936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55" extrusionOk="0">
                    <a:moveTo>
                      <a:pt x="712" y="0"/>
                    </a:moveTo>
                    <a:cubicBezTo>
                      <a:pt x="605" y="0"/>
                      <a:pt x="498" y="36"/>
                      <a:pt x="427" y="71"/>
                    </a:cubicBezTo>
                    <a:cubicBezTo>
                      <a:pt x="356" y="143"/>
                      <a:pt x="285" y="178"/>
                      <a:pt x="214" y="249"/>
                    </a:cubicBezTo>
                    <a:cubicBezTo>
                      <a:pt x="107" y="392"/>
                      <a:pt x="36" y="570"/>
                      <a:pt x="0" y="748"/>
                    </a:cubicBezTo>
                    <a:cubicBezTo>
                      <a:pt x="0" y="819"/>
                      <a:pt x="36" y="854"/>
                      <a:pt x="107" y="854"/>
                    </a:cubicBezTo>
                    <a:cubicBezTo>
                      <a:pt x="142" y="854"/>
                      <a:pt x="178" y="819"/>
                      <a:pt x="178" y="748"/>
                    </a:cubicBezTo>
                    <a:lnTo>
                      <a:pt x="285" y="676"/>
                    </a:lnTo>
                    <a:lnTo>
                      <a:pt x="285" y="605"/>
                    </a:lnTo>
                    <a:cubicBezTo>
                      <a:pt x="249" y="605"/>
                      <a:pt x="249" y="570"/>
                      <a:pt x="285" y="570"/>
                    </a:cubicBezTo>
                    <a:cubicBezTo>
                      <a:pt x="249" y="534"/>
                      <a:pt x="249" y="534"/>
                      <a:pt x="285" y="534"/>
                    </a:cubicBezTo>
                    <a:cubicBezTo>
                      <a:pt x="285" y="498"/>
                      <a:pt x="320" y="463"/>
                      <a:pt x="320" y="427"/>
                    </a:cubicBezTo>
                    <a:cubicBezTo>
                      <a:pt x="356" y="392"/>
                      <a:pt x="356" y="356"/>
                      <a:pt x="391" y="356"/>
                    </a:cubicBezTo>
                    <a:cubicBezTo>
                      <a:pt x="427" y="321"/>
                      <a:pt x="427" y="285"/>
                      <a:pt x="463" y="249"/>
                    </a:cubicBezTo>
                    <a:lnTo>
                      <a:pt x="498" y="249"/>
                    </a:lnTo>
                    <a:lnTo>
                      <a:pt x="534" y="214"/>
                    </a:lnTo>
                    <a:cubicBezTo>
                      <a:pt x="569" y="214"/>
                      <a:pt x="605" y="178"/>
                      <a:pt x="641" y="178"/>
                    </a:cubicBezTo>
                    <a:lnTo>
                      <a:pt x="676" y="178"/>
                    </a:lnTo>
                    <a:cubicBezTo>
                      <a:pt x="676" y="178"/>
                      <a:pt x="712" y="178"/>
                      <a:pt x="747" y="143"/>
                    </a:cubicBezTo>
                    <a:cubicBezTo>
                      <a:pt x="818" y="107"/>
                      <a:pt x="783" y="0"/>
                      <a:pt x="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067;p38"/>
              <p:cNvSpPr/>
              <p:nvPr/>
            </p:nvSpPr>
            <p:spPr>
              <a:xfrm>
                <a:off x="1618698" y="2066073"/>
                <a:ext cx="13462" cy="1531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446" extrusionOk="0">
                    <a:moveTo>
                      <a:pt x="339" y="0"/>
                    </a:moveTo>
                    <a:cubicBezTo>
                      <a:pt x="321" y="0"/>
                      <a:pt x="303" y="9"/>
                      <a:pt x="285" y="27"/>
                    </a:cubicBezTo>
                    <a:lnTo>
                      <a:pt x="36" y="312"/>
                    </a:lnTo>
                    <a:cubicBezTo>
                      <a:pt x="1" y="347"/>
                      <a:pt x="1" y="383"/>
                      <a:pt x="36" y="418"/>
                    </a:cubicBezTo>
                    <a:cubicBezTo>
                      <a:pt x="36" y="436"/>
                      <a:pt x="45" y="445"/>
                      <a:pt x="58" y="445"/>
                    </a:cubicBezTo>
                    <a:cubicBezTo>
                      <a:pt x="72" y="445"/>
                      <a:pt x="90" y="436"/>
                      <a:pt x="107" y="418"/>
                    </a:cubicBezTo>
                    <a:lnTo>
                      <a:pt x="392" y="98"/>
                    </a:lnTo>
                    <a:cubicBezTo>
                      <a:pt x="392" y="63"/>
                      <a:pt x="392" y="27"/>
                      <a:pt x="392" y="27"/>
                    </a:cubicBezTo>
                    <a:cubicBezTo>
                      <a:pt x="374" y="9"/>
                      <a:pt x="356" y="0"/>
                      <a:pt x="3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68;p38"/>
              <p:cNvSpPr/>
              <p:nvPr/>
            </p:nvSpPr>
            <p:spPr>
              <a:xfrm>
                <a:off x="1545377" y="2031044"/>
                <a:ext cx="17137" cy="2314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74" extrusionOk="0">
                    <a:moveTo>
                      <a:pt x="423" y="0"/>
                    </a:moveTo>
                    <a:cubicBezTo>
                      <a:pt x="413" y="0"/>
                      <a:pt x="403" y="5"/>
                      <a:pt x="392" y="15"/>
                    </a:cubicBezTo>
                    <a:cubicBezTo>
                      <a:pt x="357" y="15"/>
                      <a:pt x="321" y="15"/>
                      <a:pt x="321" y="51"/>
                    </a:cubicBezTo>
                    <a:cubicBezTo>
                      <a:pt x="285" y="51"/>
                      <a:pt x="250" y="86"/>
                      <a:pt x="214" y="86"/>
                    </a:cubicBezTo>
                    <a:cubicBezTo>
                      <a:pt x="179" y="158"/>
                      <a:pt x="143" y="193"/>
                      <a:pt x="107" y="229"/>
                    </a:cubicBezTo>
                    <a:cubicBezTo>
                      <a:pt x="36" y="371"/>
                      <a:pt x="1" y="478"/>
                      <a:pt x="36" y="620"/>
                    </a:cubicBezTo>
                    <a:cubicBezTo>
                      <a:pt x="36" y="656"/>
                      <a:pt x="72" y="673"/>
                      <a:pt x="107" y="673"/>
                    </a:cubicBezTo>
                    <a:cubicBezTo>
                      <a:pt x="143" y="673"/>
                      <a:pt x="179" y="656"/>
                      <a:pt x="179" y="620"/>
                    </a:cubicBezTo>
                    <a:lnTo>
                      <a:pt x="250" y="478"/>
                    </a:lnTo>
                    <a:lnTo>
                      <a:pt x="250" y="442"/>
                    </a:lnTo>
                    <a:cubicBezTo>
                      <a:pt x="250" y="407"/>
                      <a:pt x="250" y="371"/>
                      <a:pt x="285" y="371"/>
                    </a:cubicBezTo>
                    <a:cubicBezTo>
                      <a:pt x="285" y="335"/>
                      <a:pt x="285" y="335"/>
                      <a:pt x="285" y="335"/>
                    </a:cubicBezTo>
                    <a:cubicBezTo>
                      <a:pt x="285" y="300"/>
                      <a:pt x="285" y="264"/>
                      <a:pt x="321" y="264"/>
                    </a:cubicBezTo>
                    <a:lnTo>
                      <a:pt x="321" y="229"/>
                    </a:lnTo>
                    <a:lnTo>
                      <a:pt x="357" y="158"/>
                    </a:lnTo>
                    <a:lnTo>
                      <a:pt x="463" y="158"/>
                    </a:lnTo>
                    <a:cubicBezTo>
                      <a:pt x="499" y="122"/>
                      <a:pt x="499" y="86"/>
                      <a:pt x="499" y="51"/>
                    </a:cubicBezTo>
                    <a:cubicBezTo>
                      <a:pt x="474" y="26"/>
                      <a:pt x="449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69;p38"/>
              <p:cNvSpPr/>
              <p:nvPr/>
            </p:nvSpPr>
            <p:spPr>
              <a:xfrm>
                <a:off x="1506296" y="2380783"/>
                <a:ext cx="17995" cy="3035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84" extrusionOk="0">
                    <a:moveTo>
                      <a:pt x="410" y="0"/>
                    </a:moveTo>
                    <a:cubicBezTo>
                      <a:pt x="403" y="0"/>
                      <a:pt x="397" y="2"/>
                      <a:pt x="392" y="7"/>
                    </a:cubicBezTo>
                    <a:cubicBezTo>
                      <a:pt x="249" y="78"/>
                      <a:pt x="142" y="221"/>
                      <a:pt x="71" y="328"/>
                    </a:cubicBezTo>
                    <a:cubicBezTo>
                      <a:pt x="36" y="399"/>
                      <a:pt x="36" y="505"/>
                      <a:pt x="0" y="577"/>
                    </a:cubicBezTo>
                    <a:cubicBezTo>
                      <a:pt x="0" y="612"/>
                      <a:pt x="0" y="648"/>
                      <a:pt x="0" y="683"/>
                    </a:cubicBezTo>
                    <a:cubicBezTo>
                      <a:pt x="36" y="719"/>
                      <a:pt x="36" y="755"/>
                      <a:pt x="36" y="790"/>
                    </a:cubicBezTo>
                    <a:cubicBezTo>
                      <a:pt x="52" y="856"/>
                      <a:pt x="100" y="884"/>
                      <a:pt x="142" y="884"/>
                    </a:cubicBezTo>
                    <a:cubicBezTo>
                      <a:pt x="191" y="884"/>
                      <a:pt x="233" y="847"/>
                      <a:pt x="214" y="790"/>
                    </a:cubicBezTo>
                    <a:lnTo>
                      <a:pt x="249" y="755"/>
                    </a:lnTo>
                    <a:cubicBezTo>
                      <a:pt x="214" y="683"/>
                      <a:pt x="214" y="612"/>
                      <a:pt x="249" y="577"/>
                    </a:cubicBezTo>
                    <a:cubicBezTo>
                      <a:pt x="214" y="541"/>
                      <a:pt x="214" y="541"/>
                      <a:pt x="249" y="505"/>
                    </a:cubicBezTo>
                    <a:lnTo>
                      <a:pt x="249" y="399"/>
                    </a:lnTo>
                    <a:cubicBezTo>
                      <a:pt x="285" y="292"/>
                      <a:pt x="356" y="185"/>
                      <a:pt x="463" y="114"/>
                    </a:cubicBezTo>
                    <a:cubicBezTo>
                      <a:pt x="524" y="83"/>
                      <a:pt x="453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70;p38"/>
              <p:cNvSpPr/>
              <p:nvPr/>
            </p:nvSpPr>
            <p:spPr>
              <a:xfrm>
                <a:off x="1574706" y="2412275"/>
                <a:ext cx="22048" cy="17652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4" extrusionOk="0">
                    <a:moveTo>
                      <a:pt x="566" y="1"/>
                    </a:moveTo>
                    <a:cubicBezTo>
                      <a:pt x="555" y="1"/>
                      <a:pt x="545" y="5"/>
                      <a:pt x="534" y="15"/>
                    </a:cubicBezTo>
                    <a:cubicBezTo>
                      <a:pt x="321" y="51"/>
                      <a:pt x="143" y="193"/>
                      <a:pt x="36" y="407"/>
                    </a:cubicBezTo>
                    <a:cubicBezTo>
                      <a:pt x="1" y="442"/>
                      <a:pt x="36" y="478"/>
                      <a:pt x="72" y="514"/>
                    </a:cubicBezTo>
                    <a:cubicBezTo>
                      <a:pt x="107" y="514"/>
                      <a:pt x="143" y="514"/>
                      <a:pt x="179" y="478"/>
                    </a:cubicBezTo>
                    <a:lnTo>
                      <a:pt x="250" y="407"/>
                    </a:lnTo>
                    <a:lnTo>
                      <a:pt x="285" y="336"/>
                    </a:lnTo>
                    <a:cubicBezTo>
                      <a:pt x="321" y="300"/>
                      <a:pt x="357" y="264"/>
                      <a:pt x="392" y="229"/>
                    </a:cubicBezTo>
                    <a:lnTo>
                      <a:pt x="428" y="193"/>
                    </a:lnTo>
                    <a:lnTo>
                      <a:pt x="499" y="193"/>
                    </a:lnTo>
                    <a:lnTo>
                      <a:pt x="570" y="158"/>
                    </a:lnTo>
                    <a:cubicBezTo>
                      <a:pt x="606" y="122"/>
                      <a:pt x="641" y="87"/>
                      <a:pt x="641" y="51"/>
                    </a:cubicBezTo>
                    <a:cubicBezTo>
                      <a:pt x="616" y="26"/>
                      <a:pt x="591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71;p38"/>
              <p:cNvSpPr/>
              <p:nvPr/>
            </p:nvSpPr>
            <p:spPr>
              <a:xfrm>
                <a:off x="1644352" y="2302827"/>
                <a:ext cx="14699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766" extrusionOk="0">
                    <a:moveTo>
                      <a:pt x="285" y="0"/>
                    </a:moveTo>
                    <a:cubicBezTo>
                      <a:pt x="214" y="71"/>
                      <a:pt x="179" y="107"/>
                      <a:pt x="143" y="178"/>
                    </a:cubicBezTo>
                    <a:cubicBezTo>
                      <a:pt x="108" y="214"/>
                      <a:pt x="72" y="285"/>
                      <a:pt x="36" y="356"/>
                    </a:cubicBezTo>
                    <a:cubicBezTo>
                      <a:pt x="1" y="463"/>
                      <a:pt x="1" y="605"/>
                      <a:pt x="36" y="712"/>
                    </a:cubicBezTo>
                    <a:cubicBezTo>
                      <a:pt x="36" y="747"/>
                      <a:pt x="63" y="765"/>
                      <a:pt x="90" y="765"/>
                    </a:cubicBezTo>
                    <a:cubicBezTo>
                      <a:pt x="116" y="765"/>
                      <a:pt x="143" y="747"/>
                      <a:pt x="143" y="712"/>
                    </a:cubicBezTo>
                    <a:lnTo>
                      <a:pt x="321" y="605"/>
                    </a:lnTo>
                    <a:cubicBezTo>
                      <a:pt x="285" y="534"/>
                      <a:pt x="285" y="498"/>
                      <a:pt x="321" y="427"/>
                    </a:cubicBezTo>
                    <a:cubicBezTo>
                      <a:pt x="321" y="427"/>
                      <a:pt x="321" y="392"/>
                      <a:pt x="321" y="356"/>
                    </a:cubicBezTo>
                    <a:cubicBezTo>
                      <a:pt x="321" y="356"/>
                      <a:pt x="321" y="356"/>
                      <a:pt x="321" y="320"/>
                    </a:cubicBezTo>
                    <a:lnTo>
                      <a:pt x="321" y="285"/>
                    </a:lnTo>
                    <a:lnTo>
                      <a:pt x="357" y="214"/>
                    </a:lnTo>
                    <a:lnTo>
                      <a:pt x="357" y="178"/>
                    </a:lnTo>
                    <a:lnTo>
                      <a:pt x="392" y="142"/>
                    </a:lnTo>
                    <a:cubicBezTo>
                      <a:pt x="428" y="107"/>
                      <a:pt x="428" y="71"/>
                      <a:pt x="392" y="36"/>
                    </a:cubicBezTo>
                    <a:cubicBezTo>
                      <a:pt x="357" y="0"/>
                      <a:pt x="321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72;p38"/>
              <p:cNvSpPr/>
              <p:nvPr/>
            </p:nvSpPr>
            <p:spPr>
              <a:xfrm>
                <a:off x="1747001" y="2235276"/>
                <a:ext cx="14458" cy="16244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73" extrusionOk="0">
                    <a:moveTo>
                      <a:pt x="357" y="1"/>
                    </a:moveTo>
                    <a:cubicBezTo>
                      <a:pt x="347" y="1"/>
                      <a:pt x="334" y="3"/>
                      <a:pt x="321" y="10"/>
                    </a:cubicBezTo>
                    <a:cubicBezTo>
                      <a:pt x="250" y="46"/>
                      <a:pt x="179" y="81"/>
                      <a:pt x="143" y="153"/>
                    </a:cubicBezTo>
                    <a:cubicBezTo>
                      <a:pt x="72" y="224"/>
                      <a:pt x="36" y="295"/>
                      <a:pt x="1" y="366"/>
                    </a:cubicBezTo>
                    <a:cubicBezTo>
                      <a:pt x="1" y="402"/>
                      <a:pt x="1" y="473"/>
                      <a:pt x="72" y="473"/>
                    </a:cubicBezTo>
                    <a:cubicBezTo>
                      <a:pt x="107" y="473"/>
                      <a:pt x="143" y="473"/>
                      <a:pt x="143" y="437"/>
                    </a:cubicBezTo>
                    <a:lnTo>
                      <a:pt x="214" y="366"/>
                    </a:lnTo>
                    <a:lnTo>
                      <a:pt x="214" y="330"/>
                    </a:lnTo>
                    <a:lnTo>
                      <a:pt x="214" y="295"/>
                    </a:lnTo>
                    <a:lnTo>
                      <a:pt x="285" y="188"/>
                    </a:lnTo>
                    <a:lnTo>
                      <a:pt x="321" y="153"/>
                    </a:lnTo>
                    <a:lnTo>
                      <a:pt x="392" y="81"/>
                    </a:lnTo>
                    <a:cubicBezTo>
                      <a:pt x="421" y="53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73;p38"/>
              <p:cNvSpPr/>
              <p:nvPr/>
            </p:nvSpPr>
            <p:spPr>
              <a:xfrm>
                <a:off x="1723785" y="2192830"/>
                <a:ext cx="12260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06" extrusionOk="0">
                    <a:moveTo>
                      <a:pt x="214" y="1"/>
                    </a:moveTo>
                    <a:cubicBezTo>
                      <a:pt x="72" y="143"/>
                      <a:pt x="1" y="321"/>
                      <a:pt x="36" y="499"/>
                    </a:cubicBezTo>
                    <a:cubicBezTo>
                      <a:pt x="36" y="570"/>
                      <a:pt x="36" y="606"/>
                      <a:pt x="107" y="606"/>
                    </a:cubicBezTo>
                    <a:cubicBezTo>
                      <a:pt x="143" y="606"/>
                      <a:pt x="178" y="570"/>
                      <a:pt x="178" y="499"/>
                    </a:cubicBezTo>
                    <a:lnTo>
                      <a:pt x="214" y="499"/>
                    </a:lnTo>
                    <a:cubicBezTo>
                      <a:pt x="214" y="463"/>
                      <a:pt x="214" y="463"/>
                      <a:pt x="214" y="428"/>
                    </a:cubicBezTo>
                    <a:lnTo>
                      <a:pt x="214" y="392"/>
                    </a:lnTo>
                    <a:cubicBezTo>
                      <a:pt x="214" y="357"/>
                      <a:pt x="250" y="321"/>
                      <a:pt x="250" y="286"/>
                    </a:cubicBezTo>
                    <a:lnTo>
                      <a:pt x="250" y="250"/>
                    </a:lnTo>
                    <a:cubicBezTo>
                      <a:pt x="250" y="214"/>
                      <a:pt x="285" y="214"/>
                      <a:pt x="285" y="179"/>
                    </a:cubicBezTo>
                    <a:lnTo>
                      <a:pt x="321" y="108"/>
                    </a:lnTo>
                    <a:cubicBezTo>
                      <a:pt x="356" y="108"/>
                      <a:pt x="356" y="36"/>
                      <a:pt x="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74;p38"/>
              <p:cNvSpPr/>
              <p:nvPr/>
            </p:nvSpPr>
            <p:spPr>
              <a:xfrm>
                <a:off x="1461067" y="2250593"/>
                <a:ext cx="17137" cy="16519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81" extrusionOk="0">
                    <a:moveTo>
                      <a:pt x="445" y="0"/>
                    </a:moveTo>
                    <a:cubicBezTo>
                      <a:pt x="428" y="0"/>
                      <a:pt x="410" y="9"/>
                      <a:pt x="392" y="27"/>
                    </a:cubicBezTo>
                    <a:lnTo>
                      <a:pt x="285" y="98"/>
                    </a:lnTo>
                    <a:lnTo>
                      <a:pt x="214" y="169"/>
                    </a:lnTo>
                    <a:lnTo>
                      <a:pt x="36" y="347"/>
                    </a:lnTo>
                    <a:cubicBezTo>
                      <a:pt x="1" y="347"/>
                      <a:pt x="1" y="418"/>
                      <a:pt x="36" y="454"/>
                    </a:cubicBezTo>
                    <a:cubicBezTo>
                      <a:pt x="54" y="472"/>
                      <a:pt x="72" y="480"/>
                      <a:pt x="90" y="480"/>
                    </a:cubicBezTo>
                    <a:cubicBezTo>
                      <a:pt x="107" y="480"/>
                      <a:pt x="125" y="472"/>
                      <a:pt x="143" y="454"/>
                    </a:cubicBezTo>
                    <a:lnTo>
                      <a:pt x="143" y="418"/>
                    </a:lnTo>
                    <a:lnTo>
                      <a:pt x="321" y="276"/>
                    </a:lnTo>
                    <a:lnTo>
                      <a:pt x="392" y="205"/>
                    </a:lnTo>
                    <a:lnTo>
                      <a:pt x="499" y="98"/>
                    </a:lnTo>
                    <a:cubicBezTo>
                      <a:pt x="499" y="62"/>
                      <a:pt x="499" y="27"/>
                      <a:pt x="499" y="27"/>
                    </a:cubicBezTo>
                    <a:cubicBezTo>
                      <a:pt x="481" y="9"/>
                      <a:pt x="463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075;p38"/>
              <p:cNvSpPr/>
              <p:nvPr/>
            </p:nvSpPr>
            <p:spPr>
              <a:xfrm>
                <a:off x="1419513" y="2350768"/>
                <a:ext cx="11058" cy="266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75" extrusionOk="0">
                    <a:moveTo>
                      <a:pt x="219" y="1"/>
                    </a:moveTo>
                    <a:cubicBezTo>
                      <a:pt x="197" y="1"/>
                      <a:pt x="179" y="10"/>
                      <a:pt x="179" y="27"/>
                    </a:cubicBezTo>
                    <a:cubicBezTo>
                      <a:pt x="72" y="99"/>
                      <a:pt x="37" y="205"/>
                      <a:pt x="1" y="348"/>
                    </a:cubicBezTo>
                    <a:cubicBezTo>
                      <a:pt x="1" y="454"/>
                      <a:pt x="1" y="561"/>
                      <a:pt x="37" y="703"/>
                    </a:cubicBezTo>
                    <a:cubicBezTo>
                      <a:pt x="72" y="739"/>
                      <a:pt x="143" y="775"/>
                      <a:pt x="179" y="775"/>
                    </a:cubicBezTo>
                    <a:cubicBezTo>
                      <a:pt x="250" y="739"/>
                      <a:pt x="286" y="668"/>
                      <a:pt x="250" y="597"/>
                    </a:cubicBezTo>
                    <a:lnTo>
                      <a:pt x="250" y="526"/>
                    </a:lnTo>
                    <a:lnTo>
                      <a:pt x="250" y="490"/>
                    </a:lnTo>
                    <a:lnTo>
                      <a:pt x="250" y="454"/>
                    </a:lnTo>
                    <a:cubicBezTo>
                      <a:pt x="214" y="454"/>
                      <a:pt x="214" y="419"/>
                      <a:pt x="250" y="383"/>
                    </a:cubicBezTo>
                    <a:lnTo>
                      <a:pt x="250" y="348"/>
                    </a:lnTo>
                    <a:cubicBezTo>
                      <a:pt x="250" y="312"/>
                      <a:pt x="250" y="276"/>
                      <a:pt x="286" y="241"/>
                    </a:cubicBezTo>
                    <a:cubicBezTo>
                      <a:pt x="286" y="205"/>
                      <a:pt x="286" y="205"/>
                      <a:pt x="286" y="205"/>
                    </a:cubicBezTo>
                    <a:lnTo>
                      <a:pt x="321" y="134"/>
                    </a:lnTo>
                    <a:cubicBezTo>
                      <a:pt x="321" y="99"/>
                      <a:pt x="321" y="27"/>
                      <a:pt x="286" y="27"/>
                    </a:cubicBezTo>
                    <a:cubicBezTo>
                      <a:pt x="268" y="10"/>
                      <a:pt x="241" y="1"/>
                      <a:pt x="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076;p38"/>
              <p:cNvSpPr/>
              <p:nvPr/>
            </p:nvSpPr>
            <p:spPr>
              <a:xfrm>
                <a:off x="1729898" y="2413511"/>
                <a:ext cx="13462" cy="2129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620" extrusionOk="0">
                    <a:moveTo>
                      <a:pt x="287" y="0"/>
                    </a:moveTo>
                    <a:cubicBezTo>
                      <a:pt x="273" y="0"/>
                      <a:pt x="260" y="5"/>
                      <a:pt x="250" y="15"/>
                    </a:cubicBezTo>
                    <a:cubicBezTo>
                      <a:pt x="72" y="122"/>
                      <a:pt x="0" y="371"/>
                      <a:pt x="107" y="584"/>
                    </a:cubicBezTo>
                    <a:cubicBezTo>
                      <a:pt x="143" y="620"/>
                      <a:pt x="178" y="620"/>
                      <a:pt x="214" y="620"/>
                    </a:cubicBezTo>
                    <a:cubicBezTo>
                      <a:pt x="250" y="584"/>
                      <a:pt x="250" y="549"/>
                      <a:pt x="250" y="513"/>
                    </a:cubicBezTo>
                    <a:lnTo>
                      <a:pt x="321" y="442"/>
                    </a:lnTo>
                    <a:lnTo>
                      <a:pt x="321" y="406"/>
                    </a:lnTo>
                    <a:lnTo>
                      <a:pt x="321" y="371"/>
                    </a:lnTo>
                    <a:lnTo>
                      <a:pt x="321" y="335"/>
                    </a:lnTo>
                    <a:lnTo>
                      <a:pt x="321" y="300"/>
                    </a:lnTo>
                    <a:cubicBezTo>
                      <a:pt x="321" y="300"/>
                      <a:pt x="321" y="264"/>
                      <a:pt x="321" y="264"/>
                    </a:cubicBezTo>
                    <a:lnTo>
                      <a:pt x="321" y="228"/>
                    </a:lnTo>
                    <a:lnTo>
                      <a:pt x="356" y="157"/>
                    </a:lnTo>
                    <a:cubicBezTo>
                      <a:pt x="392" y="157"/>
                      <a:pt x="392" y="86"/>
                      <a:pt x="356" y="51"/>
                    </a:cubicBezTo>
                    <a:cubicBezTo>
                      <a:pt x="356" y="25"/>
                      <a:pt x="321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077;p38"/>
              <p:cNvSpPr/>
              <p:nvPr/>
            </p:nvSpPr>
            <p:spPr>
              <a:xfrm>
                <a:off x="1808096" y="2399019"/>
                <a:ext cx="15695" cy="2998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873" extrusionOk="0">
                    <a:moveTo>
                      <a:pt x="379" y="1"/>
                    </a:moveTo>
                    <a:cubicBezTo>
                      <a:pt x="371" y="1"/>
                      <a:pt x="363" y="4"/>
                      <a:pt x="356" y="10"/>
                    </a:cubicBezTo>
                    <a:cubicBezTo>
                      <a:pt x="214" y="117"/>
                      <a:pt x="143" y="224"/>
                      <a:pt x="72" y="366"/>
                    </a:cubicBezTo>
                    <a:cubicBezTo>
                      <a:pt x="36" y="473"/>
                      <a:pt x="1" y="615"/>
                      <a:pt x="36" y="793"/>
                    </a:cubicBezTo>
                    <a:cubicBezTo>
                      <a:pt x="36" y="846"/>
                      <a:pt x="72" y="873"/>
                      <a:pt x="107" y="873"/>
                    </a:cubicBezTo>
                    <a:cubicBezTo>
                      <a:pt x="143" y="873"/>
                      <a:pt x="179" y="846"/>
                      <a:pt x="179" y="793"/>
                    </a:cubicBezTo>
                    <a:cubicBezTo>
                      <a:pt x="179" y="544"/>
                      <a:pt x="250" y="295"/>
                      <a:pt x="428" y="117"/>
                    </a:cubicBezTo>
                    <a:cubicBezTo>
                      <a:pt x="457" y="59"/>
                      <a:pt x="415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078;p38"/>
              <p:cNvSpPr/>
              <p:nvPr/>
            </p:nvSpPr>
            <p:spPr>
              <a:xfrm>
                <a:off x="1794668" y="2329682"/>
                <a:ext cx="15901" cy="1593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4" extrusionOk="0">
                    <a:moveTo>
                      <a:pt x="320" y="1"/>
                    </a:moveTo>
                    <a:cubicBezTo>
                      <a:pt x="249" y="1"/>
                      <a:pt x="178" y="37"/>
                      <a:pt x="143" y="108"/>
                    </a:cubicBezTo>
                    <a:cubicBezTo>
                      <a:pt x="71" y="179"/>
                      <a:pt x="36" y="250"/>
                      <a:pt x="36" y="321"/>
                    </a:cubicBezTo>
                    <a:cubicBezTo>
                      <a:pt x="0" y="321"/>
                      <a:pt x="0" y="357"/>
                      <a:pt x="36" y="392"/>
                    </a:cubicBezTo>
                    <a:cubicBezTo>
                      <a:pt x="36" y="428"/>
                      <a:pt x="71" y="463"/>
                      <a:pt x="107" y="463"/>
                    </a:cubicBezTo>
                    <a:cubicBezTo>
                      <a:pt x="178" y="463"/>
                      <a:pt x="249" y="428"/>
                      <a:pt x="249" y="357"/>
                    </a:cubicBezTo>
                    <a:lnTo>
                      <a:pt x="214" y="357"/>
                    </a:lnTo>
                    <a:cubicBezTo>
                      <a:pt x="214" y="321"/>
                      <a:pt x="214" y="286"/>
                      <a:pt x="249" y="286"/>
                    </a:cubicBezTo>
                    <a:cubicBezTo>
                      <a:pt x="249" y="286"/>
                      <a:pt x="285" y="250"/>
                      <a:pt x="285" y="214"/>
                    </a:cubicBezTo>
                    <a:lnTo>
                      <a:pt x="285" y="250"/>
                    </a:lnTo>
                    <a:cubicBezTo>
                      <a:pt x="285" y="214"/>
                      <a:pt x="320" y="214"/>
                      <a:pt x="356" y="179"/>
                    </a:cubicBezTo>
                    <a:lnTo>
                      <a:pt x="320" y="179"/>
                    </a:lnTo>
                    <a:cubicBezTo>
                      <a:pt x="356" y="179"/>
                      <a:pt x="356" y="179"/>
                      <a:pt x="392" y="143"/>
                    </a:cubicBezTo>
                    <a:cubicBezTo>
                      <a:pt x="427" y="143"/>
                      <a:pt x="427" y="108"/>
                      <a:pt x="463" y="108"/>
                    </a:cubicBezTo>
                    <a:cubicBezTo>
                      <a:pt x="463" y="72"/>
                      <a:pt x="463" y="37"/>
                      <a:pt x="463" y="37"/>
                    </a:cubicBezTo>
                    <a:cubicBezTo>
                      <a:pt x="427" y="1"/>
                      <a:pt x="427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079;p38"/>
              <p:cNvSpPr/>
              <p:nvPr/>
            </p:nvSpPr>
            <p:spPr>
              <a:xfrm>
                <a:off x="1706683" y="2326042"/>
                <a:ext cx="14699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584" extrusionOk="0">
                    <a:moveTo>
                      <a:pt x="285" y="0"/>
                    </a:moveTo>
                    <a:cubicBezTo>
                      <a:pt x="143" y="143"/>
                      <a:pt x="72" y="285"/>
                      <a:pt x="36" y="463"/>
                    </a:cubicBezTo>
                    <a:cubicBezTo>
                      <a:pt x="0" y="534"/>
                      <a:pt x="36" y="569"/>
                      <a:pt x="107" y="569"/>
                    </a:cubicBezTo>
                    <a:cubicBezTo>
                      <a:pt x="117" y="579"/>
                      <a:pt x="129" y="583"/>
                      <a:pt x="141" y="583"/>
                    </a:cubicBezTo>
                    <a:cubicBezTo>
                      <a:pt x="176" y="583"/>
                      <a:pt x="214" y="550"/>
                      <a:pt x="214" y="498"/>
                    </a:cubicBezTo>
                    <a:lnTo>
                      <a:pt x="249" y="498"/>
                    </a:lnTo>
                    <a:cubicBezTo>
                      <a:pt x="249" y="463"/>
                      <a:pt x="285" y="427"/>
                      <a:pt x="285" y="392"/>
                    </a:cubicBezTo>
                    <a:lnTo>
                      <a:pt x="321" y="320"/>
                    </a:lnTo>
                    <a:cubicBezTo>
                      <a:pt x="356" y="249"/>
                      <a:pt x="392" y="214"/>
                      <a:pt x="427" y="143"/>
                    </a:cubicBezTo>
                    <a:cubicBezTo>
                      <a:pt x="427" y="107"/>
                      <a:pt x="427" y="107"/>
                      <a:pt x="427" y="71"/>
                    </a:cubicBezTo>
                    <a:cubicBezTo>
                      <a:pt x="427" y="36"/>
                      <a:pt x="427" y="36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080;p38"/>
              <p:cNvSpPr/>
              <p:nvPr/>
            </p:nvSpPr>
            <p:spPr>
              <a:xfrm>
                <a:off x="1580819" y="2192589"/>
                <a:ext cx="16793" cy="2105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13" extrusionOk="0">
                    <a:moveTo>
                      <a:pt x="420" y="1"/>
                    </a:moveTo>
                    <a:cubicBezTo>
                      <a:pt x="411" y="1"/>
                      <a:pt x="402" y="3"/>
                      <a:pt x="392" y="8"/>
                    </a:cubicBezTo>
                    <a:cubicBezTo>
                      <a:pt x="250" y="43"/>
                      <a:pt x="179" y="115"/>
                      <a:pt x="107" y="221"/>
                    </a:cubicBezTo>
                    <a:cubicBezTo>
                      <a:pt x="36" y="328"/>
                      <a:pt x="1" y="435"/>
                      <a:pt x="1" y="542"/>
                    </a:cubicBezTo>
                    <a:cubicBezTo>
                      <a:pt x="1" y="577"/>
                      <a:pt x="36" y="613"/>
                      <a:pt x="72" y="613"/>
                    </a:cubicBezTo>
                    <a:cubicBezTo>
                      <a:pt x="107" y="613"/>
                      <a:pt x="143" y="577"/>
                      <a:pt x="143" y="542"/>
                    </a:cubicBezTo>
                    <a:lnTo>
                      <a:pt x="250" y="506"/>
                    </a:lnTo>
                    <a:lnTo>
                      <a:pt x="250" y="435"/>
                    </a:lnTo>
                    <a:cubicBezTo>
                      <a:pt x="250" y="399"/>
                      <a:pt x="250" y="399"/>
                      <a:pt x="250" y="364"/>
                    </a:cubicBezTo>
                    <a:lnTo>
                      <a:pt x="250" y="328"/>
                    </a:lnTo>
                    <a:cubicBezTo>
                      <a:pt x="250" y="328"/>
                      <a:pt x="285" y="293"/>
                      <a:pt x="285" y="257"/>
                    </a:cubicBezTo>
                    <a:lnTo>
                      <a:pt x="356" y="186"/>
                    </a:lnTo>
                    <a:lnTo>
                      <a:pt x="356" y="150"/>
                    </a:lnTo>
                    <a:lnTo>
                      <a:pt x="428" y="115"/>
                    </a:lnTo>
                    <a:cubicBezTo>
                      <a:pt x="489" y="84"/>
                      <a:pt x="471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081;p38"/>
              <p:cNvSpPr/>
              <p:nvPr/>
            </p:nvSpPr>
            <p:spPr>
              <a:xfrm>
                <a:off x="1692019" y="2108520"/>
                <a:ext cx="11024" cy="1469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28" extrusionOk="0">
                    <a:moveTo>
                      <a:pt x="285" y="1"/>
                    </a:moveTo>
                    <a:cubicBezTo>
                      <a:pt x="250" y="1"/>
                      <a:pt x="214" y="1"/>
                      <a:pt x="178" y="36"/>
                    </a:cubicBezTo>
                    <a:cubicBezTo>
                      <a:pt x="178" y="72"/>
                      <a:pt x="143" y="108"/>
                      <a:pt x="143" y="108"/>
                    </a:cubicBezTo>
                    <a:lnTo>
                      <a:pt x="107" y="214"/>
                    </a:lnTo>
                    <a:lnTo>
                      <a:pt x="0" y="357"/>
                    </a:lnTo>
                    <a:cubicBezTo>
                      <a:pt x="0" y="392"/>
                      <a:pt x="0" y="392"/>
                      <a:pt x="0" y="428"/>
                    </a:cubicBezTo>
                    <a:lnTo>
                      <a:pt x="72" y="428"/>
                    </a:lnTo>
                    <a:lnTo>
                      <a:pt x="178" y="285"/>
                    </a:lnTo>
                    <a:lnTo>
                      <a:pt x="250" y="214"/>
                    </a:lnTo>
                    <a:lnTo>
                      <a:pt x="321" y="108"/>
                    </a:lnTo>
                    <a:cubicBezTo>
                      <a:pt x="321" y="72"/>
                      <a:pt x="321" y="36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082;p38"/>
              <p:cNvSpPr/>
              <p:nvPr/>
            </p:nvSpPr>
            <p:spPr>
              <a:xfrm>
                <a:off x="1509936" y="2064287"/>
                <a:ext cx="15763" cy="25963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56" extrusionOk="0">
                    <a:moveTo>
                      <a:pt x="350" y="1"/>
                    </a:moveTo>
                    <a:cubicBezTo>
                      <a:pt x="341" y="1"/>
                      <a:pt x="331" y="3"/>
                      <a:pt x="321" y="8"/>
                    </a:cubicBezTo>
                    <a:cubicBezTo>
                      <a:pt x="214" y="79"/>
                      <a:pt x="108" y="186"/>
                      <a:pt x="72" y="293"/>
                    </a:cubicBezTo>
                    <a:cubicBezTo>
                      <a:pt x="36" y="364"/>
                      <a:pt x="1" y="435"/>
                      <a:pt x="1" y="470"/>
                    </a:cubicBezTo>
                    <a:cubicBezTo>
                      <a:pt x="1" y="506"/>
                      <a:pt x="1" y="542"/>
                      <a:pt x="1" y="577"/>
                    </a:cubicBezTo>
                    <a:lnTo>
                      <a:pt x="1" y="684"/>
                    </a:lnTo>
                    <a:cubicBezTo>
                      <a:pt x="1" y="720"/>
                      <a:pt x="36" y="755"/>
                      <a:pt x="72" y="755"/>
                    </a:cubicBezTo>
                    <a:cubicBezTo>
                      <a:pt x="108" y="755"/>
                      <a:pt x="143" y="720"/>
                      <a:pt x="143" y="684"/>
                    </a:cubicBezTo>
                    <a:lnTo>
                      <a:pt x="214" y="648"/>
                    </a:lnTo>
                    <a:cubicBezTo>
                      <a:pt x="214" y="613"/>
                      <a:pt x="214" y="577"/>
                      <a:pt x="250" y="506"/>
                    </a:cubicBezTo>
                    <a:lnTo>
                      <a:pt x="250" y="435"/>
                    </a:lnTo>
                    <a:cubicBezTo>
                      <a:pt x="250" y="435"/>
                      <a:pt x="250" y="399"/>
                      <a:pt x="250" y="399"/>
                    </a:cubicBezTo>
                    <a:lnTo>
                      <a:pt x="250" y="364"/>
                    </a:lnTo>
                    <a:cubicBezTo>
                      <a:pt x="250" y="328"/>
                      <a:pt x="286" y="293"/>
                      <a:pt x="321" y="221"/>
                    </a:cubicBezTo>
                    <a:lnTo>
                      <a:pt x="357" y="221"/>
                    </a:lnTo>
                    <a:lnTo>
                      <a:pt x="428" y="150"/>
                    </a:lnTo>
                    <a:cubicBezTo>
                      <a:pt x="459" y="89"/>
                      <a:pt x="41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083;p38"/>
              <p:cNvSpPr/>
              <p:nvPr/>
            </p:nvSpPr>
            <p:spPr>
              <a:xfrm>
                <a:off x="1604034" y="2026168"/>
                <a:ext cx="13497" cy="172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01" extrusionOk="0">
                    <a:moveTo>
                      <a:pt x="267" y="0"/>
                    </a:moveTo>
                    <a:cubicBezTo>
                      <a:pt x="229" y="0"/>
                      <a:pt x="204" y="25"/>
                      <a:pt x="179" y="50"/>
                    </a:cubicBezTo>
                    <a:lnTo>
                      <a:pt x="1" y="371"/>
                    </a:lnTo>
                    <a:cubicBezTo>
                      <a:pt x="1" y="406"/>
                      <a:pt x="1" y="477"/>
                      <a:pt x="36" y="477"/>
                    </a:cubicBezTo>
                    <a:cubicBezTo>
                      <a:pt x="51" y="492"/>
                      <a:pt x="72" y="501"/>
                      <a:pt x="94" y="501"/>
                    </a:cubicBezTo>
                    <a:cubicBezTo>
                      <a:pt x="125" y="501"/>
                      <a:pt x="158" y="484"/>
                      <a:pt x="179" y="442"/>
                    </a:cubicBezTo>
                    <a:cubicBezTo>
                      <a:pt x="214" y="371"/>
                      <a:pt x="285" y="264"/>
                      <a:pt x="356" y="157"/>
                    </a:cubicBezTo>
                    <a:cubicBezTo>
                      <a:pt x="392" y="86"/>
                      <a:pt x="356" y="50"/>
                      <a:pt x="321" y="15"/>
                    </a:cubicBezTo>
                    <a:cubicBezTo>
                      <a:pt x="300" y="4"/>
                      <a:pt x="282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084;p38"/>
              <p:cNvSpPr/>
              <p:nvPr/>
            </p:nvSpPr>
            <p:spPr>
              <a:xfrm>
                <a:off x="1816647" y="2387136"/>
                <a:ext cx="67243" cy="9657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812" extrusionOk="0">
                    <a:moveTo>
                      <a:pt x="1602" y="0"/>
                    </a:moveTo>
                    <a:cubicBezTo>
                      <a:pt x="1531" y="107"/>
                      <a:pt x="1495" y="214"/>
                      <a:pt x="1460" y="356"/>
                    </a:cubicBezTo>
                    <a:cubicBezTo>
                      <a:pt x="1282" y="712"/>
                      <a:pt x="1068" y="1103"/>
                      <a:pt x="855" y="1459"/>
                    </a:cubicBezTo>
                    <a:cubicBezTo>
                      <a:pt x="641" y="1779"/>
                      <a:pt x="392" y="2135"/>
                      <a:pt x="107" y="2455"/>
                    </a:cubicBezTo>
                    <a:lnTo>
                      <a:pt x="1" y="2562"/>
                    </a:lnTo>
                    <a:cubicBezTo>
                      <a:pt x="107" y="2633"/>
                      <a:pt x="179" y="2740"/>
                      <a:pt x="250" y="2811"/>
                    </a:cubicBezTo>
                    <a:lnTo>
                      <a:pt x="392" y="2669"/>
                    </a:lnTo>
                    <a:cubicBezTo>
                      <a:pt x="641" y="2349"/>
                      <a:pt x="926" y="1993"/>
                      <a:pt x="1139" y="1637"/>
                    </a:cubicBezTo>
                    <a:cubicBezTo>
                      <a:pt x="1388" y="1246"/>
                      <a:pt x="1602" y="890"/>
                      <a:pt x="1780" y="498"/>
                    </a:cubicBezTo>
                    <a:lnTo>
                      <a:pt x="1958" y="107"/>
                    </a:lnTo>
                    <a:cubicBezTo>
                      <a:pt x="1886" y="107"/>
                      <a:pt x="1780" y="71"/>
                      <a:pt x="1709" y="36"/>
                    </a:cubicBezTo>
                    <a:lnTo>
                      <a:pt x="1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085;p38"/>
              <p:cNvSpPr/>
              <p:nvPr/>
            </p:nvSpPr>
            <p:spPr>
              <a:xfrm>
                <a:off x="1838660" y="2388338"/>
                <a:ext cx="107561" cy="146677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1" extrusionOk="0">
                    <a:moveTo>
                      <a:pt x="3131" y="1"/>
                    </a:moveTo>
                    <a:cubicBezTo>
                      <a:pt x="2989" y="1"/>
                      <a:pt x="2847" y="1"/>
                      <a:pt x="2704" y="36"/>
                    </a:cubicBezTo>
                    <a:cubicBezTo>
                      <a:pt x="2420" y="748"/>
                      <a:pt x="2064" y="1424"/>
                      <a:pt x="1637" y="2100"/>
                    </a:cubicBezTo>
                    <a:cubicBezTo>
                      <a:pt x="1174" y="2776"/>
                      <a:pt x="605" y="3381"/>
                      <a:pt x="0" y="3950"/>
                    </a:cubicBezTo>
                    <a:cubicBezTo>
                      <a:pt x="0" y="4057"/>
                      <a:pt x="0" y="4164"/>
                      <a:pt x="36" y="4271"/>
                    </a:cubicBezTo>
                    <a:cubicBezTo>
                      <a:pt x="712" y="3666"/>
                      <a:pt x="1317" y="3025"/>
                      <a:pt x="1850" y="2314"/>
                    </a:cubicBezTo>
                    <a:cubicBezTo>
                      <a:pt x="2348" y="1566"/>
                      <a:pt x="2775" y="819"/>
                      <a:pt x="3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1086;p38"/>
              <p:cNvSpPr/>
              <p:nvPr/>
            </p:nvSpPr>
            <p:spPr>
              <a:xfrm>
                <a:off x="1849650" y="2392013"/>
                <a:ext cx="144204" cy="188197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480" extrusionOk="0">
                    <a:moveTo>
                      <a:pt x="3879" y="1"/>
                    </a:moveTo>
                    <a:cubicBezTo>
                      <a:pt x="3772" y="392"/>
                      <a:pt x="3665" y="783"/>
                      <a:pt x="3487" y="1139"/>
                    </a:cubicBezTo>
                    <a:cubicBezTo>
                      <a:pt x="3203" y="1744"/>
                      <a:pt x="2882" y="2349"/>
                      <a:pt x="2455" y="2883"/>
                    </a:cubicBezTo>
                    <a:cubicBezTo>
                      <a:pt x="2028" y="3452"/>
                      <a:pt x="1566" y="3950"/>
                      <a:pt x="1068" y="4448"/>
                    </a:cubicBezTo>
                    <a:cubicBezTo>
                      <a:pt x="748" y="4768"/>
                      <a:pt x="392" y="5053"/>
                      <a:pt x="0" y="5302"/>
                    </a:cubicBezTo>
                    <a:cubicBezTo>
                      <a:pt x="36" y="5373"/>
                      <a:pt x="72" y="5409"/>
                      <a:pt x="107" y="5480"/>
                    </a:cubicBezTo>
                    <a:cubicBezTo>
                      <a:pt x="499" y="5267"/>
                      <a:pt x="819" y="5017"/>
                      <a:pt x="1103" y="4733"/>
                    </a:cubicBezTo>
                    <a:cubicBezTo>
                      <a:pt x="1673" y="4199"/>
                      <a:pt x="2171" y="3665"/>
                      <a:pt x="2633" y="3096"/>
                    </a:cubicBezTo>
                    <a:cubicBezTo>
                      <a:pt x="3345" y="2207"/>
                      <a:pt x="3879" y="1210"/>
                      <a:pt x="4199" y="143"/>
                    </a:cubicBezTo>
                    <a:cubicBezTo>
                      <a:pt x="4092" y="72"/>
                      <a:pt x="3985" y="36"/>
                      <a:pt x="3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1087;p38"/>
              <p:cNvSpPr/>
              <p:nvPr/>
            </p:nvSpPr>
            <p:spPr>
              <a:xfrm>
                <a:off x="2790692" y="1880443"/>
                <a:ext cx="709099" cy="696681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21150" extrusionOk="0">
                    <a:moveTo>
                      <a:pt x="10226" y="0"/>
                    </a:moveTo>
                    <a:cubicBezTo>
                      <a:pt x="9959" y="0"/>
                      <a:pt x="9726" y="269"/>
                      <a:pt x="9572" y="484"/>
                    </a:cubicBezTo>
                    <a:cubicBezTo>
                      <a:pt x="8860" y="1623"/>
                      <a:pt x="8611" y="3330"/>
                      <a:pt x="8077" y="4789"/>
                    </a:cubicBezTo>
                    <a:cubicBezTo>
                      <a:pt x="7793" y="5643"/>
                      <a:pt x="7223" y="6390"/>
                      <a:pt x="6476" y="6888"/>
                    </a:cubicBezTo>
                    <a:cubicBezTo>
                      <a:pt x="5907" y="7173"/>
                      <a:pt x="5266" y="7315"/>
                      <a:pt x="4626" y="7351"/>
                    </a:cubicBezTo>
                    <a:cubicBezTo>
                      <a:pt x="3630" y="7458"/>
                      <a:pt x="2669" y="7636"/>
                      <a:pt x="1708" y="7920"/>
                    </a:cubicBezTo>
                    <a:cubicBezTo>
                      <a:pt x="926" y="8134"/>
                      <a:pt x="1" y="8739"/>
                      <a:pt x="285" y="9521"/>
                    </a:cubicBezTo>
                    <a:cubicBezTo>
                      <a:pt x="392" y="9735"/>
                      <a:pt x="534" y="9913"/>
                      <a:pt x="748" y="10020"/>
                    </a:cubicBezTo>
                    <a:cubicBezTo>
                      <a:pt x="3274" y="11834"/>
                      <a:pt x="6476" y="11656"/>
                      <a:pt x="5836" y="15926"/>
                    </a:cubicBezTo>
                    <a:cubicBezTo>
                      <a:pt x="5622" y="17314"/>
                      <a:pt x="5017" y="18666"/>
                      <a:pt x="4982" y="20089"/>
                    </a:cubicBezTo>
                    <a:cubicBezTo>
                      <a:pt x="4946" y="20409"/>
                      <a:pt x="5017" y="20694"/>
                      <a:pt x="5195" y="20943"/>
                    </a:cubicBezTo>
                    <a:cubicBezTo>
                      <a:pt x="5341" y="21089"/>
                      <a:pt x="5515" y="21149"/>
                      <a:pt x="5698" y="21149"/>
                    </a:cubicBezTo>
                    <a:cubicBezTo>
                      <a:pt x="6142" y="21149"/>
                      <a:pt x="6647" y="20797"/>
                      <a:pt x="6974" y="20445"/>
                    </a:cubicBezTo>
                    <a:cubicBezTo>
                      <a:pt x="8006" y="19377"/>
                      <a:pt x="8931" y="18239"/>
                      <a:pt x="9785" y="17065"/>
                    </a:cubicBezTo>
                    <a:cubicBezTo>
                      <a:pt x="10070" y="16566"/>
                      <a:pt x="10461" y="16140"/>
                      <a:pt x="10959" y="15926"/>
                    </a:cubicBezTo>
                    <a:cubicBezTo>
                      <a:pt x="11127" y="15860"/>
                      <a:pt x="11294" y="15830"/>
                      <a:pt x="11459" y="15830"/>
                    </a:cubicBezTo>
                    <a:cubicBezTo>
                      <a:pt x="12271" y="15830"/>
                      <a:pt x="13030" y="16550"/>
                      <a:pt x="13592" y="17171"/>
                    </a:cubicBezTo>
                    <a:cubicBezTo>
                      <a:pt x="14216" y="17873"/>
                      <a:pt x="16167" y="20585"/>
                      <a:pt x="17397" y="20585"/>
                    </a:cubicBezTo>
                    <a:cubicBezTo>
                      <a:pt x="17851" y="20585"/>
                      <a:pt x="18207" y="20214"/>
                      <a:pt x="18360" y="19235"/>
                    </a:cubicBezTo>
                    <a:cubicBezTo>
                      <a:pt x="18467" y="18381"/>
                      <a:pt x="18182" y="17563"/>
                      <a:pt x="17898" y="16780"/>
                    </a:cubicBezTo>
                    <a:cubicBezTo>
                      <a:pt x="17293" y="15037"/>
                      <a:pt x="16830" y="13008"/>
                      <a:pt x="17862" y="11478"/>
                    </a:cubicBezTo>
                    <a:cubicBezTo>
                      <a:pt x="18538" y="10518"/>
                      <a:pt x="19641" y="10020"/>
                      <a:pt x="20460" y="9201"/>
                    </a:cubicBezTo>
                    <a:cubicBezTo>
                      <a:pt x="21242" y="8347"/>
                      <a:pt x="21527" y="6746"/>
                      <a:pt x="20495" y="6177"/>
                    </a:cubicBezTo>
                    <a:cubicBezTo>
                      <a:pt x="20171" y="6059"/>
                      <a:pt x="19822" y="5990"/>
                      <a:pt x="19469" y="5990"/>
                    </a:cubicBezTo>
                    <a:cubicBezTo>
                      <a:pt x="19396" y="5990"/>
                      <a:pt x="19323" y="5993"/>
                      <a:pt x="19250" y="5999"/>
                    </a:cubicBezTo>
                    <a:cubicBezTo>
                      <a:pt x="18378" y="5999"/>
                      <a:pt x="17320" y="6141"/>
                      <a:pt x="16297" y="6141"/>
                    </a:cubicBezTo>
                    <a:cubicBezTo>
                      <a:pt x="15274" y="6141"/>
                      <a:pt x="14286" y="5999"/>
                      <a:pt x="13557" y="5430"/>
                    </a:cubicBezTo>
                    <a:cubicBezTo>
                      <a:pt x="11991" y="4184"/>
                      <a:pt x="11849" y="1872"/>
                      <a:pt x="10639" y="270"/>
                    </a:cubicBezTo>
                    <a:cubicBezTo>
                      <a:pt x="10568" y="164"/>
                      <a:pt x="10461" y="93"/>
                      <a:pt x="10355" y="21"/>
                    </a:cubicBezTo>
                    <a:cubicBezTo>
                      <a:pt x="10311" y="7"/>
                      <a:pt x="10268" y="0"/>
                      <a:pt x="10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1088;p38"/>
              <p:cNvSpPr/>
              <p:nvPr/>
            </p:nvSpPr>
            <p:spPr>
              <a:xfrm>
                <a:off x="2864544" y="1918060"/>
                <a:ext cx="589560" cy="586628"/>
              </a:xfrm>
              <a:custGeom>
                <a:avLst/>
                <a:gdLst/>
                <a:ahLst/>
                <a:cxnLst/>
                <a:rect l="l" t="t" r="r" b="b"/>
                <a:pathLst>
                  <a:path w="17898" h="17809" extrusionOk="0">
                    <a:moveTo>
                      <a:pt x="8106" y="0"/>
                    </a:moveTo>
                    <a:cubicBezTo>
                      <a:pt x="7661" y="0"/>
                      <a:pt x="7401" y="961"/>
                      <a:pt x="7401" y="1441"/>
                    </a:cubicBezTo>
                    <a:cubicBezTo>
                      <a:pt x="7330" y="3042"/>
                      <a:pt x="7330" y="4643"/>
                      <a:pt x="7401" y="6245"/>
                    </a:cubicBezTo>
                    <a:cubicBezTo>
                      <a:pt x="7437" y="6529"/>
                      <a:pt x="7365" y="6850"/>
                      <a:pt x="7223" y="7134"/>
                    </a:cubicBezTo>
                    <a:cubicBezTo>
                      <a:pt x="7002" y="7465"/>
                      <a:pt x="6588" y="7540"/>
                      <a:pt x="6165" y="7540"/>
                    </a:cubicBezTo>
                    <a:cubicBezTo>
                      <a:pt x="6042" y="7540"/>
                      <a:pt x="5919" y="7534"/>
                      <a:pt x="5800" y="7526"/>
                    </a:cubicBezTo>
                    <a:lnTo>
                      <a:pt x="1495" y="7241"/>
                    </a:lnTo>
                    <a:cubicBezTo>
                      <a:pt x="1409" y="7231"/>
                      <a:pt x="1323" y="7227"/>
                      <a:pt x="1236" y="7227"/>
                    </a:cubicBezTo>
                    <a:cubicBezTo>
                      <a:pt x="1000" y="7227"/>
                      <a:pt x="759" y="7260"/>
                      <a:pt x="498" y="7312"/>
                    </a:cubicBezTo>
                    <a:cubicBezTo>
                      <a:pt x="178" y="7454"/>
                      <a:pt x="0" y="7775"/>
                      <a:pt x="36" y="8130"/>
                    </a:cubicBezTo>
                    <a:cubicBezTo>
                      <a:pt x="142" y="8379"/>
                      <a:pt x="320" y="8557"/>
                      <a:pt x="534" y="8700"/>
                    </a:cubicBezTo>
                    <a:cubicBezTo>
                      <a:pt x="1708" y="9411"/>
                      <a:pt x="2989" y="9945"/>
                      <a:pt x="4305" y="10194"/>
                    </a:cubicBezTo>
                    <a:cubicBezTo>
                      <a:pt x="4910" y="10301"/>
                      <a:pt x="5657" y="10479"/>
                      <a:pt x="5729" y="11084"/>
                    </a:cubicBezTo>
                    <a:cubicBezTo>
                      <a:pt x="5729" y="11333"/>
                      <a:pt x="5657" y="11582"/>
                      <a:pt x="5515" y="11795"/>
                    </a:cubicBezTo>
                    <a:cubicBezTo>
                      <a:pt x="4768" y="13468"/>
                      <a:pt x="4270" y="15247"/>
                      <a:pt x="4021" y="17061"/>
                    </a:cubicBezTo>
                    <a:cubicBezTo>
                      <a:pt x="3985" y="17310"/>
                      <a:pt x="3985" y="17631"/>
                      <a:pt x="4199" y="17773"/>
                    </a:cubicBezTo>
                    <a:cubicBezTo>
                      <a:pt x="4341" y="17808"/>
                      <a:pt x="4483" y="17808"/>
                      <a:pt x="4590" y="17808"/>
                    </a:cubicBezTo>
                    <a:cubicBezTo>
                      <a:pt x="5231" y="17666"/>
                      <a:pt x="5657" y="17061"/>
                      <a:pt x="6013" y="16527"/>
                    </a:cubicBezTo>
                    <a:lnTo>
                      <a:pt x="8789" y="12400"/>
                    </a:lnTo>
                    <a:cubicBezTo>
                      <a:pt x="8860" y="12222"/>
                      <a:pt x="9002" y="12115"/>
                      <a:pt x="9144" y="12009"/>
                    </a:cubicBezTo>
                    <a:cubicBezTo>
                      <a:pt x="9219" y="11972"/>
                      <a:pt x="9294" y="11955"/>
                      <a:pt x="9369" y="11955"/>
                    </a:cubicBezTo>
                    <a:cubicBezTo>
                      <a:pt x="9726" y="11955"/>
                      <a:pt x="10077" y="12332"/>
                      <a:pt x="10283" y="12685"/>
                    </a:cubicBezTo>
                    <a:lnTo>
                      <a:pt x="12276" y="15816"/>
                    </a:lnTo>
                    <a:cubicBezTo>
                      <a:pt x="12702" y="16527"/>
                      <a:pt x="13236" y="17275"/>
                      <a:pt x="14019" y="17595"/>
                    </a:cubicBezTo>
                    <a:cubicBezTo>
                      <a:pt x="14108" y="17631"/>
                      <a:pt x="14215" y="17648"/>
                      <a:pt x="14321" y="17648"/>
                    </a:cubicBezTo>
                    <a:cubicBezTo>
                      <a:pt x="14428" y="17648"/>
                      <a:pt x="14535" y="17631"/>
                      <a:pt x="14624" y="17595"/>
                    </a:cubicBezTo>
                    <a:cubicBezTo>
                      <a:pt x="14944" y="17417"/>
                      <a:pt x="14944" y="16954"/>
                      <a:pt x="14873" y="16599"/>
                    </a:cubicBezTo>
                    <a:cubicBezTo>
                      <a:pt x="14517" y="14535"/>
                      <a:pt x="13307" y="12685"/>
                      <a:pt x="13023" y="10621"/>
                    </a:cubicBezTo>
                    <a:cubicBezTo>
                      <a:pt x="12952" y="10336"/>
                      <a:pt x="12987" y="10087"/>
                      <a:pt x="13094" y="9838"/>
                    </a:cubicBezTo>
                    <a:cubicBezTo>
                      <a:pt x="13343" y="9518"/>
                      <a:pt x="13699" y="9340"/>
                      <a:pt x="14090" y="9305"/>
                    </a:cubicBezTo>
                    <a:cubicBezTo>
                      <a:pt x="15015" y="9020"/>
                      <a:pt x="15869" y="8629"/>
                      <a:pt x="16652" y="8095"/>
                    </a:cubicBezTo>
                    <a:cubicBezTo>
                      <a:pt x="17257" y="7632"/>
                      <a:pt x="17897" y="6921"/>
                      <a:pt x="17577" y="6245"/>
                    </a:cubicBezTo>
                    <a:cubicBezTo>
                      <a:pt x="17342" y="5744"/>
                      <a:pt x="16766" y="5585"/>
                      <a:pt x="16211" y="5585"/>
                    </a:cubicBezTo>
                    <a:cubicBezTo>
                      <a:pt x="16095" y="5585"/>
                      <a:pt x="15980" y="5592"/>
                      <a:pt x="15869" y="5604"/>
                    </a:cubicBezTo>
                    <a:cubicBezTo>
                      <a:pt x="14802" y="5711"/>
                      <a:pt x="13805" y="6102"/>
                      <a:pt x="12774" y="6173"/>
                    </a:cubicBezTo>
                    <a:cubicBezTo>
                      <a:pt x="12637" y="6188"/>
                      <a:pt x="12497" y="6195"/>
                      <a:pt x="12356" y="6195"/>
                    </a:cubicBezTo>
                    <a:cubicBezTo>
                      <a:pt x="11433" y="6195"/>
                      <a:pt x="10457" y="5883"/>
                      <a:pt x="9963" y="5142"/>
                    </a:cubicBezTo>
                    <a:cubicBezTo>
                      <a:pt x="9749" y="4715"/>
                      <a:pt x="9571" y="4252"/>
                      <a:pt x="9500" y="3790"/>
                    </a:cubicBezTo>
                    <a:cubicBezTo>
                      <a:pt x="9287" y="2936"/>
                      <a:pt x="9109" y="2082"/>
                      <a:pt x="8931" y="1228"/>
                    </a:cubicBezTo>
                    <a:cubicBezTo>
                      <a:pt x="8895" y="908"/>
                      <a:pt x="8789" y="623"/>
                      <a:pt x="8611" y="374"/>
                    </a:cubicBezTo>
                    <a:cubicBezTo>
                      <a:pt x="8424" y="107"/>
                      <a:pt x="8255" y="0"/>
                      <a:pt x="8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089;p38"/>
              <p:cNvSpPr/>
              <p:nvPr/>
            </p:nvSpPr>
            <p:spPr>
              <a:xfrm>
                <a:off x="3124737" y="2001860"/>
                <a:ext cx="14098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7" extrusionOk="0">
                    <a:moveTo>
                      <a:pt x="214" y="0"/>
                    </a:moveTo>
                    <a:cubicBezTo>
                      <a:pt x="0" y="0"/>
                      <a:pt x="0" y="320"/>
                      <a:pt x="214" y="356"/>
                    </a:cubicBezTo>
                    <a:cubicBezTo>
                      <a:pt x="427" y="320"/>
                      <a:pt x="427" y="0"/>
                      <a:pt x="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090;p38"/>
              <p:cNvSpPr/>
              <p:nvPr/>
            </p:nvSpPr>
            <p:spPr>
              <a:xfrm>
                <a:off x="3125890" y="2053411"/>
                <a:ext cx="17623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4" extrusionOk="0">
                    <a:moveTo>
                      <a:pt x="285" y="1"/>
                    </a:moveTo>
                    <a:cubicBezTo>
                      <a:pt x="1" y="36"/>
                      <a:pt x="1" y="428"/>
                      <a:pt x="285" y="463"/>
                    </a:cubicBezTo>
                    <a:cubicBezTo>
                      <a:pt x="534" y="428"/>
                      <a:pt x="534" y="36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1091;p38"/>
              <p:cNvSpPr/>
              <p:nvPr/>
            </p:nvSpPr>
            <p:spPr>
              <a:xfrm>
                <a:off x="3131753" y="2117875"/>
                <a:ext cx="293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77" extrusionOk="0">
                    <a:moveTo>
                      <a:pt x="428" y="1"/>
                    </a:moveTo>
                    <a:cubicBezTo>
                      <a:pt x="1" y="1"/>
                      <a:pt x="1" y="677"/>
                      <a:pt x="428" y="677"/>
                    </a:cubicBezTo>
                    <a:cubicBezTo>
                      <a:pt x="890" y="677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092;p38"/>
              <p:cNvSpPr/>
              <p:nvPr/>
            </p:nvSpPr>
            <p:spPr>
              <a:xfrm>
                <a:off x="3142294" y="2192880"/>
                <a:ext cx="31688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84" extrusionOk="0">
                    <a:moveTo>
                      <a:pt x="499" y="1"/>
                    </a:moveTo>
                    <a:cubicBezTo>
                      <a:pt x="1" y="36"/>
                      <a:pt x="1" y="713"/>
                      <a:pt x="499" y="784"/>
                    </a:cubicBezTo>
                    <a:cubicBezTo>
                      <a:pt x="961" y="713"/>
                      <a:pt x="961" y="36"/>
                      <a:pt x="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1093;p38"/>
              <p:cNvSpPr/>
              <p:nvPr/>
            </p:nvSpPr>
            <p:spPr>
              <a:xfrm>
                <a:off x="3219670" y="2177662"/>
                <a:ext cx="3518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4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1094;p38"/>
              <p:cNvSpPr/>
              <p:nvPr/>
            </p:nvSpPr>
            <p:spPr>
              <a:xfrm>
                <a:off x="3280609" y="2170613"/>
                <a:ext cx="19962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35" extrusionOk="0">
                    <a:moveTo>
                      <a:pt x="321" y="1"/>
                    </a:moveTo>
                    <a:cubicBezTo>
                      <a:pt x="0" y="36"/>
                      <a:pt x="0" y="499"/>
                      <a:pt x="321" y="535"/>
                    </a:cubicBezTo>
                    <a:cubicBezTo>
                      <a:pt x="605" y="499"/>
                      <a:pt x="605" y="36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095;p38"/>
              <p:cNvSpPr/>
              <p:nvPr/>
            </p:nvSpPr>
            <p:spPr>
              <a:xfrm>
                <a:off x="3328668" y="2154208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2" y="1"/>
                    </a:moveTo>
                    <a:cubicBezTo>
                      <a:pt x="0" y="36"/>
                      <a:pt x="0" y="570"/>
                      <a:pt x="392" y="606"/>
                    </a:cubicBezTo>
                    <a:cubicBezTo>
                      <a:pt x="747" y="570"/>
                      <a:pt x="747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096;p38"/>
              <p:cNvSpPr/>
              <p:nvPr/>
            </p:nvSpPr>
            <p:spPr>
              <a:xfrm>
                <a:off x="3393132" y="2137804"/>
                <a:ext cx="19929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35" extrusionOk="0">
                    <a:moveTo>
                      <a:pt x="320" y="1"/>
                    </a:moveTo>
                    <a:cubicBezTo>
                      <a:pt x="0" y="36"/>
                      <a:pt x="0" y="499"/>
                      <a:pt x="320" y="534"/>
                    </a:cubicBezTo>
                    <a:cubicBezTo>
                      <a:pt x="605" y="499"/>
                      <a:pt x="605" y="36"/>
                      <a:pt x="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097;p38"/>
              <p:cNvSpPr/>
              <p:nvPr/>
            </p:nvSpPr>
            <p:spPr>
              <a:xfrm>
                <a:off x="3180965" y="2237415"/>
                <a:ext cx="27011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84" extrusionOk="0">
                    <a:moveTo>
                      <a:pt x="392" y="1"/>
                    </a:moveTo>
                    <a:cubicBezTo>
                      <a:pt x="321" y="1"/>
                      <a:pt x="286" y="1"/>
                      <a:pt x="250" y="37"/>
                    </a:cubicBezTo>
                    <a:cubicBezTo>
                      <a:pt x="179" y="37"/>
                      <a:pt x="143" y="72"/>
                      <a:pt x="108" y="108"/>
                    </a:cubicBezTo>
                    <a:cubicBezTo>
                      <a:pt x="72" y="143"/>
                      <a:pt x="37" y="179"/>
                      <a:pt x="37" y="250"/>
                    </a:cubicBezTo>
                    <a:cubicBezTo>
                      <a:pt x="1" y="286"/>
                      <a:pt x="1" y="321"/>
                      <a:pt x="1" y="392"/>
                    </a:cubicBezTo>
                    <a:lnTo>
                      <a:pt x="1" y="499"/>
                    </a:lnTo>
                    <a:cubicBezTo>
                      <a:pt x="1" y="535"/>
                      <a:pt x="37" y="606"/>
                      <a:pt x="108" y="641"/>
                    </a:cubicBezTo>
                    <a:lnTo>
                      <a:pt x="179" y="713"/>
                    </a:lnTo>
                    <a:cubicBezTo>
                      <a:pt x="214" y="748"/>
                      <a:pt x="286" y="784"/>
                      <a:pt x="357" y="784"/>
                    </a:cubicBezTo>
                    <a:lnTo>
                      <a:pt x="464" y="784"/>
                    </a:lnTo>
                    <a:cubicBezTo>
                      <a:pt x="499" y="784"/>
                      <a:pt x="570" y="748"/>
                      <a:pt x="606" y="748"/>
                    </a:cubicBezTo>
                    <a:cubicBezTo>
                      <a:pt x="713" y="713"/>
                      <a:pt x="784" y="641"/>
                      <a:pt x="819" y="535"/>
                    </a:cubicBezTo>
                    <a:cubicBezTo>
                      <a:pt x="819" y="499"/>
                      <a:pt x="819" y="428"/>
                      <a:pt x="819" y="392"/>
                    </a:cubicBezTo>
                    <a:lnTo>
                      <a:pt x="819" y="286"/>
                    </a:lnTo>
                    <a:cubicBezTo>
                      <a:pt x="819" y="214"/>
                      <a:pt x="784" y="143"/>
                      <a:pt x="748" y="108"/>
                    </a:cubicBezTo>
                    <a:lnTo>
                      <a:pt x="677" y="37"/>
                    </a:lnTo>
                    <a:cubicBezTo>
                      <a:pt x="606" y="1"/>
                      <a:pt x="535" y="1"/>
                      <a:pt x="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098;p38"/>
              <p:cNvSpPr/>
              <p:nvPr/>
            </p:nvSpPr>
            <p:spPr>
              <a:xfrm>
                <a:off x="3219670" y="2284322"/>
                <a:ext cx="35180" cy="25792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3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099;p38"/>
              <p:cNvSpPr/>
              <p:nvPr/>
            </p:nvSpPr>
            <p:spPr>
              <a:xfrm>
                <a:off x="3261866" y="2335873"/>
                <a:ext cx="25792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77" extrusionOk="0">
                    <a:moveTo>
                      <a:pt x="214" y="1"/>
                    </a:moveTo>
                    <a:cubicBezTo>
                      <a:pt x="178" y="36"/>
                      <a:pt x="142" y="72"/>
                      <a:pt x="107" y="108"/>
                    </a:cubicBezTo>
                    <a:cubicBezTo>
                      <a:pt x="71" y="108"/>
                      <a:pt x="36" y="179"/>
                      <a:pt x="36" y="214"/>
                    </a:cubicBezTo>
                    <a:cubicBezTo>
                      <a:pt x="0" y="250"/>
                      <a:pt x="0" y="285"/>
                      <a:pt x="0" y="321"/>
                    </a:cubicBezTo>
                    <a:lnTo>
                      <a:pt x="0" y="428"/>
                    </a:lnTo>
                    <a:cubicBezTo>
                      <a:pt x="36" y="499"/>
                      <a:pt x="71" y="534"/>
                      <a:pt x="107" y="570"/>
                    </a:cubicBezTo>
                    <a:lnTo>
                      <a:pt x="178" y="641"/>
                    </a:lnTo>
                    <a:cubicBezTo>
                      <a:pt x="214" y="677"/>
                      <a:pt x="285" y="677"/>
                      <a:pt x="356" y="677"/>
                    </a:cubicBezTo>
                    <a:lnTo>
                      <a:pt x="427" y="677"/>
                    </a:lnTo>
                    <a:cubicBezTo>
                      <a:pt x="498" y="677"/>
                      <a:pt x="534" y="677"/>
                      <a:pt x="569" y="641"/>
                    </a:cubicBezTo>
                    <a:cubicBezTo>
                      <a:pt x="640" y="606"/>
                      <a:pt x="712" y="534"/>
                      <a:pt x="747" y="463"/>
                    </a:cubicBezTo>
                    <a:cubicBezTo>
                      <a:pt x="783" y="428"/>
                      <a:pt x="783" y="392"/>
                      <a:pt x="783" y="357"/>
                    </a:cubicBezTo>
                    <a:lnTo>
                      <a:pt x="783" y="250"/>
                    </a:lnTo>
                    <a:cubicBezTo>
                      <a:pt x="783" y="179"/>
                      <a:pt x="747" y="143"/>
                      <a:pt x="676" y="108"/>
                    </a:cubicBezTo>
                    <a:lnTo>
                      <a:pt x="605" y="36"/>
                    </a:lnTo>
                    <a:cubicBezTo>
                      <a:pt x="569" y="1"/>
                      <a:pt x="498" y="1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100;p38"/>
              <p:cNvSpPr/>
              <p:nvPr/>
            </p:nvSpPr>
            <p:spPr>
              <a:xfrm>
                <a:off x="3279423" y="2383933"/>
                <a:ext cx="29350" cy="2114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42" extrusionOk="0">
                    <a:moveTo>
                      <a:pt x="428" y="1"/>
                    </a:moveTo>
                    <a:cubicBezTo>
                      <a:pt x="1" y="1"/>
                      <a:pt x="1" y="641"/>
                      <a:pt x="428" y="641"/>
                    </a:cubicBezTo>
                    <a:cubicBezTo>
                      <a:pt x="890" y="641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101;p38"/>
              <p:cNvSpPr/>
              <p:nvPr/>
            </p:nvSpPr>
            <p:spPr>
              <a:xfrm>
                <a:off x="3311078" y="2442534"/>
                <a:ext cx="18776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64" extrusionOk="0">
                    <a:moveTo>
                      <a:pt x="285" y="1"/>
                    </a:moveTo>
                    <a:cubicBezTo>
                      <a:pt x="0" y="1"/>
                      <a:pt x="0" y="463"/>
                      <a:pt x="285" y="463"/>
                    </a:cubicBezTo>
                    <a:cubicBezTo>
                      <a:pt x="570" y="463"/>
                      <a:pt x="570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102;p38"/>
              <p:cNvSpPr/>
              <p:nvPr/>
            </p:nvSpPr>
            <p:spPr>
              <a:xfrm>
                <a:off x="3020416" y="2437856"/>
                <a:ext cx="21115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63" extrusionOk="0">
                    <a:moveTo>
                      <a:pt x="321" y="0"/>
                    </a:moveTo>
                    <a:cubicBezTo>
                      <a:pt x="0" y="0"/>
                      <a:pt x="0" y="463"/>
                      <a:pt x="321" y="463"/>
                    </a:cubicBezTo>
                    <a:cubicBezTo>
                      <a:pt x="641" y="463"/>
                      <a:pt x="641" y="0"/>
                      <a:pt x="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103;p38"/>
              <p:cNvSpPr/>
              <p:nvPr/>
            </p:nvSpPr>
            <p:spPr>
              <a:xfrm>
                <a:off x="3047361" y="2388611"/>
                <a:ext cx="21147" cy="1647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00" extrusionOk="0">
                    <a:moveTo>
                      <a:pt x="321" y="1"/>
                    </a:moveTo>
                    <a:cubicBezTo>
                      <a:pt x="1" y="1"/>
                      <a:pt x="1" y="499"/>
                      <a:pt x="321" y="499"/>
                    </a:cubicBezTo>
                    <a:cubicBezTo>
                      <a:pt x="641" y="499"/>
                      <a:pt x="641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104;p38"/>
              <p:cNvSpPr/>
              <p:nvPr/>
            </p:nvSpPr>
            <p:spPr>
              <a:xfrm>
                <a:off x="3066136" y="2331196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1" y="0"/>
                    </a:moveTo>
                    <a:cubicBezTo>
                      <a:pt x="0" y="0"/>
                      <a:pt x="0" y="605"/>
                      <a:pt x="391" y="605"/>
                    </a:cubicBezTo>
                    <a:cubicBezTo>
                      <a:pt x="747" y="605"/>
                      <a:pt x="747" y="0"/>
                      <a:pt x="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105;p38"/>
              <p:cNvSpPr/>
              <p:nvPr/>
            </p:nvSpPr>
            <p:spPr>
              <a:xfrm>
                <a:off x="3089557" y="2278459"/>
                <a:ext cx="24639" cy="2463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48" extrusionOk="0">
                    <a:moveTo>
                      <a:pt x="285" y="0"/>
                    </a:moveTo>
                    <a:cubicBezTo>
                      <a:pt x="214" y="0"/>
                      <a:pt x="143" y="36"/>
                      <a:pt x="107" y="107"/>
                    </a:cubicBezTo>
                    <a:lnTo>
                      <a:pt x="36" y="178"/>
                    </a:lnTo>
                    <a:cubicBezTo>
                      <a:pt x="1" y="249"/>
                      <a:pt x="1" y="285"/>
                      <a:pt x="1" y="356"/>
                    </a:cubicBezTo>
                    <a:lnTo>
                      <a:pt x="1" y="463"/>
                    </a:lnTo>
                    <a:cubicBezTo>
                      <a:pt x="1" y="534"/>
                      <a:pt x="36" y="570"/>
                      <a:pt x="72" y="605"/>
                    </a:cubicBezTo>
                    <a:cubicBezTo>
                      <a:pt x="72" y="641"/>
                      <a:pt x="143" y="676"/>
                      <a:pt x="179" y="712"/>
                    </a:cubicBezTo>
                    <a:cubicBezTo>
                      <a:pt x="179" y="712"/>
                      <a:pt x="214" y="712"/>
                      <a:pt x="250" y="748"/>
                    </a:cubicBezTo>
                    <a:lnTo>
                      <a:pt x="463" y="748"/>
                    </a:lnTo>
                    <a:cubicBezTo>
                      <a:pt x="499" y="712"/>
                      <a:pt x="534" y="712"/>
                      <a:pt x="570" y="712"/>
                    </a:cubicBezTo>
                    <a:lnTo>
                      <a:pt x="641" y="641"/>
                    </a:lnTo>
                    <a:cubicBezTo>
                      <a:pt x="677" y="605"/>
                      <a:pt x="712" y="570"/>
                      <a:pt x="712" y="498"/>
                    </a:cubicBezTo>
                    <a:cubicBezTo>
                      <a:pt x="748" y="463"/>
                      <a:pt x="748" y="427"/>
                      <a:pt x="748" y="356"/>
                    </a:cubicBezTo>
                    <a:cubicBezTo>
                      <a:pt x="748" y="321"/>
                      <a:pt x="748" y="249"/>
                      <a:pt x="712" y="214"/>
                    </a:cubicBezTo>
                    <a:cubicBezTo>
                      <a:pt x="712" y="178"/>
                      <a:pt x="677" y="143"/>
                      <a:pt x="641" y="107"/>
                    </a:cubicBezTo>
                    <a:cubicBezTo>
                      <a:pt x="606" y="71"/>
                      <a:pt x="570" y="36"/>
                      <a:pt x="534" y="36"/>
                    </a:cubicBezTo>
                    <a:cubicBezTo>
                      <a:pt x="463" y="0"/>
                      <a:pt x="428" y="0"/>
                      <a:pt x="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106;p38"/>
              <p:cNvSpPr/>
              <p:nvPr/>
            </p:nvSpPr>
            <p:spPr>
              <a:xfrm>
                <a:off x="3116535" y="2238601"/>
                <a:ext cx="12912" cy="1057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21" extrusionOk="0">
                    <a:moveTo>
                      <a:pt x="178" y="1"/>
                    </a:moveTo>
                    <a:cubicBezTo>
                      <a:pt x="0" y="36"/>
                      <a:pt x="0" y="285"/>
                      <a:pt x="178" y="321"/>
                    </a:cubicBezTo>
                    <a:cubicBezTo>
                      <a:pt x="391" y="285"/>
                      <a:pt x="391" y="36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107;p38"/>
              <p:cNvSpPr/>
              <p:nvPr/>
            </p:nvSpPr>
            <p:spPr>
              <a:xfrm>
                <a:off x="2899691" y="2174137"/>
                <a:ext cx="26978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77" extrusionOk="0">
                    <a:moveTo>
                      <a:pt x="392" y="1"/>
                    </a:moveTo>
                    <a:cubicBezTo>
                      <a:pt x="1" y="36"/>
                      <a:pt x="1" y="641"/>
                      <a:pt x="392" y="677"/>
                    </a:cubicBezTo>
                    <a:cubicBezTo>
                      <a:pt x="819" y="641"/>
                      <a:pt x="819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108;p38"/>
              <p:cNvSpPr/>
              <p:nvPr/>
            </p:nvSpPr>
            <p:spPr>
              <a:xfrm>
                <a:off x="2962968" y="2182339"/>
                <a:ext cx="2348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35" extrusionOk="0">
                    <a:moveTo>
                      <a:pt x="357" y="1"/>
                    </a:moveTo>
                    <a:cubicBezTo>
                      <a:pt x="1" y="1"/>
                      <a:pt x="1" y="534"/>
                      <a:pt x="357" y="534"/>
                    </a:cubicBezTo>
                    <a:cubicBezTo>
                      <a:pt x="713" y="534"/>
                      <a:pt x="713" y="1"/>
                      <a:pt x="3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1109;p38"/>
              <p:cNvSpPr/>
              <p:nvPr/>
            </p:nvSpPr>
            <p:spPr>
              <a:xfrm>
                <a:off x="3019230" y="2190014"/>
                <a:ext cx="25825" cy="25166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64" extrusionOk="0">
                    <a:moveTo>
                      <a:pt x="312" y="1"/>
                    </a:moveTo>
                    <a:cubicBezTo>
                      <a:pt x="278" y="1"/>
                      <a:pt x="238" y="17"/>
                      <a:pt x="214" y="17"/>
                    </a:cubicBezTo>
                    <a:cubicBezTo>
                      <a:pt x="143" y="52"/>
                      <a:pt x="72" y="123"/>
                      <a:pt x="36" y="230"/>
                    </a:cubicBezTo>
                    <a:cubicBezTo>
                      <a:pt x="1" y="266"/>
                      <a:pt x="1" y="337"/>
                      <a:pt x="1" y="373"/>
                    </a:cubicBezTo>
                    <a:lnTo>
                      <a:pt x="1" y="479"/>
                    </a:lnTo>
                    <a:cubicBezTo>
                      <a:pt x="1" y="550"/>
                      <a:pt x="36" y="586"/>
                      <a:pt x="72" y="657"/>
                    </a:cubicBezTo>
                    <a:lnTo>
                      <a:pt x="143" y="693"/>
                    </a:lnTo>
                    <a:cubicBezTo>
                      <a:pt x="214" y="728"/>
                      <a:pt x="285" y="764"/>
                      <a:pt x="357" y="764"/>
                    </a:cubicBezTo>
                    <a:lnTo>
                      <a:pt x="392" y="764"/>
                    </a:lnTo>
                    <a:cubicBezTo>
                      <a:pt x="428" y="764"/>
                      <a:pt x="499" y="728"/>
                      <a:pt x="535" y="728"/>
                    </a:cubicBezTo>
                    <a:cubicBezTo>
                      <a:pt x="570" y="693"/>
                      <a:pt x="641" y="693"/>
                      <a:pt x="677" y="657"/>
                    </a:cubicBezTo>
                    <a:cubicBezTo>
                      <a:pt x="712" y="622"/>
                      <a:pt x="712" y="550"/>
                      <a:pt x="748" y="515"/>
                    </a:cubicBezTo>
                    <a:cubicBezTo>
                      <a:pt x="748" y="479"/>
                      <a:pt x="784" y="408"/>
                      <a:pt x="784" y="373"/>
                    </a:cubicBezTo>
                    <a:lnTo>
                      <a:pt x="784" y="266"/>
                    </a:lnTo>
                    <a:cubicBezTo>
                      <a:pt x="748" y="195"/>
                      <a:pt x="712" y="159"/>
                      <a:pt x="677" y="123"/>
                    </a:cubicBezTo>
                    <a:lnTo>
                      <a:pt x="606" y="52"/>
                    </a:lnTo>
                    <a:cubicBezTo>
                      <a:pt x="555" y="27"/>
                      <a:pt x="505" y="2"/>
                      <a:pt x="455" y="2"/>
                    </a:cubicBezTo>
                    <a:cubicBezTo>
                      <a:pt x="434" y="2"/>
                      <a:pt x="413" y="6"/>
                      <a:pt x="392" y="17"/>
                    </a:cubicBezTo>
                    <a:lnTo>
                      <a:pt x="357" y="17"/>
                    </a:lnTo>
                    <a:cubicBezTo>
                      <a:pt x="345" y="5"/>
                      <a:pt x="329" y="1"/>
                      <a:pt x="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110;p38"/>
              <p:cNvSpPr/>
              <p:nvPr/>
            </p:nvSpPr>
            <p:spPr>
              <a:xfrm>
                <a:off x="3074339" y="2201082"/>
                <a:ext cx="14098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28" extrusionOk="0">
                    <a:moveTo>
                      <a:pt x="214" y="1"/>
                    </a:moveTo>
                    <a:cubicBezTo>
                      <a:pt x="0" y="72"/>
                      <a:pt x="0" y="357"/>
                      <a:pt x="214" y="428"/>
                    </a:cubicBezTo>
                    <a:cubicBezTo>
                      <a:pt x="427" y="357"/>
                      <a:pt x="427" y="72"/>
                      <a:pt x="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111;p38"/>
              <p:cNvSpPr/>
              <p:nvPr/>
            </p:nvSpPr>
            <p:spPr>
              <a:xfrm>
                <a:off x="3115349" y="1944412"/>
                <a:ext cx="19962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8" extrusionOk="0">
                    <a:moveTo>
                      <a:pt x="321" y="1"/>
                    </a:moveTo>
                    <a:cubicBezTo>
                      <a:pt x="0" y="1"/>
                      <a:pt x="0" y="428"/>
                      <a:pt x="321" y="428"/>
                    </a:cubicBezTo>
                    <a:cubicBezTo>
                      <a:pt x="605" y="428"/>
                      <a:pt x="605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112;p38"/>
              <p:cNvSpPr/>
              <p:nvPr/>
            </p:nvSpPr>
            <p:spPr>
              <a:xfrm>
                <a:off x="3141141" y="2155394"/>
                <a:ext cx="16437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57" extrusionOk="0">
                    <a:moveTo>
                      <a:pt x="249" y="0"/>
                    </a:moveTo>
                    <a:cubicBezTo>
                      <a:pt x="0" y="0"/>
                      <a:pt x="0" y="356"/>
                      <a:pt x="249" y="356"/>
                    </a:cubicBezTo>
                    <a:cubicBezTo>
                      <a:pt x="498" y="356"/>
                      <a:pt x="498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113;p38"/>
              <p:cNvSpPr/>
              <p:nvPr/>
            </p:nvSpPr>
            <p:spPr>
              <a:xfrm>
                <a:off x="1628150" y="1757425"/>
                <a:ext cx="1014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4057" extrusionOk="0">
                    <a:moveTo>
                      <a:pt x="2029" y="1"/>
                    </a:moveTo>
                    <a:cubicBezTo>
                      <a:pt x="926" y="1"/>
                      <a:pt x="1" y="926"/>
                      <a:pt x="1" y="2029"/>
                    </a:cubicBezTo>
                    <a:cubicBezTo>
                      <a:pt x="1" y="3132"/>
                      <a:pt x="926" y="4057"/>
                      <a:pt x="2029" y="4057"/>
                    </a:cubicBezTo>
                    <a:cubicBezTo>
                      <a:pt x="3132" y="4057"/>
                      <a:pt x="4057" y="3132"/>
                      <a:pt x="4057" y="2029"/>
                    </a:cubicBezTo>
                    <a:cubicBezTo>
                      <a:pt x="4057" y="926"/>
                      <a:pt x="3132" y="1"/>
                      <a:pt x="20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114;p38"/>
              <p:cNvSpPr/>
              <p:nvPr/>
            </p:nvSpPr>
            <p:spPr>
              <a:xfrm>
                <a:off x="1809625" y="1567975"/>
                <a:ext cx="418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65" extrusionOk="0">
                    <a:moveTo>
                      <a:pt x="961" y="0"/>
                    </a:moveTo>
                    <a:cubicBezTo>
                      <a:pt x="321" y="0"/>
                      <a:pt x="0" y="783"/>
                      <a:pt x="463" y="1245"/>
                    </a:cubicBezTo>
                    <a:cubicBezTo>
                      <a:pt x="603" y="1397"/>
                      <a:pt x="780" y="1464"/>
                      <a:pt x="956" y="1464"/>
                    </a:cubicBezTo>
                    <a:cubicBezTo>
                      <a:pt x="1318" y="1464"/>
                      <a:pt x="1673" y="1178"/>
                      <a:pt x="1673" y="747"/>
                    </a:cubicBezTo>
                    <a:cubicBezTo>
                      <a:pt x="1673" y="320"/>
                      <a:pt x="1352" y="0"/>
                      <a:pt x="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115;p38"/>
              <p:cNvSpPr/>
              <p:nvPr/>
            </p:nvSpPr>
            <p:spPr>
              <a:xfrm>
                <a:off x="2755175" y="1497700"/>
                <a:ext cx="329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317" extrusionOk="0">
                    <a:moveTo>
                      <a:pt x="641" y="0"/>
                    </a:moveTo>
                    <a:cubicBezTo>
                      <a:pt x="285" y="0"/>
                      <a:pt x="1" y="285"/>
                      <a:pt x="1" y="641"/>
                    </a:cubicBezTo>
                    <a:cubicBezTo>
                      <a:pt x="1" y="1032"/>
                      <a:pt x="285" y="1317"/>
                      <a:pt x="641" y="1317"/>
                    </a:cubicBezTo>
                    <a:cubicBezTo>
                      <a:pt x="1033" y="1317"/>
                      <a:pt x="1317" y="1032"/>
                      <a:pt x="1317" y="641"/>
                    </a:cubicBezTo>
                    <a:cubicBezTo>
                      <a:pt x="1317" y="285"/>
                      <a:pt x="1033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116;p38"/>
              <p:cNvSpPr/>
              <p:nvPr/>
            </p:nvSpPr>
            <p:spPr>
              <a:xfrm>
                <a:off x="2924200" y="1634650"/>
                <a:ext cx="96975" cy="8315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70" y="0"/>
                    </a:moveTo>
                    <a:cubicBezTo>
                      <a:pt x="2249" y="0"/>
                      <a:pt x="2227" y="1"/>
                      <a:pt x="2206" y="2"/>
                    </a:cubicBezTo>
                    <a:cubicBezTo>
                      <a:pt x="712" y="2"/>
                      <a:pt x="0" y="1781"/>
                      <a:pt x="1032" y="2848"/>
                    </a:cubicBezTo>
                    <a:cubicBezTo>
                      <a:pt x="1373" y="3178"/>
                      <a:pt x="1787" y="3326"/>
                      <a:pt x="2192" y="3326"/>
                    </a:cubicBezTo>
                    <a:cubicBezTo>
                      <a:pt x="3055" y="3326"/>
                      <a:pt x="3879" y="2655"/>
                      <a:pt x="3879" y="1638"/>
                    </a:cubicBezTo>
                    <a:cubicBezTo>
                      <a:pt x="3879" y="734"/>
                      <a:pt x="3165" y="0"/>
                      <a:pt x="2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117;p38"/>
              <p:cNvSpPr/>
              <p:nvPr/>
            </p:nvSpPr>
            <p:spPr>
              <a:xfrm>
                <a:off x="3060300" y="1822375"/>
                <a:ext cx="267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534" y="0"/>
                    </a:moveTo>
                    <a:cubicBezTo>
                      <a:pt x="249" y="0"/>
                      <a:pt x="0" y="214"/>
                      <a:pt x="0" y="534"/>
                    </a:cubicBezTo>
                    <a:cubicBezTo>
                      <a:pt x="0" y="819"/>
                      <a:pt x="249" y="1068"/>
                      <a:pt x="534" y="1068"/>
                    </a:cubicBezTo>
                    <a:cubicBezTo>
                      <a:pt x="854" y="1068"/>
                      <a:pt x="1068" y="819"/>
                      <a:pt x="1068" y="534"/>
                    </a:cubicBezTo>
                    <a:cubicBezTo>
                      <a:pt x="1068" y="214"/>
                      <a:pt x="854" y="0"/>
                      <a:pt x="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118;p38"/>
              <p:cNvSpPr/>
              <p:nvPr/>
            </p:nvSpPr>
            <p:spPr>
              <a:xfrm>
                <a:off x="1588125" y="2595350"/>
                <a:ext cx="996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022" extrusionOk="0">
                    <a:moveTo>
                      <a:pt x="1993" y="1"/>
                    </a:moveTo>
                    <a:cubicBezTo>
                      <a:pt x="890" y="1"/>
                      <a:pt x="1" y="890"/>
                      <a:pt x="1" y="2029"/>
                    </a:cubicBezTo>
                    <a:cubicBezTo>
                      <a:pt x="1" y="3132"/>
                      <a:pt x="890" y="4022"/>
                      <a:pt x="1993" y="4022"/>
                    </a:cubicBezTo>
                    <a:cubicBezTo>
                      <a:pt x="3096" y="4022"/>
                      <a:pt x="3986" y="3132"/>
                      <a:pt x="3986" y="2029"/>
                    </a:cubicBezTo>
                    <a:cubicBezTo>
                      <a:pt x="3986" y="890"/>
                      <a:pt x="3096" y="1"/>
                      <a:pt x="1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119;p38"/>
              <p:cNvSpPr/>
              <p:nvPr/>
            </p:nvSpPr>
            <p:spPr>
              <a:xfrm>
                <a:off x="1780275" y="2888900"/>
                <a:ext cx="213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28" extrusionOk="0">
                    <a:moveTo>
                      <a:pt x="427" y="1"/>
                    </a:moveTo>
                    <a:cubicBezTo>
                      <a:pt x="214" y="1"/>
                      <a:pt x="0" y="143"/>
                      <a:pt x="0" y="428"/>
                    </a:cubicBezTo>
                    <a:cubicBezTo>
                      <a:pt x="0" y="694"/>
                      <a:pt x="214" y="828"/>
                      <a:pt x="427" y="828"/>
                    </a:cubicBezTo>
                    <a:cubicBezTo>
                      <a:pt x="641" y="828"/>
                      <a:pt x="854" y="694"/>
                      <a:pt x="854" y="428"/>
                    </a:cubicBezTo>
                    <a:cubicBezTo>
                      <a:pt x="854" y="143"/>
                      <a:pt x="641" y="1"/>
                      <a:pt x="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120;p38"/>
              <p:cNvSpPr/>
              <p:nvPr/>
            </p:nvSpPr>
            <p:spPr>
              <a:xfrm>
                <a:off x="1967950" y="3047225"/>
                <a:ext cx="103225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64" extrusionOk="0">
                    <a:moveTo>
                      <a:pt x="2064" y="1"/>
                    </a:moveTo>
                    <a:cubicBezTo>
                      <a:pt x="926" y="1"/>
                      <a:pt x="1" y="926"/>
                      <a:pt x="1" y="2065"/>
                    </a:cubicBezTo>
                    <a:cubicBezTo>
                      <a:pt x="1" y="3203"/>
                      <a:pt x="926" y="4164"/>
                      <a:pt x="2064" y="4164"/>
                    </a:cubicBezTo>
                    <a:cubicBezTo>
                      <a:pt x="3203" y="4164"/>
                      <a:pt x="4128" y="3203"/>
                      <a:pt x="4128" y="2065"/>
                    </a:cubicBezTo>
                    <a:cubicBezTo>
                      <a:pt x="4128" y="926"/>
                      <a:pt x="3203" y="1"/>
                      <a:pt x="2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121;p38"/>
              <p:cNvSpPr/>
              <p:nvPr/>
            </p:nvSpPr>
            <p:spPr>
              <a:xfrm>
                <a:off x="2267725" y="3148650"/>
                <a:ext cx="88975" cy="76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49" extrusionOk="0">
                    <a:moveTo>
                      <a:pt x="2029" y="0"/>
                    </a:moveTo>
                    <a:cubicBezTo>
                      <a:pt x="677" y="0"/>
                      <a:pt x="1" y="1637"/>
                      <a:pt x="961" y="2598"/>
                    </a:cubicBezTo>
                    <a:cubicBezTo>
                      <a:pt x="1273" y="2909"/>
                      <a:pt x="1656" y="3049"/>
                      <a:pt x="2030" y="3049"/>
                    </a:cubicBezTo>
                    <a:cubicBezTo>
                      <a:pt x="2811" y="3049"/>
                      <a:pt x="3559" y="2444"/>
                      <a:pt x="3559" y="1530"/>
                    </a:cubicBezTo>
                    <a:cubicBezTo>
                      <a:pt x="3559" y="676"/>
                      <a:pt x="2883" y="0"/>
                      <a:pt x="2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122;p38"/>
              <p:cNvSpPr/>
              <p:nvPr/>
            </p:nvSpPr>
            <p:spPr>
              <a:xfrm>
                <a:off x="2581725" y="3113950"/>
                <a:ext cx="8007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13" extrusionOk="0">
                    <a:moveTo>
                      <a:pt x="1815" y="1"/>
                    </a:moveTo>
                    <a:cubicBezTo>
                      <a:pt x="605" y="1"/>
                      <a:pt x="1" y="1459"/>
                      <a:pt x="855" y="2313"/>
                    </a:cubicBezTo>
                    <a:cubicBezTo>
                      <a:pt x="1131" y="2589"/>
                      <a:pt x="1474" y="2713"/>
                      <a:pt x="1811" y="2713"/>
                    </a:cubicBezTo>
                    <a:cubicBezTo>
                      <a:pt x="2518" y="2713"/>
                      <a:pt x="3203" y="2171"/>
                      <a:pt x="3203" y="1353"/>
                    </a:cubicBezTo>
                    <a:cubicBezTo>
                      <a:pt x="3167" y="605"/>
                      <a:pt x="2562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23;p38"/>
              <p:cNvSpPr/>
              <p:nvPr/>
            </p:nvSpPr>
            <p:spPr>
              <a:xfrm>
                <a:off x="2865475" y="3025000"/>
                <a:ext cx="47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887" extrusionOk="0">
                    <a:moveTo>
                      <a:pt x="926" y="0"/>
                    </a:moveTo>
                    <a:cubicBezTo>
                      <a:pt x="392" y="0"/>
                      <a:pt x="1" y="427"/>
                      <a:pt x="1" y="926"/>
                    </a:cubicBezTo>
                    <a:cubicBezTo>
                      <a:pt x="1" y="1459"/>
                      <a:pt x="392" y="1886"/>
                      <a:pt x="926" y="1886"/>
                    </a:cubicBezTo>
                    <a:cubicBezTo>
                      <a:pt x="1460" y="1886"/>
                      <a:pt x="1887" y="1459"/>
                      <a:pt x="1887" y="926"/>
                    </a:cubicBezTo>
                    <a:cubicBezTo>
                      <a:pt x="1887" y="427"/>
                      <a:pt x="1460" y="0"/>
                      <a:pt x="9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24;p38"/>
              <p:cNvSpPr/>
              <p:nvPr/>
            </p:nvSpPr>
            <p:spPr>
              <a:xfrm>
                <a:off x="3027375" y="2815950"/>
                <a:ext cx="845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2871" extrusionOk="0">
                    <a:moveTo>
                      <a:pt x="1922" y="1"/>
                    </a:moveTo>
                    <a:cubicBezTo>
                      <a:pt x="641" y="1"/>
                      <a:pt x="1" y="1567"/>
                      <a:pt x="926" y="2456"/>
                    </a:cubicBezTo>
                    <a:cubicBezTo>
                      <a:pt x="1212" y="2743"/>
                      <a:pt x="1569" y="2870"/>
                      <a:pt x="1921" y="2870"/>
                    </a:cubicBezTo>
                    <a:cubicBezTo>
                      <a:pt x="2661" y="2870"/>
                      <a:pt x="3381" y="2304"/>
                      <a:pt x="3381" y="1460"/>
                    </a:cubicBezTo>
                    <a:cubicBezTo>
                      <a:pt x="3381" y="641"/>
                      <a:pt x="2740" y="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5;p38"/>
              <p:cNvSpPr/>
              <p:nvPr/>
            </p:nvSpPr>
            <p:spPr>
              <a:xfrm>
                <a:off x="3109225" y="2553550"/>
                <a:ext cx="92525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71" extrusionOk="0">
                    <a:moveTo>
                      <a:pt x="2135" y="1"/>
                    </a:moveTo>
                    <a:cubicBezTo>
                      <a:pt x="712" y="1"/>
                      <a:pt x="0" y="1708"/>
                      <a:pt x="996" y="2705"/>
                    </a:cubicBezTo>
                    <a:cubicBezTo>
                      <a:pt x="1318" y="3027"/>
                      <a:pt x="1715" y="3170"/>
                      <a:pt x="2104" y="3170"/>
                    </a:cubicBezTo>
                    <a:cubicBezTo>
                      <a:pt x="2918" y="3170"/>
                      <a:pt x="3700" y="2541"/>
                      <a:pt x="3700" y="1602"/>
                    </a:cubicBezTo>
                    <a:cubicBezTo>
                      <a:pt x="3700" y="712"/>
                      <a:pt x="2989" y="1"/>
                      <a:pt x="2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26;p38"/>
              <p:cNvSpPr/>
              <p:nvPr/>
            </p:nvSpPr>
            <p:spPr>
              <a:xfrm>
                <a:off x="1818350" y="1558050"/>
                <a:ext cx="528325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18878" extrusionOk="0">
                    <a:moveTo>
                      <a:pt x="20892" y="1"/>
                    </a:moveTo>
                    <a:cubicBezTo>
                      <a:pt x="20845" y="1"/>
                      <a:pt x="20796" y="23"/>
                      <a:pt x="20751" y="77"/>
                    </a:cubicBezTo>
                    <a:lnTo>
                      <a:pt x="20786" y="41"/>
                    </a:lnTo>
                    <a:lnTo>
                      <a:pt x="20786" y="41"/>
                    </a:lnTo>
                    <a:cubicBezTo>
                      <a:pt x="19292" y="1678"/>
                      <a:pt x="17086" y="2496"/>
                      <a:pt x="14951" y="2888"/>
                    </a:cubicBezTo>
                    <a:cubicBezTo>
                      <a:pt x="13706" y="3101"/>
                      <a:pt x="12425" y="3243"/>
                      <a:pt x="11144" y="3350"/>
                    </a:cubicBezTo>
                    <a:cubicBezTo>
                      <a:pt x="10041" y="3421"/>
                      <a:pt x="8938" y="3564"/>
                      <a:pt x="7871" y="3777"/>
                    </a:cubicBezTo>
                    <a:cubicBezTo>
                      <a:pt x="6945" y="3955"/>
                      <a:pt x="6092" y="4382"/>
                      <a:pt x="5451" y="5058"/>
                    </a:cubicBezTo>
                    <a:cubicBezTo>
                      <a:pt x="4775" y="5841"/>
                      <a:pt x="4455" y="6873"/>
                      <a:pt x="4597" y="7905"/>
                    </a:cubicBezTo>
                    <a:cubicBezTo>
                      <a:pt x="4704" y="9008"/>
                      <a:pt x="5060" y="10075"/>
                      <a:pt x="5131" y="11178"/>
                    </a:cubicBezTo>
                    <a:cubicBezTo>
                      <a:pt x="5202" y="12103"/>
                      <a:pt x="5060" y="13064"/>
                      <a:pt x="4739" y="13953"/>
                    </a:cubicBezTo>
                    <a:cubicBezTo>
                      <a:pt x="3992" y="16017"/>
                      <a:pt x="2356" y="17654"/>
                      <a:pt x="292" y="18330"/>
                    </a:cubicBezTo>
                    <a:cubicBezTo>
                      <a:pt x="0" y="18427"/>
                      <a:pt x="92" y="18878"/>
                      <a:pt x="352" y="18878"/>
                    </a:cubicBezTo>
                    <a:cubicBezTo>
                      <a:pt x="378" y="18878"/>
                      <a:pt x="405" y="18873"/>
                      <a:pt x="434" y="18863"/>
                    </a:cubicBezTo>
                    <a:cubicBezTo>
                      <a:pt x="3174" y="17903"/>
                      <a:pt x="5166" y="15483"/>
                      <a:pt x="5593" y="12601"/>
                    </a:cubicBezTo>
                    <a:cubicBezTo>
                      <a:pt x="5665" y="11569"/>
                      <a:pt x="5629" y="10538"/>
                      <a:pt x="5380" y="9541"/>
                    </a:cubicBezTo>
                    <a:cubicBezTo>
                      <a:pt x="5166" y="8474"/>
                      <a:pt x="4882" y="7300"/>
                      <a:pt x="5273" y="6232"/>
                    </a:cubicBezTo>
                    <a:cubicBezTo>
                      <a:pt x="5629" y="5272"/>
                      <a:pt x="6518" y="4773"/>
                      <a:pt x="7479" y="4489"/>
                    </a:cubicBezTo>
                    <a:cubicBezTo>
                      <a:pt x="8547" y="4240"/>
                      <a:pt x="9614" y="4097"/>
                      <a:pt x="10681" y="4062"/>
                    </a:cubicBezTo>
                    <a:cubicBezTo>
                      <a:pt x="11962" y="3955"/>
                      <a:pt x="13243" y="3848"/>
                      <a:pt x="14524" y="3635"/>
                    </a:cubicBezTo>
                    <a:cubicBezTo>
                      <a:pt x="16979" y="3172"/>
                      <a:pt x="19328" y="2212"/>
                      <a:pt x="21000" y="326"/>
                    </a:cubicBezTo>
                    <a:cubicBezTo>
                      <a:pt x="21133" y="193"/>
                      <a:pt x="21027" y="1"/>
                      <a:pt x="208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27;p38"/>
              <p:cNvSpPr/>
              <p:nvPr/>
            </p:nvSpPr>
            <p:spPr>
              <a:xfrm>
                <a:off x="1780761" y="2496870"/>
                <a:ext cx="135975" cy="40070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6028" extrusionOk="0">
                    <a:moveTo>
                      <a:pt x="311" y="1"/>
                    </a:moveTo>
                    <a:cubicBezTo>
                      <a:pt x="141" y="1"/>
                      <a:pt x="0" y="203"/>
                      <a:pt x="138" y="342"/>
                    </a:cubicBezTo>
                    <a:lnTo>
                      <a:pt x="174" y="342"/>
                    </a:lnTo>
                    <a:cubicBezTo>
                      <a:pt x="1917" y="1872"/>
                      <a:pt x="2166" y="4291"/>
                      <a:pt x="2131" y="6462"/>
                    </a:cubicBezTo>
                    <a:cubicBezTo>
                      <a:pt x="2095" y="8846"/>
                      <a:pt x="1811" y="11301"/>
                      <a:pt x="2807" y="13542"/>
                    </a:cubicBezTo>
                    <a:cubicBezTo>
                      <a:pt x="3234" y="14574"/>
                      <a:pt x="4017" y="15428"/>
                      <a:pt x="5013" y="15997"/>
                    </a:cubicBezTo>
                    <a:cubicBezTo>
                      <a:pt x="5050" y="16019"/>
                      <a:pt x="5087" y="16028"/>
                      <a:pt x="5121" y="16028"/>
                    </a:cubicBezTo>
                    <a:cubicBezTo>
                      <a:pt x="5315" y="16028"/>
                      <a:pt x="5438" y="15727"/>
                      <a:pt x="5226" y="15606"/>
                    </a:cubicBezTo>
                    <a:cubicBezTo>
                      <a:pt x="3341" y="14503"/>
                      <a:pt x="2665" y="12261"/>
                      <a:pt x="2558" y="10198"/>
                    </a:cubicBezTo>
                    <a:cubicBezTo>
                      <a:pt x="2451" y="7778"/>
                      <a:pt x="2914" y="5323"/>
                      <a:pt x="2238" y="2975"/>
                    </a:cubicBezTo>
                    <a:cubicBezTo>
                      <a:pt x="1917" y="1836"/>
                      <a:pt x="1312" y="840"/>
                      <a:pt x="459" y="57"/>
                    </a:cubicBezTo>
                    <a:cubicBezTo>
                      <a:pt x="411" y="17"/>
                      <a:pt x="360" y="1"/>
                      <a:pt x="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28;p38"/>
              <p:cNvSpPr/>
              <p:nvPr/>
            </p:nvSpPr>
            <p:spPr>
              <a:xfrm>
                <a:off x="2929725" y="2547756"/>
                <a:ext cx="10035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6799" extrusionOk="0">
                    <a:moveTo>
                      <a:pt x="3675" y="1"/>
                    </a:moveTo>
                    <a:cubicBezTo>
                      <a:pt x="3595" y="1"/>
                      <a:pt x="3515" y="54"/>
                      <a:pt x="3515" y="161"/>
                    </a:cubicBezTo>
                    <a:lnTo>
                      <a:pt x="3515" y="197"/>
                    </a:lnTo>
                    <a:cubicBezTo>
                      <a:pt x="3658" y="1549"/>
                      <a:pt x="3195" y="2901"/>
                      <a:pt x="2234" y="3897"/>
                    </a:cubicBezTo>
                    <a:cubicBezTo>
                      <a:pt x="1416" y="4715"/>
                      <a:pt x="455" y="5427"/>
                      <a:pt x="64" y="6566"/>
                    </a:cubicBezTo>
                    <a:cubicBezTo>
                      <a:pt x="0" y="6714"/>
                      <a:pt x="113" y="6799"/>
                      <a:pt x="229" y="6799"/>
                    </a:cubicBezTo>
                    <a:cubicBezTo>
                      <a:pt x="309" y="6799"/>
                      <a:pt x="391" y="6759"/>
                      <a:pt x="420" y="6672"/>
                    </a:cubicBezTo>
                    <a:cubicBezTo>
                      <a:pt x="882" y="5463"/>
                      <a:pt x="2021" y="4787"/>
                      <a:pt x="2804" y="3862"/>
                    </a:cubicBezTo>
                    <a:cubicBezTo>
                      <a:pt x="3622" y="2830"/>
                      <a:pt x="4013" y="1478"/>
                      <a:pt x="3835" y="161"/>
                    </a:cubicBezTo>
                    <a:cubicBezTo>
                      <a:pt x="3835" y="54"/>
                      <a:pt x="3755" y="1"/>
                      <a:pt x="36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29;p38"/>
              <p:cNvSpPr/>
              <p:nvPr/>
            </p:nvSpPr>
            <p:spPr>
              <a:xfrm>
                <a:off x="2840650" y="1774975"/>
                <a:ext cx="12487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910" extrusionOk="0">
                    <a:moveTo>
                      <a:pt x="362" y="1"/>
                    </a:moveTo>
                    <a:cubicBezTo>
                      <a:pt x="161" y="1"/>
                      <a:pt x="0" y="291"/>
                      <a:pt x="176" y="437"/>
                    </a:cubicBezTo>
                    <a:cubicBezTo>
                      <a:pt x="1599" y="1647"/>
                      <a:pt x="1101" y="3675"/>
                      <a:pt x="1065" y="5312"/>
                    </a:cubicBezTo>
                    <a:cubicBezTo>
                      <a:pt x="994" y="6877"/>
                      <a:pt x="1599" y="8372"/>
                      <a:pt x="2666" y="9546"/>
                    </a:cubicBezTo>
                    <a:cubicBezTo>
                      <a:pt x="3235" y="10151"/>
                      <a:pt x="3947" y="10613"/>
                      <a:pt x="4730" y="10898"/>
                    </a:cubicBezTo>
                    <a:cubicBezTo>
                      <a:pt x="4749" y="10906"/>
                      <a:pt x="4768" y="10909"/>
                      <a:pt x="4786" y="10909"/>
                    </a:cubicBezTo>
                    <a:cubicBezTo>
                      <a:pt x="4928" y="10909"/>
                      <a:pt x="4995" y="10677"/>
                      <a:pt x="4837" y="10613"/>
                    </a:cubicBezTo>
                    <a:lnTo>
                      <a:pt x="4872" y="10613"/>
                    </a:lnTo>
                    <a:cubicBezTo>
                      <a:pt x="3485" y="9973"/>
                      <a:pt x="2417" y="8799"/>
                      <a:pt x="1919" y="7340"/>
                    </a:cubicBezTo>
                    <a:cubicBezTo>
                      <a:pt x="1670" y="6522"/>
                      <a:pt x="1563" y="5668"/>
                      <a:pt x="1670" y="4849"/>
                    </a:cubicBezTo>
                    <a:cubicBezTo>
                      <a:pt x="1777" y="3960"/>
                      <a:pt x="1777" y="3035"/>
                      <a:pt x="1670" y="2181"/>
                    </a:cubicBezTo>
                    <a:cubicBezTo>
                      <a:pt x="1563" y="1327"/>
                      <a:pt x="1136" y="580"/>
                      <a:pt x="496" y="46"/>
                    </a:cubicBezTo>
                    <a:cubicBezTo>
                      <a:pt x="451" y="14"/>
                      <a:pt x="406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30;p38"/>
              <p:cNvSpPr/>
              <p:nvPr/>
            </p:nvSpPr>
            <p:spPr>
              <a:xfrm>
                <a:off x="2511150" y="1604850"/>
                <a:ext cx="190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3123" extrusionOk="0">
                    <a:moveTo>
                      <a:pt x="3565" y="1"/>
                    </a:moveTo>
                    <a:cubicBezTo>
                      <a:pt x="3208" y="1"/>
                      <a:pt x="2850" y="62"/>
                      <a:pt x="2503" y="197"/>
                    </a:cubicBezTo>
                    <a:cubicBezTo>
                      <a:pt x="1944" y="374"/>
                      <a:pt x="1360" y="624"/>
                      <a:pt x="751" y="624"/>
                    </a:cubicBezTo>
                    <a:cubicBezTo>
                      <a:pt x="625" y="624"/>
                      <a:pt x="497" y="613"/>
                      <a:pt x="368" y="589"/>
                    </a:cubicBezTo>
                    <a:cubicBezTo>
                      <a:pt x="345" y="583"/>
                      <a:pt x="323" y="580"/>
                      <a:pt x="302" y="580"/>
                    </a:cubicBezTo>
                    <a:cubicBezTo>
                      <a:pt x="69" y="580"/>
                      <a:pt x="1" y="915"/>
                      <a:pt x="262" y="980"/>
                    </a:cubicBezTo>
                    <a:cubicBezTo>
                      <a:pt x="442" y="1029"/>
                      <a:pt x="620" y="1050"/>
                      <a:pt x="796" y="1050"/>
                    </a:cubicBezTo>
                    <a:cubicBezTo>
                      <a:pt x="1775" y="1050"/>
                      <a:pt x="2697" y="410"/>
                      <a:pt x="3703" y="410"/>
                    </a:cubicBezTo>
                    <a:cubicBezTo>
                      <a:pt x="3835" y="410"/>
                      <a:pt x="3969" y="421"/>
                      <a:pt x="4104" y="446"/>
                    </a:cubicBezTo>
                    <a:cubicBezTo>
                      <a:pt x="5492" y="731"/>
                      <a:pt x="6524" y="1976"/>
                      <a:pt x="7342" y="3079"/>
                    </a:cubicBezTo>
                    <a:cubicBezTo>
                      <a:pt x="7363" y="3110"/>
                      <a:pt x="7394" y="3123"/>
                      <a:pt x="7427" y="3123"/>
                    </a:cubicBezTo>
                    <a:cubicBezTo>
                      <a:pt x="7512" y="3123"/>
                      <a:pt x="7607" y="3039"/>
                      <a:pt x="7556" y="2937"/>
                    </a:cubicBezTo>
                    <a:cubicBezTo>
                      <a:pt x="6737" y="1763"/>
                      <a:pt x="5919" y="553"/>
                      <a:pt x="4460" y="126"/>
                    </a:cubicBezTo>
                    <a:cubicBezTo>
                      <a:pt x="4167" y="45"/>
                      <a:pt x="3866" y="1"/>
                      <a:pt x="35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31;p38"/>
              <p:cNvSpPr/>
              <p:nvPr/>
            </p:nvSpPr>
            <p:spPr>
              <a:xfrm>
                <a:off x="2072860" y="2291715"/>
                <a:ext cx="87577" cy="98489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522" extrusionOk="0">
                    <a:moveTo>
                      <a:pt x="2918" y="0"/>
                    </a:moveTo>
                    <a:cubicBezTo>
                      <a:pt x="2871" y="0"/>
                      <a:pt x="2823" y="5"/>
                      <a:pt x="2775" y="14"/>
                    </a:cubicBezTo>
                    <a:lnTo>
                      <a:pt x="712" y="14"/>
                    </a:lnTo>
                    <a:cubicBezTo>
                      <a:pt x="498" y="14"/>
                      <a:pt x="214" y="14"/>
                      <a:pt x="107" y="228"/>
                    </a:cubicBezTo>
                    <a:cubicBezTo>
                      <a:pt x="0" y="406"/>
                      <a:pt x="178" y="762"/>
                      <a:pt x="356" y="975"/>
                    </a:cubicBezTo>
                    <a:cubicBezTo>
                      <a:pt x="712" y="1331"/>
                      <a:pt x="996" y="1758"/>
                      <a:pt x="1210" y="2185"/>
                    </a:cubicBezTo>
                    <a:cubicBezTo>
                      <a:pt x="1281" y="2292"/>
                      <a:pt x="1317" y="2398"/>
                      <a:pt x="1317" y="2505"/>
                    </a:cubicBezTo>
                    <a:cubicBezTo>
                      <a:pt x="1281" y="2612"/>
                      <a:pt x="1210" y="2719"/>
                      <a:pt x="1139" y="2790"/>
                    </a:cubicBezTo>
                    <a:cubicBezTo>
                      <a:pt x="925" y="3074"/>
                      <a:pt x="676" y="3395"/>
                      <a:pt x="463" y="3679"/>
                    </a:cubicBezTo>
                    <a:cubicBezTo>
                      <a:pt x="391" y="3750"/>
                      <a:pt x="356" y="3822"/>
                      <a:pt x="320" y="3893"/>
                    </a:cubicBezTo>
                    <a:cubicBezTo>
                      <a:pt x="320" y="4106"/>
                      <a:pt x="534" y="4249"/>
                      <a:pt x="747" y="4320"/>
                    </a:cubicBezTo>
                    <a:cubicBezTo>
                      <a:pt x="854" y="4355"/>
                      <a:pt x="996" y="4355"/>
                      <a:pt x="1139" y="4391"/>
                    </a:cubicBezTo>
                    <a:cubicBezTo>
                      <a:pt x="1483" y="4466"/>
                      <a:pt x="1921" y="4522"/>
                      <a:pt x="2346" y="4522"/>
                    </a:cubicBezTo>
                    <a:cubicBezTo>
                      <a:pt x="2931" y="4522"/>
                      <a:pt x="3489" y="4415"/>
                      <a:pt x="3736" y="4106"/>
                    </a:cubicBezTo>
                    <a:cubicBezTo>
                      <a:pt x="3878" y="3893"/>
                      <a:pt x="3950" y="3608"/>
                      <a:pt x="3950" y="3359"/>
                    </a:cubicBezTo>
                    <a:cubicBezTo>
                      <a:pt x="4021" y="2647"/>
                      <a:pt x="4021" y="1936"/>
                      <a:pt x="3950" y="1260"/>
                    </a:cubicBezTo>
                    <a:cubicBezTo>
                      <a:pt x="3878" y="797"/>
                      <a:pt x="3736" y="263"/>
                      <a:pt x="3309" y="86"/>
                    </a:cubicBezTo>
                    <a:cubicBezTo>
                      <a:pt x="3179" y="33"/>
                      <a:pt x="3049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32;p38"/>
              <p:cNvSpPr/>
              <p:nvPr/>
            </p:nvSpPr>
            <p:spPr>
              <a:xfrm>
                <a:off x="2699021" y="2296637"/>
                <a:ext cx="82938" cy="102344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699" extrusionOk="0">
                    <a:moveTo>
                      <a:pt x="1257" y="0"/>
                    </a:moveTo>
                    <a:cubicBezTo>
                      <a:pt x="1004" y="0"/>
                      <a:pt x="751" y="40"/>
                      <a:pt x="499" y="109"/>
                    </a:cubicBezTo>
                    <a:cubicBezTo>
                      <a:pt x="321" y="144"/>
                      <a:pt x="178" y="287"/>
                      <a:pt x="72" y="464"/>
                    </a:cubicBezTo>
                    <a:cubicBezTo>
                      <a:pt x="72" y="571"/>
                      <a:pt x="36" y="642"/>
                      <a:pt x="72" y="749"/>
                    </a:cubicBezTo>
                    <a:cubicBezTo>
                      <a:pt x="72" y="1852"/>
                      <a:pt x="0" y="2920"/>
                      <a:pt x="0" y="3987"/>
                    </a:cubicBezTo>
                    <a:cubicBezTo>
                      <a:pt x="0" y="4165"/>
                      <a:pt x="36" y="4343"/>
                      <a:pt x="143" y="4485"/>
                    </a:cubicBezTo>
                    <a:cubicBezTo>
                      <a:pt x="285" y="4592"/>
                      <a:pt x="499" y="4663"/>
                      <a:pt x="676" y="4663"/>
                    </a:cubicBezTo>
                    <a:cubicBezTo>
                      <a:pt x="1246" y="4699"/>
                      <a:pt x="1815" y="4699"/>
                      <a:pt x="2384" y="4699"/>
                    </a:cubicBezTo>
                    <a:cubicBezTo>
                      <a:pt x="3772" y="4699"/>
                      <a:pt x="3025" y="3809"/>
                      <a:pt x="2384" y="3097"/>
                    </a:cubicBezTo>
                    <a:cubicBezTo>
                      <a:pt x="2278" y="2991"/>
                      <a:pt x="2171" y="2848"/>
                      <a:pt x="2100" y="2706"/>
                    </a:cubicBezTo>
                    <a:cubicBezTo>
                      <a:pt x="2100" y="2635"/>
                      <a:pt x="2100" y="2564"/>
                      <a:pt x="2100" y="2528"/>
                    </a:cubicBezTo>
                    <a:cubicBezTo>
                      <a:pt x="2171" y="2315"/>
                      <a:pt x="2313" y="2101"/>
                      <a:pt x="2455" y="1959"/>
                    </a:cubicBezTo>
                    <a:lnTo>
                      <a:pt x="3808" y="607"/>
                    </a:lnTo>
                    <a:cubicBezTo>
                      <a:pt x="3665" y="322"/>
                      <a:pt x="3274" y="251"/>
                      <a:pt x="2954" y="215"/>
                    </a:cubicBezTo>
                    <a:lnTo>
                      <a:pt x="1673" y="37"/>
                    </a:lnTo>
                    <a:cubicBezTo>
                      <a:pt x="1534" y="12"/>
                      <a:pt x="1395" y="0"/>
                      <a:pt x="1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133;p38"/>
              <p:cNvSpPr/>
              <p:nvPr/>
            </p:nvSpPr>
            <p:spPr>
              <a:xfrm>
                <a:off x="1445625" y="1228575"/>
                <a:ext cx="1873975" cy="788625"/>
              </a:xfrm>
              <a:custGeom>
                <a:avLst/>
                <a:gdLst/>
                <a:ahLst/>
                <a:cxnLst/>
                <a:rect l="l" t="t" r="r" b="b"/>
                <a:pathLst>
                  <a:path w="74959" h="31545" extrusionOk="0">
                    <a:moveTo>
                      <a:pt x="37548" y="1"/>
                    </a:moveTo>
                    <a:cubicBezTo>
                      <a:pt x="34582" y="1"/>
                      <a:pt x="31611" y="314"/>
                      <a:pt x="28686" y="945"/>
                    </a:cubicBezTo>
                    <a:cubicBezTo>
                      <a:pt x="22175" y="2297"/>
                      <a:pt x="16090" y="5250"/>
                      <a:pt x="10967" y="9520"/>
                    </a:cubicBezTo>
                    <a:cubicBezTo>
                      <a:pt x="6128" y="13576"/>
                      <a:pt x="2249" y="18913"/>
                      <a:pt x="542" y="25033"/>
                    </a:cubicBezTo>
                    <a:cubicBezTo>
                      <a:pt x="328" y="25780"/>
                      <a:pt x="186" y="26599"/>
                      <a:pt x="43" y="27381"/>
                    </a:cubicBezTo>
                    <a:cubicBezTo>
                      <a:pt x="0" y="27531"/>
                      <a:pt x="126" y="27630"/>
                      <a:pt x="247" y="27630"/>
                    </a:cubicBezTo>
                    <a:cubicBezTo>
                      <a:pt x="328" y="27630"/>
                      <a:pt x="406" y="27587"/>
                      <a:pt x="435" y="27488"/>
                    </a:cubicBezTo>
                    <a:lnTo>
                      <a:pt x="470" y="27488"/>
                    </a:lnTo>
                    <a:cubicBezTo>
                      <a:pt x="1218" y="24464"/>
                      <a:pt x="2427" y="21617"/>
                      <a:pt x="4028" y="18949"/>
                    </a:cubicBezTo>
                    <a:cubicBezTo>
                      <a:pt x="5630" y="16316"/>
                      <a:pt x="7587" y="13861"/>
                      <a:pt x="9864" y="11761"/>
                    </a:cubicBezTo>
                    <a:cubicBezTo>
                      <a:pt x="14489" y="7385"/>
                      <a:pt x="20111" y="4218"/>
                      <a:pt x="26266" y="2475"/>
                    </a:cubicBezTo>
                    <a:cubicBezTo>
                      <a:pt x="29974" y="1435"/>
                      <a:pt x="33781" y="917"/>
                      <a:pt x="37593" y="917"/>
                    </a:cubicBezTo>
                    <a:cubicBezTo>
                      <a:pt x="40952" y="917"/>
                      <a:pt x="44315" y="1319"/>
                      <a:pt x="47615" y="2119"/>
                    </a:cubicBezTo>
                    <a:cubicBezTo>
                      <a:pt x="54197" y="3756"/>
                      <a:pt x="60175" y="7207"/>
                      <a:pt x="64872" y="12082"/>
                    </a:cubicBezTo>
                    <a:cubicBezTo>
                      <a:pt x="69319" y="16707"/>
                      <a:pt x="72379" y="22507"/>
                      <a:pt x="73660" y="28805"/>
                    </a:cubicBezTo>
                    <a:cubicBezTo>
                      <a:pt x="73838" y="29587"/>
                      <a:pt x="73945" y="30335"/>
                      <a:pt x="74016" y="31117"/>
                    </a:cubicBezTo>
                    <a:cubicBezTo>
                      <a:pt x="74052" y="31402"/>
                      <a:pt x="74301" y="31544"/>
                      <a:pt x="74527" y="31544"/>
                    </a:cubicBezTo>
                    <a:cubicBezTo>
                      <a:pt x="74754" y="31544"/>
                      <a:pt x="74959" y="31402"/>
                      <a:pt x="74906" y="31117"/>
                    </a:cubicBezTo>
                    <a:cubicBezTo>
                      <a:pt x="74123" y="24571"/>
                      <a:pt x="71454" y="18415"/>
                      <a:pt x="67184" y="13363"/>
                    </a:cubicBezTo>
                    <a:cubicBezTo>
                      <a:pt x="62808" y="8097"/>
                      <a:pt x="57044" y="4183"/>
                      <a:pt x="50533" y="2048"/>
                    </a:cubicBezTo>
                    <a:cubicBezTo>
                      <a:pt x="46326" y="688"/>
                      <a:pt x="41943" y="1"/>
                      <a:pt x="37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134;p38"/>
              <p:cNvSpPr/>
              <p:nvPr/>
            </p:nvSpPr>
            <p:spPr>
              <a:xfrm>
                <a:off x="1459600" y="2474725"/>
                <a:ext cx="1837325" cy="855175"/>
              </a:xfrm>
              <a:custGeom>
                <a:avLst/>
                <a:gdLst/>
                <a:ahLst/>
                <a:cxnLst/>
                <a:rect l="l" t="t" r="r" b="b"/>
                <a:pathLst>
                  <a:path w="73493" h="34207" extrusionOk="0">
                    <a:moveTo>
                      <a:pt x="284" y="0"/>
                    </a:moveTo>
                    <a:cubicBezTo>
                      <a:pt x="137" y="0"/>
                      <a:pt x="1" y="98"/>
                      <a:pt x="18" y="307"/>
                    </a:cubicBezTo>
                    <a:cubicBezTo>
                      <a:pt x="338" y="6854"/>
                      <a:pt x="2260" y="13223"/>
                      <a:pt x="5640" y="18880"/>
                    </a:cubicBezTo>
                    <a:cubicBezTo>
                      <a:pt x="7312" y="21656"/>
                      <a:pt x="9376" y="24146"/>
                      <a:pt x="11795" y="26317"/>
                    </a:cubicBezTo>
                    <a:cubicBezTo>
                      <a:pt x="14357" y="28594"/>
                      <a:pt x="17310" y="30373"/>
                      <a:pt x="20513" y="31618"/>
                    </a:cubicBezTo>
                    <a:cubicBezTo>
                      <a:pt x="24035" y="32970"/>
                      <a:pt x="27736" y="33753"/>
                      <a:pt x="31507" y="34038"/>
                    </a:cubicBezTo>
                    <a:cubicBezTo>
                      <a:pt x="33015" y="34149"/>
                      <a:pt x="34522" y="34206"/>
                      <a:pt x="36025" y="34206"/>
                    </a:cubicBezTo>
                    <a:cubicBezTo>
                      <a:pt x="38354" y="34206"/>
                      <a:pt x="40672" y="34070"/>
                      <a:pt x="42964" y="33789"/>
                    </a:cubicBezTo>
                    <a:cubicBezTo>
                      <a:pt x="50329" y="32899"/>
                      <a:pt x="57588" y="30444"/>
                      <a:pt x="63316" y="25570"/>
                    </a:cubicBezTo>
                    <a:cubicBezTo>
                      <a:pt x="65949" y="23399"/>
                      <a:pt x="68120" y="20766"/>
                      <a:pt x="69721" y="17777"/>
                    </a:cubicBezTo>
                    <a:cubicBezTo>
                      <a:pt x="71536" y="14326"/>
                      <a:pt x="72390" y="10554"/>
                      <a:pt x="72994" y="6747"/>
                    </a:cubicBezTo>
                    <a:cubicBezTo>
                      <a:pt x="73172" y="5787"/>
                      <a:pt x="73279" y="4826"/>
                      <a:pt x="73457" y="3865"/>
                    </a:cubicBezTo>
                    <a:cubicBezTo>
                      <a:pt x="73493" y="3616"/>
                      <a:pt x="73350" y="3367"/>
                      <a:pt x="73137" y="3296"/>
                    </a:cubicBezTo>
                    <a:cubicBezTo>
                      <a:pt x="73093" y="3284"/>
                      <a:pt x="73050" y="3278"/>
                      <a:pt x="73008" y="3278"/>
                    </a:cubicBezTo>
                    <a:cubicBezTo>
                      <a:pt x="72806" y="3278"/>
                      <a:pt x="72626" y="3410"/>
                      <a:pt x="72568" y="3616"/>
                    </a:cubicBezTo>
                    <a:cubicBezTo>
                      <a:pt x="71998" y="7459"/>
                      <a:pt x="71429" y="11373"/>
                      <a:pt x="70006" y="15002"/>
                    </a:cubicBezTo>
                    <a:cubicBezTo>
                      <a:pt x="68760" y="18098"/>
                      <a:pt x="66875" y="20908"/>
                      <a:pt x="64526" y="23257"/>
                    </a:cubicBezTo>
                    <a:cubicBezTo>
                      <a:pt x="59438" y="28380"/>
                      <a:pt x="52642" y="31262"/>
                      <a:pt x="45597" y="32472"/>
                    </a:cubicBezTo>
                    <a:cubicBezTo>
                      <a:pt x="42522" y="33004"/>
                      <a:pt x="39374" y="33291"/>
                      <a:pt x="36233" y="33291"/>
                    </a:cubicBezTo>
                    <a:cubicBezTo>
                      <a:pt x="35594" y="33291"/>
                      <a:pt x="34956" y="33279"/>
                      <a:pt x="34318" y="33255"/>
                    </a:cubicBezTo>
                    <a:cubicBezTo>
                      <a:pt x="30653" y="33219"/>
                      <a:pt x="27024" y="32650"/>
                      <a:pt x="23466" y="31654"/>
                    </a:cubicBezTo>
                    <a:cubicBezTo>
                      <a:pt x="20086" y="30693"/>
                      <a:pt x="16919" y="29128"/>
                      <a:pt x="14108" y="27028"/>
                    </a:cubicBezTo>
                    <a:cubicBezTo>
                      <a:pt x="11617" y="25143"/>
                      <a:pt x="9447" y="22865"/>
                      <a:pt x="7704" y="20304"/>
                    </a:cubicBezTo>
                    <a:cubicBezTo>
                      <a:pt x="4039" y="15109"/>
                      <a:pt x="1904" y="8918"/>
                      <a:pt x="943" y="2655"/>
                    </a:cubicBezTo>
                    <a:cubicBezTo>
                      <a:pt x="836" y="1873"/>
                      <a:pt x="730" y="1090"/>
                      <a:pt x="623" y="307"/>
                    </a:cubicBezTo>
                    <a:cubicBezTo>
                      <a:pt x="605" y="107"/>
                      <a:pt x="438" y="0"/>
                      <a:pt x="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135;p38"/>
            <p:cNvGrpSpPr/>
            <p:nvPr/>
          </p:nvGrpSpPr>
          <p:grpSpPr>
            <a:xfrm>
              <a:off x="3258408" y="3203146"/>
              <a:ext cx="1607299" cy="305271"/>
              <a:chOff x="911850" y="2179400"/>
              <a:chExt cx="5719925" cy="1086375"/>
            </a:xfrm>
          </p:grpSpPr>
          <p:sp>
            <p:nvSpPr>
              <p:cNvPr id="18" name="Google Shape;1136;p38"/>
              <p:cNvSpPr/>
              <p:nvPr/>
            </p:nvSpPr>
            <p:spPr>
              <a:xfrm>
                <a:off x="911850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72" y="6784"/>
                    </a:moveTo>
                    <a:cubicBezTo>
                      <a:pt x="17417" y="11795"/>
                      <a:pt x="19067" y="16562"/>
                      <a:pt x="20839" y="21206"/>
                    </a:cubicBezTo>
                    <a:cubicBezTo>
                      <a:pt x="16989" y="22000"/>
                      <a:pt x="13384" y="22428"/>
                      <a:pt x="9961" y="22550"/>
                    </a:cubicBezTo>
                    <a:cubicBezTo>
                      <a:pt x="11672" y="17295"/>
                      <a:pt x="13689" y="12040"/>
                      <a:pt x="16072" y="6784"/>
                    </a:cubicBezTo>
                    <a:close/>
                    <a:moveTo>
                      <a:pt x="17539" y="1"/>
                    </a:moveTo>
                    <a:cubicBezTo>
                      <a:pt x="17172" y="1"/>
                      <a:pt x="16806" y="62"/>
                      <a:pt x="16439" y="245"/>
                    </a:cubicBezTo>
                    <a:cubicBezTo>
                      <a:pt x="16072" y="368"/>
                      <a:pt x="15767" y="551"/>
                      <a:pt x="15522" y="734"/>
                    </a:cubicBezTo>
                    <a:cubicBezTo>
                      <a:pt x="15400" y="704"/>
                      <a:pt x="15263" y="688"/>
                      <a:pt x="15110" y="688"/>
                    </a:cubicBezTo>
                    <a:cubicBezTo>
                      <a:pt x="14957" y="688"/>
                      <a:pt x="14789" y="704"/>
                      <a:pt x="14606" y="734"/>
                    </a:cubicBezTo>
                    <a:cubicBezTo>
                      <a:pt x="14300" y="795"/>
                      <a:pt x="13995" y="1040"/>
                      <a:pt x="13750" y="1468"/>
                    </a:cubicBezTo>
                    <a:cubicBezTo>
                      <a:pt x="12222" y="4034"/>
                      <a:pt x="10756" y="6906"/>
                      <a:pt x="9289" y="10145"/>
                    </a:cubicBezTo>
                    <a:cubicBezTo>
                      <a:pt x="7823" y="13323"/>
                      <a:pt x="6539" y="16562"/>
                      <a:pt x="5317" y="19984"/>
                    </a:cubicBezTo>
                    <a:cubicBezTo>
                      <a:pt x="4095" y="23345"/>
                      <a:pt x="2995" y="26767"/>
                      <a:pt x="2078" y="30189"/>
                    </a:cubicBezTo>
                    <a:cubicBezTo>
                      <a:pt x="1162" y="33489"/>
                      <a:pt x="489" y="36728"/>
                      <a:pt x="123" y="39783"/>
                    </a:cubicBezTo>
                    <a:cubicBezTo>
                      <a:pt x="0" y="40639"/>
                      <a:pt x="184" y="41372"/>
                      <a:pt x="734" y="41922"/>
                    </a:cubicBezTo>
                    <a:cubicBezTo>
                      <a:pt x="1080" y="42312"/>
                      <a:pt x="1549" y="42517"/>
                      <a:pt x="2140" y="42517"/>
                    </a:cubicBezTo>
                    <a:cubicBezTo>
                      <a:pt x="2384" y="42517"/>
                      <a:pt x="2648" y="42482"/>
                      <a:pt x="2934" y="42411"/>
                    </a:cubicBezTo>
                    <a:cubicBezTo>
                      <a:pt x="3362" y="42289"/>
                      <a:pt x="3789" y="41922"/>
                      <a:pt x="4217" y="41250"/>
                    </a:cubicBezTo>
                    <a:cubicBezTo>
                      <a:pt x="4645" y="40517"/>
                      <a:pt x="4950" y="39722"/>
                      <a:pt x="5195" y="38867"/>
                    </a:cubicBezTo>
                    <a:cubicBezTo>
                      <a:pt x="5684" y="36972"/>
                      <a:pt x="6173" y="35139"/>
                      <a:pt x="6661" y="33306"/>
                    </a:cubicBezTo>
                    <a:cubicBezTo>
                      <a:pt x="7211" y="31411"/>
                      <a:pt x="7761" y="29517"/>
                      <a:pt x="8373" y="27561"/>
                    </a:cubicBezTo>
                    <a:cubicBezTo>
                      <a:pt x="10817" y="27439"/>
                      <a:pt x="13261" y="27256"/>
                      <a:pt x="15767" y="26950"/>
                    </a:cubicBezTo>
                    <a:cubicBezTo>
                      <a:pt x="18272" y="26645"/>
                      <a:pt x="20656" y="26278"/>
                      <a:pt x="22794" y="25912"/>
                    </a:cubicBezTo>
                    <a:cubicBezTo>
                      <a:pt x="23467" y="27623"/>
                      <a:pt x="24261" y="29334"/>
                      <a:pt x="24994" y="31106"/>
                    </a:cubicBezTo>
                    <a:cubicBezTo>
                      <a:pt x="25789" y="32756"/>
                      <a:pt x="26644" y="34467"/>
                      <a:pt x="27500" y="36117"/>
                    </a:cubicBezTo>
                    <a:cubicBezTo>
                      <a:pt x="27683" y="36422"/>
                      <a:pt x="27867" y="36789"/>
                      <a:pt x="28111" y="37217"/>
                    </a:cubicBezTo>
                    <a:cubicBezTo>
                      <a:pt x="28417" y="37522"/>
                      <a:pt x="28783" y="37889"/>
                      <a:pt x="29150" y="38256"/>
                    </a:cubicBezTo>
                    <a:cubicBezTo>
                      <a:pt x="29455" y="38561"/>
                      <a:pt x="29822" y="38806"/>
                      <a:pt x="30189" y="39050"/>
                    </a:cubicBezTo>
                    <a:cubicBezTo>
                      <a:pt x="30424" y="39151"/>
                      <a:pt x="30641" y="39196"/>
                      <a:pt x="30850" y="39196"/>
                    </a:cubicBezTo>
                    <a:cubicBezTo>
                      <a:pt x="31020" y="39196"/>
                      <a:pt x="31185" y="39166"/>
                      <a:pt x="31350" y="39111"/>
                    </a:cubicBezTo>
                    <a:cubicBezTo>
                      <a:pt x="31655" y="38928"/>
                      <a:pt x="31839" y="38622"/>
                      <a:pt x="31961" y="38195"/>
                    </a:cubicBezTo>
                    <a:cubicBezTo>
                      <a:pt x="32022" y="37706"/>
                      <a:pt x="32083" y="37217"/>
                      <a:pt x="32022" y="36728"/>
                    </a:cubicBezTo>
                    <a:cubicBezTo>
                      <a:pt x="32022" y="36178"/>
                      <a:pt x="31961" y="35628"/>
                      <a:pt x="31900" y="35139"/>
                    </a:cubicBezTo>
                    <a:cubicBezTo>
                      <a:pt x="31778" y="34589"/>
                      <a:pt x="31717" y="34161"/>
                      <a:pt x="31655" y="33917"/>
                    </a:cubicBezTo>
                    <a:cubicBezTo>
                      <a:pt x="30922" y="32450"/>
                      <a:pt x="30250" y="30923"/>
                      <a:pt x="29578" y="29395"/>
                    </a:cubicBezTo>
                    <a:cubicBezTo>
                      <a:pt x="28905" y="27806"/>
                      <a:pt x="28233" y="26217"/>
                      <a:pt x="27622" y="24567"/>
                    </a:cubicBezTo>
                    <a:cubicBezTo>
                      <a:pt x="28661" y="24017"/>
                      <a:pt x="29394" y="23467"/>
                      <a:pt x="29822" y="22917"/>
                    </a:cubicBezTo>
                    <a:cubicBezTo>
                      <a:pt x="30189" y="22367"/>
                      <a:pt x="30250" y="21695"/>
                      <a:pt x="29944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0" y="19760"/>
                      <a:pt x="27321" y="19760"/>
                    </a:cubicBezTo>
                    <a:cubicBezTo>
                      <a:pt x="27060" y="19760"/>
                      <a:pt x="26811" y="19775"/>
                      <a:pt x="26583" y="19801"/>
                    </a:cubicBezTo>
                    <a:lnTo>
                      <a:pt x="26156" y="19923"/>
                    </a:lnTo>
                    <a:cubicBezTo>
                      <a:pt x="26033" y="19923"/>
                      <a:pt x="25911" y="19923"/>
                      <a:pt x="25789" y="19984"/>
                    </a:cubicBezTo>
                    <a:cubicBezTo>
                      <a:pt x="24750" y="17234"/>
                      <a:pt x="23772" y="14484"/>
                      <a:pt x="22794" y="11734"/>
                    </a:cubicBezTo>
                    <a:cubicBezTo>
                      <a:pt x="21878" y="8984"/>
                      <a:pt x="21022" y="6356"/>
                      <a:pt x="20350" y="3729"/>
                    </a:cubicBezTo>
                    <a:cubicBezTo>
                      <a:pt x="19922" y="2812"/>
                      <a:pt x="19556" y="2140"/>
                      <a:pt x="19250" y="1651"/>
                    </a:cubicBezTo>
                    <a:cubicBezTo>
                      <a:pt x="19006" y="1162"/>
                      <a:pt x="18761" y="795"/>
                      <a:pt x="18578" y="490"/>
                    </a:cubicBezTo>
                    <a:cubicBezTo>
                      <a:pt x="18395" y="245"/>
                      <a:pt x="18150" y="123"/>
                      <a:pt x="17967" y="62"/>
                    </a:cubicBezTo>
                    <a:cubicBezTo>
                      <a:pt x="17845" y="1"/>
                      <a:pt x="17661" y="1"/>
                      <a:pt x="17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137;p38"/>
              <p:cNvSpPr/>
              <p:nvPr/>
            </p:nvSpPr>
            <p:spPr>
              <a:xfrm>
                <a:off x="1842250" y="2337275"/>
                <a:ext cx="728750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29150" h="32634" extrusionOk="0">
                    <a:moveTo>
                      <a:pt x="27011" y="1"/>
                    </a:moveTo>
                    <a:cubicBezTo>
                      <a:pt x="26461" y="1"/>
                      <a:pt x="25850" y="184"/>
                      <a:pt x="25178" y="734"/>
                    </a:cubicBezTo>
                    <a:cubicBezTo>
                      <a:pt x="24567" y="1162"/>
                      <a:pt x="24261" y="1651"/>
                      <a:pt x="24261" y="2139"/>
                    </a:cubicBezTo>
                    <a:cubicBezTo>
                      <a:pt x="23894" y="6295"/>
                      <a:pt x="23467" y="10267"/>
                      <a:pt x="23039" y="13995"/>
                    </a:cubicBezTo>
                    <a:cubicBezTo>
                      <a:pt x="22733" y="17784"/>
                      <a:pt x="22244" y="21206"/>
                      <a:pt x="21633" y="24261"/>
                    </a:cubicBezTo>
                    <a:cubicBezTo>
                      <a:pt x="20656" y="22978"/>
                      <a:pt x="19617" y="21572"/>
                      <a:pt x="18456" y="20045"/>
                    </a:cubicBezTo>
                    <a:cubicBezTo>
                      <a:pt x="17417" y="18456"/>
                      <a:pt x="16195" y="16867"/>
                      <a:pt x="14911" y="15339"/>
                    </a:cubicBezTo>
                    <a:cubicBezTo>
                      <a:pt x="13628" y="13750"/>
                      <a:pt x="12222" y="12161"/>
                      <a:pt x="10634" y="10634"/>
                    </a:cubicBezTo>
                    <a:cubicBezTo>
                      <a:pt x="9106" y="9106"/>
                      <a:pt x="7395" y="7700"/>
                      <a:pt x="5561" y="6356"/>
                    </a:cubicBezTo>
                    <a:cubicBezTo>
                      <a:pt x="5500" y="5684"/>
                      <a:pt x="5317" y="5073"/>
                      <a:pt x="4950" y="4584"/>
                    </a:cubicBezTo>
                    <a:cubicBezTo>
                      <a:pt x="4645" y="4095"/>
                      <a:pt x="3973" y="3789"/>
                      <a:pt x="2995" y="3728"/>
                    </a:cubicBezTo>
                    <a:cubicBezTo>
                      <a:pt x="2946" y="3722"/>
                      <a:pt x="2897" y="3719"/>
                      <a:pt x="2848" y="3719"/>
                    </a:cubicBezTo>
                    <a:cubicBezTo>
                      <a:pt x="2408" y="3719"/>
                      <a:pt x="1968" y="3967"/>
                      <a:pt x="1528" y="4462"/>
                    </a:cubicBezTo>
                    <a:cubicBezTo>
                      <a:pt x="1039" y="5012"/>
                      <a:pt x="795" y="5928"/>
                      <a:pt x="673" y="7150"/>
                    </a:cubicBezTo>
                    <a:cubicBezTo>
                      <a:pt x="612" y="8250"/>
                      <a:pt x="489" y="9778"/>
                      <a:pt x="367" y="11734"/>
                    </a:cubicBezTo>
                    <a:cubicBezTo>
                      <a:pt x="306" y="13628"/>
                      <a:pt x="184" y="15645"/>
                      <a:pt x="62" y="17784"/>
                    </a:cubicBezTo>
                    <a:cubicBezTo>
                      <a:pt x="0" y="19861"/>
                      <a:pt x="0" y="21878"/>
                      <a:pt x="0" y="23772"/>
                    </a:cubicBezTo>
                    <a:cubicBezTo>
                      <a:pt x="0" y="25667"/>
                      <a:pt x="62" y="27133"/>
                      <a:pt x="245" y="28111"/>
                    </a:cubicBezTo>
                    <a:cubicBezTo>
                      <a:pt x="306" y="29150"/>
                      <a:pt x="673" y="30189"/>
                      <a:pt x="1284" y="31167"/>
                    </a:cubicBezTo>
                    <a:cubicBezTo>
                      <a:pt x="1895" y="32144"/>
                      <a:pt x="2689" y="32633"/>
                      <a:pt x="3667" y="32633"/>
                    </a:cubicBezTo>
                    <a:cubicBezTo>
                      <a:pt x="4461" y="32633"/>
                      <a:pt x="4889" y="32450"/>
                      <a:pt x="4889" y="31961"/>
                    </a:cubicBezTo>
                    <a:cubicBezTo>
                      <a:pt x="4767" y="28661"/>
                      <a:pt x="4767" y="25361"/>
                      <a:pt x="4889" y="22122"/>
                    </a:cubicBezTo>
                    <a:cubicBezTo>
                      <a:pt x="5011" y="18822"/>
                      <a:pt x="5134" y="15461"/>
                      <a:pt x="5256" y="12100"/>
                    </a:cubicBezTo>
                    <a:cubicBezTo>
                      <a:pt x="6661" y="13323"/>
                      <a:pt x="7945" y="14667"/>
                      <a:pt x="9167" y="16072"/>
                    </a:cubicBezTo>
                    <a:cubicBezTo>
                      <a:pt x="10450" y="17478"/>
                      <a:pt x="11611" y="18945"/>
                      <a:pt x="12772" y="20411"/>
                    </a:cubicBezTo>
                    <a:cubicBezTo>
                      <a:pt x="13933" y="21878"/>
                      <a:pt x="14972" y="23283"/>
                      <a:pt x="15950" y="24689"/>
                    </a:cubicBezTo>
                    <a:cubicBezTo>
                      <a:pt x="16989" y="26095"/>
                      <a:pt x="17906" y="27378"/>
                      <a:pt x="18761" y="28539"/>
                    </a:cubicBezTo>
                    <a:cubicBezTo>
                      <a:pt x="19433" y="29394"/>
                      <a:pt x="20289" y="30067"/>
                      <a:pt x="21206" y="30494"/>
                    </a:cubicBezTo>
                    <a:cubicBezTo>
                      <a:pt x="22037" y="30886"/>
                      <a:pt x="22711" y="31081"/>
                      <a:pt x="23230" y="31081"/>
                    </a:cubicBezTo>
                    <a:cubicBezTo>
                      <a:pt x="23359" y="31081"/>
                      <a:pt x="23479" y="31069"/>
                      <a:pt x="23589" y="31044"/>
                    </a:cubicBezTo>
                    <a:cubicBezTo>
                      <a:pt x="24261" y="30922"/>
                      <a:pt x="24750" y="30617"/>
                      <a:pt x="25117" y="30189"/>
                    </a:cubicBezTo>
                    <a:cubicBezTo>
                      <a:pt x="25483" y="29822"/>
                      <a:pt x="25789" y="29089"/>
                      <a:pt x="25972" y="28111"/>
                    </a:cubicBezTo>
                    <a:cubicBezTo>
                      <a:pt x="26767" y="24200"/>
                      <a:pt x="27439" y="19922"/>
                      <a:pt x="27867" y="15461"/>
                    </a:cubicBezTo>
                    <a:cubicBezTo>
                      <a:pt x="28417" y="10939"/>
                      <a:pt x="28844" y="6478"/>
                      <a:pt x="29150" y="2139"/>
                    </a:cubicBezTo>
                    <a:cubicBezTo>
                      <a:pt x="29150" y="856"/>
                      <a:pt x="28478" y="123"/>
                      <a:pt x="27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138;p38"/>
              <p:cNvSpPr/>
              <p:nvPr/>
            </p:nvSpPr>
            <p:spPr>
              <a:xfrm>
                <a:off x="2757375" y="2286850"/>
                <a:ext cx="18335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32390" extrusionOk="0">
                    <a:moveTo>
                      <a:pt x="2628" y="1"/>
                    </a:moveTo>
                    <a:cubicBezTo>
                      <a:pt x="2078" y="1"/>
                      <a:pt x="1650" y="184"/>
                      <a:pt x="1345" y="612"/>
                    </a:cubicBezTo>
                    <a:cubicBezTo>
                      <a:pt x="1039" y="979"/>
                      <a:pt x="795" y="1407"/>
                      <a:pt x="611" y="1957"/>
                    </a:cubicBezTo>
                    <a:cubicBezTo>
                      <a:pt x="367" y="2506"/>
                      <a:pt x="245" y="2995"/>
                      <a:pt x="122" y="3545"/>
                    </a:cubicBezTo>
                    <a:cubicBezTo>
                      <a:pt x="61" y="4156"/>
                      <a:pt x="61" y="4584"/>
                      <a:pt x="61" y="4951"/>
                    </a:cubicBezTo>
                    <a:cubicBezTo>
                      <a:pt x="0" y="7029"/>
                      <a:pt x="0" y="9229"/>
                      <a:pt x="61" y="11429"/>
                    </a:cubicBezTo>
                    <a:cubicBezTo>
                      <a:pt x="184" y="13690"/>
                      <a:pt x="306" y="15890"/>
                      <a:pt x="489" y="18089"/>
                    </a:cubicBezTo>
                    <a:cubicBezTo>
                      <a:pt x="734" y="20228"/>
                      <a:pt x="978" y="22306"/>
                      <a:pt x="1284" y="24262"/>
                    </a:cubicBezTo>
                    <a:cubicBezTo>
                      <a:pt x="1650" y="26278"/>
                      <a:pt x="2017" y="28050"/>
                      <a:pt x="2445" y="29578"/>
                    </a:cubicBezTo>
                    <a:cubicBezTo>
                      <a:pt x="3178" y="30739"/>
                      <a:pt x="4156" y="31656"/>
                      <a:pt x="5256" y="32389"/>
                    </a:cubicBezTo>
                    <a:cubicBezTo>
                      <a:pt x="5745" y="32389"/>
                      <a:pt x="6111" y="32267"/>
                      <a:pt x="6417" y="32023"/>
                    </a:cubicBezTo>
                    <a:cubicBezTo>
                      <a:pt x="6722" y="31717"/>
                      <a:pt x="6906" y="31350"/>
                      <a:pt x="7089" y="30984"/>
                    </a:cubicBezTo>
                    <a:cubicBezTo>
                      <a:pt x="7211" y="30617"/>
                      <a:pt x="7333" y="30189"/>
                      <a:pt x="7333" y="29884"/>
                    </a:cubicBezTo>
                    <a:cubicBezTo>
                      <a:pt x="7333" y="29456"/>
                      <a:pt x="7272" y="29150"/>
                      <a:pt x="7211" y="28967"/>
                    </a:cubicBezTo>
                    <a:cubicBezTo>
                      <a:pt x="6845" y="27134"/>
                      <a:pt x="6417" y="25178"/>
                      <a:pt x="6111" y="22978"/>
                    </a:cubicBezTo>
                    <a:cubicBezTo>
                      <a:pt x="5806" y="20717"/>
                      <a:pt x="5500" y="18456"/>
                      <a:pt x="5317" y="16134"/>
                    </a:cubicBezTo>
                    <a:cubicBezTo>
                      <a:pt x="5134" y="13751"/>
                      <a:pt x="4950" y="11429"/>
                      <a:pt x="4889" y="9167"/>
                    </a:cubicBezTo>
                    <a:cubicBezTo>
                      <a:pt x="4828" y="6784"/>
                      <a:pt x="4828" y="4645"/>
                      <a:pt x="4889" y="2568"/>
                    </a:cubicBezTo>
                    <a:cubicBezTo>
                      <a:pt x="4889" y="1651"/>
                      <a:pt x="4645" y="979"/>
                      <a:pt x="4278" y="612"/>
                    </a:cubicBezTo>
                    <a:cubicBezTo>
                      <a:pt x="3850" y="184"/>
                      <a:pt x="3300" y="1"/>
                      <a:pt x="2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139;p38"/>
              <p:cNvSpPr/>
              <p:nvPr/>
            </p:nvSpPr>
            <p:spPr>
              <a:xfrm>
                <a:off x="3133200" y="2311350"/>
                <a:ext cx="1000700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40028" h="37276" extrusionOk="0">
                    <a:moveTo>
                      <a:pt x="33184" y="0"/>
                    </a:moveTo>
                    <a:cubicBezTo>
                      <a:pt x="33059" y="0"/>
                      <a:pt x="32936" y="20"/>
                      <a:pt x="32816" y="60"/>
                    </a:cubicBezTo>
                    <a:cubicBezTo>
                      <a:pt x="32266" y="304"/>
                      <a:pt x="31777" y="671"/>
                      <a:pt x="31289" y="1282"/>
                    </a:cubicBezTo>
                    <a:cubicBezTo>
                      <a:pt x="30861" y="1832"/>
                      <a:pt x="30555" y="2443"/>
                      <a:pt x="30494" y="2993"/>
                    </a:cubicBezTo>
                    <a:cubicBezTo>
                      <a:pt x="28172" y="6171"/>
                      <a:pt x="26094" y="9471"/>
                      <a:pt x="24261" y="12893"/>
                    </a:cubicBezTo>
                    <a:cubicBezTo>
                      <a:pt x="22428" y="16254"/>
                      <a:pt x="20655" y="19554"/>
                      <a:pt x="18883" y="22793"/>
                    </a:cubicBezTo>
                    <a:cubicBezTo>
                      <a:pt x="16744" y="20043"/>
                      <a:pt x="14483" y="17293"/>
                      <a:pt x="12222" y="14665"/>
                    </a:cubicBezTo>
                    <a:cubicBezTo>
                      <a:pt x="9961" y="11976"/>
                      <a:pt x="7578" y="9349"/>
                      <a:pt x="5011" y="6782"/>
                    </a:cubicBezTo>
                    <a:cubicBezTo>
                      <a:pt x="4950" y="5743"/>
                      <a:pt x="4645" y="4888"/>
                      <a:pt x="4095" y="4338"/>
                    </a:cubicBezTo>
                    <a:cubicBezTo>
                      <a:pt x="3545" y="3726"/>
                      <a:pt x="2872" y="3421"/>
                      <a:pt x="2078" y="3421"/>
                    </a:cubicBezTo>
                    <a:cubicBezTo>
                      <a:pt x="734" y="3421"/>
                      <a:pt x="61" y="4460"/>
                      <a:pt x="61" y="6476"/>
                    </a:cubicBezTo>
                    <a:cubicBezTo>
                      <a:pt x="0" y="8310"/>
                      <a:pt x="0" y="10387"/>
                      <a:pt x="0" y="12587"/>
                    </a:cubicBezTo>
                    <a:cubicBezTo>
                      <a:pt x="0" y="14848"/>
                      <a:pt x="0" y="17109"/>
                      <a:pt x="61" y="19432"/>
                    </a:cubicBezTo>
                    <a:cubicBezTo>
                      <a:pt x="184" y="21693"/>
                      <a:pt x="306" y="23954"/>
                      <a:pt x="550" y="26215"/>
                    </a:cubicBezTo>
                    <a:cubicBezTo>
                      <a:pt x="734" y="28415"/>
                      <a:pt x="1039" y="30493"/>
                      <a:pt x="1528" y="32326"/>
                    </a:cubicBezTo>
                    <a:cubicBezTo>
                      <a:pt x="1650" y="32998"/>
                      <a:pt x="2078" y="33609"/>
                      <a:pt x="2811" y="34159"/>
                    </a:cubicBezTo>
                    <a:cubicBezTo>
                      <a:pt x="3307" y="34531"/>
                      <a:pt x="3774" y="34707"/>
                      <a:pt x="4251" y="34707"/>
                    </a:cubicBezTo>
                    <a:cubicBezTo>
                      <a:pt x="4481" y="34707"/>
                      <a:pt x="4712" y="34666"/>
                      <a:pt x="4950" y="34587"/>
                    </a:cubicBezTo>
                    <a:cubicBezTo>
                      <a:pt x="5195" y="34526"/>
                      <a:pt x="5439" y="34220"/>
                      <a:pt x="5622" y="33854"/>
                    </a:cubicBezTo>
                    <a:cubicBezTo>
                      <a:pt x="5867" y="33365"/>
                      <a:pt x="5989" y="32876"/>
                      <a:pt x="5867" y="32326"/>
                    </a:cubicBezTo>
                    <a:cubicBezTo>
                      <a:pt x="5439" y="29209"/>
                      <a:pt x="5072" y="26032"/>
                      <a:pt x="4889" y="22793"/>
                    </a:cubicBezTo>
                    <a:cubicBezTo>
                      <a:pt x="4706" y="19432"/>
                      <a:pt x="4706" y="16071"/>
                      <a:pt x="4828" y="12710"/>
                    </a:cubicBezTo>
                    <a:lnTo>
                      <a:pt x="4828" y="12710"/>
                    </a:lnTo>
                    <a:cubicBezTo>
                      <a:pt x="6845" y="14910"/>
                      <a:pt x="8800" y="17171"/>
                      <a:pt x="10695" y="19493"/>
                    </a:cubicBezTo>
                    <a:cubicBezTo>
                      <a:pt x="12589" y="21693"/>
                      <a:pt x="14483" y="24137"/>
                      <a:pt x="16256" y="26765"/>
                    </a:cubicBezTo>
                    <a:cubicBezTo>
                      <a:pt x="17050" y="28231"/>
                      <a:pt x="18211" y="28965"/>
                      <a:pt x="19617" y="28965"/>
                    </a:cubicBezTo>
                    <a:cubicBezTo>
                      <a:pt x="20594" y="28965"/>
                      <a:pt x="21511" y="28048"/>
                      <a:pt x="22428" y="26276"/>
                    </a:cubicBezTo>
                    <a:lnTo>
                      <a:pt x="26889" y="17721"/>
                    </a:lnTo>
                    <a:cubicBezTo>
                      <a:pt x="28355" y="14848"/>
                      <a:pt x="29883" y="11976"/>
                      <a:pt x="31411" y="9104"/>
                    </a:cubicBezTo>
                    <a:cubicBezTo>
                      <a:pt x="32327" y="14482"/>
                      <a:pt x="33122" y="19187"/>
                      <a:pt x="33672" y="23159"/>
                    </a:cubicBezTo>
                    <a:cubicBezTo>
                      <a:pt x="34283" y="27070"/>
                      <a:pt x="34772" y="30493"/>
                      <a:pt x="35200" y="33487"/>
                    </a:cubicBezTo>
                    <a:cubicBezTo>
                      <a:pt x="35261" y="34281"/>
                      <a:pt x="35566" y="35137"/>
                      <a:pt x="36116" y="35992"/>
                    </a:cubicBezTo>
                    <a:cubicBezTo>
                      <a:pt x="36727" y="36848"/>
                      <a:pt x="37338" y="37276"/>
                      <a:pt x="37888" y="37276"/>
                    </a:cubicBezTo>
                    <a:cubicBezTo>
                      <a:pt x="38438" y="37276"/>
                      <a:pt x="38927" y="36970"/>
                      <a:pt x="39416" y="36359"/>
                    </a:cubicBezTo>
                    <a:cubicBezTo>
                      <a:pt x="39844" y="35687"/>
                      <a:pt x="40027" y="34892"/>
                      <a:pt x="39966" y="33915"/>
                    </a:cubicBezTo>
                    <a:cubicBezTo>
                      <a:pt x="39355" y="28781"/>
                      <a:pt x="38683" y="23648"/>
                      <a:pt x="38011" y="18515"/>
                    </a:cubicBezTo>
                    <a:cubicBezTo>
                      <a:pt x="37400" y="13321"/>
                      <a:pt x="36666" y="8187"/>
                      <a:pt x="35811" y="3054"/>
                    </a:cubicBezTo>
                    <a:cubicBezTo>
                      <a:pt x="35627" y="2199"/>
                      <a:pt x="35200" y="1404"/>
                      <a:pt x="34589" y="732"/>
                    </a:cubicBezTo>
                    <a:cubicBezTo>
                      <a:pt x="34110" y="254"/>
                      <a:pt x="33632" y="0"/>
                      <a:pt x="33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140;p38"/>
              <p:cNvSpPr/>
              <p:nvPr/>
            </p:nvSpPr>
            <p:spPr>
              <a:xfrm>
                <a:off x="4239275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12" y="6784"/>
                    </a:moveTo>
                    <a:cubicBezTo>
                      <a:pt x="17417" y="11795"/>
                      <a:pt x="19006" y="16562"/>
                      <a:pt x="20839" y="21206"/>
                    </a:cubicBezTo>
                    <a:cubicBezTo>
                      <a:pt x="16989" y="22000"/>
                      <a:pt x="13323" y="22428"/>
                      <a:pt x="9901" y="22550"/>
                    </a:cubicBezTo>
                    <a:cubicBezTo>
                      <a:pt x="11673" y="17295"/>
                      <a:pt x="13690" y="12040"/>
                      <a:pt x="16012" y="6784"/>
                    </a:cubicBezTo>
                    <a:close/>
                    <a:moveTo>
                      <a:pt x="17478" y="1"/>
                    </a:moveTo>
                    <a:cubicBezTo>
                      <a:pt x="17112" y="1"/>
                      <a:pt x="16806" y="62"/>
                      <a:pt x="16439" y="245"/>
                    </a:cubicBezTo>
                    <a:cubicBezTo>
                      <a:pt x="16073" y="368"/>
                      <a:pt x="15767" y="551"/>
                      <a:pt x="15523" y="734"/>
                    </a:cubicBezTo>
                    <a:cubicBezTo>
                      <a:pt x="15401" y="704"/>
                      <a:pt x="15263" y="688"/>
                      <a:pt x="15110" y="688"/>
                    </a:cubicBezTo>
                    <a:cubicBezTo>
                      <a:pt x="14958" y="688"/>
                      <a:pt x="14789" y="704"/>
                      <a:pt x="14606" y="734"/>
                    </a:cubicBezTo>
                    <a:cubicBezTo>
                      <a:pt x="14301" y="795"/>
                      <a:pt x="13995" y="1040"/>
                      <a:pt x="13751" y="1468"/>
                    </a:cubicBezTo>
                    <a:cubicBezTo>
                      <a:pt x="12223" y="4034"/>
                      <a:pt x="10695" y="6906"/>
                      <a:pt x="9228" y="10145"/>
                    </a:cubicBezTo>
                    <a:cubicBezTo>
                      <a:pt x="7823" y="13323"/>
                      <a:pt x="6479" y="16562"/>
                      <a:pt x="5256" y="19984"/>
                    </a:cubicBezTo>
                    <a:cubicBezTo>
                      <a:pt x="4034" y="23345"/>
                      <a:pt x="2995" y="26767"/>
                      <a:pt x="2079" y="30189"/>
                    </a:cubicBezTo>
                    <a:cubicBezTo>
                      <a:pt x="1162" y="33489"/>
                      <a:pt x="490" y="36728"/>
                      <a:pt x="62" y="39783"/>
                    </a:cubicBezTo>
                    <a:cubicBezTo>
                      <a:pt x="1" y="40639"/>
                      <a:pt x="184" y="41372"/>
                      <a:pt x="673" y="41922"/>
                    </a:cubicBezTo>
                    <a:cubicBezTo>
                      <a:pt x="1063" y="42312"/>
                      <a:pt x="1544" y="42517"/>
                      <a:pt x="2117" y="42517"/>
                    </a:cubicBezTo>
                    <a:cubicBezTo>
                      <a:pt x="2354" y="42517"/>
                      <a:pt x="2606" y="42482"/>
                      <a:pt x="2873" y="42411"/>
                    </a:cubicBezTo>
                    <a:cubicBezTo>
                      <a:pt x="3362" y="42289"/>
                      <a:pt x="3790" y="41922"/>
                      <a:pt x="4217" y="41250"/>
                    </a:cubicBezTo>
                    <a:cubicBezTo>
                      <a:pt x="4584" y="40517"/>
                      <a:pt x="4951" y="39722"/>
                      <a:pt x="5195" y="38867"/>
                    </a:cubicBezTo>
                    <a:cubicBezTo>
                      <a:pt x="5623" y="36972"/>
                      <a:pt x="6112" y="35139"/>
                      <a:pt x="6662" y="33306"/>
                    </a:cubicBezTo>
                    <a:cubicBezTo>
                      <a:pt x="7212" y="31411"/>
                      <a:pt x="7762" y="29517"/>
                      <a:pt x="8312" y="27561"/>
                    </a:cubicBezTo>
                    <a:cubicBezTo>
                      <a:pt x="10756" y="27439"/>
                      <a:pt x="13262" y="27256"/>
                      <a:pt x="15706" y="26950"/>
                    </a:cubicBezTo>
                    <a:cubicBezTo>
                      <a:pt x="18273" y="26645"/>
                      <a:pt x="20595" y="26278"/>
                      <a:pt x="22734" y="25912"/>
                    </a:cubicBezTo>
                    <a:cubicBezTo>
                      <a:pt x="23467" y="27623"/>
                      <a:pt x="24200" y="29334"/>
                      <a:pt x="24995" y="31106"/>
                    </a:cubicBezTo>
                    <a:cubicBezTo>
                      <a:pt x="25789" y="32756"/>
                      <a:pt x="26645" y="34467"/>
                      <a:pt x="27500" y="36117"/>
                    </a:cubicBezTo>
                    <a:cubicBezTo>
                      <a:pt x="27623" y="36422"/>
                      <a:pt x="27867" y="36789"/>
                      <a:pt x="28111" y="37217"/>
                    </a:cubicBezTo>
                    <a:cubicBezTo>
                      <a:pt x="28417" y="37522"/>
                      <a:pt x="28723" y="37889"/>
                      <a:pt x="29089" y="38256"/>
                    </a:cubicBezTo>
                    <a:cubicBezTo>
                      <a:pt x="29456" y="38561"/>
                      <a:pt x="29823" y="38806"/>
                      <a:pt x="30189" y="39050"/>
                    </a:cubicBezTo>
                    <a:cubicBezTo>
                      <a:pt x="30391" y="39151"/>
                      <a:pt x="30611" y="39196"/>
                      <a:pt x="30820" y="39196"/>
                    </a:cubicBezTo>
                    <a:cubicBezTo>
                      <a:pt x="30990" y="39196"/>
                      <a:pt x="31152" y="39166"/>
                      <a:pt x="31289" y="39111"/>
                    </a:cubicBezTo>
                    <a:cubicBezTo>
                      <a:pt x="31595" y="38928"/>
                      <a:pt x="31839" y="38622"/>
                      <a:pt x="31900" y="38195"/>
                    </a:cubicBezTo>
                    <a:cubicBezTo>
                      <a:pt x="32022" y="37706"/>
                      <a:pt x="32084" y="37217"/>
                      <a:pt x="32022" y="36728"/>
                    </a:cubicBezTo>
                    <a:cubicBezTo>
                      <a:pt x="32022" y="36178"/>
                      <a:pt x="31961" y="35628"/>
                      <a:pt x="31839" y="35139"/>
                    </a:cubicBezTo>
                    <a:cubicBezTo>
                      <a:pt x="31778" y="34589"/>
                      <a:pt x="31656" y="34161"/>
                      <a:pt x="31595" y="33917"/>
                    </a:cubicBezTo>
                    <a:cubicBezTo>
                      <a:pt x="30923" y="32450"/>
                      <a:pt x="30250" y="30923"/>
                      <a:pt x="29578" y="29395"/>
                    </a:cubicBezTo>
                    <a:cubicBezTo>
                      <a:pt x="28906" y="27806"/>
                      <a:pt x="28234" y="26217"/>
                      <a:pt x="27561" y="24567"/>
                    </a:cubicBezTo>
                    <a:cubicBezTo>
                      <a:pt x="28661" y="24017"/>
                      <a:pt x="29395" y="23467"/>
                      <a:pt x="29761" y="22917"/>
                    </a:cubicBezTo>
                    <a:cubicBezTo>
                      <a:pt x="30189" y="22367"/>
                      <a:pt x="30250" y="21695"/>
                      <a:pt x="29945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1" y="19760"/>
                      <a:pt x="27321" y="19760"/>
                    </a:cubicBezTo>
                    <a:cubicBezTo>
                      <a:pt x="27060" y="19760"/>
                      <a:pt x="26812" y="19775"/>
                      <a:pt x="26584" y="19801"/>
                    </a:cubicBezTo>
                    <a:lnTo>
                      <a:pt x="26095" y="19923"/>
                    </a:lnTo>
                    <a:cubicBezTo>
                      <a:pt x="26034" y="19923"/>
                      <a:pt x="25912" y="19923"/>
                      <a:pt x="25728" y="19984"/>
                    </a:cubicBezTo>
                    <a:cubicBezTo>
                      <a:pt x="24750" y="17234"/>
                      <a:pt x="23712" y="14484"/>
                      <a:pt x="22734" y="11734"/>
                    </a:cubicBezTo>
                    <a:cubicBezTo>
                      <a:pt x="21817" y="8984"/>
                      <a:pt x="21023" y="6356"/>
                      <a:pt x="20289" y="3729"/>
                    </a:cubicBezTo>
                    <a:cubicBezTo>
                      <a:pt x="19923" y="2812"/>
                      <a:pt x="19556" y="2140"/>
                      <a:pt x="19251" y="1651"/>
                    </a:cubicBezTo>
                    <a:cubicBezTo>
                      <a:pt x="19006" y="1162"/>
                      <a:pt x="18762" y="795"/>
                      <a:pt x="18578" y="490"/>
                    </a:cubicBezTo>
                    <a:cubicBezTo>
                      <a:pt x="18334" y="245"/>
                      <a:pt x="18151" y="123"/>
                      <a:pt x="17967" y="62"/>
                    </a:cubicBezTo>
                    <a:cubicBezTo>
                      <a:pt x="17784" y="1"/>
                      <a:pt x="17662" y="1"/>
                      <a:pt x="1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141;p38"/>
              <p:cNvSpPr/>
              <p:nvPr/>
            </p:nvSpPr>
            <p:spPr>
              <a:xfrm>
                <a:off x="5162050" y="2321350"/>
                <a:ext cx="766950" cy="844175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33767" extrusionOk="0">
                    <a:moveTo>
                      <a:pt x="5482" y="0"/>
                    </a:moveTo>
                    <a:cubicBezTo>
                      <a:pt x="5334" y="0"/>
                      <a:pt x="5177" y="9"/>
                      <a:pt x="5011" y="27"/>
                    </a:cubicBezTo>
                    <a:cubicBezTo>
                      <a:pt x="4278" y="149"/>
                      <a:pt x="3667" y="515"/>
                      <a:pt x="3178" y="1065"/>
                    </a:cubicBezTo>
                    <a:cubicBezTo>
                      <a:pt x="2750" y="1615"/>
                      <a:pt x="2445" y="2349"/>
                      <a:pt x="2322" y="3204"/>
                    </a:cubicBezTo>
                    <a:cubicBezTo>
                      <a:pt x="1834" y="7299"/>
                      <a:pt x="1406" y="11454"/>
                      <a:pt x="1039" y="15671"/>
                    </a:cubicBezTo>
                    <a:cubicBezTo>
                      <a:pt x="672" y="19765"/>
                      <a:pt x="367" y="23920"/>
                      <a:pt x="123" y="28015"/>
                    </a:cubicBezTo>
                    <a:cubicBezTo>
                      <a:pt x="0" y="30215"/>
                      <a:pt x="306" y="31804"/>
                      <a:pt x="1100" y="32781"/>
                    </a:cubicBezTo>
                    <a:cubicBezTo>
                      <a:pt x="1700" y="33424"/>
                      <a:pt x="2450" y="33766"/>
                      <a:pt x="3392" y="33766"/>
                    </a:cubicBezTo>
                    <a:cubicBezTo>
                      <a:pt x="3794" y="33766"/>
                      <a:pt x="4230" y="33704"/>
                      <a:pt x="4706" y="33576"/>
                    </a:cubicBezTo>
                    <a:cubicBezTo>
                      <a:pt x="6417" y="33148"/>
                      <a:pt x="8311" y="32659"/>
                      <a:pt x="10267" y="32231"/>
                    </a:cubicBezTo>
                    <a:lnTo>
                      <a:pt x="16256" y="30826"/>
                    </a:lnTo>
                    <a:cubicBezTo>
                      <a:pt x="18211" y="30398"/>
                      <a:pt x="20167" y="29909"/>
                      <a:pt x="22061" y="29481"/>
                    </a:cubicBezTo>
                    <a:cubicBezTo>
                      <a:pt x="23955" y="28993"/>
                      <a:pt x="25666" y="28565"/>
                      <a:pt x="27255" y="28198"/>
                    </a:cubicBezTo>
                    <a:cubicBezTo>
                      <a:pt x="27561" y="27893"/>
                      <a:pt x="27866" y="27648"/>
                      <a:pt x="28233" y="27465"/>
                    </a:cubicBezTo>
                    <a:cubicBezTo>
                      <a:pt x="28661" y="27343"/>
                      <a:pt x="29028" y="27159"/>
                      <a:pt x="29394" y="27037"/>
                    </a:cubicBezTo>
                    <a:cubicBezTo>
                      <a:pt x="29761" y="26793"/>
                      <a:pt x="30066" y="26548"/>
                      <a:pt x="30311" y="26243"/>
                    </a:cubicBezTo>
                    <a:cubicBezTo>
                      <a:pt x="30555" y="25876"/>
                      <a:pt x="30677" y="25387"/>
                      <a:pt x="30677" y="24715"/>
                    </a:cubicBezTo>
                    <a:cubicBezTo>
                      <a:pt x="30677" y="24287"/>
                      <a:pt x="30494" y="23920"/>
                      <a:pt x="30066" y="23737"/>
                    </a:cubicBezTo>
                    <a:cubicBezTo>
                      <a:pt x="29932" y="23648"/>
                      <a:pt x="29798" y="23591"/>
                      <a:pt x="29664" y="23591"/>
                    </a:cubicBezTo>
                    <a:cubicBezTo>
                      <a:pt x="29615" y="23591"/>
                      <a:pt x="29566" y="23599"/>
                      <a:pt x="29516" y="23615"/>
                    </a:cubicBezTo>
                    <a:cubicBezTo>
                      <a:pt x="27805" y="23737"/>
                      <a:pt x="25850" y="23982"/>
                      <a:pt x="23711" y="24348"/>
                    </a:cubicBezTo>
                    <a:cubicBezTo>
                      <a:pt x="21633" y="24654"/>
                      <a:pt x="19494" y="25020"/>
                      <a:pt x="17294" y="25509"/>
                    </a:cubicBezTo>
                    <a:cubicBezTo>
                      <a:pt x="15156" y="25876"/>
                      <a:pt x="12956" y="26304"/>
                      <a:pt x="10817" y="26732"/>
                    </a:cubicBezTo>
                    <a:cubicBezTo>
                      <a:pt x="8739" y="27098"/>
                      <a:pt x="6845" y="27465"/>
                      <a:pt x="5072" y="27770"/>
                    </a:cubicBezTo>
                    <a:cubicBezTo>
                      <a:pt x="5195" y="26182"/>
                      <a:pt x="5317" y="24348"/>
                      <a:pt x="5500" y="22270"/>
                    </a:cubicBezTo>
                    <a:cubicBezTo>
                      <a:pt x="5684" y="20193"/>
                      <a:pt x="5867" y="18054"/>
                      <a:pt x="6111" y="15854"/>
                    </a:cubicBezTo>
                    <a:cubicBezTo>
                      <a:pt x="6295" y="13654"/>
                      <a:pt x="6478" y="11454"/>
                      <a:pt x="6722" y="9315"/>
                    </a:cubicBezTo>
                    <a:cubicBezTo>
                      <a:pt x="6906" y="7115"/>
                      <a:pt x="7150" y="5099"/>
                      <a:pt x="7395" y="3326"/>
                    </a:cubicBezTo>
                    <a:cubicBezTo>
                      <a:pt x="7456" y="2471"/>
                      <a:pt x="7333" y="1676"/>
                      <a:pt x="7089" y="943"/>
                    </a:cubicBezTo>
                    <a:cubicBezTo>
                      <a:pt x="6932" y="315"/>
                      <a:pt x="6371" y="0"/>
                      <a:pt x="5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142;p38"/>
              <p:cNvSpPr/>
              <p:nvPr/>
            </p:nvSpPr>
            <p:spPr>
              <a:xfrm>
                <a:off x="5990075" y="2179400"/>
                <a:ext cx="641700" cy="1058650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42346" extrusionOk="0">
                    <a:moveTo>
                      <a:pt x="10815" y="1"/>
                    </a:moveTo>
                    <a:cubicBezTo>
                      <a:pt x="10593" y="1"/>
                      <a:pt x="10369" y="8"/>
                      <a:pt x="10145" y="21"/>
                    </a:cubicBezTo>
                    <a:cubicBezTo>
                      <a:pt x="8678" y="82"/>
                      <a:pt x="7334" y="449"/>
                      <a:pt x="6112" y="999"/>
                    </a:cubicBezTo>
                    <a:cubicBezTo>
                      <a:pt x="4890" y="1549"/>
                      <a:pt x="3790" y="2282"/>
                      <a:pt x="2873" y="3199"/>
                    </a:cubicBezTo>
                    <a:cubicBezTo>
                      <a:pt x="1956" y="4055"/>
                      <a:pt x="1223" y="5093"/>
                      <a:pt x="734" y="6193"/>
                    </a:cubicBezTo>
                    <a:cubicBezTo>
                      <a:pt x="245" y="7232"/>
                      <a:pt x="1" y="8393"/>
                      <a:pt x="1" y="9616"/>
                    </a:cubicBezTo>
                    <a:cubicBezTo>
                      <a:pt x="1" y="10777"/>
                      <a:pt x="245" y="11999"/>
                      <a:pt x="734" y="13221"/>
                    </a:cubicBezTo>
                    <a:cubicBezTo>
                      <a:pt x="1284" y="14443"/>
                      <a:pt x="2140" y="15543"/>
                      <a:pt x="3362" y="16582"/>
                    </a:cubicBezTo>
                    <a:cubicBezTo>
                      <a:pt x="5806" y="18354"/>
                      <a:pt x="8190" y="19943"/>
                      <a:pt x="10512" y="21349"/>
                    </a:cubicBezTo>
                    <a:cubicBezTo>
                      <a:pt x="12895" y="22693"/>
                      <a:pt x="15156" y="24160"/>
                      <a:pt x="17234" y="25749"/>
                    </a:cubicBezTo>
                    <a:cubicBezTo>
                      <a:pt x="18639" y="26726"/>
                      <a:pt x="19556" y="27826"/>
                      <a:pt x="20045" y="29048"/>
                    </a:cubicBezTo>
                    <a:cubicBezTo>
                      <a:pt x="20595" y="30210"/>
                      <a:pt x="20778" y="31371"/>
                      <a:pt x="20534" y="32471"/>
                    </a:cubicBezTo>
                    <a:cubicBezTo>
                      <a:pt x="20289" y="33571"/>
                      <a:pt x="19800" y="34487"/>
                      <a:pt x="19006" y="35404"/>
                    </a:cubicBezTo>
                    <a:cubicBezTo>
                      <a:pt x="18151" y="36198"/>
                      <a:pt x="17112" y="36748"/>
                      <a:pt x="15767" y="37054"/>
                    </a:cubicBezTo>
                    <a:cubicBezTo>
                      <a:pt x="14972" y="37253"/>
                      <a:pt x="14191" y="37346"/>
                      <a:pt x="13423" y="37346"/>
                    </a:cubicBezTo>
                    <a:cubicBezTo>
                      <a:pt x="12537" y="37346"/>
                      <a:pt x="11668" y="37222"/>
                      <a:pt x="10817" y="36993"/>
                    </a:cubicBezTo>
                    <a:cubicBezTo>
                      <a:pt x="9228" y="36443"/>
                      <a:pt x="7884" y="35709"/>
                      <a:pt x="6723" y="34609"/>
                    </a:cubicBezTo>
                    <a:cubicBezTo>
                      <a:pt x="6483" y="34472"/>
                      <a:pt x="6185" y="34393"/>
                      <a:pt x="5840" y="34393"/>
                    </a:cubicBezTo>
                    <a:cubicBezTo>
                      <a:pt x="5570" y="34393"/>
                      <a:pt x="5272" y="34441"/>
                      <a:pt x="4951" y="34548"/>
                    </a:cubicBezTo>
                    <a:cubicBezTo>
                      <a:pt x="4156" y="34671"/>
                      <a:pt x="3667" y="34976"/>
                      <a:pt x="3362" y="35465"/>
                    </a:cubicBezTo>
                    <a:cubicBezTo>
                      <a:pt x="3117" y="35771"/>
                      <a:pt x="3179" y="36259"/>
                      <a:pt x="3423" y="36993"/>
                    </a:cubicBezTo>
                    <a:cubicBezTo>
                      <a:pt x="3667" y="37665"/>
                      <a:pt x="3973" y="38276"/>
                      <a:pt x="4340" y="38643"/>
                    </a:cubicBezTo>
                    <a:cubicBezTo>
                      <a:pt x="5745" y="40232"/>
                      <a:pt x="7456" y="41332"/>
                      <a:pt x="9534" y="41882"/>
                    </a:cubicBezTo>
                    <a:cubicBezTo>
                      <a:pt x="10703" y="42191"/>
                      <a:pt x="11891" y="42346"/>
                      <a:pt x="13087" y="42346"/>
                    </a:cubicBezTo>
                    <a:cubicBezTo>
                      <a:pt x="14018" y="42346"/>
                      <a:pt x="14954" y="42252"/>
                      <a:pt x="15889" y="42065"/>
                    </a:cubicBezTo>
                    <a:cubicBezTo>
                      <a:pt x="18334" y="41637"/>
                      <a:pt x="20473" y="40598"/>
                      <a:pt x="22306" y="38948"/>
                    </a:cubicBezTo>
                    <a:cubicBezTo>
                      <a:pt x="24139" y="37298"/>
                      <a:pt x="25300" y="35037"/>
                      <a:pt x="25667" y="32226"/>
                    </a:cubicBezTo>
                    <a:cubicBezTo>
                      <a:pt x="25667" y="30821"/>
                      <a:pt x="25484" y="29537"/>
                      <a:pt x="25117" y="28437"/>
                    </a:cubicBezTo>
                    <a:cubicBezTo>
                      <a:pt x="24750" y="27276"/>
                      <a:pt x="24262" y="26299"/>
                      <a:pt x="23650" y="25443"/>
                    </a:cubicBezTo>
                    <a:cubicBezTo>
                      <a:pt x="23039" y="24526"/>
                      <a:pt x="22306" y="23732"/>
                      <a:pt x="21512" y="22999"/>
                    </a:cubicBezTo>
                    <a:cubicBezTo>
                      <a:pt x="20717" y="22265"/>
                      <a:pt x="19862" y="21654"/>
                      <a:pt x="18945" y="21043"/>
                    </a:cubicBezTo>
                    <a:cubicBezTo>
                      <a:pt x="18212" y="20554"/>
                      <a:pt x="17356" y="20004"/>
                      <a:pt x="16378" y="19393"/>
                    </a:cubicBezTo>
                    <a:cubicBezTo>
                      <a:pt x="15462" y="18782"/>
                      <a:pt x="14484" y="18171"/>
                      <a:pt x="13445" y="17499"/>
                    </a:cubicBezTo>
                    <a:cubicBezTo>
                      <a:pt x="12406" y="16827"/>
                      <a:pt x="11367" y="16154"/>
                      <a:pt x="10267" y="15482"/>
                    </a:cubicBezTo>
                    <a:cubicBezTo>
                      <a:pt x="9228" y="14810"/>
                      <a:pt x="8251" y="14138"/>
                      <a:pt x="7334" y="13465"/>
                    </a:cubicBezTo>
                    <a:cubicBezTo>
                      <a:pt x="5867" y="12427"/>
                      <a:pt x="5012" y="11327"/>
                      <a:pt x="4645" y="10166"/>
                    </a:cubicBezTo>
                    <a:cubicBezTo>
                      <a:pt x="4340" y="8943"/>
                      <a:pt x="4767" y="7721"/>
                      <a:pt x="5929" y="6438"/>
                    </a:cubicBezTo>
                    <a:cubicBezTo>
                      <a:pt x="6540" y="5766"/>
                      <a:pt x="7273" y="5277"/>
                      <a:pt x="8067" y="4910"/>
                    </a:cubicBezTo>
                    <a:cubicBezTo>
                      <a:pt x="8923" y="4543"/>
                      <a:pt x="9778" y="4360"/>
                      <a:pt x="10512" y="4360"/>
                    </a:cubicBezTo>
                    <a:cubicBezTo>
                      <a:pt x="11123" y="4360"/>
                      <a:pt x="11734" y="4482"/>
                      <a:pt x="12406" y="4666"/>
                    </a:cubicBezTo>
                    <a:cubicBezTo>
                      <a:pt x="13078" y="4849"/>
                      <a:pt x="13751" y="5155"/>
                      <a:pt x="14423" y="5399"/>
                    </a:cubicBezTo>
                    <a:cubicBezTo>
                      <a:pt x="15095" y="5705"/>
                      <a:pt x="15706" y="6071"/>
                      <a:pt x="16256" y="6438"/>
                    </a:cubicBezTo>
                    <a:cubicBezTo>
                      <a:pt x="16806" y="6743"/>
                      <a:pt x="17295" y="7049"/>
                      <a:pt x="17723" y="7354"/>
                    </a:cubicBezTo>
                    <a:cubicBezTo>
                      <a:pt x="18158" y="7645"/>
                      <a:pt x="18555" y="7820"/>
                      <a:pt x="18974" y="7820"/>
                    </a:cubicBezTo>
                    <a:cubicBezTo>
                      <a:pt x="19085" y="7820"/>
                      <a:pt x="19197" y="7808"/>
                      <a:pt x="19312" y="7782"/>
                    </a:cubicBezTo>
                    <a:cubicBezTo>
                      <a:pt x="19862" y="7660"/>
                      <a:pt x="20228" y="7416"/>
                      <a:pt x="20473" y="7171"/>
                    </a:cubicBezTo>
                    <a:cubicBezTo>
                      <a:pt x="20778" y="6804"/>
                      <a:pt x="20900" y="6316"/>
                      <a:pt x="20900" y="5888"/>
                    </a:cubicBezTo>
                    <a:cubicBezTo>
                      <a:pt x="20962" y="5460"/>
                      <a:pt x="20839" y="5032"/>
                      <a:pt x="20595" y="4727"/>
                    </a:cubicBezTo>
                    <a:cubicBezTo>
                      <a:pt x="19434" y="3382"/>
                      <a:pt x="17906" y="2221"/>
                      <a:pt x="16012" y="1305"/>
                    </a:cubicBezTo>
                    <a:cubicBezTo>
                      <a:pt x="14328" y="435"/>
                      <a:pt x="12596" y="1"/>
                      <a:pt x="10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88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1153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1.      Where are Nick, Mi, and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15341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grandparents’ workshop in Bat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19913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2.      How old is the village?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23622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about 700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29057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3.      Who started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Phong’s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family workshop?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32766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 great-grandparents did.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38201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4.      Why is the village a place of interest in Ha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00" y="4227494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people can buy things for their house and make pottery themselves there.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600" y="51155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5.      Where is the craft village that Mi visited?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544613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in Hue.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5969169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6.      Why do tourists like to buy handicrafts as souvenirs?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6350170"/>
            <a:ext cx="8686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 handicrafts remind them of a specific region.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47900" y="152400"/>
            <a:ext cx="79248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1.b.  Answer the following questions?</a:t>
            </a:r>
            <a:endParaRPr lang="en-US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0" name="Google Shape;1419;p45"/>
          <p:cNvGrpSpPr/>
          <p:nvPr/>
        </p:nvGrpSpPr>
        <p:grpSpPr>
          <a:xfrm>
            <a:off x="9011483" y="2006769"/>
            <a:ext cx="2779635" cy="1915419"/>
            <a:chOff x="5029925" y="2452125"/>
            <a:chExt cx="2529700" cy="1723325"/>
          </a:xfrm>
        </p:grpSpPr>
        <p:sp>
          <p:nvSpPr>
            <p:cNvPr id="21" name="Google Shape;1420;p45"/>
            <p:cNvSpPr/>
            <p:nvPr/>
          </p:nvSpPr>
          <p:spPr>
            <a:xfrm>
              <a:off x="5058900" y="2452150"/>
              <a:ext cx="222525" cy="263600"/>
            </a:xfrm>
            <a:custGeom>
              <a:avLst/>
              <a:gdLst/>
              <a:ahLst/>
              <a:cxnLst/>
              <a:rect l="l" t="t" r="r" b="b"/>
              <a:pathLst>
                <a:path w="8901" h="10544" extrusionOk="0">
                  <a:moveTo>
                    <a:pt x="181" y="0"/>
                  </a:moveTo>
                  <a:cubicBezTo>
                    <a:pt x="120" y="0"/>
                    <a:pt x="60" y="2"/>
                    <a:pt x="0" y="4"/>
                  </a:cubicBezTo>
                  <a:cubicBezTo>
                    <a:pt x="0" y="4"/>
                    <a:pt x="141" y="965"/>
                    <a:pt x="339" y="2491"/>
                  </a:cubicBezTo>
                  <a:cubicBezTo>
                    <a:pt x="565" y="4045"/>
                    <a:pt x="3532" y="8368"/>
                    <a:pt x="3532" y="10092"/>
                  </a:cubicBezTo>
                  <a:cubicBezTo>
                    <a:pt x="3532" y="10412"/>
                    <a:pt x="3675" y="10543"/>
                    <a:pt x="3907" y="10543"/>
                  </a:cubicBezTo>
                  <a:cubicBezTo>
                    <a:pt x="4925" y="10543"/>
                    <a:pt x="7668" y="8026"/>
                    <a:pt x="7714" y="7888"/>
                  </a:cubicBezTo>
                  <a:cubicBezTo>
                    <a:pt x="7771" y="7690"/>
                    <a:pt x="8901" y="3649"/>
                    <a:pt x="8901" y="3649"/>
                  </a:cubicBezTo>
                  <a:cubicBezTo>
                    <a:pt x="8901" y="3649"/>
                    <a:pt x="3455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21;p45"/>
            <p:cNvSpPr/>
            <p:nvPr/>
          </p:nvSpPr>
          <p:spPr>
            <a:xfrm>
              <a:off x="5058900" y="2452125"/>
              <a:ext cx="133525" cy="122575"/>
            </a:xfrm>
            <a:custGeom>
              <a:avLst/>
              <a:gdLst/>
              <a:ahLst/>
              <a:cxnLst/>
              <a:rect l="l" t="t" r="r" b="b"/>
              <a:pathLst>
                <a:path w="5341" h="4903" extrusionOk="0">
                  <a:moveTo>
                    <a:pt x="194" y="1"/>
                  </a:moveTo>
                  <a:cubicBezTo>
                    <a:pt x="128" y="1"/>
                    <a:pt x="64" y="2"/>
                    <a:pt x="0" y="5"/>
                  </a:cubicBezTo>
                  <a:cubicBezTo>
                    <a:pt x="0" y="5"/>
                    <a:pt x="141" y="966"/>
                    <a:pt x="339" y="2492"/>
                  </a:cubicBezTo>
                  <a:cubicBezTo>
                    <a:pt x="537" y="3283"/>
                    <a:pt x="848" y="4018"/>
                    <a:pt x="1243" y="4724"/>
                  </a:cubicBezTo>
                  <a:cubicBezTo>
                    <a:pt x="1623" y="4853"/>
                    <a:pt x="2030" y="4903"/>
                    <a:pt x="2435" y="4903"/>
                  </a:cubicBezTo>
                  <a:cubicBezTo>
                    <a:pt x="3901" y="4903"/>
                    <a:pt x="5341" y="4244"/>
                    <a:pt x="5341" y="4244"/>
                  </a:cubicBezTo>
                  <a:cubicBezTo>
                    <a:pt x="5341" y="4244"/>
                    <a:pt x="4719" y="2492"/>
                    <a:pt x="4182" y="1079"/>
                  </a:cubicBezTo>
                  <a:cubicBezTo>
                    <a:pt x="2818" y="464"/>
                    <a:pt x="1353" y="1"/>
                    <a:pt x="194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422;p45"/>
            <p:cNvSpPr/>
            <p:nvPr/>
          </p:nvSpPr>
          <p:spPr>
            <a:xfrm>
              <a:off x="5076550" y="2474150"/>
              <a:ext cx="137775" cy="227475"/>
            </a:xfrm>
            <a:custGeom>
              <a:avLst/>
              <a:gdLst/>
              <a:ahLst/>
              <a:cxnLst/>
              <a:rect l="l" t="t" r="r" b="b"/>
              <a:pathLst>
                <a:path w="5511" h="9099" extrusionOk="0">
                  <a:moveTo>
                    <a:pt x="1" y="0"/>
                  </a:moveTo>
                  <a:cubicBezTo>
                    <a:pt x="198" y="1300"/>
                    <a:pt x="622" y="2515"/>
                    <a:pt x="1300" y="3617"/>
                  </a:cubicBezTo>
                  <a:cubicBezTo>
                    <a:pt x="2374" y="5256"/>
                    <a:pt x="3363" y="9099"/>
                    <a:pt x="3363" y="9099"/>
                  </a:cubicBez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423;p45"/>
            <p:cNvSpPr/>
            <p:nvPr/>
          </p:nvSpPr>
          <p:spPr>
            <a:xfrm>
              <a:off x="6106500" y="3266025"/>
              <a:ext cx="582825" cy="811700"/>
            </a:xfrm>
            <a:custGeom>
              <a:avLst/>
              <a:gdLst/>
              <a:ahLst/>
              <a:cxnLst/>
              <a:rect l="l" t="t" r="r" b="b"/>
              <a:pathLst>
                <a:path w="23313" h="32468" extrusionOk="0">
                  <a:moveTo>
                    <a:pt x="4126" y="1"/>
                  </a:moveTo>
                  <a:lnTo>
                    <a:pt x="0" y="1894"/>
                  </a:lnTo>
                  <a:lnTo>
                    <a:pt x="2346" y="4833"/>
                  </a:lnTo>
                  <a:cubicBezTo>
                    <a:pt x="2346" y="4833"/>
                    <a:pt x="3985" y="9834"/>
                    <a:pt x="6584" y="12151"/>
                  </a:cubicBezTo>
                  <a:cubicBezTo>
                    <a:pt x="9212" y="14440"/>
                    <a:pt x="15400" y="20374"/>
                    <a:pt x="15598" y="23058"/>
                  </a:cubicBezTo>
                  <a:cubicBezTo>
                    <a:pt x="15796" y="25742"/>
                    <a:pt x="14920" y="28851"/>
                    <a:pt x="14129" y="29642"/>
                  </a:cubicBezTo>
                  <a:cubicBezTo>
                    <a:pt x="13338" y="30461"/>
                    <a:pt x="10964" y="30405"/>
                    <a:pt x="11275" y="32015"/>
                  </a:cubicBezTo>
                  <a:cubicBezTo>
                    <a:pt x="12139" y="32315"/>
                    <a:pt x="13033" y="32467"/>
                    <a:pt x="13928" y="32467"/>
                  </a:cubicBezTo>
                  <a:cubicBezTo>
                    <a:pt x="14554" y="32467"/>
                    <a:pt x="15180" y="32393"/>
                    <a:pt x="15796" y="32241"/>
                  </a:cubicBezTo>
                  <a:cubicBezTo>
                    <a:pt x="18395" y="31620"/>
                    <a:pt x="17491" y="30602"/>
                    <a:pt x="17717" y="30066"/>
                  </a:cubicBezTo>
                  <a:cubicBezTo>
                    <a:pt x="17943" y="29529"/>
                    <a:pt x="20656" y="23708"/>
                    <a:pt x="21984" y="20995"/>
                  </a:cubicBezTo>
                  <a:cubicBezTo>
                    <a:pt x="23312" y="18254"/>
                    <a:pt x="14440" y="9890"/>
                    <a:pt x="14440" y="9890"/>
                  </a:cubicBez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424;p45"/>
            <p:cNvSpPr/>
            <p:nvPr/>
          </p:nvSpPr>
          <p:spPr>
            <a:xfrm>
              <a:off x="6379875" y="3704000"/>
              <a:ext cx="281175" cy="374425"/>
            </a:xfrm>
            <a:custGeom>
              <a:avLst/>
              <a:gdLst/>
              <a:ahLst/>
              <a:cxnLst/>
              <a:rect l="l" t="t" r="r" b="b"/>
              <a:pathLst>
                <a:path w="11247" h="14977" extrusionOk="0">
                  <a:moveTo>
                    <a:pt x="1103" y="1"/>
                  </a:moveTo>
                  <a:lnTo>
                    <a:pt x="1103" y="1"/>
                  </a:lnTo>
                  <a:cubicBezTo>
                    <a:pt x="2968" y="2092"/>
                    <a:pt x="4550" y="4211"/>
                    <a:pt x="4663" y="5567"/>
                  </a:cubicBezTo>
                  <a:cubicBezTo>
                    <a:pt x="4861" y="8252"/>
                    <a:pt x="3985" y="11332"/>
                    <a:pt x="3194" y="12151"/>
                  </a:cubicBezTo>
                  <a:cubicBezTo>
                    <a:pt x="2403" y="12942"/>
                    <a:pt x="1" y="12914"/>
                    <a:pt x="340" y="14525"/>
                  </a:cubicBezTo>
                  <a:cubicBezTo>
                    <a:pt x="1188" y="14824"/>
                    <a:pt x="2085" y="14976"/>
                    <a:pt x="2985" y="14976"/>
                  </a:cubicBezTo>
                  <a:cubicBezTo>
                    <a:pt x="3614" y="14976"/>
                    <a:pt x="4245" y="14902"/>
                    <a:pt x="4861" y="14751"/>
                  </a:cubicBezTo>
                  <a:cubicBezTo>
                    <a:pt x="7460" y="14129"/>
                    <a:pt x="6528" y="13112"/>
                    <a:pt x="6782" y="12575"/>
                  </a:cubicBezTo>
                  <a:cubicBezTo>
                    <a:pt x="7008" y="12010"/>
                    <a:pt x="9693" y="6189"/>
                    <a:pt x="11049" y="3476"/>
                  </a:cubicBezTo>
                  <a:cubicBezTo>
                    <a:pt x="11247" y="3024"/>
                    <a:pt x="11190" y="2403"/>
                    <a:pt x="10936" y="1696"/>
                  </a:cubicBezTo>
                  <a:cubicBezTo>
                    <a:pt x="10355" y="1765"/>
                    <a:pt x="9776" y="1796"/>
                    <a:pt x="9202" y="1796"/>
                  </a:cubicBezTo>
                  <a:cubicBezTo>
                    <a:pt x="6226" y="1796"/>
                    <a:pt x="3377" y="948"/>
                    <a:pt x="1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25;p45"/>
            <p:cNvSpPr/>
            <p:nvPr/>
          </p:nvSpPr>
          <p:spPr>
            <a:xfrm>
              <a:off x="5354175" y="3179850"/>
              <a:ext cx="445775" cy="976525"/>
            </a:xfrm>
            <a:custGeom>
              <a:avLst/>
              <a:gdLst/>
              <a:ahLst/>
              <a:cxnLst/>
              <a:rect l="l" t="t" r="r" b="b"/>
              <a:pathLst>
                <a:path w="17831" h="39061" extrusionOk="0">
                  <a:moveTo>
                    <a:pt x="4041" y="0"/>
                  </a:moveTo>
                  <a:lnTo>
                    <a:pt x="226" y="1272"/>
                  </a:lnTo>
                  <a:cubicBezTo>
                    <a:pt x="226" y="1272"/>
                    <a:pt x="5397" y="9156"/>
                    <a:pt x="6245" y="13027"/>
                  </a:cubicBezTo>
                  <a:cubicBezTo>
                    <a:pt x="7093" y="16898"/>
                    <a:pt x="4832" y="27466"/>
                    <a:pt x="4465" y="29359"/>
                  </a:cubicBezTo>
                  <a:cubicBezTo>
                    <a:pt x="4126" y="31224"/>
                    <a:pt x="4578" y="32637"/>
                    <a:pt x="4267" y="33484"/>
                  </a:cubicBezTo>
                  <a:cubicBezTo>
                    <a:pt x="3956" y="34332"/>
                    <a:pt x="3730" y="36677"/>
                    <a:pt x="3052" y="36875"/>
                  </a:cubicBezTo>
                  <a:cubicBezTo>
                    <a:pt x="2402" y="37101"/>
                    <a:pt x="424" y="36621"/>
                    <a:pt x="0" y="38457"/>
                  </a:cubicBezTo>
                  <a:cubicBezTo>
                    <a:pt x="0" y="38457"/>
                    <a:pt x="1909" y="39060"/>
                    <a:pt x="3860" y="39060"/>
                  </a:cubicBezTo>
                  <a:cubicBezTo>
                    <a:pt x="4835" y="39060"/>
                    <a:pt x="5821" y="38910"/>
                    <a:pt x="6584" y="38457"/>
                  </a:cubicBezTo>
                  <a:cubicBezTo>
                    <a:pt x="7856" y="37723"/>
                    <a:pt x="7460" y="35801"/>
                    <a:pt x="8053" y="33880"/>
                  </a:cubicBezTo>
                  <a:cubicBezTo>
                    <a:pt x="8675" y="31958"/>
                    <a:pt x="12574" y="17632"/>
                    <a:pt x="15202" y="13337"/>
                  </a:cubicBezTo>
                  <a:cubicBezTo>
                    <a:pt x="17830" y="9042"/>
                    <a:pt x="404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426;p45"/>
            <p:cNvSpPr/>
            <p:nvPr/>
          </p:nvSpPr>
          <p:spPr>
            <a:xfrm>
              <a:off x="6614400" y="2959450"/>
              <a:ext cx="945225" cy="1153600"/>
            </a:xfrm>
            <a:custGeom>
              <a:avLst/>
              <a:gdLst/>
              <a:ahLst/>
              <a:cxnLst/>
              <a:rect l="l" t="t" r="r" b="b"/>
              <a:pathLst>
                <a:path w="37809" h="46144" extrusionOk="0">
                  <a:moveTo>
                    <a:pt x="1781" y="0"/>
                  </a:moveTo>
                  <a:lnTo>
                    <a:pt x="1" y="198"/>
                  </a:lnTo>
                  <a:cubicBezTo>
                    <a:pt x="1" y="198"/>
                    <a:pt x="1301" y="8025"/>
                    <a:pt x="1103" y="13818"/>
                  </a:cubicBezTo>
                  <a:cubicBezTo>
                    <a:pt x="905" y="19610"/>
                    <a:pt x="9608" y="27466"/>
                    <a:pt x="15542" y="33484"/>
                  </a:cubicBezTo>
                  <a:cubicBezTo>
                    <a:pt x="19328" y="37327"/>
                    <a:pt x="23341" y="40972"/>
                    <a:pt x="27551" y="44363"/>
                  </a:cubicBezTo>
                  <a:cubicBezTo>
                    <a:pt x="28806" y="45405"/>
                    <a:pt x="32446" y="46143"/>
                    <a:pt x="34616" y="46143"/>
                  </a:cubicBezTo>
                  <a:cubicBezTo>
                    <a:pt x="35328" y="46143"/>
                    <a:pt x="35882" y="46064"/>
                    <a:pt x="36141" y="45889"/>
                  </a:cubicBezTo>
                  <a:cubicBezTo>
                    <a:pt x="37186" y="45211"/>
                    <a:pt x="37808" y="42611"/>
                    <a:pt x="34672" y="39701"/>
                  </a:cubicBezTo>
                  <a:cubicBezTo>
                    <a:pt x="31535" y="36762"/>
                    <a:pt x="26223" y="28398"/>
                    <a:pt x="23143" y="24329"/>
                  </a:cubicBezTo>
                  <a:cubicBezTo>
                    <a:pt x="20091" y="20289"/>
                    <a:pt x="12547" y="10879"/>
                    <a:pt x="9778" y="7601"/>
                  </a:cubicBezTo>
                  <a:cubicBezTo>
                    <a:pt x="6980" y="4324"/>
                    <a:pt x="17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427;p45"/>
            <p:cNvSpPr/>
            <p:nvPr/>
          </p:nvSpPr>
          <p:spPr>
            <a:xfrm>
              <a:off x="6813625" y="3429200"/>
              <a:ext cx="722675" cy="683950"/>
            </a:xfrm>
            <a:custGeom>
              <a:avLst/>
              <a:gdLst/>
              <a:ahLst/>
              <a:cxnLst/>
              <a:rect l="l" t="t" r="r" b="b"/>
              <a:pathLst>
                <a:path w="28907" h="27358" extrusionOk="0">
                  <a:moveTo>
                    <a:pt x="9777" y="1"/>
                  </a:moveTo>
                  <a:cubicBezTo>
                    <a:pt x="9381" y="1"/>
                    <a:pt x="8703" y="481"/>
                    <a:pt x="8788" y="849"/>
                  </a:cubicBezTo>
                  <a:cubicBezTo>
                    <a:pt x="8901" y="1272"/>
                    <a:pt x="8929" y="1725"/>
                    <a:pt x="8873" y="2148"/>
                  </a:cubicBezTo>
                  <a:cubicBezTo>
                    <a:pt x="8850" y="2394"/>
                    <a:pt x="8652" y="2551"/>
                    <a:pt x="8431" y="2551"/>
                  </a:cubicBezTo>
                  <a:cubicBezTo>
                    <a:pt x="8372" y="2551"/>
                    <a:pt x="8311" y="2540"/>
                    <a:pt x="8251" y="2516"/>
                  </a:cubicBezTo>
                  <a:lnTo>
                    <a:pt x="6612" y="1866"/>
                  </a:lnTo>
                  <a:cubicBezTo>
                    <a:pt x="6556" y="1840"/>
                    <a:pt x="6498" y="1829"/>
                    <a:pt x="6441" y="1829"/>
                  </a:cubicBezTo>
                  <a:cubicBezTo>
                    <a:pt x="6182" y="1829"/>
                    <a:pt x="5944" y="2068"/>
                    <a:pt x="5991" y="2346"/>
                  </a:cubicBezTo>
                  <a:cubicBezTo>
                    <a:pt x="6047" y="2770"/>
                    <a:pt x="6104" y="3194"/>
                    <a:pt x="6160" y="3618"/>
                  </a:cubicBezTo>
                  <a:cubicBezTo>
                    <a:pt x="6185" y="3912"/>
                    <a:pt x="5975" y="4143"/>
                    <a:pt x="5715" y="4143"/>
                  </a:cubicBezTo>
                  <a:cubicBezTo>
                    <a:pt x="5676" y="4143"/>
                    <a:pt x="5636" y="4138"/>
                    <a:pt x="5595" y="4126"/>
                  </a:cubicBezTo>
                  <a:lnTo>
                    <a:pt x="3871" y="3674"/>
                  </a:lnTo>
                  <a:cubicBezTo>
                    <a:pt x="3830" y="3663"/>
                    <a:pt x="3789" y="3658"/>
                    <a:pt x="3749" y="3658"/>
                  </a:cubicBezTo>
                  <a:cubicBezTo>
                    <a:pt x="3484" y="3658"/>
                    <a:pt x="3253" y="3885"/>
                    <a:pt x="3278" y="4155"/>
                  </a:cubicBezTo>
                  <a:lnTo>
                    <a:pt x="3447" y="6104"/>
                  </a:lnTo>
                  <a:cubicBezTo>
                    <a:pt x="3471" y="6388"/>
                    <a:pt x="3258" y="6612"/>
                    <a:pt x="3006" y="6612"/>
                  </a:cubicBezTo>
                  <a:cubicBezTo>
                    <a:pt x="2956" y="6612"/>
                    <a:pt x="2905" y="6603"/>
                    <a:pt x="2854" y="6585"/>
                  </a:cubicBezTo>
                  <a:lnTo>
                    <a:pt x="622" y="5850"/>
                  </a:lnTo>
                  <a:cubicBezTo>
                    <a:pt x="571" y="5830"/>
                    <a:pt x="519" y="5820"/>
                    <a:pt x="468" y="5820"/>
                  </a:cubicBezTo>
                  <a:cubicBezTo>
                    <a:pt x="236" y="5820"/>
                    <a:pt x="23" y="6014"/>
                    <a:pt x="0" y="6246"/>
                  </a:cubicBezTo>
                  <a:cubicBezTo>
                    <a:pt x="0" y="6500"/>
                    <a:pt x="0" y="6726"/>
                    <a:pt x="0" y="6952"/>
                  </a:cubicBezTo>
                  <a:cubicBezTo>
                    <a:pt x="2487" y="9665"/>
                    <a:pt x="5256" y="12321"/>
                    <a:pt x="7601" y="14666"/>
                  </a:cubicBezTo>
                  <a:cubicBezTo>
                    <a:pt x="11388" y="18537"/>
                    <a:pt x="15400" y="22154"/>
                    <a:pt x="19610" y="25573"/>
                  </a:cubicBezTo>
                  <a:cubicBezTo>
                    <a:pt x="20859" y="26632"/>
                    <a:pt x="24457" y="27357"/>
                    <a:pt x="26633" y="27357"/>
                  </a:cubicBezTo>
                  <a:cubicBezTo>
                    <a:pt x="27362" y="27357"/>
                    <a:pt x="27931" y="27276"/>
                    <a:pt x="28200" y="27099"/>
                  </a:cubicBezTo>
                  <a:cubicBezTo>
                    <a:pt x="28313" y="27014"/>
                    <a:pt x="28398" y="26929"/>
                    <a:pt x="28511" y="26816"/>
                  </a:cubicBezTo>
                  <a:cubicBezTo>
                    <a:pt x="28737" y="25969"/>
                    <a:pt x="28850" y="25093"/>
                    <a:pt x="28907" y="24217"/>
                  </a:cubicBezTo>
                  <a:cubicBezTo>
                    <a:pt x="28624" y="23228"/>
                    <a:pt x="27974" y="22098"/>
                    <a:pt x="26703" y="20882"/>
                  </a:cubicBezTo>
                  <a:cubicBezTo>
                    <a:pt x="23566" y="17944"/>
                    <a:pt x="18254" y="9580"/>
                    <a:pt x="15174" y="5539"/>
                  </a:cubicBezTo>
                  <a:cubicBezTo>
                    <a:pt x="14354" y="4437"/>
                    <a:pt x="13196" y="2940"/>
                    <a:pt x="11868" y="1272"/>
                  </a:cubicBezTo>
                  <a:cubicBezTo>
                    <a:pt x="11048" y="510"/>
                    <a:pt x="10709" y="57"/>
                    <a:pt x="9777" y="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428;p45"/>
            <p:cNvSpPr/>
            <p:nvPr/>
          </p:nvSpPr>
          <p:spPr>
            <a:xfrm>
              <a:off x="7267850" y="3931475"/>
              <a:ext cx="291775" cy="181675"/>
            </a:xfrm>
            <a:custGeom>
              <a:avLst/>
              <a:gdLst/>
              <a:ahLst/>
              <a:cxnLst/>
              <a:rect l="l" t="t" r="r" b="b"/>
              <a:pathLst>
                <a:path w="11671" h="7267" extrusionOk="0">
                  <a:moveTo>
                    <a:pt x="6358" y="0"/>
                  </a:moveTo>
                  <a:cubicBezTo>
                    <a:pt x="6132" y="0"/>
                    <a:pt x="5962" y="226"/>
                    <a:pt x="6047" y="424"/>
                  </a:cubicBezTo>
                  <a:cubicBezTo>
                    <a:pt x="6123" y="652"/>
                    <a:pt x="5972" y="857"/>
                    <a:pt x="5758" y="857"/>
                  </a:cubicBezTo>
                  <a:cubicBezTo>
                    <a:pt x="5732" y="857"/>
                    <a:pt x="5706" y="854"/>
                    <a:pt x="5680" y="848"/>
                  </a:cubicBezTo>
                  <a:lnTo>
                    <a:pt x="4917" y="678"/>
                  </a:lnTo>
                  <a:cubicBezTo>
                    <a:pt x="4897" y="676"/>
                    <a:pt x="4877" y="674"/>
                    <a:pt x="4857" y="674"/>
                  </a:cubicBezTo>
                  <a:cubicBezTo>
                    <a:pt x="4686" y="674"/>
                    <a:pt x="4547" y="783"/>
                    <a:pt x="4521" y="961"/>
                  </a:cubicBezTo>
                  <a:cubicBezTo>
                    <a:pt x="4521" y="1357"/>
                    <a:pt x="4521" y="1752"/>
                    <a:pt x="4493" y="2148"/>
                  </a:cubicBezTo>
                  <a:cubicBezTo>
                    <a:pt x="4493" y="2316"/>
                    <a:pt x="4350" y="2443"/>
                    <a:pt x="4186" y="2443"/>
                  </a:cubicBezTo>
                  <a:cubicBezTo>
                    <a:pt x="4157" y="2443"/>
                    <a:pt x="4127" y="2439"/>
                    <a:pt x="4097" y="2430"/>
                  </a:cubicBezTo>
                  <a:lnTo>
                    <a:pt x="2232" y="1922"/>
                  </a:lnTo>
                  <a:cubicBezTo>
                    <a:pt x="2195" y="1908"/>
                    <a:pt x="2159" y="1902"/>
                    <a:pt x="2125" y="1902"/>
                  </a:cubicBezTo>
                  <a:cubicBezTo>
                    <a:pt x="1948" y="1902"/>
                    <a:pt x="1813" y="2067"/>
                    <a:pt x="1837" y="2233"/>
                  </a:cubicBezTo>
                  <a:lnTo>
                    <a:pt x="1893" y="2741"/>
                  </a:lnTo>
                  <a:cubicBezTo>
                    <a:pt x="1920" y="2926"/>
                    <a:pt x="1773" y="3111"/>
                    <a:pt x="1592" y="3111"/>
                  </a:cubicBezTo>
                  <a:cubicBezTo>
                    <a:pt x="1580" y="3111"/>
                    <a:pt x="1567" y="3110"/>
                    <a:pt x="1554" y="3109"/>
                  </a:cubicBezTo>
                  <a:lnTo>
                    <a:pt x="452" y="2882"/>
                  </a:lnTo>
                  <a:cubicBezTo>
                    <a:pt x="438" y="2880"/>
                    <a:pt x="423" y="2879"/>
                    <a:pt x="408" y="2879"/>
                  </a:cubicBezTo>
                  <a:cubicBezTo>
                    <a:pt x="255" y="2879"/>
                    <a:pt x="113" y="3010"/>
                    <a:pt x="113" y="3165"/>
                  </a:cubicBezTo>
                  <a:cubicBezTo>
                    <a:pt x="57" y="3532"/>
                    <a:pt x="28" y="3928"/>
                    <a:pt x="0" y="4295"/>
                  </a:cubicBezTo>
                  <a:lnTo>
                    <a:pt x="1272" y="5341"/>
                  </a:lnTo>
                  <a:lnTo>
                    <a:pt x="1441" y="5482"/>
                  </a:lnTo>
                  <a:cubicBezTo>
                    <a:pt x="2690" y="6541"/>
                    <a:pt x="6288" y="7266"/>
                    <a:pt x="8464" y="7266"/>
                  </a:cubicBezTo>
                  <a:cubicBezTo>
                    <a:pt x="9193" y="7266"/>
                    <a:pt x="9762" y="7185"/>
                    <a:pt x="10031" y="7008"/>
                  </a:cubicBezTo>
                  <a:cubicBezTo>
                    <a:pt x="11077" y="6302"/>
                    <a:pt x="11670" y="3730"/>
                    <a:pt x="8534" y="791"/>
                  </a:cubicBezTo>
                  <a:cubicBezTo>
                    <a:pt x="8336" y="622"/>
                    <a:pt x="8110" y="396"/>
                    <a:pt x="7912" y="170"/>
                  </a:cubicBezTo>
                  <a:cubicBezTo>
                    <a:pt x="7375" y="113"/>
                    <a:pt x="6866" y="57"/>
                    <a:pt x="6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429;p45"/>
            <p:cNvSpPr/>
            <p:nvPr/>
          </p:nvSpPr>
          <p:spPr>
            <a:xfrm>
              <a:off x="6614400" y="2959450"/>
              <a:ext cx="921900" cy="1152975"/>
            </a:xfrm>
            <a:custGeom>
              <a:avLst/>
              <a:gdLst/>
              <a:ahLst/>
              <a:cxnLst/>
              <a:rect l="l" t="t" r="r" b="b"/>
              <a:pathLst>
                <a:path w="36876" h="46119" extrusionOk="0">
                  <a:moveTo>
                    <a:pt x="1696" y="0"/>
                  </a:moveTo>
                  <a:lnTo>
                    <a:pt x="1" y="198"/>
                  </a:lnTo>
                  <a:cubicBezTo>
                    <a:pt x="1" y="198"/>
                    <a:pt x="1301" y="7997"/>
                    <a:pt x="1103" y="13790"/>
                  </a:cubicBezTo>
                  <a:lnTo>
                    <a:pt x="1103" y="14326"/>
                  </a:lnTo>
                  <a:cubicBezTo>
                    <a:pt x="1103" y="14411"/>
                    <a:pt x="1103" y="14468"/>
                    <a:pt x="1131" y="14552"/>
                  </a:cubicBezTo>
                  <a:cubicBezTo>
                    <a:pt x="1159" y="14637"/>
                    <a:pt x="1131" y="14750"/>
                    <a:pt x="1159" y="14863"/>
                  </a:cubicBezTo>
                  <a:cubicBezTo>
                    <a:pt x="1188" y="14948"/>
                    <a:pt x="1188" y="15061"/>
                    <a:pt x="1216" y="15174"/>
                  </a:cubicBezTo>
                  <a:cubicBezTo>
                    <a:pt x="1216" y="15259"/>
                    <a:pt x="1244" y="15315"/>
                    <a:pt x="1244" y="15400"/>
                  </a:cubicBezTo>
                  <a:cubicBezTo>
                    <a:pt x="1272" y="15485"/>
                    <a:pt x="1301" y="15654"/>
                    <a:pt x="1329" y="15739"/>
                  </a:cubicBezTo>
                  <a:cubicBezTo>
                    <a:pt x="1329" y="15796"/>
                    <a:pt x="1357" y="15852"/>
                    <a:pt x="1385" y="15937"/>
                  </a:cubicBezTo>
                  <a:cubicBezTo>
                    <a:pt x="1414" y="16050"/>
                    <a:pt x="1470" y="16191"/>
                    <a:pt x="1527" y="16333"/>
                  </a:cubicBezTo>
                  <a:lnTo>
                    <a:pt x="1555" y="16474"/>
                  </a:lnTo>
                  <a:cubicBezTo>
                    <a:pt x="1611" y="16615"/>
                    <a:pt x="1668" y="16785"/>
                    <a:pt x="1725" y="16926"/>
                  </a:cubicBezTo>
                  <a:lnTo>
                    <a:pt x="1753" y="17011"/>
                  </a:lnTo>
                  <a:cubicBezTo>
                    <a:pt x="1838" y="17180"/>
                    <a:pt x="1894" y="17378"/>
                    <a:pt x="1979" y="17519"/>
                  </a:cubicBezTo>
                  <a:lnTo>
                    <a:pt x="1979" y="17548"/>
                  </a:lnTo>
                  <a:cubicBezTo>
                    <a:pt x="2064" y="17745"/>
                    <a:pt x="2148" y="17915"/>
                    <a:pt x="2233" y="18113"/>
                  </a:cubicBezTo>
                  <a:cubicBezTo>
                    <a:pt x="4776" y="23142"/>
                    <a:pt x="10964" y="28850"/>
                    <a:pt x="15514" y="33456"/>
                  </a:cubicBezTo>
                  <a:cubicBezTo>
                    <a:pt x="19328" y="37299"/>
                    <a:pt x="23341" y="40944"/>
                    <a:pt x="27523" y="44335"/>
                  </a:cubicBezTo>
                  <a:cubicBezTo>
                    <a:pt x="28793" y="45393"/>
                    <a:pt x="32396" y="46119"/>
                    <a:pt x="34562" y="46119"/>
                  </a:cubicBezTo>
                  <a:cubicBezTo>
                    <a:pt x="35287" y="46119"/>
                    <a:pt x="35851" y="46038"/>
                    <a:pt x="36113" y="45861"/>
                  </a:cubicBezTo>
                  <a:cubicBezTo>
                    <a:pt x="36508" y="45578"/>
                    <a:pt x="36791" y="45154"/>
                    <a:pt x="36876" y="44646"/>
                  </a:cubicBezTo>
                  <a:lnTo>
                    <a:pt x="36876" y="44646"/>
                  </a:lnTo>
                  <a:cubicBezTo>
                    <a:pt x="36626" y="44679"/>
                    <a:pt x="36333" y="44695"/>
                    <a:pt x="36010" y="44695"/>
                  </a:cubicBezTo>
                  <a:cubicBezTo>
                    <a:pt x="33846" y="44695"/>
                    <a:pt x="30306" y="43983"/>
                    <a:pt x="29077" y="42950"/>
                  </a:cubicBezTo>
                  <a:cubicBezTo>
                    <a:pt x="24867" y="39531"/>
                    <a:pt x="20854" y="35914"/>
                    <a:pt x="17068" y="32043"/>
                  </a:cubicBezTo>
                  <a:cubicBezTo>
                    <a:pt x="12123" y="27070"/>
                    <a:pt x="5285" y="20769"/>
                    <a:pt x="3222" y="15485"/>
                  </a:cubicBezTo>
                  <a:cubicBezTo>
                    <a:pt x="6528" y="5058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430;p45"/>
            <p:cNvSpPr/>
            <p:nvPr/>
          </p:nvSpPr>
          <p:spPr>
            <a:xfrm>
              <a:off x="5359825" y="3189025"/>
              <a:ext cx="310125" cy="308025"/>
            </a:xfrm>
            <a:custGeom>
              <a:avLst/>
              <a:gdLst/>
              <a:ahLst/>
              <a:cxnLst/>
              <a:rect l="l" t="t" r="r" b="b"/>
              <a:pathLst>
                <a:path w="12405" h="12321" extrusionOk="0">
                  <a:moveTo>
                    <a:pt x="2713" y="1"/>
                  </a:moveTo>
                  <a:lnTo>
                    <a:pt x="0" y="905"/>
                  </a:lnTo>
                  <a:cubicBezTo>
                    <a:pt x="0" y="905"/>
                    <a:pt x="3024" y="5511"/>
                    <a:pt x="4804" y="9410"/>
                  </a:cubicBezTo>
                  <a:cubicBezTo>
                    <a:pt x="5567" y="10117"/>
                    <a:pt x="6358" y="10766"/>
                    <a:pt x="7178" y="11360"/>
                  </a:cubicBezTo>
                  <a:lnTo>
                    <a:pt x="7178" y="10456"/>
                  </a:lnTo>
                  <a:cubicBezTo>
                    <a:pt x="7178" y="10456"/>
                    <a:pt x="10173" y="11784"/>
                    <a:pt x="11783" y="12321"/>
                  </a:cubicBezTo>
                  <a:lnTo>
                    <a:pt x="12405" y="6698"/>
                  </a:lnTo>
                  <a:cubicBezTo>
                    <a:pt x="10540" y="4776"/>
                    <a:pt x="8506" y="2996"/>
                    <a:pt x="6330" y="1414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31;p45"/>
            <p:cNvSpPr/>
            <p:nvPr/>
          </p:nvSpPr>
          <p:spPr>
            <a:xfrm>
              <a:off x="5076550" y="2474150"/>
              <a:ext cx="137775" cy="144125"/>
            </a:xfrm>
            <a:custGeom>
              <a:avLst/>
              <a:gdLst/>
              <a:ahLst/>
              <a:cxnLst/>
              <a:rect l="l" t="t" r="r" b="b"/>
              <a:pathLst>
                <a:path w="5511" h="5765" extrusionOk="0">
                  <a:moveTo>
                    <a:pt x="1" y="0"/>
                  </a:move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32;p45"/>
            <p:cNvSpPr/>
            <p:nvPr/>
          </p:nvSpPr>
          <p:spPr>
            <a:xfrm>
              <a:off x="5029925" y="2527100"/>
              <a:ext cx="1760400" cy="1647650"/>
            </a:xfrm>
            <a:custGeom>
              <a:avLst/>
              <a:gdLst/>
              <a:ahLst/>
              <a:cxnLst/>
              <a:rect l="l" t="t" r="r" b="b"/>
              <a:pathLst>
                <a:path w="70416" h="65906" extrusionOk="0">
                  <a:moveTo>
                    <a:pt x="13632" y="1"/>
                  </a:moveTo>
                  <a:cubicBezTo>
                    <a:pt x="10613" y="1"/>
                    <a:pt x="7724" y="1352"/>
                    <a:pt x="6471" y="3336"/>
                  </a:cubicBezTo>
                  <a:cubicBezTo>
                    <a:pt x="4804" y="6020"/>
                    <a:pt x="4352" y="8055"/>
                    <a:pt x="4239" y="8676"/>
                  </a:cubicBezTo>
                  <a:cubicBezTo>
                    <a:pt x="4126" y="9298"/>
                    <a:pt x="4465" y="10117"/>
                    <a:pt x="4409" y="10682"/>
                  </a:cubicBezTo>
                  <a:cubicBezTo>
                    <a:pt x="4324" y="11248"/>
                    <a:pt x="1753" y="14582"/>
                    <a:pt x="1187" y="15006"/>
                  </a:cubicBezTo>
                  <a:cubicBezTo>
                    <a:pt x="651" y="15429"/>
                    <a:pt x="1" y="15966"/>
                    <a:pt x="29" y="16221"/>
                  </a:cubicBezTo>
                  <a:cubicBezTo>
                    <a:pt x="57" y="16503"/>
                    <a:pt x="820" y="17718"/>
                    <a:pt x="1216" y="17803"/>
                  </a:cubicBezTo>
                  <a:cubicBezTo>
                    <a:pt x="1611" y="17916"/>
                    <a:pt x="1866" y="18368"/>
                    <a:pt x="2261" y="18425"/>
                  </a:cubicBezTo>
                  <a:cubicBezTo>
                    <a:pt x="2884" y="18840"/>
                    <a:pt x="3601" y="19054"/>
                    <a:pt x="4317" y="19054"/>
                  </a:cubicBezTo>
                  <a:cubicBezTo>
                    <a:pt x="4771" y="19054"/>
                    <a:pt x="5224" y="18967"/>
                    <a:pt x="5652" y="18792"/>
                  </a:cubicBezTo>
                  <a:lnTo>
                    <a:pt x="8845" y="17549"/>
                  </a:lnTo>
                  <a:cubicBezTo>
                    <a:pt x="8845" y="17549"/>
                    <a:pt x="10258" y="22607"/>
                    <a:pt x="12660" y="26563"/>
                  </a:cubicBezTo>
                  <a:cubicBezTo>
                    <a:pt x="15061" y="30547"/>
                    <a:pt x="22860" y="35209"/>
                    <a:pt x="25516" y="39645"/>
                  </a:cubicBezTo>
                  <a:cubicBezTo>
                    <a:pt x="28201" y="44082"/>
                    <a:pt x="28031" y="53519"/>
                    <a:pt x="28031" y="54791"/>
                  </a:cubicBezTo>
                  <a:cubicBezTo>
                    <a:pt x="28059" y="55723"/>
                    <a:pt x="28144" y="56627"/>
                    <a:pt x="28342" y="57532"/>
                  </a:cubicBezTo>
                  <a:cubicBezTo>
                    <a:pt x="28455" y="58182"/>
                    <a:pt x="28766" y="62787"/>
                    <a:pt x="27720" y="63183"/>
                  </a:cubicBezTo>
                  <a:cubicBezTo>
                    <a:pt x="26675" y="63550"/>
                    <a:pt x="25121" y="63635"/>
                    <a:pt x="25121" y="64878"/>
                  </a:cubicBezTo>
                  <a:cubicBezTo>
                    <a:pt x="25121" y="65582"/>
                    <a:pt x="26757" y="65905"/>
                    <a:pt x="28486" y="65905"/>
                  </a:cubicBezTo>
                  <a:cubicBezTo>
                    <a:pt x="29813" y="65905"/>
                    <a:pt x="31194" y="65715"/>
                    <a:pt x="31930" y="65359"/>
                  </a:cubicBezTo>
                  <a:cubicBezTo>
                    <a:pt x="32778" y="64991"/>
                    <a:pt x="32072" y="61911"/>
                    <a:pt x="32496" y="59481"/>
                  </a:cubicBezTo>
                  <a:cubicBezTo>
                    <a:pt x="32919" y="57023"/>
                    <a:pt x="32665" y="47614"/>
                    <a:pt x="32891" y="43573"/>
                  </a:cubicBezTo>
                  <a:cubicBezTo>
                    <a:pt x="33032" y="41002"/>
                    <a:pt x="33372" y="38402"/>
                    <a:pt x="33908" y="35887"/>
                  </a:cubicBezTo>
                  <a:cubicBezTo>
                    <a:pt x="33908" y="35887"/>
                    <a:pt x="33926" y="35887"/>
                    <a:pt x="33960" y="35887"/>
                  </a:cubicBezTo>
                  <a:cubicBezTo>
                    <a:pt x="34726" y="35887"/>
                    <a:pt x="43906" y="35835"/>
                    <a:pt x="47641" y="33372"/>
                  </a:cubicBezTo>
                  <a:cubicBezTo>
                    <a:pt x="48658" y="37243"/>
                    <a:pt x="51258" y="40549"/>
                    <a:pt x="54790" y="42499"/>
                  </a:cubicBezTo>
                  <a:cubicBezTo>
                    <a:pt x="60696" y="45664"/>
                    <a:pt x="64171" y="50411"/>
                    <a:pt x="64708" y="52050"/>
                  </a:cubicBezTo>
                  <a:cubicBezTo>
                    <a:pt x="65217" y="53717"/>
                    <a:pt x="63436" y="58860"/>
                    <a:pt x="62702" y="59990"/>
                  </a:cubicBezTo>
                  <a:cubicBezTo>
                    <a:pt x="61967" y="61092"/>
                    <a:pt x="60582" y="60696"/>
                    <a:pt x="59933" y="61092"/>
                  </a:cubicBezTo>
                  <a:cubicBezTo>
                    <a:pt x="59254" y="61488"/>
                    <a:pt x="59622" y="62335"/>
                    <a:pt x="59622" y="62335"/>
                  </a:cubicBezTo>
                  <a:cubicBezTo>
                    <a:pt x="59622" y="62335"/>
                    <a:pt x="61788" y="62956"/>
                    <a:pt x="63769" y="62956"/>
                  </a:cubicBezTo>
                  <a:cubicBezTo>
                    <a:pt x="64493" y="62956"/>
                    <a:pt x="65193" y="62873"/>
                    <a:pt x="65753" y="62646"/>
                  </a:cubicBezTo>
                  <a:cubicBezTo>
                    <a:pt x="67844" y="61827"/>
                    <a:pt x="66827" y="61148"/>
                    <a:pt x="67251" y="59933"/>
                  </a:cubicBezTo>
                  <a:cubicBezTo>
                    <a:pt x="67675" y="58718"/>
                    <a:pt x="70416" y="50241"/>
                    <a:pt x="70331" y="48942"/>
                  </a:cubicBezTo>
                  <a:cubicBezTo>
                    <a:pt x="70218" y="47670"/>
                    <a:pt x="62702" y="40578"/>
                    <a:pt x="63069" y="38063"/>
                  </a:cubicBezTo>
                  <a:cubicBezTo>
                    <a:pt x="63408" y="35548"/>
                    <a:pt x="67279" y="28371"/>
                    <a:pt x="66997" y="21392"/>
                  </a:cubicBezTo>
                  <a:cubicBezTo>
                    <a:pt x="66714" y="14412"/>
                    <a:pt x="55214" y="11926"/>
                    <a:pt x="43770" y="11926"/>
                  </a:cubicBezTo>
                  <a:cubicBezTo>
                    <a:pt x="39261" y="11926"/>
                    <a:pt x="29561" y="13376"/>
                    <a:pt x="26525" y="13376"/>
                  </a:cubicBezTo>
                  <a:cubicBezTo>
                    <a:pt x="26041" y="13376"/>
                    <a:pt x="25726" y="13339"/>
                    <a:pt x="25629" y="13254"/>
                  </a:cubicBezTo>
                  <a:cubicBezTo>
                    <a:pt x="24951" y="12604"/>
                    <a:pt x="20741" y="1979"/>
                    <a:pt x="16813" y="538"/>
                  </a:cubicBezTo>
                  <a:cubicBezTo>
                    <a:pt x="15781" y="170"/>
                    <a:pt x="14698" y="1"/>
                    <a:pt x="13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33;p45"/>
            <p:cNvSpPr/>
            <p:nvPr/>
          </p:nvSpPr>
          <p:spPr>
            <a:xfrm>
              <a:off x="5038400" y="2864600"/>
              <a:ext cx="639650" cy="599800"/>
            </a:xfrm>
            <a:custGeom>
              <a:avLst/>
              <a:gdLst/>
              <a:ahLst/>
              <a:cxnLst/>
              <a:rect l="l" t="t" r="r" b="b"/>
              <a:pathLst>
                <a:path w="25586" h="23992" extrusionOk="0">
                  <a:moveTo>
                    <a:pt x="14049" y="1"/>
                  </a:moveTo>
                  <a:cubicBezTo>
                    <a:pt x="13777" y="1"/>
                    <a:pt x="13574" y="259"/>
                    <a:pt x="13677" y="517"/>
                  </a:cubicBezTo>
                  <a:lnTo>
                    <a:pt x="13733" y="714"/>
                  </a:lnTo>
                  <a:cubicBezTo>
                    <a:pt x="12962" y="389"/>
                    <a:pt x="11628" y="84"/>
                    <a:pt x="10415" y="84"/>
                  </a:cubicBezTo>
                  <a:cubicBezTo>
                    <a:pt x="9629" y="84"/>
                    <a:pt x="8893" y="212"/>
                    <a:pt x="8393" y="545"/>
                  </a:cubicBezTo>
                  <a:cubicBezTo>
                    <a:pt x="7121" y="1421"/>
                    <a:pt x="5765" y="1477"/>
                    <a:pt x="4041" y="1506"/>
                  </a:cubicBezTo>
                  <a:cubicBezTo>
                    <a:pt x="3052" y="1506"/>
                    <a:pt x="2120" y="1873"/>
                    <a:pt x="1385" y="2523"/>
                  </a:cubicBezTo>
                  <a:lnTo>
                    <a:pt x="1272" y="2608"/>
                  </a:lnTo>
                  <a:lnTo>
                    <a:pt x="312" y="3031"/>
                  </a:lnTo>
                  <a:cubicBezTo>
                    <a:pt x="85" y="3116"/>
                    <a:pt x="1" y="3399"/>
                    <a:pt x="142" y="3597"/>
                  </a:cubicBezTo>
                  <a:cubicBezTo>
                    <a:pt x="312" y="3879"/>
                    <a:pt x="566" y="4133"/>
                    <a:pt x="848" y="4303"/>
                  </a:cubicBezTo>
                  <a:cubicBezTo>
                    <a:pt x="1272" y="4416"/>
                    <a:pt x="1527" y="4868"/>
                    <a:pt x="1922" y="4925"/>
                  </a:cubicBezTo>
                  <a:cubicBezTo>
                    <a:pt x="2518" y="5334"/>
                    <a:pt x="3217" y="5547"/>
                    <a:pt x="3926" y="5547"/>
                  </a:cubicBezTo>
                  <a:cubicBezTo>
                    <a:pt x="4393" y="5547"/>
                    <a:pt x="4864" y="5454"/>
                    <a:pt x="5313" y="5264"/>
                  </a:cubicBezTo>
                  <a:lnTo>
                    <a:pt x="8478" y="4049"/>
                  </a:lnTo>
                  <a:cubicBezTo>
                    <a:pt x="8478" y="4049"/>
                    <a:pt x="9890" y="9107"/>
                    <a:pt x="12292" y="13063"/>
                  </a:cubicBezTo>
                  <a:cubicBezTo>
                    <a:pt x="14157" y="16114"/>
                    <a:pt x="19159" y="19562"/>
                    <a:pt x="22606" y="23009"/>
                  </a:cubicBezTo>
                  <a:lnTo>
                    <a:pt x="22719" y="23094"/>
                  </a:lnTo>
                  <a:cubicBezTo>
                    <a:pt x="23538" y="23433"/>
                    <a:pt x="24358" y="23743"/>
                    <a:pt x="24979" y="23970"/>
                  </a:cubicBezTo>
                  <a:cubicBezTo>
                    <a:pt x="25025" y="23985"/>
                    <a:pt x="25070" y="23992"/>
                    <a:pt x="25112" y="23992"/>
                  </a:cubicBezTo>
                  <a:cubicBezTo>
                    <a:pt x="25387" y="23992"/>
                    <a:pt x="25586" y="23702"/>
                    <a:pt x="25488" y="23433"/>
                  </a:cubicBezTo>
                  <a:cubicBezTo>
                    <a:pt x="25036" y="22218"/>
                    <a:pt x="24753" y="20918"/>
                    <a:pt x="24584" y="19618"/>
                  </a:cubicBezTo>
                  <a:cubicBezTo>
                    <a:pt x="24584" y="19392"/>
                    <a:pt x="24782" y="19194"/>
                    <a:pt x="25008" y="19194"/>
                  </a:cubicBezTo>
                  <a:cubicBezTo>
                    <a:pt x="25319" y="19194"/>
                    <a:pt x="25516" y="18855"/>
                    <a:pt x="25319" y="18601"/>
                  </a:cubicBezTo>
                  <a:cubicBezTo>
                    <a:pt x="24358" y="17244"/>
                    <a:pt x="23454" y="15832"/>
                    <a:pt x="22606" y="14391"/>
                  </a:cubicBezTo>
                  <a:cubicBezTo>
                    <a:pt x="21673" y="12667"/>
                    <a:pt x="20967" y="9643"/>
                    <a:pt x="20713" y="8485"/>
                  </a:cubicBezTo>
                  <a:cubicBezTo>
                    <a:pt x="20656" y="8231"/>
                    <a:pt x="20826" y="8005"/>
                    <a:pt x="21080" y="8005"/>
                  </a:cubicBezTo>
                  <a:lnTo>
                    <a:pt x="21363" y="8005"/>
                  </a:lnTo>
                  <a:cubicBezTo>
                    <a:pt x="20317" y="6309"/>
                    <a:pt x="19017" y="3229"/>
                    <a:pt x="18593" y="2212"/>
                  </a:cubicBezTo>
                  <a:cubicBezTo>
                    <a:pt x="18509" y="2043"/>
                    <a:pt x="18593" y="1816"/>
                    <a:pt x="18791" y="1732"/>
                  </a:cubicBezTo>
                  <a:lnTo>
                    <a:pt x="19215" y="1506"/>
                  </a:lnTo>
                  <a:cubicBezTo>
                    <a:pt x="18396" y="1110"/>
                    <a:pt x="15485" y="347"/>
                    <a:pt x="14129" y="8"/>
                  </a:cubicBezTo>
                  <a:cubicBezTo>
                    <a:pt x="14102" y="3"/>
                    <a:pt x="14075" y="1"/>
                    <a:pt x="14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34;p45"/>
            <p:cNvSpPr/>
            <p:nvPr/>
          </p:nvSpPr>
          <p:spPr>
            <a:xfrm>
              <a:off x="5877625" y="3304875"/>
              <a:ext cx="354650" cy="119425"/>
            </a:xfrm>
            <a:custGeom>
              <a:avLst/>
              <a:gdLst/>
              <a:ahLst/>
              <a:cxnLst/>
              <a:rect l="l" t="t" r="r" b="b"/>
              <a:pathLst>
                <a:path w="14186" h="4777" extrusionOk="0">
                  <a:moveTo>
                    <a:pt x="14185" y="1"/>
                  </a:moveTo>
                  <a:cubicBezTo>
                    <a:pt x="11024" y="2615"/>
                    <a:pt x="6643" y="3132"/>
                    <a:pt x="3674" y="3132"/>
                  </a:cubicBezTo>
                  <a:cubicBezTo>
                    <a:pt x="1734" y="3132"/>
                    <a:pt x="396" y="2911"/>
                    <a:pt x="396" y="2911"/>
                  </a:cubicBezTo>
                  <a:lnTo>
                    <a:pt x="0" y="4776"/>
                  </a:lnTo>
                  <a:cubicBezTo>
                    <a:pt x="0" y="4776"/>
                    <a:pt x="18" y="4776"/>
                    <a:pt x="52" y="4776"/>
                  </a:cubicBezTo>
                  <a:cubicBezTo>
                    <a:pt x="818" y="4776"/>
                    <a:pt x="9998" y="4724"/>
                    <a:pt x="13733" y="2261"/>
                  </a:cubicBezTo>
                  <a:lnTo>
                    <a:pt x="14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35;p45"/>
            <p:cNvSpPr/>
            <p:nvPr/>
          </p:nvSpPr>
          <p:spPr>
            <a:xfrm>
              <a:off x="5353475" y="3789475"/>
              <a:ext cx="219700" cy="366900"/>
            </a:xfrm>
            <a:custGeom>
              <a:avLst/>
              <a:gdLst/>
              <a:ahLst/>
              <a:cxnLst/>
              <a:rect l="l" t="t" r="r" b="b"/>
              <a:pathLst>
                <a:path w="8788" h="14676" extrusionOk="0">
                  <a:moveTo>
                    <a:pt x="5425" y="1"/>
                  </a:moveTo>
                  <a:cubicBezTo>
                    <a:pt x="5030" y="2346"/>
                    <a:pt x="4606" y="4267"/>
                    <a:pt x="4493" y="4974"/>
                  </a:cubicBezTo>
                  <a:cubicBezTo>
                    <a:pt x="4126" y="6867"/>
                    <a:pt x="4578" y="8252"/>
                    <a:pt x="4267" y="9099"/>
                  </a:cubicBezTo>
                  <a:cubicBezTo>
                    <a:pt x="3956" y="9947"/>
                    <a:pt x="3730" y="12292"/>
                    <a:pt x="3080" y="12490"/>
                  </a:cubicBezTo>
                  <a:cubicBezTo>
                    <a:pt x="2402" y="12716"/>
                    <a:pt x="424" y="12236"/>
                    <a:pt x="0" y="14072"/>
                  </a:cubicBezTo>
                  <a:cubicBezTo>
                    <a:pt x="0" y="14072"/>
                    <a:pt x="1909" y="14675"/>
                    <a:pt x="3868" y="14675"/>
                  </a:cubicBezTo>
                  <a:cubicBezTo>
                    <a:pt x="4848" y="14675"/>
                    <a:pt x="5840" y="14525"/>
                    <a:pt x="6612" y="14072"/>
                  </a:cubicBezTo>
                  <a:cubicBezTo>
                    <a:pt x="7855" y="13338"/>
                    <a:pt x="7460" y="11416"/>
                    <a:pt x="8053" y="9495"/>
                  </a:cubicBezTo>
                  <a:cubicBezTo>
                    <a:pt x="8194" y="9128"/>
                    <a:pt x="8449" y="8252"/>
                    <a:pt x="8788" y="7037"/>
                  </a:cubicBezTo>
                  <a:cubicBezTo>
                    <a:pt x="7968" y="6104"/>
                    <a:pt x="7290" y="5030"/>
                    <a:pt x="6782" y="3900"/>
                  </a:cubicBezTo>
                  <a:cubicBezTo>
                    <a:pt x="6245" y="2629"/>
                    <a:pt x="5793" y="1329"/>
                    <a:pt x="5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36;p45"/>
            <p:cNvSpPr/>
            <p:nvPr/>
          </p:nvSpPr>
          <p:spPr>
            <a:xfrm>
              <a:off x="5657925" y="3757700"/>
              <a:ext cx="191475" cy="417750"/>
            </a:xfrm>
            <a:custGeom>
              <a:avLst/>
              <a:gdLst/>
              <a:ahLst/>
              <a:cxnLst/>
              <a:rect l="l" t="t" r="r" b="b"/>
              <a:pathLst>
                <a:path w="7659" h="16710" extrusionOk="0">
                  <a:moveTo>
                    <a:pt x="2742" y="0"/>
                  </a:moveTo>
                  <a:lnTo>
                    <a:pt x="2742" y="0"/>
                  </a:lnTo>
                  <a:cubicBezTo>
                    <a:pt x="2939" y="2713"/>
                    <a:pt x="2911" y="5002"/>
                    <a:pt x="2911" y="5595"/>
                  </a:cubicBezTo>
                  <a:cubicBezTo>
                    <a:pt x="2939" y="6499"/>
                    <a:pt x="3024" y="7432"/>
                    <a:pt x="3222" y="8308"/>
                  </a:cubicBezTo>
                  <a:cubicBezTo>
                    <a:pt x="3335" y="8986"/>
                    <a:pt x="3646" y="13592"/>
                    <a:pt x="2600" y="13959"/>
                  </a:cubicBezTo>
                  <a:cubicBezTo>
                    <a:pt x="1555" y="14355"/>
                    <a:pt x="1" y="14411"/>
                    <a:pt x="1" y="15683"/>
                  </a:cubicBezTo>
                  <a:cubicBezTo>
                    <a:pt x="1" y="16386"/>
                    <a:pt x="1637" y="16709"/>
                    <a:pt x="3366" y="16709"/>
                  </a:cubicBezTo>
                  <a:cubicBezTo>
                    <a:pt x="4693" y="16709"/>
                    <a:pt x="6074" y="16519"/>
                    <a:pt x="6810" y="16163"/>
                  </a:cubicBezTo>
                  <a:cubicBezTo>
                    <a:pt x="7658" y="15796"/>
                    <a:pt x="6952" y="12716"/>
                    <a:pt x="7376" y="10286"/>
                  </a:cubicBezTo>
                  <a:cubicBezTo>
                    <a:pt x="7517" y="9099"/>
                    <a:pt x="7602" y="7912"/>
                    <a:pt x="7602" y="6725"/>
                  </a:cubicBezTo>
                  <a:cubicBezTo>
                    <a:pt x="7291" y="6160"/>
                    <a:pt x="6923" y="5652"/>
                    <a:pt x="6500" y="5171"/>
                  </a:cubicBezTo>
                  <a:cubicBezTo>
                    <a:pt x="5059" y="3617"/>
                    <a:pt x="3787" y="1865"/>
                    <a:pt x="2742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37;p45"/>
            <p:cNvSpPr/>
            <p:nvPr/>
          </p:nvSpPr>
          <p:spPr>
            <a:xfrm>
              <a:off x="5287050" y="2460025"/>
              <a:ext cx="209125" cy="237575"/>
            </a:xfrm>
            <a:custGeom>
              <a:avLst/>
              <a:gdLst/>
              <a:ahLst/>
              <a:cxnLst/>
              <a:rect l="l" t="t" r="r" b="b"/>
              <a:pathLst>
                <a:path w="8365" h="9503" extrusionOk="0">
                  <a:moveTo>
                    <a:pt x="1188" y="0"/>
                  </a:moveTo>
                  <a:cubicBezTo>
                    <a:pt x="1188" y="0"/>
                    <a:pt x="1" y="1074"/>
                    <a:pt x="29" y="3250"/>
                  </a:cubicBezTo>
                  <a:cubicBezTo>
                    <a:pt x="58" y="5397"/>
                    <a:pt x="1583" y="7234"/>
                    <a:pt x="1583" y="7234"/>
                  </a:cubicBezTo>
                  <a:cubicBezTo>
                    <a:pt x="1583" y="7234"/>
                    <a:pt x="3706" y="9503"/>
                    <a:pt x="5219" y="9503"/>
                  </a:cubicBezTo>
                  <a:cubicBezTo>
                    <a:pt x="5469" y="9503"/>
                    <a:pt x="5702" y="9441"/>
                    <a:pt x="5907" y="9296"/>
                  </a:cubicBezTo>
                  <a:cubicBezTo>
                    <a:pt x="7319" y="8279"/>
                    <a:pt x="8365" y="4493"/>
                    <a:pt x="6500" y="2684"/>
                  </a:cubicBezTo>
                  <a:cubicBezTo>
                    <a:pt x="4635" y="876"/>
                    <a:pt x="1188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38;p45"/>
            <p:cNvSpPr/>
            <p:nvPr/>
          </p:nvSpPr>
          <p:spPr>
            <a:xfrm>
              <a:off x="5290600" y="2460025"/>
              <a:ext cx="132825" cy="132125"/>
            </a:xfrm>
            <a:custGeom>
              <a:avLst/>
              <a:gdLst/>
              <a:ahLst/>
              <a:cxnLst/>
              <a:rect l="l" t="t" r="r" b="b"/>
              <a:pathLst>
                <a:path w="5313" h="5285" extrusionOk="0">
                  <a:moveTo>
                    <a:pt x="1074" y="0"/>
                  </a:moveTo>
                  <a:cubicBezTo>
                    <a:pt x="509" y="565"/>
                    <a:pt x="142" y="1300"/>
                    <a:pt x="0" y="2119"/>
                  </a:cubicBezTo>
                  <a:lnTo>
                    <a:pt x="3335" y="5284"/>
                  </a:lnTo>
                  <a:cubicBezTo>
                    <a:pt x="3335" y="5284"/>
                    <a:pt x="4973" y="3363"/>
                    <a:pt x="5312" y="1865"/>
                  </a:cubicBezTo>
                  <a:cubicBezTo>
                    <a:pt x="3984" y="1046"/>
                    <a:pt x="2572" y="396"/>
                    <a:pt x="1074" y="0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9;p45"/>
            <p:cNvSpPr/>
            <p:nvPr/>
          </p:nvSpPr>
          <p:spPr>
            <a:xfrm>
              <a:off x="5296250" y="2482625"/>
              <a:ext cx="129300" cy="180150"/>
            </a:xfrm>
            <a:custGeom>
              <a:avLst/>
              <a:gdLst/>
              <a:ahLst/>
              <a:cxnLst/>
              <a:rect l="l" t="t" r="r" b="b"/>
              <a:pathLst>
                <a:path w="5172" h="7206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215" y="0"/>
                    <a:pt x="0" y="2091"/>
                    <a:pt x="1385" y="5086"/>
                  </a:cubicBezTo>
                  <a:lnTo>
                    <a:pt x="2656" y="5284"/>
                  </a:lnTo>
                  <a:lnTo>
                    <a:pt x="3730" y="7206"/>
                  </a:lnTo>
                  <a:cubicBezTo>
                    <a:pt x="3730" y="7206"/>
                    <a:pt x="5171" y="2317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40;p45"/>
            <p:cNvSpPr/>
            <p:nvPr/>
          </p:nvSpPr>
          <p:spPr>
            <a:xfrm>
              <a:off x="5326625" y="2482625"/>
              <a:ext cx="98925" cy="180150"/>
            </a:xfrm>
            <a:custGeom>
              <a:avLst/>
              <a:gdLst/>
              <a:ahLst/>
              <a:cxnLst/>
              <a:rect l="l" t="t" r="r" b="b"/>
              <a:pathLst>
                <a:path w="3957" h="7206" extrusionOk="0">
                  <a:moveTo>
                    <a:pt x="0" y="0"/>
                  </a:moveTo>
                  <a:lnTo>
                    <a:pt x="1441" y="5313"/>
                  </a:lnTo>
                  <a:lnTo>
                    <a:pt x="2515" y="7206"/>
                  </a:lnTo>
                  <a:cubicBezTo>
                    <a:pt x="2515" y="7206"/>
                    <a:pt x="3956" y="231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41;p45"/>
            <p:cNvSpPr/>
            <p:nvPr/>
          </p:nvSpPr>
          <p:spPr>
            <a:xfrm>
              <a:off x="6511275" y="3669400"/>
              <a:ext cx="279050" cy="431625"/>
            </a:xfrm>
            <a:custGeom>
              <a:avLst/>
              <a:gdLst/>
              <a:ahLst/>
              <a:cxnLst/>
              <a:rect l="l" t="t" r="r" b="b"/>
              <a:pathLst>
                <a:path w="11162" h="17265" extrusionOk="0">
                  <a:moveTo>
                    <a:pt x="226" y="0"/>
                  </a:moveTo>
                  <a:lnTo>
                    <a:pt x="226" y="0"/>
                  </a:lnTo>
                  <a:cubicBezTo>
                    <a:pt x="3278" y="2600"/>
                    <a:pt x="5087" y="5228"/>
                    <a:pt x="5454" y="6358"/>
                  </a:cubicBezTo>
                  <a:cubicBezTo>
                    <a:pt x="5963" y="7997"/>
                    <a:pt x="4182" y="13168"/>
                    <a:pt x="3448" y="14270"/>
                  </a:cubicBezTo>
                  <a:cubicBezTo>
                    <a:pt x="2713" y="15400"/>
                    <a:pt x="1328" y="15004"/>
                    <a:pt x="650" y="15400"/>
                  </a:cubicBezTo>
                  <a:cubicBezTo>
                    <a:pt x="0" y="15767"/>
                    <a:pt x="340" y="16643"/>
                    <a:pt x="340" y="16643"/>
                  </a:cubicBezTo>
                  <a:cubicBezTo>
                    <a:pt x="340" y="16643"/>
                    <a:pt x="2521" y="17264"/>
                    <a:pt x="4510" y="17264"/>
                  </a:cubicBezTo>
                  <a:cubicBezTo>
                    <a:pt x="5237" y="17264"/>
                    <a:pt x="5939" y="17181"/>
                    <a:pt x="6499" y="16954"/>
                  </a:cubicBezTo>
                  <a:cubicBezTo>
                    <a:pt x="8562" y="16135"/>
                    <a:pt x="7573" y="15456"/>
                    <a:pt x="7997" y="14241"/>
                  </a:cubicBezTo>
                  <a:cubicBezTo>
                    <a:pt x="8421" y="13026"/>
                    <a:pt x="11162" y="4578"/>
                    <a:pt x="11077" y="3278"/>
                  </a:cubicBezTo>
                  <a:cubicBezTo>
                    <a:pt x="10936" y="2854"/>
                    <a:pt x="10738" y="2487"/>
                    <a:pt x="10455" y="2176"/>
                  </a:cubicBezTo>
                  <a:cubicBezTo>
                    <a:pt x="7149" y="2006"/>
                    <a:pt x="3391" y="1046"/>
                    <a:pt x="226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2;p45"/>
            <p:cNvSpPr/>
            <p:nvPr/>
          </p:nvSpPr>
          <p:spPr>
            <a:xfrm>
              <a:off x="5029925" y="2902225"/>
              <a:ext cx="77025" cy="69250"/>
            </a:xfrm>
            <a:custGeom>
              <a:avLst/>
              <a:gdLst/>
              <a:ahLst/>
              <a:cxnLst/>
              <a:rect l="l" t="t" r="r" b="b"/>
              <a:pathLst>
                <a:path w="3081" h="2770" extrusionOk="0">
                  <a:moveTo>
                    <a:pt x="1216" y="1"/>
                  </a:moveTo>
                  <a:cubicBezTo>
                    <a:pt x="651" y="424"/>
                    <a:pt x="1" y="961"/>
                    <a:pt x="29" y="1216"/>
                  </a:cubicBezTo>
                  <a:cubicBezTo>
                    <a:pt x="57" y="1498"/>
                    <a:pt x="735" y="2572"/>
                    <a:pt x="1131" y="2770"/>
                  </a:cubicBezTo>
                  <a:cubicBezTo>
                    <a:pt x="1131" y="2770"/>
                    <a:pt x="3081" y="1837"/>
                    <a:pt x="2855" y="990"/>
                  </a:cubicBezTo>
                  <a:cubicBezTo>
                    <a:pt x="2628" y="142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3;p45"/>
            <p:cNvSpPr/>
            <p:nvPr/>
          </p:nvSpPr>
          <p:spPr>
            <a:xfrm>
              <a:off x="6175725" y="3177025"/>
              <a:ext cx="89025" cy="206300"/>
            </a:xfrm>
            <a:custGeom>
              <a:avLst/>
              <a:gdLst/>
              <a:ahLst/>
              <a:cxnLst/>
              <a:rect l="l" t="t" r="r" b="b"/>
              <a:pathLst>
                <a:path w="3561" h="8252" extrusionOk="0">
                  <a:moveTo>
                    <a:pt x="3561" y="0"/>
                  </a:moveTo>
                  <a:cubicBezTo>
                    <a:pt x="3561" y="1"/>
                    <a:pt x="1046" y="4126"/>
                    <a:pt x="1" y="8251"/>
                  </a:cubicBezTo>
                  <a:cubicBezTo>
                    <a:pt x="622" y="8025"/>
                    <a:pt x="1244" y="7743"/>
                    <a:pt x="1809" y="7375"/>
                  </a:cubicBezTo>
                  <a:cubicBezTo>
                    <a:pt x="1809" y="7375"/>
                    <a:pt x="2628" y="3419"/>
                    <a:pt x="356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4;p45"/>
            <p:cNvSpPr/>
            <p:nvPr/>
          </p:nvSpPr>
          <p:spPr>
            <a:xfrm>
              <a:off x="5251025" y="2859850"/>
              <a:ext cx="162500" cy="133525"/>
            </a:xfrm>
            <a:custGeom>
              <a:avLst/>
              <a:gdLst/>
              <a:ahLst/>
              <a:cxnLst/>
              <a:rect l="l" t="t" r="r" b="b"/>
              <a:pathLst>
                <a:path w="6500" h="5341" extrusionOk="0">
                  <a:moveTo>
                    <a:pt x="6500" y="0"/>
                  </a:moveTo>
                  <a:cubicBezTo>
                    <a:pt x="6500" y="0"/>
                    <a:pt x="5906" y="1922"/>
                    <a:pt x="4296" y="2346"/>
                  </a:cubicBezTo>
                  <a:cubicBezTo>
                    <a:pt x="2714" y="2769"/>
                    <a:pt x="1" y="4239"/>
                    <a:pt x="1" y="4239"/>
                  </a:cubicBezTo>
                  <a:cubicBezTo>
                    <a:pt x="1" y="4239"/>
                    <a:pt x="170" y="4860"/>
                    <a:pt x="340" y="5341"/>
                  </a:cubicBezTo>
                  <a:cubicBezTo>
                    <a:pt x="1866" y="4182"/>
                    <a:pt x="4494" y="3221"/>
                    <a:pt x="5285" y="2685"/>
                  </a:cubicBezTo>
                  <a:cubicBezTo>
                    <a:pt x="6415" y="1922"/>
                    <a:pt x="6500" y="0"/>
                    <a:pt x="650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5;p45"/>
            <p:cNvSpPr/>
            <p:nvPr/>
          </p:nvSpPr>
          <p:spPr>
            <a:xfrm>
              <a:off x="5277875" y="2715700"/>
              <a:ext cx="24750" cy="61550"/>
            </a:xfrm>
            <a:custGeom>
              <a:avLst/>
              <a:gdLst/>
              <a:ahLst/>
              <a:cxnLst/>
              <a:rect l="l" t="t" r="r" b="b"/>
              <a:pathLst>
                <a:path w="990" h="2462" extrusionOk="0">
                  <a:moveTo>
                    <a:pt x="383" y="1"/>
                  </a:moveTo>
                  <a:cubicBezTo>
                    <a:pt x="378" y="1"/>
                    <a:pt x="373" y="1"/>
                    <a:pt x="368" y="2"/>
                  </a:cubicBezTo>
                  <a:cubicBezTo>
                    <a:pt x="142" y="30"/>
                    <a:pt x="1" y="595"/>
                    <a:pt x="85" y="1273"/>
                  </a:cubicBezTo>
                  <a:cubicBezTo>
                    <a:pt x="168" y="1935"/>
                    <a:pt x="412" y="2461"/>
                    <a:pt x="633" y="2461"/>
                  </a:cubicBezTo>
                  <a:cubicBezTo>
                    <a:pt x="639" y="2461"/>
                    <a:pt x="645" y="2461"/>
                    <a:pt x="651" y="2460"/>
                  </a:cubicBezTo>
                  <a:cubicBezTo>
                    <a:pt x="877" y="2432"/>
                    <a:pt x="990" y="1867"/>
                    <a:pt x="933" y="1189"/>
                  </a:cubicBezTo>
                  <a:cubicBezTo>
                    <a:pt x="850" y="528"/>
                    <a:pt x="580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6;p45"/>
            <p:cNvSpPr/>
            <p:nvPr/>
          </p:nvSpPr>
          <p:spPr>
            <a:xfrm>
              <a:off x="5145075" y="2734775"/>
              <a:ext cx="16975" cy="42475"/>
            </a:xfrm>
            <a:custGeom>
              <a:avLst/>
              <a:gdLst/>
              <a:ahLst/>
              <a:cxnLst/>
              <a:rect l="l" t="t" r="r" b="b"/>
              <a:pathLst>
                <a:path w="679" h="1699" extrusionOk="0">
                  <a:moveTo>
                    <a:pt x="245" y="0"/>
                  </a:moveTo>
                  <a:cubicBezTo>
                    <a:pt x="239" y="0"/>
                    <a:pt x="233" y="1"/>
                    <a:pt x="227" y="2"/>
                  </a:cubicBezTo>
                  <a:cubicBezTo>
                    <a:pt x="85" y="2"/>
                    <a:pt x="0" y="397"/>
                    <a:pt x="57" y="878"/>
                  </a:cubicBezTo>
                  <a:cubicBezTo>
                    <a:pt x="111" y="1341"/>
                    <a:pt x="271" y="1699"/>
                    <a:pt x="434" y="1699"/>
                  </a:cubicBezTo>
                  <a:cubicBezTo>
                    <a:pt x="440" y="1699"/>
                    <a:pt x="446" y="1698"/>
                    <a:pt x="453" y="1697"/>
                  </a:cubicBezTo>
                  <a:cubicBezTo>
                    <a:pt x="594" y="1669"/>
                    <a:pt x="679" y="1273"/>
                    <a:pt x="622" y="821"/>
                  </a:cubicBezTo>
                  <a:cubicBezTo>
                    <a:pt x="568" y="358"/>
                    <a:pt x="408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4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43200" y="3733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A. paintings   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37338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B. drums 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62585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C. marble sculptures   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39000" y="63347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D. pottery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.sachmem.com/public/images/TA9T1SHS/U1-L1-2-1-5f76cd45c84a01abf2abd87cb73883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3352800" cy="2133601"/>
          </a:xfrm>
          <a:prstGeom prst="rect">
            <a:avLst/>
          </a:prstGeom>
          <a:noFill/>
        </p:spPr>
      </p:pic>
      <p:pic>
        <p:nvPicPr>
          <p:cNvPr id="11268" name="Picture 4" descr="http://s.sachmem.com/public/images/TA9T1SHS/U1-L1-2-2-623171b368b6875d56307b3c52c125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1"/>
            <a:ext cx="3429000" cy="2127327"/>
          </a:xfrm>
          <a:prstGeom prst="rect">
            <a:avLst/>
          </a:prstGeom>
          <a:noFill/>
        </p:spPr>
      </p:pic>
      <p:pic>
        <p:nvPicPr>
          <p:cNvPr id="11270" name="Picture 6" descr="http://s.sachmem.com/public/images/TA9T1SHS/U1-L1-2-3-74b6dbbafb743142f1f4a977614ab1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343400"/>
            <a:ext cx="3429000" cy="2031642"/>
          </a:xfrm>
          <a:prstGeom prst="rect">
            <a:avLst/>
          </a:prstGeom>
          <a:noFill/>
        </p:spPr>
      </p:pic>
      <p:pic>
        <p:nvPicPr>
          <p:cNvPr id="15362" name="Picture 2" descr="http://s.sachmem.com/public/images/TA9T1SHS/U1-L1-2-4-89bb8047f75c1a354012d47bdfcd23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0"/>
            <a:ext cx="3505200" cy="21330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2171700" y="42930"/>
            <a:ext cx="82677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Write the name of each traditional handicraft in the box under the picture.</a:t>
            </a:r>
          </a:p>
        </p:txBody>
      </p:sp>
    </p:spTree>
    <p:extLst>
      <p:ext uri="{BB962C8B-B14F-4D97-AF65-F5344CB8AC3E}">
        <p14:creationId xmlns:p14="http://schemas.microsoft.com/office/powerpoint/2010/main" val="5854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90800" y="26670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E. silk 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2667001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lacquerware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4D5B6B"/>
                </a:solidFill>
                <a:latin typeface="Calibri"/>
              </a:rPr>
              <a:t>/ˈ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lækəweə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(r)/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0802" y="6072358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G. conical hats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29400" y="61823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H. lanterns 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/ˈ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læntən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s.sachmem.com/public/images/TA9T1SHS/U1-L1-2-5-07b378b592e77d0b1a31d0efdfa7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380" y="126629"/>
            <a:ext cx="3886200" cy="2390775"/>
          </a:xfrm>
          <a:prstGeom prst="rect">
            <a:avLst/>
          </a:prstGeom>
          <a:noFill/>
        </p:spPr>
      </p:pic>
      <p:pic>
        <p:nvPicPr>
          <p:cNvPr id="15366" name="Picture 6" descr="http://s.sachmem.com/public/images/TA9T1SHS/U1-L1-2-6-8a8072eb3c9be569411bf656888a0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1"/>
            <a:ext cx="3810000" cy="2400301"/>
          </a:xfrm>
          <a:prstGeom prst="rect">
            <a:avLst/>
          </a:prstGeom>
          <a:noFill/>
        </p:spPr>
      </p:pic>
      <p:pic>
        <p:nvPicPr>
          <p:cNvPr id="15368" name="Picture 8" descr="http://s.sachmem.com/public/images/TA9T1SHS/U1-L1-2-7-1fb3ce0161b6ae5c10454eed7b8eba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802" y="3297789"/>
            <a:ext cx="3886200" cy="2667000"/>
          </a:xfrm>
          <a:prstGeom prst="rect">
            <a:avLst/>
          </a:prstGeom>
          <a:noFill/>
        </p:spPr>
      </p:pic>
      <p:pic>
        <p:nvPicPr>
          <p:cNvPr id="15370" name="Picture 10" descr="http://s.sachmem.com/public/images/TA9T1SHS/U1-L1-2-8-44556fed5bf6417f615fd19f06c700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1108" y="3593770"/>
            <a:ext cx="3733800" cy="2667000"/>
          </a:xfrm>
          <a:prstGeom prst="rect">
            <a:avLst/>
          </a:prstGeom>
          <a:noFill/>
        </p:spPr>
      </p:pic>
      <p:grpSp>
        <p:nvGrpSpPr>
          <p:cNvPr id="14" name="Google Shape;2084;p59"/>
          <p:cNvGrpSpPr/>
          <p:nvPr/>
        </p:nvGrpSpPr>
        <p:grpSpPr>
          <a:xfrm>
            <a:off x="10014896" y="2628902"/>
            <a:ext cx="2282792" cy="2549800"/>
            <a:chOff x="3443213" y="698750"/>
            <a:chExt cx="2257625" cy="1793750"/>
          </a:xfrm>
        </p:grpSpPr>
        <p:sp>
          <p:nvSpPr>
            <p:cNvPr id="16" name="Google Shape;2085;p59"/>
            <p:cNvSpPr/>
            <p:nvPr/>
          </p:nvSpPr>
          <p:spPr>
            <a:xfrm>
              <a:off x="4186838" y="1442750"/>
              <a:ext cx="220625" cy="502275"/>
            </a:xfrm>
            <a:custGeom>
              <a:avLst/>
              <a:gdLst/>
              <a:ahLst/>
              <a:cxnLst/>
              <a:rect l="l" t="t" r="r" b="b"/>
              <a:pathLst>
                <a:path w="8825" h="20091" extrusionOk="0">
                  <a:moveTo>
                    <a:pt x="6731" y="1"/>
                  </a:moveTo>
                  <a:cubicBezTo>
                    <a:pt x="5680" y="1"/>
                    <a:pt x="4477" y="673"/>
                    <a:pt x="3737" y="1303"/>
                  </a:cubicBezTo>
                  <a:cubicBezTo>
                    <a:pt x="2278" y="2655"/>
                    <a:pt x="1282" y="4399"/>
                    <a:pt x="819" y="6320"/>
                  </a:cubicBezTo>
                  <a:cubicBezTo>
                    <a:pt x="1" y="9665"/>
                    <a:pt x="855" y="13365"/>
                    <a:pt x="2669" y="16211"/>
                  </a:cubicBezTo>
                  <a:cubicBezTo>
                    <a:pt x="3239" y="17030"/>
                    <a:pt x="3879" y="17848"/>
                    <a:pt x="4591" y="18560"/>
                  </a:cubicBezTo>
                  <a:cubicBezTo>
                    <a:pt x="5219" y="19188"/>
                    <a:pt x="6190" y="20091"/>
                    <a:pt x="7134" y="20091"/>
                  </a:cubicBezTo>
                  <a:cubicBezTo>
                    <a:pt x="7152" y="20091"/>
                    <a:pt x="7170" y="20090"/>
                    <a:pt x="7188" y="20090"/>
                  </a:cubicBezTo>
                  <a:cubicBezTo>
                    <a:pt x="7758" y="20054"/>
                    <a:pt x="8185" y="19485"/>
                    <a:pt x="8007" y="18916"/>
                  </a:cubicBezTo>
                  <a:cubicBezTo>
                    <a:pt x="7722" y="18062"/>
                    <a:pt x="6655" y="17457"/>
                    <a:pt x="6050" y="16816"/>
                  </a:cubicBezTo>
                  <a:cubicBezTo>
                    <a:pt x="5409" y="16176"/>
                    <a:pt x="4840" y="15429"/>
                    <a:pt x="4377" y="14646"/>
                  </a:cubicBezTo>
                  <a:cubicBezTo>
                    <a:pt x="3452" y="13045"/>
                    <a:pt x="2883" y="11230"/>
                    <a:pt x="2812" y="9380"/>
                  </a:cubicBezTo>
                  <a:cubicBezTo>
                    <a:pt x="2741" y="7672"/>
                    <a:pt x="3096" y="6000"/>
                    <a:pt x="3879" y="4470"/>
                  </a:cubicBezTo>
                  <a:cubicBezTo>
                    <a:pt x="4342" y="3438"/>
                    <a:pt x="5089" y="2584"/>
                    <a:pt x="6050" y="1944"/>
                  </a:cubicBezTo>
                  <a:cubicBezTo>
                    <a:pt x="6156" y="1837"/>
                    <a:pt x="6263" y="1801"/>
                    <a:pt x="6405" y="1801"/>
                  </a:cubicBezTo>
                  <a:cubicBezTo>
                    <a:pt x="6690" y="1801"/>
                    <a:pt x="6797" y="2157"/>
                    <a:pt x="6832" y="2406"/>
                  </a:cubicBezTo>
                  <a:cubicBezTo>
                    <a:pt x="6797" y="2691"/>
                    <a:pt x="6832" y="2940"/>
                    <a:pt x="6975" y="3189"/>
                  </a:cubicBezTo>
                  <a:cubicBezTo>
                    <a:pt x="7115" y="3352"/>
                    <a:pt x="7317" y="3439"/>
                    <a:pt x="7529" y="3439"/>
                  </a:cubicBezTo>
                  <a:cubicBezTo>
                    <a:pt x="7640" y="3439"/>
                    <a:pt x="7754" y="3416"/>
                    <a:pt x="7864" y="3367"/>
                  </a:cubicBezTo>
                  <a:cubicBezTo>
                    <a:pt x="8149" y="3260"/>
                    <a:pt x="8434" y="3189"/>
                    <a:pt x="8754" y="3153"/>
                  </a:cubicBezTo>
                  <a:cubicBezTo>
                    <a:pt x="8825" y="2442"/>
                    <a:pt x="8718" y="1766"/>
                    <a:pt x="8469" y="1125"/>
                  </a:cubicBezTo>
                  <a:cubicBezTo>
                    <a:pt x="8327" y="698"/>
                    <a:pt x="8007" y="378"/>
                    <a:pt x="7615" y="200"/>
                  </a:cubicBezTo>
                  <a:cubicBezTo>
                    <a:pt x="7345" y="61"/>
                    <a:pt x="7045" y="1"/>
                    <a:pt x="6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86;p59"/>
            <p:cNvSpPr/>
            <p:nvPr/>
          </p:nvSpPr>
          <p:spPr>
            <a:xfrm>
              <a:off x="4165588" y="1547300"/>
              <a:ext cx="481175" cy="688100"/>
            </a:xfrm>
            <a:custGeom>
              <a:avLst/>
              <a:gdLst/>
              <a:ahLst/>
              <a:cxnLst/>
              <a:rect l="l" t="t" r="r" b="b"/>
              <a:pathLst>
                <a:path w="19247" h="27524" extrusionOk="0">
                  <a:moveTo>
                    <a:pt x="16684" y="0"/>
                  </a:moveTo>
                  <a:cubicBezTo>
                    <a:pt x="16660" y="0"/>
                    <a:pt x="16637" y="1"/>
                    <a:pt x="16613" y="3"/>
                  </a:cubicBezTo>
                  <a:cubicBezTo>
                    <a:pt x="16044" y="3"/>
                    <a:pt x="15617" y="501"/>
                    <a:pt x="15617" y="1071"/>
                  </a:cubicBezTo>
                  <a:cubicBezTo>
                    <a:pt x="15653" y="1853"/>
                    <a:pt x="15688" y="2601"/>
                    <a:pt x="15759" y="3383"/>
                  </a:cubicBezTo>
                  <a:cubicBezTo>
                    <a:pt x="15439" y="4130"/>
                    <a:pt x="15048" y="4842"/>
                    <a:pt x="14550" y="5518"/>
                  </a:cubicBezTo>
                  <a:cubicBezTo>
                    <a:pt x="14062" y="6214"/>
                    <a:pt x="13201" y="7726"/>
                    <a:pt x="12198" y="7726"/>
                  </a:cubicBezTo>
                  <a:cubicBezTo>
                    <a:pt x="12176" y="7726"/>
                    <a:pt x="12153" y="7726"/>
                    <a:pt x="12130" y="7724"/>
                  </a:cubicBezTo>
                  <a:cubicBezTo>
                    <a:pt x="11276" y="7689"/>
                    <a:pt x="10742" y="6550"/>
                    <a:pt x="10529" y="5838"/>
                  </a:cubicBezTo>
                  <a:cubicBezTo>
                    <a:pt x="10066" y="4344"/>
                    <a:pt x="10209" y="2850"/>
                    <a:pt x="10173" y="1320"/>
                  </a:cubicBezTo>
                  <a:cubicBezTo>
                    <a:pt x="10130" y="911"/>
                    <a:pt x="9788" y="671"/>
                    <a:pt x="9446" y="671"/>
                  </a:cubicBezTo>
                  <a:cubicBezTo>
                    <a:pt x="9222" y="671"/>
                    <a:pt x="8997" y="774"/>
                    <a:pt x="8857" y="999"/>
                  </a:cubicBezTo>
                  <a:cubicBezTo>
                    <a:pt x="7967" y="2743"/>
                    <a:pt x="7931" y="5198"/>
                    <a:pt x="8536" y="7048"/>
                  </a:cubicBezTo>
                  <a:cubicBezTo>
                    <a:pt x="9059" y="8650"/>
                    <a:pt x="10296" y="10217"/>
                    <a:pt x="12116" y="10217"/>
                  </a:cubicBezTo>
                  <a:cubicBezTo>
                    <a:pt x="12156" y="10217"/>
                    <a:pt x="12196" y="10216"/>
                    <a:pt x="12237" y="10215"/>
                  </a:cubicBezTo>
                  <a:cubicBezTo>
                    <a:pt x="14123" y="10144"/>
                    <a:pt x="15190" y="8507"/>
                    <a:pt x="16115" y="7048"/>
                  </a:cubicBezTo>
                  <a:cubicBezTo>
                    <a:pt x="16186" y="8044"/>
                    <a:pt x="16293" y="9041"/>
                    <a:pt x="16329" y="10037"/>
                  </a:cubicBezTo>
                  <a:cubicBezTo>
                    <a:pt x="16506" y="12812"/>
                    <a:pt x="16791" y="15730"/>
                    <a:pt x="16115" y="18505"/>
                  </a:cubicBezTo>
                  <a:cubicBezTo>
                    <a:pt x="15235" y="21995"/>
                    <a:pt x="12187" y="25152"/>
                    <a:pt x="8520" y="25152"/>
                  </a:cubicBezTo>
                  <a:cubicBezTo>
                    <a:pt x="8037" y="25152"/>
                    <a:pt x="7543" y="25097"/>
                    <a:pt x="7042" y="24981"/>
                  </a:cubicBezTo>
                  <a:cubicBezTo>
                    <a:pt x="4836" y="24483"/>
                    <a:pt x="2986" y="22917"/>
                    <a:pt x="2203" y="20782"/>
                  </a:cubicBezTo>
                  <a:cubicBezTo>
                    <a:pt x="2024" y="20285"/>
                    <a:pt x="1635" y="20072"/>
                    <a:pt x="1244" y="20072"/>
                  </a:cubicBezTo>
                  <a:cubicBezTo>
                    <a:pt x="626" y="20072"/>
                    <a:pt x="1" y="20603"/>
                    <a:pt x="175" y="21387"/>
                  </a:cubicBezTo>
                  <a:cubicBezTo>
                    <a:pt x="851" y="23842"/>
                    <a:pt x="2594" y="25870"/>
                    <a:pt x="4978" y="26795"/>
                  </a:cubicBezTo>
                  <a:cubicBezTo>
                    <a:pt x="6119" y="27282"/>
                    <a:pt x="7338" y="27523"/>
                    <a:pt x="8558" y="27523"/>
                  </a:cubicBezTo>
                  <a:cubicBezTo>
                    <a:pt x="9927" y="27523"/>
                    <a:pt x="11297" y="27220"/>
                    <a:pt x="12557" y="26618"/>
                  </a:cubicBezTo>
                  <a:cubicBezTo>
                    <a:pt x="14870" y="25515"/>
                    <a:pt x="16756" y="23629"/>
                    <a:pt x="17859" y="21316"/>
                  </a:cubicBezTo>
                  <a:cubicBezTo>
                    <a:pt x="19246" y="18470"/>
                    <a:pt x="19211" y="15232"/>
                    <a:pt x="19068" y="12136"/>
                  </a:cubicBezTo>
                  <a:cubicBezTo>
                    <a:pt x="18855" y="8329"/>
                    <a:pt x="18570" y="4415"/>
                    <a:pt x="17645" y="715"/>
                  </a:cubicBezTo>
                  <a:cubicBezTo>
                    <a:pt x="17510" y="309"/>
                    <a:pt x="17119" y="0"/>
                    <a:pt x="1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87;p59"/>
            <p:cNvSpPr/>
            <p:nvPr/>
          </p:nvSpPr>
          <p:spPr>
            <a:xfrm>
              <a:off x="4903813" y="1438875"/>
              <a:ext cx="193925" cy="349025"/>
            </a:xfrm>
            <a:custGeom>
              <a:avLst/>
              <a:gdLst/>
              <a:ahLst/>
              <a:cxnLst/>
              <a:rect l="l" t="t" r="r" b="b"/>
              <a:pathLst>
                <a:path w="7757" h="13961" extrusionOk="0">
                  <a:moveTo>
                    <a:pt x="1686" y="0"/>
                  </a:moveTo>
                  <a:cubicBezTo>
                    <a:pt x="1485" y="0"/>
                    <a:pt x="1286" y="92"/>
                    <a:pt x="1174" y="284"/>
                  </a:cubicBezTo>
                  <a:cubicBezTo>
                    <a:pt x="925" y="1031"/>
                    <a:pt x="747" y="1814"/>
                    <a:pt x="747" y="2597"/>
                  </a:cubicBezTo>
                  <a:cubicBezTo>
                    <a:pt x="676" y="3415"/>
                    <a:pt x="605" y="4233"/>
                    <a:pt x="534" y="5052"/>
                  </a:cubicBezTo>
                  <a:cubicBezTo>
                    <a:pt x="391" y="6724"/>
                    <a:pt x="249" y="8361"/>
                    <a:pt x="178" y="9997"/>
                  </a:cubicBezTo>
                  <a:cubicBezTo>
                    <a:pt x="107" y="11456"/>
                    <a:pt x="0" y="13129"/>
                    <a:pt x="1744" y="13627"/>
                  </a:cubicBezTo>
                  <a:cubicBezTo>
                    <a:pt x="2491" y="13769"/>
                    <a:pt x="3274" y="13840"/>
                    <a:pt x="4021" y="13840"/>
                  </a:cubicBezTo>
                  <a:cubicBezTo>
                    <a:pt x="4661" y="13920"/>
                    <a:pt x="5322" y="13960"/>
                    <a:pt x="5987" y="13960"/>
                  </a:cubicBezTo>
                  <a:cubicBezTo>
                    <a:pt x="6209" y="13960"/>
                    <a:pt x="6431" y="13956"/>
                    <a:pt x="6654" y="13947"/>
                  </a:cubicBezTo>
                  <a:cubicBezTo>
                    <a:pt x="7614" y="13805"/>
                    <a:pt x="7757" y="12453"/>
                    <a:pt x="6796" y="12168"/>
                  </a:cubicBezTo>
                  <a:cubicBezTo>
                    <a:pt x="5515" y="11741"/>
                    <a:pt x="4021" y="11812"/>
                    <a:pt x="2669" y="11599"/>
                  </a:cubicBezTo>
                  <a:cubicBezTo>
                    <a:pt x="2597" y="11599"/>
                    <a:pt x="2491" y="11563"/>
                    <a:pt x="2384" y="11563"/>
                  </a:cubicBezTo>
                  <a:cubicBezTo>
                    <a:pt x="2384" y="11278"/>
                    <a:pt x="2384" y="11029"/>
                    <a:pt x="2420" y="10780"/>
                  </a:cubicBezTo>
                  <a:cubicBezTo>
                    <a:pt x="2420" y="10069"/>
                    <a:pt x="2491" y="9393"/>
                    <a:pt x="2491" y="8681"/>
                  </a:cubicBezTo>
                  <a:cubicBezTo>
                    <a:pt x="2526" y="7329"/>
                    <a:pt x="2491" y="5977"/>
                    <a:pt x="2491" y="4625"/>
                  </a:cubicBezTo>
                  <a:lnTo>
                    <a:pt x="2491" y="2525"/>
                  </a:lnTo>
                  <a:cubicBezTo>
                    <a:pt x="2526" y="1814"/>
                    <a:pt x="2455" y="1067"/>
                    <a:pt x="2277" y="391"/>
                  </a:cubicBezTo>
                  <a:cubicBezTo>
                    <a:pt x="2179" y="136"/>
                    <a:pt x="1931" y="0"/>
                    <a:pt x="1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88;p59"/>
            <p:cNvSpPr/>
            <p:nvPr/>
          </p:nvSpPr>
          <p:spPr>
            <a:xfrm>
              <a:off x="5024788" y="1376750"/>
              <a:ext cx="225950" cy="295325"/>
            </a:xfrm>
            <a:custGeom>
              <a:avLst/>
              <a:gdLst/>
              <a:ahLst/>
              <a:cxnLst/>
              <a:rect l="l" t="t" r="r" b="b"/>
              <a:pathLst>
                <a:path w="9038" h="11813" extrusionOk="0">
                  <a:moveTo>
                    <a:pt x="4551" y="1455"/>
                  </a:moveTo>
                  <a:cubicBezTo>
                    <a:pt x="5016" y="1455"/>
                    <a:pt x="5488" y="1638"/>
                    <a:pt x="5907" y="2057"/>
                  </a:cubicBezTo>
                  <a:cubicBezTo>
                    <a:pt x="6867" y="3054"/>
                    <a:pt x="7294" y="4939"/>
                    <a:pt x="6725" y="6220"/>
                  </a:cubicBezTo>
                  <a:cubicBezTo>
                    <a:pt x="6013" y="7786"/>
                    <a:pt x="3985" y="7466"/>
                    <a:pt x="2562" y="7537"/>
                  </a:cubicBezTo>
                  <a:cubicBezTo>
                    <a:pt x="1744" y="6078"/>
                    <a:pt x="1708" y="4299"/>
                    <a:pt x="2491" y="2804"/>
                  </a:cubicBezTo>
                  <a:lnTo>
                    <a:pt x="2526" y="2804"/>
                  </a:lnTo>
                  <a:cubicBezTo>
                    <a:pt x="2976" y="1995"/>
                    <a:pt x="3753" y="1455"/>
                    <a:pt x="4551" y="1455"/>
                  </a:cubicBezTo>
                  <a:close/>
                  <a:moveTo>
                    <a:pt x="4533" y="0"/>
                  </a:moveTo>
                  <a:cubicBezTo>
                    <a:pt x="3593" y="0"/>
                    <a:pt x="2709" y="380"/>
                    <a:pt x="2064" y="1025"/>
                  </a:cubicBezTo>
                  <a:cubicBezTo>
                    <a:pt x="356" y="2627"/>
                    <a:pt x="0" y="5260"/>
                    <a:pt x="712" y="7430"/>
                  </a:cubicBezTo>
                  <a:cubicBezTo>
                    <a:pt x="1471" y="9638"/>
                    <a:pt x="3769" y="11813"/>
                    <a:pt x="6276" y="11813"/>
                  </a:cubicBezTo>
                  <a:cubicBezTo>
                    <a:pt x="6354" y="11813"/>
                    <a:pt x="6433" y="11811"/>
                    <a:pt x="6511" y="11806"/>
                  </a:cubicBezTo>
                  <a:cubicBezTo>
                    <a:pt x="7436" y="11735"/>
                    <a:pt x="7543" y="10419"/>
                    <a:pt x="6654" y="10170"/>
                  </a:cubicBezTo>
                  <a:cubicBezTo>
                    <a:pt x="5835" y="10027"/>
                    <a:pt x="5053" y="9743"/>
                    <a:pt x="4305" y="9351"/>
                  </a:cubicBezTo>
                  <a:cubicBezTo>
                    <a:pt x="4234" y="9280"/>
                    <a:pt x="4127" y="9245"/>
                    <a:pt x="4021" y="9173"/>
                  </a:cubicBezTo>
                  <a:cubicBezTo>
                    <a:pt x="4448" y="9138"/>
                    <a:pt x="4910" y="9102"/>
                    <a:pt x="5337" y="9031"/>
                  </a:cubicBezTo>
                  <a:cubicBezTo>
                    <a:pt x="6333" y="8889"/>
                    <a:pt x="7259" y="8355"/>
                    <a:pt x="7863" y="7537"/>
                  </a:cubicBezTo>
                  <a:cubicBezTo>
                    <a:pt x="9038" y="5793"/>
                    <a:pt x="8504" y="3089"/>
                    <a:pt x="7294" y="1488"/>
                  </a:cubicBezTo>
                  <a:cubicBezTo>
                    <a:pt x="6760" y="705"/>
                    <a:pt x="5907" y="171"/>
                    <a:pt x="4981" y="29"/>
                  </a:cubicBezTo>
                  <a:cubicBezTo>
                    <a:pt x="4831" y="10"/>
                    <a:pt x="4681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89;p59"/>
            <p:cNvSpPr/>
            <p:nvPr/>
          </p:nvSpPr>
          <p:spPr>
            <a:xfrm>
              <a:off x="3924913" y="835675"/>
              <a:ext cx="1489500" cy="1093175"/>
            </a:xfrm>
            <a:custGeom>
              <a:avLst/>
              <a:gdLst/>
              <a:ahLst/>
              <a:cxnLst/>
              <a:rect l="l" t="t" r="r" b="b"/>
              <a:pathLst>
                <a:path w="59580" h="43727" extrusionOk="0">
                  <a:moveTo>
                    <a:pt x="5817" y="18363"/>
                  </a:moveTo>
                  <a:cubicBezTo>
                    <a:pt x="5852" y="18363"/>
                    <a:pt x="5888" y="18363"/>
                    <a:pt x="5924" y="18399"/>
                  </a:cubicBezTo>
                  <a:lnTo>
                    <a:pt x="5817" y="18470"/>
                  </a:lnTo>
                  <a:cubicBezTo>
                    <a:pt x="5817" y="18434"/>
                    <a:pt x="5817" y="18399"/>
                    <a:pt x="5817" y="18363"/>
                  </a:cubicBezTo>
                  <a:close/>
                  <a:moveTo>
                    <a:pt x="29157" y="0"/>
                  </a:moveTo>
                  <a:cubicBezTo>
                    <a:pt x="26954" y="0"/>
                    <a:pt x="24752" y="203"/>
                    <a:pt x="22575" y="608"/>
                  </a:cubicBezTo>
                  <a:cubicBezTo>
                    <a:pt x="14036" y="2245"/>
                    <a:pt x="6315" y="7796"/>
                    <a:pt x="2757" y="15730"/>
                  </a:cubicBezTo>
                  <a:cubicBezTo>
                    <a:pt x="2152" y="15552"/>
                    <a:pt x="1547" y="15374"/>
                    <a:pt x="942" y="15268"/>
                  </a:cubicBezTo>
                  <a:cubicBezTo>
                    <a:pt x="896" y="15258"/>
                    <a:pt x="850" y="15254"/>
                    <a:pt x="805" y="15254"/>
                  </a:cubicBezTo>
                  <a:cubicBezTo>
                    <a:pt x="339" y="15254"/>
                    <a:pt x="0" y="15738"/>
                    <a:pt x="195" y="16193"/>
                  </a:cubicBezTo>
                  <a:cubicBezTo>
                    <a:pt x="195" y="16228"/>
                    <a:pt x="195" y="16264"/>
                    <a:pt x="195" y="16335"/>
                  </a:cubicBezTo>
                  <a:cubicBezTo>
                    <a:pt x="337" y="17331"/>
                    <a:pt x="409" y="18363"/>
                    <a:pt x="551" y="19359"/>
                  </a:cubicBezTo>
                  <a:cubicBezTo>
                    <a:pt x="693" y="20391"/>
                    <a:pt x="871" y="21423"/>
                    <a:pt x="1085" y="22491"/>
                  </a:cubicBezTo>
                  <a:cubicBezTo>
                    <a:pt x="1185" y="22768"/>
                    <a:pt x="1447" y="22938"/>
                    <a:pt x="1729" y="22938"/>
                  </a:cubicBezTo>
                  <a:cubicBezTo>
                    <a:pt x="1846" y="22938"/>
                    <a:pt x="1966" y="22909"/>
                    <a:pt x="2081" y="22846"/>
                  </a:cubicBezTo>
                  <a:cubicBezTo>
                    <a:pt x="2508" y="22491"/>
                    <a:pt x="3006" y="22206"/>
                    <a:pt x="3504" y="21886"/>
                  </a:cubicBezTo>
                  <a:cubicBezTo>
                    <a:pt x="3967" y="21565"/>
                    <a:pt x="4394" y="21281"/>
                    <a:pt x="4785" y="20925"/>
                  </a:cubicBezTo>
                  <a:cubicBezTo>
                    <a:pt x="5674" y="20249"/>
                    <a:pt x="6493" y="19502"/>
                    <a:pt x="7276" y="18719"/>
                  </a:cubicBezTo>
                  <a:cubicBezTo>
                    <a:pt x="7525" y="18434"/>
                    <a:pt x="7454" y="18007"/>
                    <a:pt x="7133" y="17829"/>
                  </a:cubicBezTo>
                  <a:cubicBezTo>
                    <a:pt x="6351" y="17331"/>
                    <a:pt x="5532" y="16869"/>
                    <a:pt x="4714" y="16477"/>
                  </a:cubicBezTo>
                  <a:cubicBezTo>
                    <a:pt x="7560" y="10678"/>
                    <a:pt x="12577" y="6194"/>
                    <a:pt x="18697" y="3988"/>
                  </a:cubicBezTo>
                  <a:cubicBezTo>
                    <a:pt x="22028" y="2816"/>
                    <a:pt x="25559" y="2222"/>
                    <a:pt x="29095" y="2222"/>
                  </a:cubicBezTo>
                  <a:cubicBezTo>
                    <a:pt x="30280" y="2222"/>
                    <a:pt x="31466" y="2289"/>
                    <a:pt x="32645" y="2423"/>
                  </a:cubicBezTo>
                  <a:cubicBezTo>
                    <a:pt x="37199" y="2850"/>
                    <a:pt x="41576" y="4273"/>
                    <a:pt x="45525" y="6550"/>
                  </a:cubicBezTo>
                  <a:cubicBezTo>
                    <a:pt x="49403" y="8827"/>
                    <a:pt x="52321" y="12350"/>
                    <a:pt x="53887" y="16549"/>
                  </a:cubicBezTo>
                  <a:cubicBezTo>
                    <a:pt x="55381" y="20534"/>
                    <a:pt x="55772" y="24839"/>
                    <a:pt x="55025" y="29037"/>
                  </a:cubicBezTo>
                  <a:cubicBezTo>
                    <a:pt x="54314" y="32845"/>
                    <a:pt x="52534" y="36581"/>
                    <a:pt x="49439" y="39000"/>
                  </a:cubicBezTo>
                  <a:cubicBezTo>
                    <a:pt x="47346" y="40638"/>
                    <a:pt x="44710" y="41655"/>
                    <a:pt x="42060" y="41655"/>
                  </a:cubicBezTo>
                  <a:cubicBezTo>
                    <a:pt x="41602" y="41655"/>
                    <a:pt x="41143" y="41625"/>
                    <a:pt x="40686" y="41562"/>
                  </a:cubicBezTo>
                  <a:cubicBezTo>
                    <a:pt x="37662" y="41170"/>
                    <a:pt x="34993" y="39391"/>
                    <a:pt x="33463" y="36758"/>
                  </a:cubicBezTo>
                  <a:cubicBezTo>
                    <a:pt x="32396" y="34944"/>
                    <a:pt x="31933" y="32809"/>
                    <a:pt x="32040" y="30674"/>
                  </a:cubicBezTo>
                  <a:cubicBezTo>
                    <a:pt x="32147" y="28575"/>
                    <a:pt x="32787" y="25800"/>
                    <a:pt x="34459" y="24376"/>
                  </a:cubicBezTo>
                  <a:cubicBezTo>
                    <a:pt x="34886" y="23985"/>
                    <a:pt x="35456" y="23736"/>
                    <a:pt x="36025" y="23700"/>
                  </a:cubicBezTo>
                  <a:cubicBezTo>
                    <a:pt x="36381" y="23736"/>
                    <a:pt x="36701" y="23949"/>
                    <a:pt x="36808" y="24305"/>
                  </a:cubicBezTo>
                  <a:cubicBezTo>
                    <a:pt x="36808" y="24447"/>
                    <a:pt x="36808" y="24625"/>
                    <a:pt x="36808" y="24768"/>
                  </a:cubicBezTo>
                  <a:cubicBezTo>
                    <a:pt x="36737" y="25301"/>
                    <a:pt x="36665" y="25800"/>
                    <a:pt x="36594" y="26333"/>
                  </a:cubicBezTo>
                  <a:cubicBezTo>
                    <a:pt x="36559" y="26476"/>
                    <a:pt x="36559" y="26653"/>
                    <a:pt x="36630" y="26760"/>
                  </a:cubicBezTo>
                  <a:cubicBezTo>
                    <a:pt x="36737" y="26867"/>
                    <a:pt x="36843" y="26903"/>
                    <a:pt x="36950" y="26903"/>
                  </a:cubicBezTo>
                  <a:cubicBezTo>
                    <a:pt x="37181" y="26956"/>
                    <a:pt x="37413" y="26983"/>
                    <a:pt x="37644" y="26983"/>
                  </a:cubicBezTo>
                  <a:cubicBezTo>
                    <a:pt x="37875" y="26983"/>
                    <a:pt x="38106" y="26956"/>
                    <a:pt x="38338" y="26903"/>
                  </a:cubicBezTo>
                  <a:lnTo>
                    <a:pt x="38551" y="24910"/>
                  </a:lnTo>
                  <a:cubicBezTo>
                    <a:pt x="38658" y="24376"/>
                    <a:pt x="38622" y="23843"/>
                    <a:pt x="38516" y="23344"/>
                  </a:cubicBezTo>
                  <a:cubicBezTo>
                    <a:pt x="38259" y="22531"/>
                    <a:pt x="37499" y="22271"/>
                    <a:pt x="36702" y="22271"/>
                  </a:cubicBezTo>
                  <a:cubicBezTo>
                    <a:pt x="36175" y="22271"/>
                    <a:pt x="35631" y="22384"/>
                    <a:pt x="35207" y="22526"/>
                  </a:cubicBezTo>
                  <a:cubicBezTo>
                    <a:pt x="33890" y="22989"/>
                    <a:pt x="32752" y="23878"/>
                    <a:pt x="32004" y="25088"/>
                  </a:cubicBezTo>
                  <a:cubicBezTo>
                    <a:pt x="30617" y="27187"/>
                    <a:pt x="30119" y="30034"/>
                    <a:pt x="30296" y="32524"/>
                  </a:cubicBezTo>
                  <a:cubicBezTo>
                    <a:pt x="30546" y="36581"/>
                    <a:pt x="32823" y="40245"/>
                    <a:pt x="36345" y="42238"/>
                  </a:cubicBezTo>
                  <a:cubicBezTo>
                    <a:pt x="38190" y="43223"/>
                    <a:pt x="40245" y="43727"/>
                    <a:pt x="42306" y="43727"/>
                  </a:cubicBezTo>
                  <a:cubicBezTo>
                    <a:pt x="43743" y="43727"/>
                    <a:pt x="45183" y="43482"/>
                    <a:pt x="46557" y="42985"/>
                  </a:cubicBezTo>
                  <a:cubicBezTo>
                    <a:pt x="50578" y="41633"/>
                    <a:pt x="53673" y="38502"/>
                    <a:pt x="55488" y="34730"/>
                  </a:cubicBezTo>
                  <a:cubicBezTo>
                    <a:pt x="59580" y="26191"/>
                    <a:pt x="57729" y="14663"/>
                    <a:pt x="51040" y="7974"/>
                  </a:cubicBezTo>
                  <a:cubicBezTo>
                    <a:pt x="47553" y="4487"/>
                    <a:pt x="42892" y="2352"/>
                    <a:pt x="38160" y="1142"/>
                  </a:cubicBezTo>
                  <a:cubicBezTo>
                    <a:pt x="35198" y="381"/>
                    <a:pt x="32176" y="0"/>
                    <a:pt x="2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90;p59"/>
            <p:cNvSpPr/>
            <p:nvPr/>
          </p:nvSpPr>
          <p:spPr>
            <a:xfrm>
              <a:off x="3572963" y="1389275"/>
              <a:ext cx="1760500" cy="1103225"/>
            </a:xfrm>
            <a:custGeom>
              <a:avLst/>
              <a:gdLst/>
              <a:ahLst/>
              <a:cxnLst/>
              <a:rect l="l" t="t" r="r" b="b"/>
              <a:pathLst>
                <a:path w="70420" h="44129" extrusionOk="0">
                  <a:moveTo>
                    <a:pt x="4999" y="1602"/>
                  </a:moveTo>
                  <a:cubicBezTo>
                    <a:pt x="7328" y="1602"/>
                    <a:pt x="9566" y="2107"/>
                    <a:pt x="11177" y="4011"/>
                  </a:cubicBezTo>
                  <a:cubicBezTo>
                    <a:pt x="13206" y="6431"/>
                    <a:pt x="13028" y="10416"/>
                    <a:pt x="10359" y="12266"/>
                  </a:cubicBezTo>
                  <a:cubicBezTo>
                    <a:pt x="8900" y="13298"/>
                    <a:pt x="7086" y="13547"/>
                    <a:pt x="5307" y="13583"/>
                  </a:cubicBezTo>
                  <a:cubicBezTo>
                    <a:pt x="4986" y="11377"/>
                    <a:pt x="4702" y="9171"/>
                    <a:pt x="4346" y="6929"/>
                  </a:cubicBezTo>
                  <a:cubicBezTo>
                    <a:pt x="4061" y="5150"/>
                    <a:pt x="3812" y="3406"/>
                    <a:pt x="3492" y="1663"/>
                  </a:cubicBezTo>
                  <a:cubicBezTo>
                    <a:pt x="3995" y="1625"/>
                    <a:pt x="4499" y="1602"/>
                    <a:pt x="4999" y="1602"/>
                  </a:cubicBezTo>
                  <a:close/>
                  <a:moveTo>
                    <a:pt x="69032" y="25431"/>
                  </a:moveTo>
                  <a:cubicBezTo>
                    <a:pt x="69032" y="25609"/>
                    <a:pt x="69032" y="25787"/>
                    <a:pt x="68996" y="25965"/>
                  </a:cubicBezTo>
                  <a:lnTo>
                    <a:pt x="68925" y="25929"/>
                  </a:lnTo>
                  <a:cubicBezTo>
                    <a:pt x="68961" y="25787"/>
                    <a:pt x="68925" y="25609"/>
                    <a:pt x="68854" y="25502"/>
                  </a:cubicBezTo>
                  <a:lnTo>
                    <a:pt x="69032" y="25431"/>
                  </a:lnTo>
                  <a:close/>
                  <a:moveTo>
                    <a:pt x="67289" y="26783"/>
                  </a:moveTo>
                  <a:lnTo>
                    <a:pt x="67289" y="26783"/>
                  </a:lnTo>
                  <a:cubicBezTo>
                    <a:pt x="67253" y="26854"/>
                    <a:pt x="67253" y="26961"/>
                    <a:pt x="67289" y="27068"/>
                  </a:cubicBezTo>
                  <a:lnTo>
                    <a:pt x="66933" y="26854"/>
                  </a:lnTo>
                  <a:lnTo>
                    <a:pt x="67289" y="26783"/>
                  </a:lnTo>
                  <a:close/>
                  <a:moveTo>
                    <a:pt x="5573" y="0"/>
                  </a:moveTo>
                  <a:cubicBezTo>
                    <a:pt x="3913" y="0"/>
                    <a:pt x="2216" y="302"/>
                    <a:pt x="681" y="631"/>
                  </a:cubicBezTo>
                  <a:cubicBezTo>
                    <a:pt x="0" y="801"/>
                    <a:pt x="166" y="1883"/>
                    <a:pt x="805" y="1883"/>
                  </a:cubicBezTo>
                  <a:cubicBezTo>
                    <a:pt x="834" y="1883"/>
                    <a:pt x="864" y="1881"/>
                    <a:pt x="895" y="1876"/>
                  </a:cubicBezTo>
                  <a:lnTo>
                    <a:pt x="1713" y="1805"/>
                  </a:lnTo>
                  <a:cubicBezTo>
                    <a:pt x="2069" y="5150"/>
                    <a:pt x="2496" y="8495"/>
                    <a:pt x="2923" y="11839"/>
                  </a:cubicBezTo>
                  <a:cubicBezTo>
                    <a:pt x="3350" y="15468"/>
                    <a:pt x="3812" y="19133"/>
                    <a:pt x="4275" y="22798"/>
                  </a:cubicBezTo>
                  <a:cubicBezTo>
                    <a:pt x="4417" y="23723"/>
                    <a:pt x="4559" y="24648"/>
                    <a:pt x="4666" y="25609"/>
                  </a:cubicBezTo>
                  <a:cubicBezTo>
                    <a:pt x="4809" y="26534"/>
                    <a:pt x="4809" y="27673"/>
                    <a:pt x="5271" y="28527"/>
                  </a:cubicBezTo>
                  <a:cubicBezTo>
                    <a:pt x="5460" y="28861"/>
                    <a:pt x="5792" y="29011"/>
                    <a:pt x="6132" y="29011"/>
                  </a:cubicBezTo>
                  <a:cubicBezTo>
                    <a:pt x="6625" y="29011"/>
                    <a:pt x="7137" y="28697"/>
                    <a:pt x="7264" y="28171"/>
                  </a:cubicBezTo>
                  <a:cubicBezTo>
                    <a:pt x="7441" y="27388"/>
                    <a:pt x="7192" y="26498"/>
                    <a:pt x="7086" y="25716"/>
                  </a:cubicBezTo>
                  <a:lnTo>
                    <a:pt x="6730" y="23189"/>
                  </a:lnTo>
                  <a:cubicBezTo>
                    <a:pt x="6481" y="21410"/>
                    <a:pt x="6232" y="19631"/>
                    <a:pt x="5947" y="17852"/>
                  </a:cubicBezTo>
                  <a:cubicBezTo>
                    <a:pt x="5876" y="17319"/>
                    <a:pt x="5769" y="16749"/>
                    <a:pt x="5698" y="16216"/>
                  </a:cubicBezTo>
                  <a:lnTo>
                    <a:pt x="5698" y="16216"/>
                  </a:lnTo>
                  <a:cubicBezTo>
                    <a:pt x="7441" y="21232"/>
                    <a:pt x="9719" y="26178"/>
                    <a:pt x="12850" y="30448"/>
                  </a:cubicBezTo>
                  <a:cubicBezTo>
                    <a:pt x="16088" y="34824"/>
                    <a:pt x="20286" y="38347"/>
                    <a:pt x="25161" y="40766"/>
                  </a:cubicBezTo>
                  <a:cubicBezTo>
                    <a:pt x="29580" y="42960"/>
                    <a:pt x="34465" y="44129"/>
                    <a:pt x="39381" y="44129"/>
                  </a:cubicBezTo>
                  <a:cubicBezTo>
                    <a:pt x="39729" y="44129"/>
                    <a:pt x="40077" y="44123"/>
                    <a:pt x="40425" y="44111"/>
                  </a:cubicBezTo>
                  <a:cubicBezTo>
                    <a:pt x="45584" y="43826"/>
                    <a:pt x="50601" y="42403"/>
                    <a:pt x="55155" y="39948"/>
                  </a:cubicBezTo>
                  <a:cubicBezTo>
                    <a:pt x="60101" y="37351"/>
                    <a:pt x="64371" y="33615"/>
                    <a:pt x="67644" y="29060"/>
                  </a:cubicBezTo>
                  <a:cubicBezTo>
                    <a:pt x="68071" y="29345"/>
                    <a:pt x="68534" y="29630"/>
                    <a:pt x="68996" y="29879"/>
                  </a:cubicBezTo>
                  <a:cubicBezTo>
                    <a:pt x="69120" y="29945"/>
                    <a:pt x="69249" y="29976"/>
                    <a:pt x="69374" y="29976"/>
                  </a:cubicBezTo>
                  <a:cubicBezTo>
                    <a:pt x="69714" y="29976"/>
                    <a:pt x="70021" y="29745"/>
                    <a:pt x="70099" y="29380"/>
                  </a:cubicBezTo>
                  <a:cubicBezTo>
                    <a:pt x="70277" y="28562"/>
                    <a:pt x="70384" y="27744"/>
                    <a:pt x="70420" y="26925"/>
                  </a:cubicBezTo>
                  <a:cubicBezTo>
                    <a:pt x="70420" y="26143"/>
                    <a:pt x="70384" y="25360"/>
                    <a:pt x="70313" y="24577"/>
                  </a:cubicBezTo>
                  <a:cubicBezTo>
                    <a:pt x="70277" y="24221"/>
                    <a:pt x="69993" y="23972"/>
                    <a:pt x="69637" y="23972"/>
                  </a:cubicBezTo>
                  <a:cubicBezTo>
                    <a:pt x="68107" y="24150"/>
                    <a:pt x="66612" y="24826"/>
                    <a:pt x="65438" y="25894"/>
                  </a:cubicBezTo>
                  <a:cubicBezTo>
                    <a:pt x="65403" y="25929"/>
                    <a:pt x="65367" y="26000"/>
                    <a:pt x="65332" y="26036"/>
                  </a:cubicBezTo>
                  <a:cubicBezTo>
                    <a:pt x="65189" y="26071"/>
                    <a:pt x="65047" y="26143"/>
                    <a:pt x="64940" y="26285"/>
                  </a:cubicBezTo>
                  <a:cubicBezTo>
                    <a:pt x="64762" y="26534"/>
                    <a:pt x="64798" y="26854"/>
                    <a:pt x="65011" y="27068"/>
                  </a:cubicBezTo>
                  <a:cubicBezTo>
                    <a:pt x="65332" y="27388"/>
                    <a:pt x="65687" y="27708"/>
                    <a:pt x="66043" y="27993"/>
                  </a:cubicBezTo>
                  <a:cubicBezTo>
                    <a:pt x="60528" y="35785"/>
                    <a:pt x="51562" y="41229"/>
                    <a:pt x="42026" y="42154"/>
                  </a:cubicBezTo>
                  <a:cubicBezTo>
                    <a:pt x="41096" y="42246"/>
                    <a:pt x="40165" y="42291"/>
                    <a:pt x="39235" y="42291"/>
                  </a:cubicBezTo>
                  <a:cubicBezTo>
                    <a:pt x="30067" y="42291"/>
                    <a:pt x="21081" y="37914"/>
                    <a:pt x="15234" y="30839"/>
                  </a:cubicBezTo>
                  <a:cubicBezTo>
                    <a:pt x="11427" y="26214"/>
                    <a:pt x="9221" y="20770"/>
                    <a:pt x="6730" y="15433"/>
                  </a:cubicBezTo>
                  <a:cubicBezTo>
                    <a:pt x="8153" y="15290"/>
                    <a:pt x="9541" y="14864"/>
                    <a:pt x="10786" y="14152"/>
                  </a:cubicBezTo>
                  <a:cubicBezTo>
                    <a:pt x="12530" y="13120"/>
                    <a:pt x="13739" y="11412"/>
                    <a:pt x="14131" y="9420"/>
                  </a:cubicBezTo>
                  <a:cubicBezTo>
                    <a:pt x="14985" y="5435"/>
                    <a:pt x="12423" y="1592"/>
                    <a:pt x="8580" y="418"/>
                  </a:cubicBezTo>
                  <a:cubicBezTo>
                    <a:pt x="7624" y="117"/>
                    <a:pt x="6606" y="0"/>
                    <a:pt x="5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91;p59"/>
            <p:cNvSpPr/>
            <p:nvPr/>
          </p:nvSpPr>
          <p:spPr>
            <a:xfrm>
              <a:off x="3956463" y="1519700"/>
              <a:ext cx="210850" cy="356825"/>
            </a:xfrm>
            <a:custGeom>
              <a:avLst/>
              <a:gdLst/>
              <a:ahLst/>
              <a:cxnLst/>
              <a:rect l="l" t="t" r="r" b="b"/>
              <a:pathLst>
                <a:path w="8434" h="14273" extrusionOk="0">
                  <a:moveTo>
                    <a:pt x="4605" y="1124"/>
                  </a:moveTo>
                  <a:cubicBezTo>
                    <a:pt x="6674" y="1124"/>
                    <a:pt x="6495" y="3993"/>
                    <a:pt x="6120" y="5626"/>
                  </a:cubicBezTo>
                  <a:cubicBezTo>
                    <a:pt x="5409" y="5768"/>
                    <a:pt x="4697" y="5946"/>
                    <a:pt x="3986" y="6053"/>
                  </a:cubicBezTo>
                  <a:cubicBezTo>
                    <a:pt x="3132" y="6195"/>
                    <a:pt x="2278" y="6195"/>
                    <a:pt x="1424" y="6337"/>
                  </a:cubicBezTo>
                  <a:cubicBezTo>
                    <a:pt x="1388" y="6017"/>
                    <a:pt x="1388" y="5661"/>
                    <a:pt x="1424" y="5341"/>
                  </a:cubicBezTo>
                  <a:cubicBezTo>
                    <a:pt x="1602" y="3705"/>
                    <a:pt x="2420" y="1392"/>
                    <a:pt x="4306" y="1143"/>
                  </a:cubicBezTo>
                  <a:cubicBezTo>
                    <a:pt x="4410" y="1130"/>
                    <a:pt x="4510" y="1124"/>
                    <a:pt x="4605" y="1124"/>
                  </a:cubicBezTo>
                  <a:close/>
                  <a:moveTo>
                    <a:pt x="4547" y="0"/>
                  </a:moveTo>
                  <a:cubicBezTo>
                    <a:pt x="3585" y="0"/>
                    <a:pt x="2610" y="454"/>
                    <a:pt x="1922" y="1143"/>
                  </a:cubicBezTo>
                  <a:cubicBezTo>
                    <a:pt x="605" y="2495"/>
                    <a:pt x="0" y="4594"/>
                    <a:pt x="0" y="6444"/>
                  </a:cubicBezTo>
                  <a:cubicBezTo>
                    <a:pt x="36" y="8366"/>
                    <a:pt x="748" y="10251"/>
                    <a:pt x="2029" y="11710"/>
                  </a:cubicBezTo>
                  <a:cubicBezTo>
                    <a:pt x="3381" y="13276"/>
                    <a:pt x="5373" y="14201"/>
                    <a:pt x="7472" y="14272"/>
                  </a:cubicBezTo>
                  <a:cubicBezTo>
                    <a:pt x="8255" y="14272"/>
                    <a:pt x="8433" y="12956"/>
                    <a:pt x="7615" y="12884"/>
                  </a:cubicBezTo>
                  <a:cubicBezTo>
                    <a:pt x="4697" y="12564"/>
                    <a:pt x="2278" y="10465"/>
                    <a:pt x="1566" y="7654"/>
                  </a:cubicBezTo>
                  <a:lnTo>
                    <a:pt x="1566" y="7654"/>
                  </a:lnTo>
                  <a:cubicBezTo>
                    <a:pt x="1779" y="7663"/>
                    <a:pt x="1991" y="7667"/>
                    <a:pt x="2200" y="7667"/>
                  </a:cubicBezTo>
                  <a:cubicBezTo>
                    <a:pt x="2829" y="7667"/>
                    <a:pt x="3443" y="7627"/>
                    <a:pt x="4057" y="7547"/>
                  </a:cubicBezTo>
                  <a:cubicBezTo>
                    <a:pt x="5017" y="7476"/>
                    <a:pt x="6014" y="7298"/>
                    <a:pt x="6939" y="7014"/>
                  </a:cubicBezTo>
                  <a:cubicBezTo>
                    <a:pt x="7188" y="6942"/>
                    <a:pt x="7366" y="6729"/>
                    <a:pt x="7437" y="6480"/>
                  </a:cubicBezTo>
                  <a:cubicBezTo>
                    <a:pt x="7579" y="5341"/>
                    <a:pt x="7579" y="4167"/>
                    <a:pt x="7401" y="3064"/>
                  </a:cubicBezTo>
                  <a:cubicBezTo>
                    <a:pt x="7259" y="2175"/>
                    <a:pt x="7045" y="1285"/>
                    <a:pt x="6334" y="645"/>
                  </a:cubicBezTo>
                  <a:cubicBezTo>
                    <a:pt x="5799" y="194"/>
                    <a:pt x="5176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92;p59"/>
            <p:cNvSpPr/>
            <p:nvPr/>
          </p:nvSpPr>
          <p:spPr>
            <a:xfrm>
              <a:off x="4843313" y="1141700"/>
              <a:ext cx="266875" cy="121800"/>
            </a:xfrm>
            <a:custGeom>
              <a:avLst/>
              <a:gdLst/>
              <a:ahLst/>
              <a:cxnLst/>
              <a:rect l="l" t="t" r="r" b="b"/>
              <a:pathLst>
                <a:path w="10675" h="4872" extrusionOk="0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93;p59"/>
            <p:cNvSpPr/>
            <p:nvPr/>
          </p:nvSpPr>
          <p:spPr>
            <a:xfrm>
              <a:off x="4887138" y="1155800"/>
              <a:ext cx="265750" cy="70650"/>
            </a:xfrm>
            <a:custGeom>
              <a:avLst/>
              <a:gdLst/>
              <a:ahLst/>
              <a:cxnLst/>
              <a:rect l="l" t="t" r="r" b="b"/>
              <a:pathLst>
                <a:path w="10630" h="2826" extrusionOk="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94;p59"/>
            <p:cNvSpPr/>
            <p:nvPr/>
          </p:nvSpPr>
          <p:spPr>
            <a:xfrm>
              <a:off x="4518638" y="960525"/>
              <a:ext cx="308700" cy="129075"/>
            </a:xfrm>
            <a:custGeom>
              <a:avLst/>
              <a:gdLst/>
              <a:ahLst/>
              <a:cxnLst/>
              <a:rect l="l" t="t" r="r" b="b"/>
              <a:pathLst>
                <a:path w="12348" h="5163" extrusionOk="0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95;p59"/>
            <p:cNvSpPr/>
            <p:nvPr/>
          </p:nvSpPr>
          <p:spPr>
            <a:xfrm>
              <a:off x="4568463" y="988750"/>
              <a:ext cx="256850" cy="103300"/>
            </a:xfrm>
            <a:custGeom>
              <a:avLst/>
              <a:gdLst/>
              <a:ahLst/>
              <a:cxnLst/>
              <a:rect l="l" t="t" r="r" b="b"/>
              <a:pathLst>
                <a:path w="10274" h="4132" extrusionOk="0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96;p59"/>
            <p:cNvSpPr/>
            <p:nvPr/>
          </p:nvSpPr>
          <p:spPr>
            <a:xfrm>
              <a:off x="4676963" y="2083750"/>
              <a:ext cx="174375" cy="222025"/>
            </a:xfrm>
            <a:custGeom>
              <a:avLst/>
              <a:gdLst/>
              <a:ahLst/>
              <a:cxnLst/>
              <a:rect l="l" t="t" r="r" b="b"/>
              <a:pathLst>
                <a:path w="6975" h="8881" extrusionOk="0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97;p59"/>
            <p:cNvSpPr/>
            <p:nvPr/>
          </p:nvSpPr>
          <p:spPr>
            <a:xfrm>
              <a:off x="4647038" y="2129275"/>
              <a:ext cx="174700" cy="214000"/>
            </a:xfrm>
            <a:custGeom>
              <a:avLst/>
              <a:gdLst/>
              <a:ahLst/>
              <a:cxnLst/>
              <a:rect l="l" t="t" r="r" b="b"/>
              <a:pathLst>
                <a:path w="6988" h="8560" extrusionOk="0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98;p59"/>
            <p:cNvSpPr/>
            <p:nvPr/>
          </p:nvSpPr>
          <p:spPr>
            <a:xfrm>
              <a:off x="3551863" y="942450"/>
              <a:ext cx="361125" cy="465300"/>
            </a:xfrm>
            <a:custGeom>
              <a:avLst/>
              <a:gdLst/>
              <a:ahLst/>
              <a:cxnLst/>
              <a:rect l="l" t="t" r="r" b="b"/>
              <a:pathLst>
                <a:path w="14445" h="18612" extrusionOk="0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99;p59"/>
            <p:cNvSpPr/>
            <p:nvPr/>
          </p:nvSpPr>
          <p:spPr>
            <a:xfrm>
              <a:off x="3805688" y="966075"/>
              <a:ext cx="26275" cy="324900"/>
            </a:xfrm>
            <a:custGeom>
              <a:avLst/>
              <a:gdLst/>
              <a:ahLst/>
              <a:cxnLst/>
              <a:rect l="l" t="t" r="r" b="b"/>
              <a:pathLst>
                <a:path w="1051" h="12996" extrusionOk="0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100;p59"/>
            <p:cNvSpPr/>
            <p:nvPr/>
          </p:nvSpPr>
          <p:spPr>
            <a:xfrm>
              <a:off x="3516138" y="1211575"/>
              <a:ext cx="251250" cy="26425"/>
            </a:xfrm>
            <a:custGeom>
              <a:avLst/>
              <a:gdLst/>
              <a:ahLst/>
              <a:cxnLst/>
              <a:rect l="l" t="t" r="r" b="b"/>
              <a:pathLst>
                <a:path w="10050" h="1057" extrusionOk="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101;p59"/>
            <p:cNvSpPr/>
            <p:nvPr/>
          </p:nvSpPr>
          <p:spPr>
            <a:xfrm>
              <a:off x="5316638" y="1448400"/>
              <a:ext cx="313075" cy="500625"/>
            </a:xfrm>
            <a:custGeom>
              <a:avLst/>
              <a:gdLst/>
              <a:ahLst/>
              <a:cxnLst/>
              <a:rect l="l" t="t" r="r" b="b"/>
              <a:pathLst>
                <a:path w="12523" h="20025" extrusionOk="0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102;p59"/>
            <p:cNvSpPr/>
            <p:nvPr/>
          </p:nvSpPr>
          <p:spPr>
            <a:xfrm>
              <a:off x="5479313" y="1331650"/>
              <a:ext cx="18725" cy="356300"/>
            </a:xfrm>
            <a:custGeom>
              <a:avLst/>
              <a:gdLst/>
              <a:ahLst/>
              <a:cxnLst/>
              <a:rect l="l" t="t" r="r" b="b"/>
              <a:pathLst>
                <a:path w="749" h="14252" extrusionOk="0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103;p59"/>
            <p:cNvSpPr/>
            <p:nvPr/>
          </p:nvSpPr>
          <p:spPr>
            <a:xfrm>
              <a:off x="5369563" y="1685650"/>
              <a:ext cx="282750" cy="184100"/>
            </a:xfrm>
            <a:custGeom>
              <a:avLst/>
              <a:gdLst/>
              <a:ahLst/>
              <a:cxnLst/>
              <a:rect l="l" t="t" r="r" b="b"/>
              <a:pathLst>
                <a:path w="11310" h="7364" extrusionOk="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104;p59"/>
            <p:cNvSpPr/>
            <p:nvPr/>
          </p:nvSpPr>
          <p:spPr>
            <a:xfrm>
              <a:off x="3790113" y="936225"/>
              <a:ext cx="64700" cy="54200"/>
            </a:xfrm>
            <a:custGeom>
              <a:avLst/>
              <a:gdLst/>
              <a:ahLst/>
              <a:cxnLst/>
              <a:rect l="l" t="t" r="r" b="b"/>
              <a:pathLst>
                <a:path w="2588" h="2168" extrusionOk="0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105;p59"/>
            <p:cNvSpPr/>
            <p:nvPr/>
          </p:nvSpPr>
          <p:spPr>
            <a:xfrm>
              <a:off x="3494788" y="905100"/>
              <a:ext cx="101775" cy="86675"/>
            </a:xfrm>
            <a:custGeom>
              <a:avLst/>
              <a:gdLst/>
              <a:ahLst/>
              <a:cxnLst/>
              <a:rect l="l" t="t" r="r" b="b"/>
              <a:pathLst>
                <a:path w="4071" h="3467" extrusionOk="0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106;p59"/>
            <p:cNvSpPr/>
            <p:nvPr/>
          </p:nvSpPr>
          <p:spPr>
            <a:xfrm>
              <a:off x="3443213" y="1181750"/>
              <a:ext cx="92250" cy="77875"/>
            </a:xfrm>
            <a:custGeom>
              <a:avLst/>
              <a:gdLst/>
              <a:ahLst/>
              <a:cxnLst/>
              <a:rect l="l" t="t" r="r" b="b"/>
              <a:pathLst>
                <a:path w="3690" h="3115" extrusionOk="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107;p59"/>
            <p:cNvSpPr/>
            <p:nvPr/>
          </p:nvSpPr>
          <p:spPr>
            <a:xfrm>
              <a:off x="5460638" y="1296075"/>
              <a:ext cx="65625" cy="54600"/>
            </a:xfrm>
            <a:custGeom>
              <a:avLst/>
              <a:gdLst/>
              <a:ahLst/>
              <a:cxnLst/>
              <a:rect l="l" t="t" r="r" b="b"/>
              <a:pathLst>
                <a:path w="2625" h="2184" extrusionOk="0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108;p59"/>
            <p:cNvSpPr/>
            <p:nvPr/>
          </p:nvSpPr>
          <p:spPr>
            <a:xfrm>
              <a:off x="5580738" y="1406250"/>
              <a:ext cx="91000" cy="76000"/>
            </a:xfrm>
            <a:custGeom>
              <a:avLst/>
              <a:gdLst/>
              <a:ahLst/>
              <a:cxnLst/>
              <a:rect l="l" t="t" r="r" b="b"/>
              <a:pathLst>
                <a:path w="3640" h="3040" extrusionOk="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109;p59"/>
            <p:cNvSpPr/>
            <p:nvPr/>
          </p:nvSpPr>
          <p:spPr>
            <a:xfrm>
              <a:off x="5602963" y="1653700"/>
              <a:ext cx="74525" cy="62250"/>
            </a:xfrm>
            <a:custGeom>
              <a:avLst/>
              <a:gdLst/>
              <a:ahLst/>
              <a:cxnLst/>
              <a:rect l="l" t="t" r="r" b="b"/>
              <a:pathLst>
                <a:path w="2981" h="2490" extrusionOk="0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110;p59"/>
            <p:cNvSpPr/>
            <p:nvPr/>
          </p:nvSpPr>
          <p:spPr>
            <a:xfrm>
              <a:off x="3681588" y="995850"/>
              <a:ext cx="58750" cy="101450"/>
            </a:xfrm>
            <a:custGeom>
              <a:avLst/>
              <a:gdLst/>
              <a:ahLst/>
              <a:cxnLst/>
              <a:rect l="l" t="t" r="r" b="b"/>
              <a:pathLst>
                <a:path w="2350" h="4058" extrusionOk="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111;p59"/>
            <p:cNvSpPr/>
            <p:nvPr/>
          </p:nvSpPr>
          <p:spPr>
            <a:xfrm>
              <a:off x="3508138" y="1104525"/>
              <a:ext cx="101425" cy="31825"/>
            </a:xfrm>
            <a:custGeom>
              <a:avLst/>
              <a:gdLst/>
              <a:ahLst/>
              <a:cxnLst/>
              <a:rect l="l" t="t" r="r" b="b"/>
              <a:pathLst>
                <a:path w="4057" h="1273" extrusionOk="0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112;p59"/>
            <p:cNvSpPr/>
            <p:nvPr/>
          </p:nvSpPr>
          <p:spPr>
            <a:xfrm>
              <a:off x="3664688" y="1294600"/>
              <a:ext cx="101450" cy="31800"/>
            </a:xfrm>
            <a:custGeom>
              <a:avLst/>
              <a:gdLst/>
              <a:ahLst/>
              <a:cxnLst/>
              <a:rect l="l" t="t" r="r" b="b"/>
              <a:pathLst>
                <a:path w="4058" h="1272" extrusionOk="0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113;p59"/>
            <p:cNvSpPr/>
            <p:nvPr/>
          </p:nvSpPr>
          <p:spPr>
            <a:xfrm>
              <a:off x="5380588" y="1601625"/>
              <a:ext cx="60500" cy="119225"/>
            </a:xfrm>
            <a:custGeom>
              <a:avLst/>
              <a:gdLst/>
              <a:ahLst/>
              <a:cxnLst/>
              <a:rect l="l" t="t" r="r" b="b"/>
              <a:pathLst>
                <a:path w="2420" h="4769" extrusionOk="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114;p59"/>
            <p:cNvSpPr/>
            <p:nvPr/>
          </p:nvSpPr>
          <p:spPr>
            <a:xfrm>
              <a:off x="5586063" y="1546225"/>
              <a:ext cx="114775" cy="43300"/>
            </a:xfrm>
            <a:custGeom>
              <a:avLst/>
              <a:gdLst/>
              <a:ahLst/>
              <a:cxnLst/>
              <a:rect l="l" t="t" r="r" b="b"/>
              <a:pathLst>
                <a:path w="4591" h="1732" extrusionOk="0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115;p59"/>
            <p:cNvSpPr/>
            <p:nvPr/>
          </p:nvSpPr>
          <p:spPr>
            <a:xfrm>
              <a:off x="4474163" y="1293600"/>
              <a:ext cx="115675" cy="43125"/>
            </a:xfrm>
            <a:custGeom>
              <a:avLst/>
              <a:gdLst/>
              <a:ahLst/>
              <a:cxnLst/>
              <a:rect l="l" t="t" r="r" b="b"/>
              <a:pathLst>
                <a:path w="4627" h="1725" extrusionOk="0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116;p59"/>
            <p:cNvSpPr/>
            <p:nvPr/>
          </p:nvSpPr>
          <p:spPr>
            <a:xfrm>
              <a:off x="4959838" y="2100375"/>
              <a:ext cx="114775" cy="43150"/>
            </a:xfrm>
            <a:custGeom>
              <a:avLst/>
              <a:gdLst/>
              <a:ahLst/>
              <a:cxnLst/>
              <a:rect l="l" t="t" r="r" b="b"/>
              <a:pathLst>
                <a:path w="4591" h="1726" extrusionOk="0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117;p59"/>
            <p:cNvSpPr/>
            <p:nvPr/>
          </p:nvSpPr>
          <p:spPr>
            <a:xfrm>
              <a:off x="4015163" y="1952975"/>
              <a:ext cx="73850" cy="113900"/>
            </a:xfrm>
            <a:custGeom>
              <a:avLst/>
              <a:gdLst/>
              <a:ahLst/>
              <a:cxnLst/>
              <a:rect l="l" t="t" r="r" b="b"/>
              <a:pathLst>
                <a:path w="2954" h="4556" extrusionOk="0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118;p59"/>
            <p:cNvSpPr/>
            <p:nvPr/>
          </p:nvSpPr>
          <p:spPr>
            <a:xfrm>
              <a:off x="4309613" y="1131400"/>
              <a:ext cx="120100" cy="30300"/>
            </a:xfrm>
            <a:custGeom>
              <a:avLst/>
              <a:gdLst/>
              <a:ahLst/>
              <a:cxnLst/>
              <a:rect l="l" t="t" r="r" b="b"/>
              <a:pathLst>
                <a:path w="4804" h="1212" extrusionOk="0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119;p59"/>
            <p:cNvSpPr/>
            <p:nvPr/>
          </p:nvSpPr>
          <p:spPr>
            <a:xfrm>
              <a:off x="4270763" y="1273375"/>
              <a:ext cx="30550" cy="22300"/>
            </a:xfrm>
            <a:custGeom>
              <a:avLst/>
              <a:gdLst/>
              <a:ahLst/>
              <a:cxnLst/>
              <a:rect l="l" t="t" r="r" b="b"/>
              <a:pathLst>
                <a:path w="1222" h="892" extrusionOk="0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120;p59"/>
            <p:cNvSpPr/>
            <p:nvPr/>
          </p:nvSpPr>
          <p:spPr>
            <a:xfrm>
              <a:off x="4572013" y="1151525"/>
              <a:ext cx="57575" cy="44500"/>
            </a:xfrm>
            <a:custGeom>
              <a:avLst/>
              <a:gdLst/>
              <a:ahLst/>
              <a:cxnLst/>
              <a:rect l="l" t="t" r="r" b="b"/>
              <a:pathLst>
                <a:path w="2303" h="1780" extrusionOk="0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121;p59"/>
            <p:cNvSpPr/>
            <p:nvPr/>
          </p:nvSpPr>
          <p:spPr>
            <a:xfrm>
              <a:off x="4733013" y="1292300"/>
              <a:ext cx="39175" cy="36050"/>
            </a:xfrm>
            <a:custGeom>
              <a:avLst/>
              <a:gdLst/>
              <a:ahLst/>
              <a:cxnLst/>
              <a:rect l="l" t="t" r="r" b="b"/>
              <a:pathLst>
                <a:path w="1567" h="1442" extrusionOk="0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2;p59"/>
            <p:cNvSpPr/>
            <p:nvPr/>
          </p:nvSpPr>
          <p:spPr>
            <a:xfrm>
              <a:off x="4956288" y="1047450"/>
              <a:ext cx="48050" cy="37400"/>
            </a:xfrm>
            <a:custGeom>
              <a:avLst/>
              <a:gdLst/>
              <a:ahLst/>
              <a:cxnLst/>
              <a:rect l="l" t="t" r="r" b="b"/>
              <a:pathLst>
                <a:path w="1922" h="1496" extrusionOk="0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3;p59"/>
            <p:cNvSpPr/>
            <p:nvPr/>
          </p:nvSpPr>
          <p:spPr>
            <a:xfrm>
              <a:off x="3895363" y="1840900"/>
              <a:ext cx="56375" cy="42750"/>
            </a:xfrm>
            <a:custGeom>
              <a:avLst/>
              <a:gdLst/>
              <a:ahLst/>
              <a:cxnLst/>
              <a:rect l="l" t="t" r="r" b="b"/>
              <a:pathLst>
                <a:path w="2255" h="1710" extrusionOk="0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4;p59"/>
            <p:cNvSpPr/>
            <p:nvPr/>
          </p:nvSpPr>
          <p:spPr>
            <a:xfrm>
              <a:off x="4251788" y="1977000"/>
              <a:ext cx="35600" cy="37725"/>
            </a:xfrm>
            <a:custGeom>
              <a:avLst/>
              <a:gdLst/>
              <a:ahLst/>
              <a:cxnLst/>
              <a:rect l="l" t="t" r="r" b="b"/>
              <a:pathLst>
                <a:path w="1424" h="1509" extrusionOk="0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5;p59"/>
            <p:cNvSpPr/>
            <p:nvPr/>
          </p:nvSpPr>
          <p:spPr>
            <a:xfrm>
              <a:off x="4499063" y="2306125"/>
              <a:ext cx="25825" cy="27600"/>
            </a:xfrm>
            <a:custGeom>
              <a:avLst/>
              <a:gdLst/>
              <a:ahLst/>
              <a:cxnLst/>
              <a:rect l="l" t="t" r="r" b="b"/>
              <a:pathLst>
                <a:path w="1033" h="1104" extrusionOk="0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6;p59"/>
            <p:cNvSpPr/>
            <p:nvPr/>
          </p:nvSpPr>
          <p:spPr>
            <a:xfrm>
              <a:off x="4779263" y="1969000"/>
              <a:ext cx="48950" cy="38275"/>
            </a:xfrm>
            <a:custGeom>
              <a:avLst/>
              <a:gdLst/>
              <a:ahLst/>
              <a:cxnLst/>
              <a:rect l="l" t="t" r="r" b="b"/>
              <a:pathLst>
                <a:path w="1958" h="1531" extrusionOk="0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7;p59"/>
            <p:cNvSpPr/>
            <p:nvPr/>
          </p:nvSpPr>
          <p:spPr>
            <a:xfrm>
              <a:off x="4938763" y="2232275"/>
              <a:ext cx="29700" cy="22300"/>
            </a:xfrm>
            <a:custGeom>
              <a:avLst/>
              <a:gdLst/>
              <a:ahLst/>
              <a:cxnLst/>
              <a:rect l="l" t="t" r="r" b="b"/>
              <a:pathLst>
                <a:path w="1188" h="892" extrusionOk="0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8;p59"/>
            <p:cNvSpPr/>
            <p:nvPr/>
          </p:nvSpPr>
          <p:spPr>
            <a:xfrm>
              <a:off x="5111963" y="1993325"/>
              <a:ext cx="31150" cy="30625"/>
            </a:xfrm>
            <a:custGeom>
              <a:avLst/>
              <a:gdLst/>
              <a:ahLst/>
              <a:cxnLst/>
              <a:rect l="l" t="t" r="r" b="b"/>
              <a:pathLst>
                <a:path w="1246" h="1225" extrusionOk="0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29;p59"/>
            <p:cNvSpPr/>
            <p:nvPr/>
          </p:nvSpPr>
          <p:spPr>
            <a:xfrm>
              <a:off x="3803463" y="2228725"/>
              <a:ext cx="55775" cy="42725"/>
            </a:xfrm>
            <a:custGeom>
              <a:avLst/>
              <a:gdLst/>
              <a:ahLst/>
              <a:cxnLst/>
              <a:rect l="l" t="t" r="r" b="b"/>
              <a:pathLst>
                <a:path w="2231" h="1709" extrusionOk="0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0;p59"/>
            <p:cNvSpPr/>
            <p:nvPr/>
          </p:nvSpPr>
          <p:spPr>
            <a:xfrm>
              <a:off x="5252488" y="2305225"/>
              <a:ext cx="44500" cy="34725"/>
            </a:xfrm>
            <a:custGeom>
              <a:avLst/>
              <a:gdLst/>
              <a:ahLst/>
              <a:cxnLst/>
              <a:rect l="l" t="t" r="r" b="b"/>
              <a:pathLst>
                <a:path w="1780" h="1389" extrusionOk="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1;p59"/>
            <p:cNvSpPr/>
            <p:nvPr/>
          </p:nvSpPr>
          <p:spPr>
            <a:xfrm>
              <a:off x="5470438" y="1987300"/>
              <a:ext cx="32050" cy="39025"/>
            </a:xfrm>
            <a:custGeom>
              <a:avLst/>
              <a:gdLst/>
              <a:ahLst/>
              <a:cxnLst/>
              <a:rect l="l" t="t" r="r" b="b"/>
              <a:pathLst>
                <a:path w="1282" h="1561" extrusionOk="0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2;p59"/>
            <p:cNvSpPr/>
            <p:nvPr/>
          </p:nvSpPr>
          <p:spPr>
            <a:xfrm>
              <a:off x="5377313" y="1145275"/>
              <a:ext cx="43025" cy="32100"/>
            </a:xfrm>
            <a:custGeom>
              <a:avLst/>
              <a:gdLst/>
              <a:ahLst/>
              <a:cxnLst/>
              <a:rect l="l" t="t" r="r" b="b"/>
              <a:pathLst>
                <a:path w="1721" h="1284" extrusionOk="0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3;p59"/>
            <p:cNvSpPr/>
            <p:nvPr/>
          </p:nvSpPr>
          <p:spPr>
            <a:xfrm>
              <a:off x="4831763" y="718300"/>
              <a:ext cx="30850" cy="23175"/>
            </a:xfrm>
            <a:custGeom>
              <a:avLst/>
              <a:gdLst/>
              <a:ahLst/>
              <a:cxnLst/>
              <a:rect l="l" t="t" r="r" b="b"/>
              <a:pathLst>
                <a:path w="1234" h="927" extrusionOk="0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4;p59"/>
            <p:cNvSpPr/>
            <p:nvPr/>
          </p:nvSpPr>
          <p:spPr>
            <a:xfrm>
              <a:off x="3999163" y="885550"/>
              <a:ext cx="47175" cy="36500"/>
            </a:xfrm>
            <a:custGeom>
              <a:avLst/>
              <a:gdLst/>
              <a:ahLst/>
              <a:cxnLst/>
              <a:rect l="l" t="t" r="r" b="b"/>
              <a:pathLst>
                <a:path w="1887" h="1460" extrusionOk="0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5;p59"/>
            <p:cNvSpPr/>
            <p:nvPr/>
          </p:nvSpPr>
          <p:spPr>
            <a:xfrm>
              <a:off x="4288538" y="698750"/>
              <a:ext cx="48375" cy="35625"/>
            </a:xfrm>
            <a:custGeom>
              <a:avLst/>
              <a:gdLst/>
              <a:ahLst/>
              <a:cxnLst/>
              <a:rect l="l" t="t" r="r" b="b"/>
              <a:pathLst>
                <a:path w="1935" h="1425" extrusionOk="0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6;p59"/>
            <p:cNvSpPr/>
            <p:nvPr/>
          </p:nvSpPr>
          <p:spPr>
            <a:xfrm>
              <a:off x="5209163" y="850875"/>
              <a:ext cx="30900" cy="25825"/>
            </a:xfrm>
            <a:custGeom>
              <a:avLst/>
              <a:gdLst/>
              <a:ahLst/>
              <a:cxnLst/>
              <a:rect l="l" t="t" r="r" b="b"/>
              <a:pathLst>
                <a:path w="1236" h="1033" extrusionOk="0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5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7690" y="1243191"/>
            <a:ext cx="105064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1. The birthplace of the famous </a:t>
            </a:r>
            <a:r>
              <a:rPr lang="en-US" sz="2800" i="1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2800" i="1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2800" i="1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………………. </a:t>
            </a:r>
          </a:p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  is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Ho village in Hue.</a:t>
            </a:r>
          </a:p>
          <a:p>
            <a:endParaRPr lang="en-US" sz="2800" dirty="0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2. If you go to Hoi An on the 15th of each lunar month, you can enjoy the lights of many beautiful ……………………….</a:t>
            </a:r>
          </a:p>
          <a:p>
            <a:endParaRPr lang="en-US" sz="2800" dirty="0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3. Van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village in Ha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produces different types of ……………. products such as cloth, scarves, ties, and dresses.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27838" y="1182189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conical 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32438" y="2837295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lanterns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726" y="4141598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silk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69394" y="156156"/>
            <a:ext cx="8610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rgbClr val="0070C0"/>
                </a:solidFill>
                <a:latin typeface="Calibri"/>
              </a:rPr>
              <a:t>3. Complete the sentences with the words/ phrases from </a:t>
            </a:r>
            <a:r>
              <a:rPr lang="en-US" sz="2700" i="1" dirty="0">
                <a:solidFill>
                  <a:srgbClr val="0070C0"/>
                </a:solidFill>
                <a:latin typeface="Calibri"/>
              </a:rPr>
              <a:t> 2</a:t>
            </a:r>
            <a:endParaRPr lang="en-US" sz="2700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0" name="Google Shape;902;p37"/>
          <p:cNvGrpSpPr/>
          <p:nvPr/>
        </p:nvGrpSpPr>
        <p:grpSpPr>
          <a:xfrm>
            <a:off x="8161438" y="2940173"/>
            <a:ext cx="4483893" cy="4472008"/>
            <a:chOff x="4048209" y="1327361"/>
            <a:chExt cx="3486698" cy="3477455"/>
          </a:xfrm>
        </p:grpSpPr>
        <p:grpSp>
          <p:nvGrpSpPr>
            <p:cNvPr id="11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39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0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100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2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5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46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36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34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31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28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26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23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6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5775" y="994356"/>
            <a:ext cx="91451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4. On the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holiday, many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Hanoians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go to Dong Ho village to buy folk……………….. .</a:t>
            </a:r>
          </a:p>
          <a:p>
            <a:endParaRPr lang="en-US" sz="2800" dirty="0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5.  …………… products of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Bau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Truc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, such as pots and vases, have the natural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typical of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culture in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Thuan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6. Going to Non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Nuoc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marble village in </a:t>
            </a:r>
            <a:r>
              <a:rPr lang="en-US" sz="2800" dirty="0" err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Nang, we’re impressed by a wide variety of …………………………from Buddha statues to bracelets.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92600" y="130354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paintings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7287" y="2208623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Pottery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61366" y="4331366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marble sculptures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37575" y="15615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Complete the sentences with the words/ phrases from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oogle Shape;1710;p50"/>
          <p:cNvGrpSpPr/>
          <p:nvPr/>
        </p:nvGrpSpPr>
        <p:grpSpPr>
          <a:xfrm>
            <a:off x="-1485328" y="3376591"/>
            <a:ext cx="4688687" cy="2355677"/>
            <a:chOff x="238125" y="983825"/>
            <a:chExt cx="7342900" cy="3689200"/>
          </a:xfrm>
        </p:grpSpPr>
        <p:sp>
          <p:nvSpPr>
            <p:cNvPr id="11" name="Google Shape;1711;p50"/>
            <p:cNvSpPr/>
            <p:nvPr/>
          </p:nvSpPr>
          <p:spPr>
            <a:xfrm>
              <a:off x="2310425" y="983825"/>
              <a:ext cx="3472325" cy="3689200"/>
            </a:xfrm>
            <a:custGeom>
              <a:avLst/>
              <a:gdLst/>
              <a:ahLst/>
              <a:cxnLst/>
              <a:rect l="l" t="t" r="r" b="b"/>
              <a:pathLst>
                <a:path w="138893" h="147568" extrusionOk="0">
                  <a:moveTo>
                    <a:pt x="108713" y="1"/>
                  </a:moveTo>
                  <a:cubicBezTo>
                    <a:pt x="104193" y="1"/>
                    <a:pt x="99240" y="2048"/>
                    <a:pt x="95290" y="8436"/>
                  </a:cubicBezTo>
                  <a:cubicBezTo>
                    <a:pt x="87025" y="21912"/>
                    <a:pt x="99243" y="23289"/>
                    <a:pt x="71153" y="34669"/>
                  </a:cubicBezTo>
                  <a:cubicBezTo>
                    <a:pt x="47076" y="44491"/>
                    <a:pt x="22400" y="100671"/>
                    <a:pt x="17848" y="116123"/>
                  </a:cubicBezTo>
                  <a:cubicBezTo>
                    <a:pt x="13356" y="131576"/>
                    <a:pt x="0" y="147567"/>
                    <a:pt x="0" y="147567"/>
                  </a:cubicBezTo>
                  <a:lnTo>
                    <a:pt x="27192" y="147567"/>
                  </a:lnTo>
                  <a:cubicBezTo>
                    <a:pt x="27192" y="147567"/>
                    <a:pt x="26652" y="116662"/>
                    <a:pt x="55162" y="104145"/>
                  </a:cubicBezTo>
                  <a:cubicBezTo>
                    <a:pt x="83731" y="91627"/>
                    <a:pt x="102896" y="94562"/>
                    <a:pt x="120864" y="71623"/>
                  </a:cubicBezTo>
                  <a:cubicBezTo>
                    <a:pt x="138892" y="48684"/>
                    <a:pt x="115175" y="31614"/>
                    <a:pt x="130866" y="31075"/>
                  </a:cubicBezTo>
                  <a:cubicBezTo>
                    <a:pt x="131645" y="31075"/>
                    <a:pt x="132424" y="30956"/>
                    <a:pt x="133202" y="30776"/>
                  </a:cubicBezTo>
                  <a:cubicBezTo>
                    <a:pt x="127033" y="30117"/>
                    <a:pt x="123080" y="28740"/>
                    <a:pt x="120924" y="24547"/>
                  </a:cubicBezTo>
                  <a:cubicBezTo>
                    <a:pt x="120206" y="22930"/>
                    <a:pt x="119906" y="21193"/>
                    <a:pt x="120146" y="19516"/>
                  </a:cubicBezTo>
                  <a:cubicBezTo>
                    <a:pt x="120625" y="14904"/>
                    <a:pt x="122781" y="9694"/>
                    <a:pt x="118948" y="3644"/>
                  </a:cubicBezTo>
                  <a:lnTo>
                    <a:pt x="119127" y="3525"/>
                  </a:lnTo>
                  <a:cubicBezTo>
                    <a:pt x="116834" y="1812"/>
                    <a:pt x="112964" y="1"/>
                    <a:pt x="108713" y="1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712;p50"/>
            <p:cNvSpPr/>
            <p:nvPr/>
          </p:nvSpPr>
          <p:spPr>
            <a:xfrm>
              <a:off x="4623750" y="1077925"/>
              <a:ext cx="1016750" cy="1159175"/>
            </a:xfrm>
            <a:custGeom>
              <a:avLst/>
              <a:gdLst/>
              <a:ahLst/>
              <a:cxnLst/>
              <a:rect l="l" t="t" r="r" b="b"/>
              <a:pathLst>
                <a:path w="40670" h="46367" extrusionOk="0">
                  <a:moveTo>
                    <a:pt x="26475" y="0"/>
                  </a:moveTo>
                  <a:cubicBezTo>
                    <a:pt x="9285" y="9224"/>
                    <a:pt x="16473" y="11560"/>
                    <a:pt x="7429" y="19465"/>
                  </a:cubicBezTo>
                  <a:cubicBezTo>
                    <a:pt x="1" y="26008"/>
                    <a:pt x="20530" y="46367"/>
                    <a:pt x="30427" y="46367"/>
                  </a:cubicBezTo>
                  <a:cubicBezTo>
                    <a:pt x="32580" y="46367"/>
                    <a:pt x="34230" y="45403"/>
                    <a:pt x="34979" y="43123"/>
                  </a:cubicBezTo>
                  <a:cubicBezTo>
                    <a:pt x="33482" y="33660"/>
                    <a:pt x="29170" y="27671"/>
                    <a:pt x="38333" y="27311"/>
                  </a:cubicBezTo>
                  <a:cubicBezTo>
                    <a:pt x="39112" y="27311"/>
                    <a:pt x="39891" y="27192"/>
                    <a:pt x="40669" y="27012"/>
                  </a:cubicBezTo>
                  <a:cubicBezTo>
                    <a:pt x="34500" y="26353"/>
                    <a:pt x="30547" y="24976"/>
                    <a:pt x="28391" y="20783"/>
                  </a:cubicBezTo>
                  <a:cubicBezTo>
                    <a:pt x="27673" y="19166"/>
                    <a:pt x="27373" y="17429"/>
                    <a:pt x="27613" y="15752"/>
                  </a:cubicBezTo>
                  <a:cubicBezTo>
                    <a:pt x="28092" y="11200"/>
                    <a:pt x="30248" y="5990"/>
                    <a:pt x="26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713;p50"/>
            <p:cNvSpPr/>
            <p:nvPr/>
          </p:nvSpPr>
          <p:spPr>
            <a:xfrm>
              <a:off x="4950200" y="1077925"/>
              <a:ext cx="405800" cy="387400"/>
            </a:xfrm>
            <a:custGeom>
              <a:avLst/>
              <a:gdLst/>
              <a:ahLst/>
              <a:cxnLst/>
              <a:rect l="l" t="t" r="r" b="b"/>
              <a:pathLst>
                <a:path w="16232" h="15496" extrusionOk="0">
                  <a:moveTo>
                    <a:pt x="13477" y="0"/>
                  </a:moveTo>
                  <a:cubicBezTo>
                    <a:pt x="2995" y="5630"/>
                    <a:pt x="1558" y="8685"/>
                    <a:pt x="1" y="11979"/>
                  </a:cubicBezTo>
                  <a:cubicBezTo>
                    <a:pt x="517" y="11392"/>
                    <a:pt x="1038" y="11143"/>
                    <a:pt x="1615" y="11143"/>
                  </a:cubicBezTo>
                  <a:cubicBezTo>
                    <a:pt x="2980" y="11143"/>
                    <a:pt x="4655" y="12535"/>
                    <a:pt x="7308" y="14135"/>
                  </a:cubicBezTo>
                  <a:cubicBezTo>
                    <a:pt x="8801" y="15036"/>
                    <a:pt x="10220" y="15496"/>
                    <a:pt x="11438" y="15496"/>
                  </a:cubicBezTo>
                  <a:cubicBezTo>
                    <a:pt x="13295" y="15496"/>
                    <a:pt x="14683" y="14425"/>
                    <a:pt x="15154" y="12218"/>
                  </a:cubicBezTo>
                  <a:cubicBezTo>
                    <a:pt x="15752" y="8565"/>
                    <a:pt x="16232" y="4492"/>
                    <a:pt x="1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714;p50"/>
            <p:cNvSpPr/>
            <p:nvPr/>
          </p:nvSpPr>
          <p:spPr>
            <a:xfrm>
              <a:off x="238125" y="3031775"/>
              <a:ext cx="6571725" cy="701650"/>
            </a:xfrm>
            <a:custGeom>
              <a:avLst/>
              <a:gdLst/>
              <a:ahLst/>
              <a:cxnLst/>
              <a:rect l="l" t="t" r="r" b="b"/>
              <a:pathLst>
                <a:path w="262869" h="28066" extrusionOk="0">
                  <a:moveTo>
                    <a:pt x="81816" y="1"/>
                  </a:moveTo>
                  <a:cubicBezTo>
                    <a:pt x="47340" y="1"/>
                    <a:pt x="12100" y="1737"/>
                    <a:pt x="0" y="3840"/>
                  </a:cubicBezTo>
                  <a:lnTo>
                    <a:pt x="0" y="15399"/>
                  </a:lnTo>
                  <a:cubicBezTo>
                    <a:pt x="0" y="15399"/>
                    <a:pt x="67260" y="10009"/>
                    <a:pt x="87983" y="9889"/>
                  </a:cubicBezTo>
                  <a:cubicBezTo>
                    <a:pt x="88451" y="9886"/>
                    <a:pt x="88923" y="9884"/>
                    <a:pt x="89397" y="9884"/>
                  </a:cubicBezTo>
                  <a:cubicBezTo>
                    <a:pt x="106699" y="9884"/>
                    <a:pt x="127958" y="11981"/>
                    <a:pt x="146379" y="14021"/>
                  </a:cubicBezTo>
                  <a:cubicBezTo>
                    <a:pt x="165844" y="16178"/>
                    <a:pt x="195791" y="24203"/>
                    <a:pt x="224959" y="26839"/>
                  </a:cubicBezTo>
                  <a:cubicBezTo>
                    <a:pt x="234292" y="27699"/>
                    <a:pt x="241432" y="28065"/>
                    <a:pt x="246844" y="28065"/>
                  </a:cubicBezTo>
                  <a:cubicBezTo>
                    <a:pt x="258382" y="28065"/>
                    <a:pt x="262066" y="26402"/>
                    <a:pt x="262392" y="24323"/>
                  </a:cubicBezTo>
                  <a:cubicBezTo>
                    <a:pt x="262869" y="21620"/>
                    <a:pt x="261798" y="17134"/>
                    <a:pt x="259221" y="17134"/>
                  </a:cubicBezTo>
                  <a:cubicBezTo>
                    <a:pt x="258886" y="17134"/>
                    <a:pt x="258525" y="17210"/>
                    <a:pt x="258139" y="17375"/>
                  </a:cubicBezTo>
                  <a:cubicBezTo>
                    <a:pt x="256286" y="18218"/>
                    <a:pt x="253484" y="18378"/>
                    <a:pt x="248634" y="18378"/>
                  </a:cubicBezTo>
                  <a:cubicBezTo>
                    <a:pt x="245670" y="18378"/>
                    <a:pt x="241941" y="18318"/>
                    <a:pt x="237197" y="18318"/>
                  </a:cubicBezTo>
                  <a:cubicBezTo>
                    <a:pt x="235909" y="18318"/>
                    <a:pt x="234546" y="18323"/>
                    <a:pt x="233104" y="18334"/>
                  </a:cubicBezTo>
                  <a:cubicBezTo>
                    <a:pt x="232964" y="18335"/>
                    <a:pt x="232823" y="18335"/>
                    <a:pt x="232680" y="18335"/>
                  </a:cubicBezTo>
                  <a:cubicBezTo>
                    <a:pt x="217020" y="18335"/>
                    <a:pt x="182469" y="11859"/>
                    <a:pt x="153446" y="4618"/>
                  </a:cubicBezTo>
                  <a:cubicBezTo>
                    <a:pt x="139952" y="1258"/>
                    <a:pt x="111161" y="1"/>
                    <a:pt x="81816" y="1"/>
                  </a:cubicBezTo>
                  <a:close/>
                </a:path>
              </a:pathLst>
            </a:custGeom>
            <a:solidFill>
              <a:srgbClr val="432C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715;p50"/>
            <p:cNvSpPr/>
            <p:nvPr/>
          </p:nvSpPr>
          <p:spPr>
            <a:xfrm>
              <a:off x="5284100" y="1009700"/>
              <a:ext cx="2296925" cy="1228675"/>
            </a:xfrm>
            <a:custGeom>
              <a:avLst/>
              <a:gdLst/>
              <a:ahLst/>
              <a:cxnLst/>
              <a:rect l="l" t="t" r="r" b="b"/>
              <a:pathLst>
                <a:path w="91877" h="49147" extrusionOk="0">
                  <a:moveTo>
                    <a:pt x="13943" y="1"/>
                  </a:moveTo>
                  <a:cubicBezTo>
                    <a:pt x="11093" y="1"/>
                    <a:pt x="8995" y="200"/>
                    <a:pt x="7847" y="393"/>
                  </a:cubicBezTo>
                  <a:cubicBezTo>
                    <a:pt x="2516" y="1292"/>
                    <a:pt x="1" y="2669"/>
                    <a:pt x="1" y="2669"/>
                  </a:cubicBezTo>
                  <a:cubicBezTo>
                    <a:pt x="3894" y="8719"/>
                    <a:pt x="1678" y="13929"/>
                    <a:pt x="1259" y="18481"/>
                  </a:cubicBezTo>
                  <a:cubicBezTo>
                    <a:pt x="43244" y="19679"/>
                    <a:pt x="73010" y="28423"/>
                    <a:pt x="79838" y="48487"/>
                  </a:cubicBezTo>
                  <a:cubicBezTo>
                    <a:pt x="80018" y="48727"/>
                    <a:pt x="80198" y="48907"/>
                    <a:pt x="80377" y="49146"/>
                  </a:cubicBezTo>
                  <a:cubicBezTo>
                    <a:pt x="80377" y="49146"/>
                    <a:pt x="91877" y="37168"/>
                    <a:pt x="65464" y="17822"/>
                  </a:cubicBezTo>
                  <a:cubicBezTo>
                    <a:pt x="44692" y="2643"/>
                    <a:pt x="24326" y="1"/>
                    <a:pt x="13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716;p50"/>
            <p:cNvSpPr/>
            <p:nvPr/>
          </p:nvSpPr>
          <p:spPr>
            <a:xfrm>
              <a:off x="5308075" y="1471725"/>
              <a:ext cx="1972000" cy="750175"/>
            </a:xfrm>
            <a:custGeom>
              <a:avLst/>
              <a:gdLst/>
              <a:ahLst/>
              <a:cxnLst/>
              <a:rect l="l" t="t" r="r" b="b"/>
              <a:pathLst>
                <a:path w="78880" h="30007" extrusionOk="0">
                  <a:moveTo>
                    <a:pt x="300" y="0"/>
                  </a:moveTo>
                  <a:lnTo>
                    <a:pt x="300" y="0"/>
                  </a:lnTo>
                  <a:cubicBezTo>
                    <a:pt x="0" y="1677"/>
                    <a:pt x="300" y="3414"/>
                    <a:pt x="1018" y="5031"/>
                  </a:cubicBezTo>
                  <a:cubicBezTo>
                    <a:pt x="3893" y="10721"/>
                    <a:pt x="10122" y="11200"/>
                    <a:pt x="20424" y="11739"/>
                  </a:cubicBezTo>
                  <a:cubicBezTo>
                    <a:pt x="30725" y="12278"/>
                    <a:pt x="49172" y="15273"/>
                    <a:pt x="62349" y="20124"/>
                  </a:cubicBezTo>
                  <a:cubicBezTo>
                    <a:pt x="72890" y="23957"/>
                    <a:pt x="77502" y="28389"/>
                    <a:pt x="78879" y="30006"/>
                  </a:cubicBezTo>
                  <a:cubicBezTo>
                    <a:pt x="72051" y="9942"/>
                    <a:pt x="42285" y="1198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17;p50"/>
            <p:cNvSpPr/>
            <p:nvPr/>
          </p:nvSpPr>
          <p:spPr>
            <a:xfrm>
              <a:off x="6751500" y="1598700"/>
              <a:ext cx="615425" cy="639675"/>
            </a:xfrm>
            <a:custGeom>
              <a:avLst/>
              <a:gdLst/>
              <a:ahLst/>
              <a:cxnLst/>
              <a:rect l="l" t="t" r="r" b="b"/>
              <a:pathLst>
                <a:path w="24617" h="25587" extrusionOk="0">
                  <a:moveTo>
                    <a:pt x="8829" y="1"/>
                  </a:moveTo>
                  <a:cubicBezTo>
                    <a:pt x="8204" y="1"/>
                    <a:pt x="7576" y="44"/>
                    <a:pt x="6948" y="132"/>
                  </a:cubicBezTo>
                  <a:cubicBezTo>
                    <a:pt x="0" y="791"/>
                    <a:pt x="1138" y="3546"/>
                    <a:pt x="4612" y="7079"/>
                  </a:cubicBezTo>
                  <a:cubicBezTo>
                    <a:pt x="12937" y="11571"/>
                    <a:pt x="18627" y="17501"/>
                    <a:pt x="21142" y="24927"/>
                  </a:cubicBezTo>
                  <a:cubicBezTo>
                    <a:pt x="21322" y="25107"/>
                    <a:pt x="21502" y="25347"/>
                    <a:pt x="21621" y="25586"/>
                  </a:cubicBezTo>
                  <a:cubicBezTo>
                    <a:pt x="21621" y="25586"/>
                    <a:pt x="24616" y="22472"/>
                    <a:pt x="24077" y="16902"/>
                  </a:cubicBezTo>
                  <a:cubicBezTo>
                    <a:pt x="24017" y="16423"/>
                    <a:pt x="23957" y="15944"/>
                    <a:pt x="23897" y="15464"/>
                  </a:cubicBezTo>
                  <a:cubicBezTo>
                    <a:pt x="23179" y="11811"/>
                    <a:pt x="20903" y="7139"/>
                    <a:pt x="15572" y="1749"/>
                  </a:cubicBezTo>
                  <a:cubicBezTo>
                    <a:pt x="13490" y="613"/>
                    <a:pt x="11183" y="1"/>
                    <a:pt x="8829" y="1"/>
                  </a:cubicBezTo>
                  <a:close/>
                </a:path>
              </a:pathLst>
            </a:custGeom>
            <a:solidFill>
              <a:srgbClr val="443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18;p50"/>
            <p:cNvSpPr/>
            <p:nvPr/>
          </p:nvSpPr>
          <p:spPr>
            <a:xfrm>
              <a:off x="6866775" y="1775675"/>
              <a:ext cx="413300" cy="446225"/>
            </a:xfrm>
            <a:custGeom>
              <a:avLst/>
              <a:gdLst/>
              <a:ahLst/>
              <a:cxnLst/>
              <a:rect l="l" t="t" r="r" b="b"/>
              <a:pathLst>
                <a:path w="16532" h="17849" extrusionOk="0">
                  <a:moveTo>
                    <a:pt x="1" y="0"/>
                  </a:moveTo>
                  <a:lnTo>
                    <a:pt x="1" y="0"/>
                  </a:lnTo>
                  <a:cubicBezTo>
                    <a:pt x="3235" y="3235"/>
                    <a:pt x="8386" y="7128"/>
                    <a:pt x="11021" y="10601"/>
                  </a:cubicBezTo>
                  <a:cubicBezTo>
                    <a:pt x="12279" y="12219"/>
                    <a:pt x="13357" y="13955"/>
                    <a:pt x="14375" y="15752"/>
                  </a:cubicBezTo>
                  <a:cubicBezTo>
                    <a:pt x="15154" y="16411"/>
                    <a:pt x="15872" y="17130"/>
                    <a:pt x="16531" y="17848"/>
                  </a:cubicBezTo>
                  <a:cubicBezTo>
                    <a:pt x="14016" y="10422"/>
                    <a:pt x="8326" y="4552"/>
                    <a:pt x="1" y="0"/>
                  </a:cubicBezTo>
                  <a:close/>
                </a:path>
              </a:pathLst>
            </a:custGeom>
            <a:solidFill>
              <a:srgbClr val="1E1A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19;p50"/>
            <p:cNvSpPr/>
            <p:nvPr/>
          </p:nvSpPr>
          <p:spPr>
            <a:xfrm>
              <a:off x="5284100" y="1049475"/>
              <a:ext cx="161750" cy="422275"/>
            </a:xfrm>
            <a:custGeom>
              <a:avLst/>
              <a:gdLst/>
              <a:ahLst/>
              <a:cxnLst/>
              <a:rect l="l" t="t" r="r" b="b"/>
              <a:pathLst>
                <a:path w="6470" h="16891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1738" y="300"/>
                    <a:pt x="899" y="599"/>
                    <a:pt x="1" y="1018"/>
                  </a:cubicBezTo>
                  <a:cubicBezTo>
                    <a:pt x="3894" y="7068"/>
                    <a:pt x="1678" y="12278"/>
                    <a:pt x="1259" y="16890"/>
                  </a:cubicBezTo>
                  <a:lnTo>
                    <a:pt x="2217" y="16890"/>
                  </a:lnTo>
                  <a:cubicBezTo>
                    <a:pt x="6050" y="14734"/>
                    <a:pt x="6469" y="7307"/>
                    <a:pt x="2636" y="0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20;p50"/>
            <p:cNvSpPr/>
            <p:nvPr/>
          </p:nvSpPr>
          <p:spPr>
            <a:xfrm>
              <a:off x="5309550" y="1473200"/>
              <a:ext cx="302500" cy="277050"/>
            </a:xfrm>
            <a:custGeom>
              <a:avLst/>
              <a:gdLst/>
              <a:ahLst/>
              <a:cxnLst/>
              <a:rect l="l" t="t" r="r" b="b"/>
              <a:pathLst>
                <a:path w="12100" h="11082" extrusionOk="0">
                  <a:moveTo>
                    <a:pt x="241" y="1"/>
                  </a:moveTo>
                  <a:cubicBezTo>
                    <a:pt x="1" y="1678"/>
                    <a:pt x="241" y="3415"/>
                    <a:pt x="959" y="4972"/>
                  </a:cubicBezTo>
                  <a:cubicBezTo>
                    <a:pt x="2996" y="8925"/>
                    <a:pt x="6589" y="10362"/>
                    <a:pt x="12099" y="11081"/>
                  </a:cubicBezTo>
                  <a:cubicBezTo>
                    <a:pt x="9644" y="10183"/>
                    <a:pt x="9764" y="9404"/>
                    <a:pt x="9344" y="7008"/>
                  </a:cubicBezTo>
                  <a:cubicBezTo>
                    <a:pt x="8566" y="3056"/>
                    <a:pt x="6529" y="360"/>
                    <a:pt x="241" y="1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21;p50"/>
            <p:cNvSpPr/>
            <p:nvPr/>
          </p:nvSpPr>
          <p:spPr>
            <a:xfrm>
              <a:off x="5113400" y="1198450"/>
              <a:ext cx="182700" cy="183450"/>
            </a:xfrm>
            <a:custGeom>
              <a:avLst/>
              <a:gdLst/>
              <a:ahLst/>
              <a:cxnLst/>
              <a:rect l="l" t="t" r="r" b="b"/>
              <a:pathLst>
                <a:path w="7308" h="7338" extrusionOk="0">
                  <a:moveTo>
                    <a:pt x="3654" y="1"/>
                  </a:moveTo>
                  <a:cubicBezTo>
                    <a:pt x="1828" y="1"/>
                    <a:pt x="1" y="1228"/>
                    <a:pt x="1" y="3684"/>
                  </a:cubicBezTo>
                  <a:cubicBezTo>
                    <a:pt x="1" y="5661"/>
                    <a:pt x="1618" y="7338"/>
                    <a:pt x="3654" y="7338"/>
                  </a:cubicBezTo>
                  <a:cubicBezTo>
                    <a:pt x="5691" y="7338"/>
                    <a:pt x="7308" y="5661"/>
                    <a:pt x="7308" y="3684"/>
                  </a:cubicBezTo>
                  <a:cubicBezTo>
                    <a:pt x="7308" y="1228"/>
                    <a:pt x="5481" y="1"/>
                    <a:pt x="3654" y="1"/>
                  </a:cubicBezTo>
                  <a:close/>
                </a:path>
              </a:pathLst>
            </a:custGeom>
            <a:solidFill>
              <a:srgbClr val="1326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22;p50"/>
            <p:cNvSpPr/>
            <p:nvPr/>
          </p:nvSpPr>
          <p:spPr>
            <a:xfrm>
              <a:off x="5140375" y="1243175"/>
              <a:ext cx="112300" cy="96800"/>
            </a:xfrm>
            <a:custGeom>
              <a:avLst/>
              <a:gdLst/>
              <a:ahLst/>
              <a:cxnLst/>
              <a:rect l="l" t="t" r="r" b="b"/>
              <a:pathLst>
                <a:path w="4492" h="3872" extrusionOk="0">
                  <a:moveTo>
                    <a:pt x="2575" y="1"/>
                  </a:moveTo>
                  <a:cubicBezTo>
                    <a:pt x="2090" y="1"/>
                    <a:pt x="1595" y="181"/>
                    <a:pt x="1198" y="577"/>
                  </a:cubicBezTo>
                  <a:cubicBezTo>
                    <a:pt x="0" y="1775"/>
                    <a:pt x="898" y="3812"/>
                    <a:pt x="2575" y="3872"/>
                  </a:cubicBezTo>
                  <a:cubicBezTo>
                    <a:pt x="3654" y="3812"/>
                    <a:pt x="4492" y="2973"/>
                    <a:pt x="4492" y="1895"/>
                  </a:cubicBezTo>
                  <a:cubicBezTo>
                    <a:pt x="4492" y="734"/>
                    <a:pt x="3555" y="1"/>
                    <a:pt x="2575" y="1"/>
                  </a:cubicBezTo>
                  <a:close/>
                </a:path>
              </a:pathLst>
            </a:custGeom>
            <a:solidFill>
              <a:srgbClr val="060E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23;p50"/>
            <p:cNvSpPr/>
            <p:nvPr/>
          </p:nvSpPr>
          <p:spPr>
            <a:xfrm>
              <a:off x="4280900" y="3179925"/>
              <a:ext cx="179700" cy="58650"/>
            </a:xfrm>
            <a:custGeom>
              <a:avLst/>
              <a:gdLst/>
              <a:ahLst/>
              <a:cxnLst/>
              <a:rect l="l" t="t" r="r" b="b"/>
              <a:pathLst>
                <a:path w="7188" h="2346" extrusionOk="0">
                  <a:moveTo>
                    <a:pt x="2269" y="1"/>
                  </a:moveTo>
                  <a:cubicBezTo>
                    <a:pt x="1322" y="1"/>
                    <a:pt x="488" y="241"/>
                    <a:pt x="0" y="729"/>
                  </a:cubicBezTo>
                  <a:lnTo>
                    <a:pt x="7188" y="2346"/>
                  </a:lnTo>
                  <a:cubicBezTo>
                    <a:pt x="6105" y="799"/>
                    <a:pt x="3997" y="1"/>
                    <a:pt x="2269" y="1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24;p50"/>
            <p:cNvSpPr/>
            <p:nvPr/>
          </p:nvSpPr>
          <p:spPr>
            <a:xfrm>
              <a:off x="4168600" y="3077825"/>
              <a:ext cx="468675" cy="457925"/>
            </a:xfrm>
            <a:custGeom>
              <a:avLst/>
              <a:gdLst/>
              <a:ahLst/>
              <a:cxnLst/>
              <a:rect l="l" t="t" r="r" b="b"/>
              <a:pathLst>
                <a:path w="18747" h="18317" extrusionOk="0">
                  <a:moveTo>
                    <a:pt x="8668" y="0"/>
                  </a:moveTo>
                  <a:cubicBezTo>
                    <a:pt x="3675" y="0"/>
                    <a:pt x="0" y="3675"/>
                    <a:pt x="0" y="3675"/>
                  </a:cubicBezTo>
                  <a:lnTo>
                    <a:pt x="2576" y="4334"/>
                  </a:lnTo>
                  <a:lnTo>
                    <a:pt x="4492" y="4753"/>
                  </a:lnTo>
                  <a:cubicBezTo>
                    <a:pt x="4971" y="4275"/>
                    <a:pt x="5781" y="4042"/>
                    <a:pt x="6705" y="4042"/>
                  </a:cubicBezTo>
                  <a:cubicBezTo>
                    <a:pt x="8443" y="4042"/>
                    <a:pt x="10585" y="4866"/>
                    <a:pt x="11680" y="6430"/>
                  </a:cubicBezTo>
                  <a:cubicBezTo>
                    <a:pt x="12338" y="7388"/>
                    <a:pt x="12518" y="8586"/>
                    <a:pt x="12219" y="9724"/>
                  </a:cubicBezTo>
                  <a:cubicBezTo>
                    <a:pt x="11200" y="14003"/>
                    <a:pt x="8405" y="14816"/>
                    <a:pt x="6670" y="14816"/>
                  </a:cubicBezTo>
                  <a:cubicBezTo>
                    <a:pt x="6366" y="14816"/>
                    <a:pt x="6094" y="14791"/>
                    <a:pt x="5870" y="14755"/>
                  </a:cubicBezTo>
                  <a:cubicBezTo>
                    <a:pt x="5766" y="14738"/>
                    <a:pt x="5668" y="14730"/>
                    <a:pt x="5576" y="14730"/>
                  </a:cubicBezTo>
                  <a:cubicBezTo>
                    <a:pt x="4339" y="14730"/>
                    <a:pt x="4173" y="16172"/>
                    <a:pt x="5511" y="17510"/>
                  </a:cubicBezTo>
                  <a:cubicBezTo>
                    <a:pt x="5982" y="17982"/>
                    <a:pt x="7018" y="18316"/>
                    <a:pt x="8287" y="18316"/>
                  </a:cubicBezTo>
                  <a:cubicBezTo>
                    <a:pt x="11048" y="18316"/>
                    <a:pt x="14912" y="16732"/>
                    <a:pt x="16471" y="11521"/>
                  </a:cubicBezTo>
                  <a:cubicBezTo>
                    <a:pt x="18747" y="3974"/>
                    <a:pt x="13716" y="560"/>
                    <a:pt x="9943" y="81"/>
                  </a:cubicBezTo>
                  <a:cubicBezTo>
                    <a:pt x="9510" y="26"/>
                    <a:pt x="9084" y="0"/>
                    <a:pt x="8668" y="0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5;p50"/>
            <p:cNvSpPr/>
            <p:nvPr/>
          </p:nvSpPr>
          <p:spPr>
            <a:xfrm>
              <a:off x="4861850" y="3310625"/>
              <a:ext cx="179725" cy="59725"/>
            </a:xfrm>
            <a:custGeom>
              <a:avLst/>
              <a:gdLst/>
              <a:ahLst/>
              <a:cxnLst/>
              <a:rect l="l" t="t" r="r" b="b"/>
              <a:pathLst>
                <a:path w="7189" h="2389" extrusionOk="0">
                  <a:moveTo>
                    <a:pt x="2280" y="0"/>
                  </a:moveTo>
                  <a:cubicBezTo>
                    <a:pt x="1351" y="0"/>
                    <a:pt x="521" y="233"/>
                    <a:pt x="1" y="711"/>
                  </a:cubicBezTo>
                  <a:lnTo>
                    <a:pt x="7188" y="2388"/>
                  </a:lnTo>
                  <a:cubicBezTo>
                    <a:pt x="6132" y="824"/>
                    <a:pt x="4030" y="0"/>
                    <a:pt x="2280" y="0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26;p50"/>
            <p:cNvSpPr/>
            <p:nvPr/>
          </p:nvSpPr>
          <p:spPr>
            <a:xfrm>
              <a:off x="4751050" y="3209275"/>
              <a:ext cx="467200" cy="458225"/>
            </a:xfrm>
            <a:custGeom>
              <a:avLst/>
              <a:gdLst/>
              <a:ahLst/>
              <a:cxnLst/>
              <a:rect l="l" t="t" r="r" b="b"/>
              <a:pathLst>
                <a:path w="18688" h="18329" extrusionOk="0">
                  <a:moveTo>
                    <a:pt x="8544" y="1"/>
                  </a:moveTo>
                  <a:cubicBezTo>
                    <a:pt x="3637" y="1"/>
                    <a:pt x="1" y="3687"/>
                    <a:pt x="1" y="3687"/>
                  </a:cubicBezTo>
                  <a:lnTo>
                    <a:pt x="2576" y="4286"/>
                  </a:lnTo>
                  <a:lnTo>
                    <a:pt x="4433" y="4765"/>
                  </a:lnTo>
                  <a:cubicBezTo>
                    <a:pt x="4942" y="4277"/>
                    <a:pt x="5789" y="4037"/>
                    <a:pt x="6743" y="4037"/>
                  </a:cubicBezTo>
                  <a:cubicBezTo>
                    <a:pt x="8482" y="4037"/>
                    <a:pt x="10576" y="4835"/>
                    <a:pt x="11620" y="6382"/>
                  </a:cubicBezTo>
                  <a:cubicBezTo>
                    <a:pt x="12339" y="7401"/>
                    <a:pt x="12518" y="8598"/>
                    <a:pt x="12219" y="9736"/>
                  </a:cubicBezTo>
                  <a:cubicBezTo>
                    <a:pt x="11142" y="13995"/>
                    <a:pt x="8306" y="14825"/>
                    <a:pt x="6612" y="14825"/>
                  </a:cubicBezTo>
                  <a:cubicBezTo>
                    <a:pt x="6328" y="14825"/>
                    <a:pt x="6076" y="14802"/>
                    <a:pt x="5870" y="14767"/>
                  </a:cubicBezTo>
                  <a:cubicBezTo>
                    <a:pt x="5744" y="14742"/>
                    <a:pt x="5626" y="14730"/>
                    <a:pt x="5517" y="14730"/>
                  </a:cubicBezTo>
                  <a:cubicBezTo>
                    <a:pt x="4335" y="14730"/>
                    <a:pt x="4195" y="16151"/>
                    <a:pt x="5511" y="17523"/>
                  </a:cubicBezTo>
                  <a:cubicBezTo>
                    <a:pt x="5983" y="17994"/>
                    <a:pt x="7018" y="18329"/>
                    <a:pt x="8286" y="18329"/>
                  </a:cubicBezTo>
                  <a:cubicBezTo>
                    <a:pt x="11042" y="18329"/>
                    <a:pt x="14893" y="16744"/>
                    <a:pt x="16412" y="11533"/>
                  </a:cubicBezTo>
                  <a:cubicBezTo>
                    <a:pt x="18687" y="3927"/>
                    <a:pt x="13716" y="573"/>
                    <a:pt x="9883" y="94"/>
                  </a:cubicBezTo>
                  <a:cubicBezTo>
                    <a:pt x="9428" y="30"/>
                    <a:pt x="8981" y="1"/>
                    <a:pt x="8544" y="1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2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0" y="1534197"/>
            <a:ext cx="842010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 1. People go to this area to walk, play, and relax.</a:t>
            </a:r>
          </a:p>
          <a:p>
            <a:pPr>
              <a:lnSpc>
                <a:spcPts val="3900"/>
              </a:lnSpc>
            </a:pP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 2. It is a place where objects of artistic, cultural, historical, of</a:t>
            </a:r>
            <a:r>
              <a:rPr lang="vi-VN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scientific interest are kept and shown.</a:t>
            </a:r>
          </a:p>
          <a:p>
            <a:pPr>
              <a:lnSpc>
                <a:spcPts val="3900"/>
              </a:lnSpc>
            </a:pP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 3. People go to this place to see animals.</a:t>
            </a:r>
          </a:p>
          <a:p>
            <a:pPr>
              <a:lnSpc>
                <a:spcPts val="3900"/>
              </a:lnSpc>
            </a:pP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 4. It is an area of sand, or small stones, beside the sea or a lake.</a:t>
            </a:r>
          </a:p>
          <a:p>
            <a:pPr>
              <a:lnSpc>
                <a:spcPts val="3900"/>
              </a:lnSpc>
            </a:pPr>
            <a:r>
              <a:rPr lang="en-US" sz="2800" dirty="0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 5. It is a beautiful and famous place in the countryside.</a:t>
            </a:r>
          </a:p>
          <a:p>
            <a:endParaRPr lang="en-US" sz="2800" dirty="0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8639" y="546357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1.park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5452975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2. museum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53400" y="5438434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3. zoo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2600" y="10196"/>
            <a:ext cx="8915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4. Quiz:  WHAT IS THE PLACE OF INTERESTS? 	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0" y="848396"/>
            <a:ext cx="8077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7605">
                    <a:lumMod val="75000"/>
                  </a:srgbClr>
                </a:solidFill>
                <a:latin typeface="Calibri"/>
              </a:rPr>
              <a:t>a. Work in pairs to do the quiz.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7143" y="60960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4. beach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0" y="6082569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5. beauty spot</a:t>
            </a:r>
          </a:p>
        </p:txBody>
      </p:sp>
      <p:grpSp>
        <p:nvGrpSpPr>
          <p:cNvPr id="15" name="Google Shape;3982;p89"/>
          <p:cNvGrpSpPr/>
          <p:nvPr/>
        </p:nvGrpSpPr>
        <p:grpSpPr>
          <a:xfrm>
            <a:off x="10943930" y="4497053"/>
            <a:ext cx="857840" cy="2324961"/>
            <a:chOff x="217925" y="1971400"/>
            <a:chExt cx="622525" cy="1687200"/>
          </a:xfrm>
        </p:grpSpPr>
        <p:sp>
          <p:nvSpPr>
            <p:cNvPr id="19" name="Google Shape;3983;p89"/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984;p89"/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985;p89"/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986;p89"/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987;p89"/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988;p89"/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989;p89"/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990;p89"/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991;p89"/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992;p89"/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993;p89"/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994;p89"/>
            <p:cNvSpPr/>
            <p:nvPr/>
          </p:nvSpPr>
          <p:spPr>
            <a:xfrm>
              <a:off x="638950" y="27260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995;p89"/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996;p89"/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997;p89"/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998;p89"/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999;p89"/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000;p89"/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001;p89"/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002;p89"/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003;p89"/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04;p89"/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005;p89"/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006;p89"/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007;p89"/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8"/>
          <p:cNvSpPr/>
          <p:nvPr/>
        </p:nvSpPr>
        <p:spPr>
          <a:xfrm rot="10800000">
            <a:off x="1348529" y="1311381"/>
            <a:ext cx="4673572" cy="3637087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1369777" y="1644979"/>
            <a:ext cx="4725020" cy="30086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REMEMBER</a:t>
            </a:r>
            <a:br>
              <a:rPr lang="en-US" sz="4000" dirty="0">
                <a:solidFill>
                  <a:schemeClr val="accent6"/>
                </a:solidFill>
              </a:rPr>
            </a:b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WHAT</a:t>
            </a:r>
            <a:br>
              <a:rPr lang="en-US" sz="4000" dirty="0">
                <a:solidFill>
                  <a:schemeClr val="accent6"/>
                </a:solidFill>
              </a:rPr>
            </a:b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HAVE YOU</a:t>
            </a:r>
            <a:br>
              <a:rPr lang="en-US" sz="4000" dirty="0">
                <a:solidFill>
                  <a:schemeClr val="accent6"/>
                </a:solidFill>
              </a:rPr>
            </a:b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LEARNT</a:t>
            </a:r>
            <a:br>
              <a:rPr lang="en-US" sz="4000" dirty="0">
                <a:solidFill>
                  <a:schemeClr val="accent6"/>
                </a:solidFill>
              </a:rPr>
            </a:br>
            <a:br>
              <a:rPr lang="en-US" sz="4000" dirty="0">
                <a:solidFill>
                  <a:schemeClr val="accent6"/>
                </a:solidFill>
              </a:rPr>
            </a:br>
            <a:r>
              <a:rPr lang="en-US" sz="4000" dirty="0">
                <a:solidFill>
                  <a:schemeClr val="accent6"/>
                </a:solidFill>
              </a:rPr>
              <a:t> TODAY!</a:t>
            </a:r>
            <a:endParaRPr sz="4000" dirty="0">
              <a:solidFill>
                <a:schemeClr val="accent6"/>
              </a:solidFill>
            </a:endParaRPr>
          </a:p>
        </p:txBody>
      </p:sp>
      <p:sp>
        <p:nvSpPr>
          <p:cNvPr id="1590" name="Google Shape;1590;p48">
            <a:hlinkClick r:id="rId4" action="ppaction://hlinksldjump"/>
          </p:cNvPr>
          <p:cNvSpPr txBox="1"/>
          <p:nvPr/>
        </p:nvSpPr>
        <p:spPr>
          <a:xfrm>
            <a:off x="2758084" y="4872517"/>
            <a:ext cx="18544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667" kern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" name="Google Shape;1589;p48">
            <a:extLst>
              <a:ext uri="{FF2B5EF4-FFF2-40B4-BE49-F238E27FC236}">
                <a16:creationId xmlns:a16="http://schemas.microsoft.com/office/drawing/2014/main" id="{61E69104-1907-47CD-8000-0FE49C9E4296}"/>
              </a:ext>
            </a:extLst>
          </p:cNvPr>
          <p:cNvSpPr txBox="1">
            <a:spLocks/>
          </p:cNvSpPr>
          <p:nvPr/>
        </p:nvSpPr>
        <p:spPr>
          <a:xfrm>
            <a:off x="6520897" y="842338"/>
            <a:ext cx="4725020" cy="493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9333" b="1" i="0" u="none" strike="noStrike" cap="none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9333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4000" kern="0" dirty="0">
                <a:solidFill>
                  <a:schemeClr val="accent6"/>
                </a:solidFill>
              </a:rPr>
              <a:t>New words about the topic “Local environment”.</a:t>
            </a:r>
          </a:p>
          <a:p>
            <a:pPr marL="571500" indent="-571500">
              <a:lnSpc>
                <a:spcPct val="100000"/>
              </a:lnSpc>
              <a:buFontTx/>
              <a:buChar char="-"/>
            </a:pPr>
            <a:endParaRPr lang="en-US" sz="4000" kern="0" dirty="0">
              <a:solidFill>
                <a:schemeClr val="accent6"/>
              </a:solidFill>
            </a:endParaRPr>
          </a:p>
          <a:p>
            <a:pPr marL="571500" indent="-571500">
              <a:lnSpc>
                <a:spcPct val="100000"/>
              </a:lnSpc>
              <a:buFontTx/>
              <a:buChar char="-"/>
            </a:pPr>
            <a:r>
              <a:rPr lang="en-US" sz="4000" kern="0" dirty="0">
                <a:solidFill>
                  <a:schemeClr val="accent6"/>
                </a:solidFill>
              </a:rPr>
              <a:t>Remember some important phrasal verbs: set up, take over  </a:t>
            </a:r>
          </a:p>
          <a:p>
            <a:pPr marL="571500" indent="-571500">
              <a:buFontTx/>
              <a:buChar char="-"/>
            </a:pPr>
            <a:endParaRPr lang="en-US" sz="4000" kern="0" dirty="0">
              <a:solidFill>
                <a:schemeClr val="accent6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83488D2C-0515-48B3-B133-B20EC8B991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623127" y="434109"/>
            <a:ext cx="7028874" cy="1320800"/>
          </a:xfrm>
        </p:spPr>
        <p:txBody>
          <a:bodyPr/>
          <a:lstStyle/>
          <a:p>
            <a:r>
              <a:rPr lang="en-US" dirty="0"/>
              <a:t>HOME WORK</a:t>
            </a:r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549237" y="2364509"/>
            <a:ext cx="7176654" cy="2567709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i="0" u="none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Learn by heart the new words</a:t>
            </a:r>
            <a:br>
              <a:rPr lang="en-US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Prepare for the next lesson: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5185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760" y="1513840"/>
            <a:ext cx="5641340" cy="3423919"/>
          </a:xfrm>
        </p:spPr>
        <p:txBody>
          <a:bodyPr/>
          <a:lstStyle/>
          <a:p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UNIT 1: LOCAL ENVIRONMENT </a:t>
            </a:r>
            <a:b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L1: GETTING STARTED</a:t>
            </a:r>
          </a:p>
        </p:txBody>
      </p:sp>
      <p:sp>
        <p:nvSpPr>
          <p:cNvPr id="3" name="AutoShape 2" descr="Local environment | Cumberland City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8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87"/>
          <p:cNvSpPr/>
          <p:nvPr/>
        </p:nvSpPr>
        <p:spPr>
          <a:xfrm>
            <a:off x="950968" y="3027035"/>
            <a:ext cx="5925889" cy="180253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7" name="Google Shape;3707;p87"/>
          <p:cNvSpPr txBox="1">
            <a:spLocks noGrp="1"/>
          </p:cNvSpPr>
          <p:nvPr>
            <p:ph type="title"/>
          </p:nvPr>
        </p:nvSpPr>
        <p:spPr>
          <a:xfrm>
            <a:off x="-67404" y="1149436"/>
            <a:ext cx="7444417" cy="134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Thanks</a:t>
            </a:r>
            <a:endParaRPr dirty="0"/>
          </a:p>
        </p:txBody>
      </p:sp>
      <p:grpSp>
        <p:nvGrpSpPr>
          <p:cNvPr id="3709" name="Google Shape;3709;p87"/>
          <p:cNvGrpSpPr/>
          <p:nvPr/>
        </p:nvGrpSpPr>
        <p:grpSpPr>
          <a:xfrm>
            <a:off x="4724077" y="612393"/>
            <a:ext cx="6516968" cy="4847683"/>
            <a:chOff x="3543058" y="830069"/>
            <a:chExt cx="4887726" cy="3635762"/>
          </a:xfrm>
        </p:grpSpPr>
        <p:grpSp>
          <p:nvGrpSpPr>
            <p:cNvPr id="3710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371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09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3910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12" name="Google Shape;3912;p87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13" name="Google Shape;3913;p87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3914" name="Google Shape;3914;p8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8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8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8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18" name="Google Shape;3918;p87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787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rId4" action="ppaction://hlinksldjump"/>
          </p:cNvPr>
          <p:cNvSpPr txBox="1"/>
          <p:nvPr/>
        </p:nvSpPr>
        <p:spPr>
          <a:xfrm>
            <a:off x="2112500" y="3685892"/>
            <a:ext cx="3233200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39">
            <a:hlinkClick r:id="rId5" action="ppaction://hlinksldjump"/>
          </p:cNvPr>
          <p:cNvSpPr txBox="1"/>
          <p:nvPr/>
        </p:nvSpPr>
        <p:spPr>
          <a:xfrm>
            <a:off x="6846300" y="3685892"/>
            <a:ext cx="3233200" cy="2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6" name="Google Shape;1176;p39"/>
          <p:cNvSpPr txBox="1">
            <a:spLocks noGrp="1"/>
          </p:cNvSpPr>
          <p:nvPr>
            <p:ph type="title"/>
          </p:nvPr>
        </p:nvSpPr>
        <p:spPr>
          <a:xfrm>
            <a:off x="951000" y="3172108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VOCABULARY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628364" y="1727393"/>
            <a:ext cx="3543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artisan 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/ˌ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ɑːtɪˈzæn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 (n)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605" y="225434"/>
            <a:ext cx="309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  <a:latin typeface="Calibri"/>
              </a:rPr>
              <a:t>Vocabulary: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95564" y="172739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nhân</a:t>
            </a:r>
            <a:endParaRPr lang="en-US" sz="2800" dirty="0">
              <a:solidFill>
                <a:srgbClr val="4D5B6B"/>
              </a:solidFill>
              <a:latin typeface="Calibri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65926" y="238087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set up (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ph.v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)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65926" y="3065748"/>
            <a:ext cx="3315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workshop 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/ˈ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wɜːkʃɒp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81446" y="3889310"/>
            <a:ext cx="37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conical hat 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/ˈ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kɒnɪkl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hæt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60311" y="4705004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handicrafts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/ˈ</a:t>
            </a:r>
            <a:r>
              <a:rPr lang="en-US" sz="2800" dirty="0" err="1">
                <a:solidFill>
                  <a:srgbClr val="4D5B6B"/>
                </a:solidFill>
                <a:latin typeface="Calibri"/>
              </a:rPr>
              <a:t>hændikrɑːft</a:t>
            </a:r>
            <a:r>
              <a:rPr lang="en-US" sz="2800" dirty="0">
                <a:solidFill>
                  <a:srgbClr val="4D5B6B"/>
                </a:solidFill>
                <a:latin typeface="Calibri"/>
              </a:rPr>
              <a:t>/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660311" y="5503064"/>
            <a:ext cx="2858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take over (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ph.v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)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98439" y="2360674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xây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dựng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832242" y="3098289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xưởng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/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xưởng</a:t>
            </a:r>
            <a:endParaRPr lang="en-US" sz="2800" dirty="0">
              <a:solidFill>
                <a:srgbClr val="4D5B6B"/>
              </a:solidFill>
              <a:latin typeface="Calibri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95564" y="3889310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nón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lá</a:t>
            </a:r>
            <a:endParaRPr lang="en-US" sz="2800" dirty="0">
              <a:solidFill>
                <a:srgbClr val="4D5B6B"/>
              </a:solidFill>
              <a:latin typeface="Calibri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895564" y="4705004"/>
            <a:ext cx="40643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thủ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công</a:t>
            </a:r>
            <a:endParaRPr lang="en-US" sz="2800" dirty="0">
              <a:solidFill>
                <a:srgbClr val="4D5B6B"/>
              </a:solidFill>
              <a:latin typeface="Calibri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95564" y="5496025"/>
            <a:ext cx="3663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tiếp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đảm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nhiệm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18" y="1243728"/>
            <a:ext cx="8060011" cy="4690479"/>
          </a:xfrm>
          <a:prstGeom prst="rect">
            <a:avLst/>
          </a:prstGeom>
        </p:spPr>
      </p:pic>
      <p:pic>
        <p:nvPicPr>
          <p:cNvPr id="1026" name="Picture 2" descr="C:\Users\LOVE JAN\Desktop\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88" y="1087957"/>
            <a:ext cx="7365642" cy="49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VE JAN\Desktop\conical 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98" y="871765"/>
            <a:ext cx="8553450" cy="56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VE JAN\Desktop\handicar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70" y="1012863"/>
            <a:ext cx="7530678" cy="5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576945" y="1050075"/>
            <a:ext cx="2947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</a:rPr>
              <a:t>pottery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0244" y="1100298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pɒtəri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(n)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6832242" y="1078234"/>
            <a:ext cx="25178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Calibri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</a:rPr>
              <a:t>gốm</a:t>
            </a:r>
            <a:endParaRPr lang="en-US" sz="2800" dirty="0">
              <a:solidFill>
                <a:srgbClr val="4D5B6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3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.sachmem.com/public/images/TA9T1SHS/U1-L1-1--559465fde0e255faec169f301d83e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392" y="0"/>
            <a:ext cx="4191000" cy="3276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46290" y="3278034"/>
            <a:ext cx="7735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Who and what can you see in the picture?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8292" y="4295477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What do you think the people in the picture are talking about?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63462" y="3772256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Where are they?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3932;p89"/>
          <p:cNvGrpSpPr/>
          <p:nvPr/>
        </p:nvGrpSpPr>
        <p:grpSpPr>
          <a:xfrm>
            <a:off x="11003767" y="3497929"/>
            <a:ext cx="1188233" cy="2457009"/>
            <a:chOff x="5883725" y="331803"/>
            <a:chExt cx="898004" cy="1731244"/>
          </a:xfrm>
        </p:grpSpPr>
        <p:sp>
          <p:nvSpPr>
            <p:cNvPr id="19" name="Google Shape;3933;p89"/>
            <p:cNvSpPr/>
            <p:nvPr/>
          </p:nvSpPr>
          <p:spPr>
            <a:xfrm>
              <a:off x="5883725" y="331803"/>
              <a:ext cx="898004" cy="1460290"/>
            </a:xfrm>
            <a:custGeom>
              <a:avLst/>
              <a:gdLst/>
              <a:ahLst/>
              <a:cxnLst/>
              <a:rect l="l" t="t" r="r" b="b"/>
              <a:pathLst>
                <a:path w="48073" h="78174" extrusionOk="0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934;p89"/>
            <p:cNvSpPr/>
            <p:nvPr/>
          </p:nvSpPr>
          <p:spPr>
            <a:xfrm>
              <a:off x="6103701" y="483372"/>
              <a:ext cx="224478" cy="1579674"/>
            </a:xfrm>
            <a:custGeom>
              <a:avLst/>
              <a:gdLst/>
              <a:ahLst/>
              <a:cxnLst/>
              <a:rect l="l" t="t" r="r" b="b"/>
              <a:pathLst>
                <a:path w="12017" h="84565" extrusionOk="0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935;p89"/>
            <p:cNvSpPr/>
            <p:nvPr/>
          </p:nvSpPr>
          <p:spPr>
            <a:xfrm>
              <a:off x="6125762" y="1565523"/>
              <a:ext cx="301252" cy="181532"/>
            </a:xfrm>
            <a:custGeom>
              <a:avLst/>
              <a:gdLst/>
              <a:ahLst/>
              <a:cxnLst/>
              <a:rect l="l" t="t" r="r" b="b"/>
              <a:pathLst>
                <a:path w="16127" h="9718" extrusionOk="0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936;p89"/>
            <p:cNvSpPr/>
            <p:nvPr/>
          </p:nvSpPr>
          <p:spPr>
            <a:xfrm>
              <a:off x="6123763" y="1345174"/>
              <a:ext cx="378027" cy="242448"/>
            </a:xfrm>
            <a:custGeom>
              <a:avLst/>
              <a:gdLst/>
              <a:ahLst/>
              <a:cxnLst/>
              <a:rect l="l" t="t" r="r" b="b"/>
              <a:pathLst>
                <a:path w="20237" h="12979" extrusionOk="0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937;p89"/>
            <p:cNvSpPr/>
            <p:nvPr/>
          </p:nvSpPr>
          <p:spPr>
            <a:xfrm>
              <a:off x="6206553" y="1255435"/>
              <a:ext cx="202024" cy="118581"/>
            </a:xfrm>
            <a:custGeom>
              <a:avLst/>
              <a:gdLst/>
              <a:ahLst/>
              <a:cxnLst/>
              <a:rect l="l" t="t" r="r" b="b"/>
              <a:pathLst>
                <a:path w="10815" h="6348" extrusionOk="0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938;p89"/>
            <p:cNvSpPr/>
            <p:nvPr/>
          </p:nvSpPr>
          <p:spPr>
            <a:xfrm>
              <a:off x="6147449" y="957620"/>
              <a:ext cx="322155" cy="233930"/>
            </a:xfrm>
            <a:custGeom>
              <a:avLst/>
              <a:gdLst/>
              <a:ahLst/>
              <a:cxnLst/>
              <a:rect l="l" t="t" r="r" b="b"/>
              <a:pathLst>
                <a:path w="17246" h="12523" extrusionOk="0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939;p89"/>
            <p:cNvSpPr/>
            <p:nvPr/>
          </p:nvSpPr>
          <p:spPr>
            <a:xfrm>
              <a:off x="6221982" y="893211"/>
              <a:ext cx="164907" cy="112547"/>
            </a:xfrm>
            <a:custGeom>
              <a:avLst/>
              <a:gdLst/>
              <a:ahLst/>
              <a:cxnLst/>
              <a:rect l="l" t="t" r="r" b="b"/>
              <a:pathLst>
                <a:path w="8828" h="6025" extrusionOk="0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940;p89"/>
            <p:cNvSpPr/>
            <p:nvPr/>
          </p:nvSpPr>
          <p:spPr>
            <a:xfrm>
              <a:off x="6164747" y="623229"/>
              <a:ext cx="229409" cy="160330"/>
            </a:xfrm>
            <a:custGeom>
              <a:avLst/>
              <a:gdLst/>
              <a:ahLst/>
              <a:cxnLst/>
              <a:rect l="l" t="t" r="r" b="b"/>
              <a:pathLst>
                <a:path w="12281" h="8583" extrusionOk="0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941;p89"/>
            <p:cNvSpPr/>
            <p:nvPr/>
          </p:nvSpPr>
          <p:spPr>
            <a:xfrm>
              <a:off x="6226690" y="548677"/>
              <a:ext cx="100386" cy="80062"/>
            </a:xfrm>
            <a:custGeom>
              <a:avLst/>
              <a:gdLst/>
              <a:ahLst/>
              <a:cxnLst/>
              <a:rect l="l" t="t" r="r" b="b"/>
              <a:pathLst>
                <a:path w="5374" h="4286" extrusionOk="0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4011;p89"/>
          <p:cNvGrpSpPr/>
          <p:nvPr/>
        </p:nvGrpSpPr>
        <p:grpSpPr>
          <a:xfrm>
            <a:off x="529184" y="259381"/>
            <a:ext cx="1361825" cy="2480480"/>
            <a:chOff x="3796150" y="1708300"/>
            <a:chExt cx="1587950" cy="2892350"/>
          </a:xfrm>
        </p:grpSpPr>
        <p:sp>
          <p:nvSpPr>
            <p:cNvPr id="29" name="Google Shape;4012;p89"/>
            <p:cNvSpPr/>
            <p:nvPr/>
          </p:nvSpPr>
          <p:spPr>
            <a:xfrm>
              <a:off x="4599250" y="4077400"/>
              <a:ext cx="207350" cy="472650"/>
            </a:xfrm>
            <a:custGeom>
              <a:avLst/>
              <a:gdLst/>
              <a:ahLst/>
              <a:cxnLst/>
              <a:rect l="l" t="t" r="r" b="b"/>
              <a:pathLst>
                <a:path w="8294" h="18906" extrusionOk="0">
                  <a:moveTo>
                    <a:pt x="1" y="1"/>
                  </a:moveTo>
                  <a:lnTo>
                    <a:pt x="131" y="731"/>
                  </a:lnTo>
                  <a:cubicBezTo>
                    <a:pt x="392" y="1984"/>
                    <a:pt x="992" y="4672"/>
                    <a:pt x="1645" y="7621"/>
                  </a:cubicBezTo>
                  <a:cubicBezTo>
                    <a:pt x="1775" y="8299"/>
                    <a:pt x="1932" y="8978"/>
                    <a:pt x="2114" y="9656"/>
                  </a:cubicBezTo>
                  <a:cubicBezTo>
                    <a:pt x="2976" y="13362"/>
                    <a:pt x="3889" y="16963"/>
                    <a:pt x="4463" y="18137"/>
                  </a:cubicBezTo>
                  <a:cubicBezTo>
                    <a:pt x="4489" y="18215"/>
                    <a:pt x="4515" y="18268"/>
                    <a:pt x="4567" y="18320"/>
                  </a:cubicBezTo>
                  <a:cubicBezTo>
                    <a:pt x="4801" y="18722"/>
                    <a:pt x="5076" y="18905"/>
                    <a:pt x="5362" y="18905"/>
                  </a:cubicBezTo>
                  <a:cubicBezTo>
                    <a:pt x="6707" y="18905"/>
                    <a:pt x="8294" y="14857"/>
                    <a:pt x="6916" y="10595"/>
                  </a:cubicBezTo>
                  <a:cubicBezTo>
                    <a:pt x="6185" y="8482"/>
                    <a:pt x="5350" y="6394"/>
                    <a:pt x="4385" y="4385"/>
                  </a:cubicBezTo>
                  <a:lnTo>
                    <a:pt x="4359" y="4306"/>
                  </a:lnTo>
                  <a:cubicBezTo>
                    <a:pt x="3237" y="1958"/>
                    <a:pt x="2323" y="366"/>
                    <a:pt x="2323" y="3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013;p89"/>
            <p:cNvSpPr/>
            <p:nvPr/>
          </p:nvSpPr>
          <p:spPr>
            <a:xfrm>
              <a:off x="4316775" y="4136775"/>
              <a:ext cx="122025" cy="457625"/>
            </a:xfrm>
            <a:custGeom>
              <a:avLst/>
              <a:gdLst/>
              <a:ahLst/>
              <a:cxnLst/>
              <a:rect l="l" t="t" r="r" b="b"/>
              <a:pathLst>
                <a:path w="4881" h="18305" extrusionOk="0">
                  <a:moveTo>
                    <a:pt x="4410" y="0"/>
                  </a:moveTo>
                  <a:lnTo>
                    <a:pt x="2427" y="235"/>
                  </a:lnTo>
                  <a:cubicBezTo>
                    <a:pt x="2427" y="235"/>
                    <a:pt x="2349" y="1253"/>
                    <a:pt x="2088" y="3341"/>
                  </a:cubicBezTo>
                  <a:cubicBezTo>
                    <a:pt x="1853" y="5011"/>
                    <a:pt x="1514" y="7411"/>
                    <a:pt x="966" y="10491"/>
                  </a:cubicBezTo>
                  <a:cubicBezTo>
                    <a:pt x="1" y="15933"/>
                    <a:pt x="1072" y="18305"/>
                    <a:pt x="2526" y="18305"/>
                  </a:cubicBezTo>
                  <a:cubicBezTo>
                    <a:pt x="2920" y="18305"/>
                    <a:pt x="3341" y="18131"/>
                    <a:pt x="3758" y="17798"/>
                  </a:cubicBezTo>
                  <a:cubicBezTo>
                    <a:pt x="4724" y="17015"/>
                    <a:pt x="4880" y="12500"/>
                    <a:pt x="4802" y="8220"/>
                  </a:cubicBezTo>
                  <a:cubicBezTo>
                    <a:pt x="4750" y="3993"/>
                    <a:pt x="4410" y="0"/>
                    <a:pt x="4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014;p89"/>
            <p:cNvSpPr/>
            <p:nvPr/>
          </p:nvSpPr>
          <p:spPr>
            <a:xfrm>
              <a:off x="4382650" y="4101050"/>
              <a:ext cx="133125" cy="499600"/>
            </a:xfrm>
            <a:custGeom>
              <a:avLst/>
              <a:gdLst/>
              <a:ahLst/>
              <a:cxnLst/>
              <a:rect l="l" t="t" r="r" b="b"/>
              <a:pathLst>
                <a:path w="5325" h="19984" extrusionOk="0">
                  <a:moveTo>
                    <a:pt x="3671" y="0"/>
                  </a:moveTo>
                  <a:cubicBezTo>
                    <a:pt x="3087" y="0"/>
                    <a:pt x="2339" y="740"/>
                    <a:pt x="1775" y="1429"/>
                  </a:cubicBezTo>
                  <a:cubicBezTo>
                    <a:pt x="1462" y="1795"/>
                    <a:pt x="1175" y="2160"/>
                    <a:pt x="914" y="2577"/>
                  </a:cubicBezTo>
                  <a:cubicBezTo>
                    <a:pt x="914" y="2577"/>
                    <a:pt x="1019" y="2917"/>
                    <a:pt x="914" y="5004"/>
                  </a:cubicBezTo>
                  <a:cubicBezTo>
                    <a:pt x="862" y="6257"/>
                    <a:pt x="706" y="8188"/>
                    <a:pt x="445" y="11111"/>
                  </a:cubicBezTo>
                  <a:cubicBezTo>
                    <a:pt x="1" y="15599"/>
                    <a:pt x="288" y="18105"/>
                    <a:pt x="1123" y="19227"/>
                  </a:cubicBezTo>
                  <a:cubicBezTo>
                    <a:pt x="1490" y="19756"/>
                    <a:pt x="1983" y="19984"/>
                    <a:pt x="2567" y="19984"/>
                  </a:cubicBezTo>
                  <a:cubicBezTo>
                    <a:pt x="2731" y="19984"/>
                    <a:pt x="2903" y="19966"/>
                    <a:pt x="3080" y="19931"/>
                  </a:cubicBezTo>
                  <a:cubicBezTo>
                    <a:pt x="3263" y="19905"/>
                    <a:pt x="3446" y="19853"/>
                    <a:pt x="3602" y="19801"/>
                  </a:cubicBezTo>
                  <a:cubicBezTo>
                    <a:pt x="4281" y="19592"/>
                    <a:pt x="4724" y="18444"/>
                    <a:pt x="4985" y="16774"/>
                  </a:cubicBezTo>
                  <a:cubicBezTo>
                    <a:pt x="5220" y="14895"/>
                    <a:pt x="5324" y="13016"/>
                    <a:pt x="5298" y="11111"/>
                  </a:cubicBezTo>
                  <a:cubicBezTo>
                    <a:pt x="5298" y="10380"/>
                    <a:pt x="5272" y="9649"/>
                    <a:pt x="5220" y="8893"/>
                  </a:cubicBezTo>
                  <a:cubicBezTo>
                    <a:pt x="5116" y="5474"/>
                    <a:pt x="4776" y="2238"/>
                    <a:pt x="4516" y="1012"/>
                  </a:cubicBezTo>
                  <a:cubicBezTo>
                    <a:pt x="4463" y="699"/>
                    <a:pt x="4307" y="385"/>
                    <a:pt x="4072" y="151"/>
                  </a:cubicBezTo>
                  <a:cubicBezTo>
                    <a:pt x="3952" y="46"/>
                    <a:pt x="38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015;p89"/>
            <p:cNvSpPr/>
            <p:nvPr/>
          </p:nvSpPr>
          <p:spPr>
            <a:xfrm>
              <a:off x="4484425" y="4077400"/>
              <a:ext cx="149425" cy="499650"/>
            </a:xfrm>
            <a:custGeom>
              <a:avLst/>
              <a:gdLst/>
              <a:ahLst/>
              <a:cxnLst/>
              <a:rect l="l" t="t" r="r" b="b"/>
              <a:pathLst>
                <a:path w="5977" h="19986" extrusionOk="0">
                  <a:moveTo>
                    <a:pt x="27" y="1"/>
                  </a:moveTo>
                  <a:lnTo>
                    <a:pt x="27" y="1097"/>
                  </a:lnTo>
                  <a:cubicBezTo>
                    <a:pt x="1" y="2610"/>
                    <a:pt x="27" y="5507"/>
                    <a:pt x="105" y="8534"/>
                  </a:cubicBezTo>
                  <a:cubicBezTo>
                    <a:pt x="105" y="9238"/>
                    <a:pt x="131" y="9943"/>
                    <a:pt x="157" y="10648"/>
                  </a:cubicBezTo>
                  <a:cubicBezTo>
                    <a:pt x="288" y="13283"/>
                    <a:pt x="445" y="15789"/>
                    <a:pt x="784" y="17250"/>
                  </a:cubicBezTo>
                  <a:cubicBezTo>
                    <a:pt x="810" y="17406"/>
                    <a:pt x="862" y="17563"/>
                    <a:pt x="914" y="17720"/>
                  </a:cubicBezTo>
                  <a:cubicBezTo>
                    <a:pt x="1358" y="19216"/>
                    <a:pt x="2295" y="19985"/>
                    <a:pt x="3240" y="19985"/>
                  </a:cubicBezTo>
                  <a:cubicBezTo>
                    <a:pt x="4239" y="19985"/>
                    <a:pt x="5247" y="19125"/>
                    <a:pt x="5690" y="17354"/>
                  </a:cubicBezTo>
                  <a:cubicBezTo>
                    <a:pt x="5899" y="16519"/>
                    <a:pt x="5977" y="15658"/>
                    <a:pt x="5925" y="14797"/>
                  </a:cubicBezTo>
                  <a:cubicBezTo>
                    <a:pt x="5872" y="13466"/>
                    <a:pt x="5768" y="12057"/>
                    <a:pt x="5611" y="10674"/>
                  </a:cubicBezTo>
                  <a:cubicBezTo>
                    <a:pt x="5507" y="9708"/>
                    <a:pt x="5377" y="8795"/>
                    <a:pt x="5246" y="7908"/>
                  </a:cubicBezTo>
                  <a:cubicBezTo>
                    <a:pt x="4698" y="4202"/>
                    <a:pt x="3994" y="1279"/>
                    <a:pt x="3837" y="1201"/>
                  </a:cubicBezTo>
                  <a:lnTo>
                    <a:pt x="3002" y="94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016;p89"/>
            <p:cNvSpPr/>
            <p:nvPr/>
          </p:nvSpPr>
          <p:spPr>
            <a:xfrm>
              <a:off x="4557500" y="4086525"/>
              <a:ext cx="179425" cy="473000"/>
            </a:xfrm>
            <a:custGeom>
              <a:avLst/>
              <a:gdLst/>
              <a:ahLst/>
              <a:cxnLst/>
              <a:rect l="l" t="t" r="r" b="b"/>
              <a:pathLst>
                <a:path w="7177" h="18920" extrusionOk="0">
                  <a:moveTo>
                    <a:pt x="1" y="1"/>
                  </a:moveTo>
                  <a:cubicBezTo>
                    <a:pt x="1" y="1"/>
                    <a:pt x="53" y="210"/>
                    <a:pt x="105" y="601"/>
                  </a:cubicBezTo>
                  <a:cubicBezTo>
                    <a:pt x="288" y="1775"/>
                    <a:pt x="731" y="4542"/>
                    <a:pt x="1201" y="7543"/>
                  </a:cubicBezTo>
                  <a:lnTo>
                    <a:pt x="1305" y="8195"/>
                  </a:lnTo>
                  <a:cubicBezTo>
                    <a:pt x="1331" y="8221"/>
                    <a:pt x="1331" y="8299"/>
                    <a:pt x="1331" y="8299"/>
                  </a:cubicBezTo>
                  <a:cubicBezTo>
                    <a:pt x="1436" y="8873"/>
                    <a:pt x="1514" y="9448"/>
                    <a:pt x="1592" y="10022"/>
                  </a:cubicBezTo>
                  <a:cubicBezTo>
                    <a:pt x="1984" y="12527"/>
                    <a:pt x="2375" y="14902"/>
                    <a:pt x="2636" y="16389"/>
                  </a:cubicBezTo>
                  <a:cubicBezTo>
                    <a:pt x="2662" y="16598"/>
                    <a:pt x="2715" y="16781"/>
                    <a:pt x="2767" y="16989"/>
                  </a:cubicBezTo>
                  <a:cubicBezTo>
                    <a:pt x="3125" y="18317"/>
                    <a:pt x="3866" y="18920"/>
                    <a:pt x="4631" y="18920"/>
                  </a:cubicBezTo>
                  <a:cubicBezTo>
                    <a:pt x="5204" y="18920"/>
                    <a:pt x="5790" y="18581"/>
                    <a:pt x="6237" y="17955"/>
                  </a:cubicBezTo>
                  <a:cubicBezTo>
                    <a:pt x="6812" y="17120"/>
                    <a:pt x="7177" y="15789"/>
                    <a:pt x="6942" y="14040"/>
                  </a:cubicBezTo>
                  <a:cubicBezTo>
                    <a:pt x="6655" y="11796"/>
                    <a:pt x="5794" y="8900"/>
                    <a:pt x="4959" y="6368"/>
                  </a:cubicBezTo>
                  <a:lnTo>
                    <a:pt x="4854" y="6081"/>
                  </a:lnTo>
                  <a:cubicBezTo>
                    <a:pt x="3811" y="3028"/>
                    <a:pt x="2793" y="575"/>
                    <a:pt x="2793" y="575"/>
                  </a:cubicBezTo>
                  <a:lnTo>
                    <a:pt x="1827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017;p89"/>
            <p:cNvSpPr/>
            <p:nvPr/>
          </p:nvSpPr>
          <p:spPr>
            <a:xfrm>
              <a:off x="4368950" y="4077400"/>
              <a:ext cx="340575" cy="325950"/>
            </a:xfrm>
            <a:custGeom>
              <a:avLst/>
              <a:gdLst/>
              <a:ahLst/>
              <a:cxnLst/>
              <a:rect l="l" t="t" r="r" b="b"/>
              <a:pathLst>
                <a:path w="13623" h="13038" extrusionOk="0">
                  <a:moveTo>
                    <a:pt x="4672" y="1"/>
                  </a:moveTo>
                  <a:lnTo>
                    <a:pt x="4672" y="1097"/>
                  </a:lnTo>
                  <a:cubicBezTo>
                    <a:pt x="4547" y="992"/>
                    <a:pt x="4408" y="946"/>
                    <a:pt x="4259" y="946"/>
                  </a:cubicBezTo>
                  <a:cubicBezTo>
                    <a:pt x="3661" y="946"/>
                    <a:pt x="2914" y="1686"/>
                    <a:pt x="2350" y="2375"/>
                  </a:cubicBezTo>
                  <a:lnTo>
                    <a:pt x="366" y="2610"/>
                  </a:lnTo>
                  <a:cubicBezTo>
                    <a:pt x="366" y="2610"/>
                    <a:pt x="288" y="3628"/>
                    <a:pt x="1" y="5716"/>
                  </a:cubicBezTo>
                  <a:cubicBezTo>
                    <a:pt x="53" y="5976"/>
                    <a:pt x="131" y="6211"/>
                    <a:pt x="262" y="6446"/>
                  </a:cubicBezTo>
                  <a:cubicBezTo>
                    <a:pt x="262" y="6551"/>
                    <a:pt x="314" y="6629"/>
                    <a:pt x="366" y="6707"/>
                  </a:cubicBezTo>
                  <a:cubicBezTo>
                    <a:pt x="431" y="6782"/>
                    <a:pt x="520" y="6813"/>
                    <a:pt x="614" y="6813"/>
                  </a:cubicBezTo>
                  <a:cubicBezTo>
                    <a:pt x="783" y="6813"/>
                    <a:pt x="970" y="6711"/>
                    <a:pt x="1071" y="6577"/>
                  </a:cubicBezTo>
                  <a:cubicBezTo>
                    <a:pt x="1227" y="6368"/>
                    <a:pt x="1306" y="6107"/>
                    <a:pt x="1488" y="5950"/>
                  </a:cubicBezTo>
                  <a:cubicBezTo>
                    <a:pt x="1514" y="5924"/>
                    <a:pt x="1514" y="5898"/>
                    <a:pt x="1541" y="5898"/>
                  </a:cubicBezTo>
                  <a:cubicBezTo>
                    <a:pt x="1436" y="6864"/>
                    <a:pt x="1462" y="7829"/>
                    <a:pt x="1593" y="8795"/>
                  </a:cubicBezTo>
                  <a:cubicBezTo>
                    <a:pt x="1645" y="9291"/>
                    <a:pt x="1854" y="9760"/>
                    <a:pt x="2141" y="10152"/>
                  </a:cubicBezTo>
                  <a:cubicBezTo>
                    <a:pt x="2323" y="10361"/>
                    <a:pt x="2506" y="10491"/>
                    <a:pt x="2741" y="10595"/>
                  </a:cubicBezTo>
                  <a:cubicBezTo>
                    <a:pt x="2913" y="10672"/>
                    <a:pt x="3099" y="10720"/>
                    <a:pt x="3278" y="10720"/>
                  </a:cubicBezTo>
                  <a:cubicBezTo>
                    <a:pt x="3344" y="10720"/>
                    <a:pt x="3409" y="10714"/>
                    <a:pt x="3472" y="10700"/>
                  </a:cubicBezTo>
                  <a:cubicBezTo>
                    <a:pt x="3915" y="10569"/>
                    <a:pt x="4281" y="10256"/>
                    <a:pt x="4463" y="9813"/>
                  </a:cubicBezTo>
                  <a:cubicBezTo>
                    <a:pt x="4620" y="9395"/>
                    <a:pt x="4724" y="8951"/>
                    <a:pt x="4724" y="8482"/>
                  </a:cubicBezTo>
                  <a:cubicBezTo>
                    <a:pt x="4724" y="8482"/>
                    <a:pt x="4724" y="8508"/>
                    <a:pt x="4724" y="8534"/>
                  </a:cubicBezTo>
                  <a:cubicBezTo>
                    <a:pt x="4829" y="9108"/>
                    <a:pt x="4985" y="9708"/>
                    <a:pt x="5168" y="10282"/>
                  </a:cubicBezTo>
                  <a:cubicBezTo>
                    <a:pt x="5298" y="10700"/>
                    <a:pt x="5429" y="11117"/>
                    <a:pt x="5585" y="11535"/>
                  </a:cubicBezTo>
                  <a:cubicBezTo>
                    <a:pt x="5664" y="11718"/>
                    <a:pt x="5742" y="11900"/>
                    <a:pt x="5846" y="12057"/>
                  </a:cubicBezTo>
                  <a:cubicBezTo>
                    <a:pt x="6055" y="12527"/>
                    <a:pt x="6447" y="12892"/>
                    <a:pt x="6942" y="13022"/>
                  </a:cubicBezTo>
                  <a:cubicBezTo>
                    <a:pt x="7005" y="13033"/>
                    <a:pt x="7066" y="13038"/>
                    <a:pt x="7128" y="13038"/>
                  </a:cubicBezTo>
                  <a:cubicBezTo>
                    <a:pt x="7681" y="13038"/>
                    <a:pt x="8179" y="12631"/>
                    <a:pt x="8508" y="12161"/>
                  </a:cubicBezTo>
                  <a:cubicBezTo>
                    <a:pt x="8873" y="11639"/>
                    <a:pt x="9082" y="11039"/>
                    <a:pt x="9134" y="10413"/>
                  </a:cubicBezTo>
                  <a:cubicBezTo>
                    <a:pt x="9187" y="9995"/>
                    <a:pt x="9161" y="9604"/>
                    <a:pt x="9082" y="9212"/>
                  </a:cubicBezTo>
                  <a:lnTo>
                    <a:pt x="9082" y="9212"/>
                  </a:lnTo>
                  <a:cubicBezTo>
                    <a:pt x="9213" y="9578"/>
                    <a:pt x="9421" y="9943"/>
                    <a:pt x="9656" y="10282"/>
                  </a:cubicBezTo>
                  <a:cubicBezTo>
                    <a:pt x="9709" y="10413"/>
                    <a:pt x="9813" y="10517"/>
                    <a:pt x="9943" y="10595"/>
                  </a:cubicBezTo>
                  <a:cubicBezTo>
                    <a:pt x="10022" y="10648"/>
                    <a:pt x="10126" y="10674"/>
                    <a:pt x="10230" y="10674"/>
                  </a:cubicBezTo>
                  <a:cubicBezTo>
                    <a:pt x="10622" y="10595"/>
                    <a:pt x="10961" y="10334"/>
                    <a:pt x="11144" y="9995"/>
                  </a:cubicBezTo>
                  <a:cubicBezTo>
                    <a:pt x="11196" y="9891"/>
                    <a:pt x="11248" y="9786"/>
                    <a:pt x="11326" y="9656"/>
                  </a:cubicBezTo>
                  <a:cubicBezTo>
                    <a:pt x="11770" y="8795"/>
                    <a:pt x="12031" y="7803"/>
                    <a:pt x="12057" y="6838"/>
                  </a:cubicBezTo>
                  <a:cubicBezTo>
                    <a:pt x="12057" y="6577"/>
                    <a:pt x="12057" y="6342"/>
                    <a:pt x="12031" y="6107"/>
                  </a:cubicBezTo>
                  <a:lnTo>
                    <a:pt x="12031" y="6107"/>
                  </a:lnTo>
                  <a:lnTo>
                    <a:pt x="12344" y="6524"/>
                  </a:lnTo>
                  <a:cubicBezTo>
                    <a:pt x="12396" y="6603"/>
                    <a:pt x="12449" y="6681"/>
                    <a:pt x="12501" y="6733"/>
                  </a:cubicBezTo>
                  <a:cubicBezTo>
                    <a:pt x="12553" y="6785"/>
                    <a:pt x="12579" y="6838"/>
                    <a:pt x="12631" y="6890"/>
                  </a:cubicBezTo>
                  <a:cubicBezTo>
                    <a:pt x="13127" y="6577"/>
                    <a:pt x="13310" y="5924"/>
                    <a:pt x="13414" y="5350"/>
                  </a:cubicBezTo>
                  <a:cubicBezTo>
                    <a:pt x="13492" y="5011"/>
                    <a:pt x="13545" y="4698"/>
                    <a:pt x="13623" y="4359"/>
                  </a:cubicBezTo>
                  <a:lnTo>
                    <a:pt x="13597" y="4280"/>
                  </a:lnTo>
                  <a:cubicBezTo>
                    <a:pt x="12475" y="1932"/>
                    <a:pt x="11535" y="340"/>
                    <a:pt x="11535" y="340"/>
                  </a:cubicBezTo>
                  <a:lnTo>
                    <a:pt x="9213" y="1"/>
                  </a:lnTo>
                  <a:lnTo>
                    <a:pt x="9369" y="731"/>
                  </a:lnTo>
                  <a:lnTo>
                    <a:pt x="7569" y="340"/>
                  </a:lnTo>
                  <a:lnTo>
                    <a:pt x="7569" y="340"/>
                  </a:lnTo>
                  <a:cubicBezTo>
                    <a:pt x="7569" y="340"/>
                    <a:pt x="7595" y="575"/>
                    <a:pt x="7647" y="940"/>
                  </a:cubicBezTo>
                  <a:lnTo>
                    <a:pt x="46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018;p89"/>
            <p:cNvSpPr/>
            <p:nvPr/>
          </p:nvSpPr>
          <p:spPr>
            <a:xfrm>
              <a:off x="4499450" y="1850775"/>
              <a:ext cx="292950" cy="376625"/>
            </a:xfrm>
            <a:custGeom>
              <a:avLst/>
              <a:gdLst/>
              <a:ahLst/>
              <a:cxnLst/>
              <a:rect l="l" t="t" r="r" b="b"/>
              <a:pathLst>
                <a:path w="11718" h="15065" extrusionOk="0">
                  <a:moveTo>
                    <a:pt x="0" y="0"/>
                  </a:moveTo>
                  <a:cubicBezTo>
                    <a:pt x="0" y="1"/>
                    <a:pt x="78" y="4567"/>
                    <a:pt x="1879" y="8560"/>
                  </a:cubicBezTo>
                  <a:cubicBezTo>
                    <a:pt x="2401" y="9734"/>
                    <a:pt x="3079" y="10830"/>
                    <a:pt x="3914" y="11848"/>
                  </a:cubicBezTo>
                  <a:cubicBezTo>
                    <a:pt x="4045" y="12004"/>
                    <a:pt x="4175" y="12161"/>
                    <a:pt x="4332" y="12291"/>
                  </a:cubicBezTo>
                  <a:cubicBezTo>
                    <a:pt x="5926" y="14034"/>
                    <a:pt x="7804" y="15065"/>
                    <a:pt x="9515" y="15065"/>
                  </a:cubicBezTo>
                  <a:cubicBezTo>
                    <a:pt x="9597" y="15065"/>
                    <a:pt x="9679" y="15062"/>
                    <a:pt x="9760" y="15058"/>
                  </a:cubicBezTo>
                  <a:cubicBezTo>
                    <a:pt x="10934" y="14979"/>
                    <a:pt x="11430" y="14405"/>
                    <a:pt x="11587" y="13779"/>
                  </a:cubicBezTo>
                  <a:cubicBezTo>
                    <a:pt x="11717" y="13179"/>
                    <a:pt x="11665" y="12552"/>
                    <a:pt x="11456" y="11952"/>
                  </a:cubicBezTo>
                  <a:cubicBezTo>
                    <a:pt x="11195" y="11352"/>
                    <a:pt x="10804" y="10804"/>
                    <a:pt x="10334" y="10334"/>
                  </a:cubicBezTo>
                  <a:cubicBezTo>
                    <a:pt x="7959" y="7829"/>
                    <a:pt x="3027" y="5167"/>
                    <a:pt x="548" y="1018"/>
                  </a:cubicBezTo>
                  <a:cubicBezTo>
                    <a:pt x="339" y="705"/>
                    <a:pt x="157" y="36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019;p89"/>
            <p:cNvSpPr/>
            <p:nvPr/>
          </p:nvSpPr>
          <p:spPr>
            <a:xfrm>
              <a:off x="4707200" y="1708300"/>
              <a:ext cx="168850" cy="550850"/>
            </a:xfrm>
            <a:custGeom>
              <a:avLst/>
              <a:gdLst/>
              <a:ahLst/>
              <a:cxnLst/>
              <a:rect l="l" t="t" r="r" b="b"/>
              <a:pathLst>
                <a:path w="6754" h="22034" extrusionOk="0">
                  <a:moveTo>
                    <a:pt x="3875" y="1"/>
                  </a:moveTo>
                  <a:cubicBezTo>
                    <a:pt x="3450" y="1"/>
                    <a:pt x="0" y="4131"/>
                    <a:pt x="432" y="8805"/>
                  </a:cubicBezTo>
                  <a:cubicBezTo>
                    <a:pt x="719" y="11205"/>
                    <a:pt x="1241" y="13580"/>
                    <a:pt x="1972" y="15877"/>
                  </a:cubicBezTo>
                  <a:lnTo>
                    <a:pt x="2024" y="16033"/>
                  </a:lnTo>
                  <a:cubicBezTo>
                    <a:pt x="2494" y="17442"/>
                    <a:pt x="2937" y="18669"/>
                    <a:pt x="3277" y="19478"/>
                  </a:cubicBezTo>
                  <a:cubicBezTo>
                    <a:pt x="3407" y="19791"/>
                    <a:pt x="3564" y="20130"/>
                    <a:pt x="3746" y="20443"/>
                  </a:cubicBezTo>
                  <a:cubicBezTo>
                    <a:pt x="4027" y="20938"/>
                    <a:pt x="4889" y="22034"/>
                    <a:pt x="5583" y="22034"/>
                  </a:cubicBezTo>
                  <a:cubicBezTo>
                    <a:pt x="6244" y="22034"/>
                    <a:pt x="6753" y="21037"/>
                    <a:pt x="6460" y="17573"/>
                  </a:cubicBezTo>
                  <a:cubicBezTo>
                    <a:pt x="6460" y="17573"/>
                    <a:pt x="4268" y="12562"/>
                    <a:pt x="3903" y="7004"/>
                  </a:cubicBezTo>
                  <a:cubicBezTo>
                    <a:pt x="3746" y="4760"/>
                    <a:pt x="3772" y="2516"/>
                    <a:pt x="3981" y="271"/>
                  </a:cubicBezTo>
                  <a:cubicBezTo>
                    <a:pt x="4007" y="193"/>
                    <a:pt x="3981" y="89"/>
                    <a:pt x="3903" y="10"/>
                  </a:cubicBezTo>
                  <a:cubicBezTo>
                    <a:pt x="3896" y="4"/>
                    <a:pt x="3887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020;p89"/>
            <p:cNvSpPr/>
            <p:nvPr/>
          </p:nvSpPr>
          <p:spPr>
            <a:xfrm>
              <a:off x="4363100" y="2046500"/>
              <a:ext cx="385575" cy="224450"/>
            </a:xfrm>
            <a:custGeom>
              <a:avLst/>
              <a:gdLst/>
              <a:ahLst/>
              <a:cxnLst/>
              <a:rect l="l" t="t" r="r" b="b"/>
              <a:pathLst>
                <a:path w="15423" h="8978" extrusionOk="0">
                  <a:moveTo>
                    <a:pt x="0" y="0"/>
                  </a:moveTo>
                  <a:cubicBezTo>
                    <a:pt x="0" y="0"/>
                    <a:pt x="1018" y="4828"/>
                    <a:pt x="3993" y="7150"/>
                  </a:cubicBezTo>
                  <a:cubicBezTo>
                    <a:pt x="4306" y="7385"/>
                    <a:pt x="4619" y="7594"/>
                    <a:pt x="4984" y="7777"/>
                  </a:cubicBezTo>
                  <a:cubicBezTo>
                    <a:pt x="5298" y="7959"/>
                    <a:pt x="5663" y="8090"/>
                    <a:pt x="6028" y="8194"/>
                  </a:cubicBezTo>
                  <a:cubicBezTo>
                    <a:pt x="7411" y="8559"/>
                    <a:pt x="8794" y="8820"/>
                    <a:pt x="10204" y="8925"/>
                  </a:cubicBezTo>
                  <a:cubicBezTo>
                    <a:pt x="10553" y="8961"/>
                    <a:pt x="10902" y="8978"/>
                    <a:pt x="11249" y="8978"/>
                  </a:cubicBezTo>
                  <a:cubicBezTo>
                    <a:pt x="11914" y="8978"/>
                    <a:pt x="12570" y="8914"/>
                    <a:pt x="13205" y="8794"/>
                  </a:cubicBezTo>
                  <a:cubicBezTo>
                    <a:pt x="13674" y="8690"/>
                    <a:pt x="14118" y="8507"/>
                    <a:pt x="14509" y="8246"/>
                  </a:cubicBezTo>
                  <a:cubicBezTo>
                    <a:pt x="14875" y="8011"/>
                    <a:pt x="15110" y="7646"/>
                    <a:pt x="15214" y="7229"/>
                  </a:cubicBezTo>
                  <a:cubicBezTo>
                    <a:pt x="15423" y="6289"/>
                    <a:pt x="13492" y="4828"/>
                    <a:pt x="9786" y="4462"/>
                  </a:cubicBezTo>
                  <a:lnTo>
                    <a:pt x="9603" y="4462"/>
                  </a:lnTo>
                  <a:cubicBezTo>
                    <a:pt x="6315" y="4175"/>
                    <a:pt x="3027" y="3549"/>
                    <a:pt x="913" y="1227"/>
                  </a:cubicBezTo>
                  <a:cubicBezTo>
                    <a:pt x="574" y="861"/>
                    <a:pt x="261" y="44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021;p89"/>
            <p:cNvSpPr/>
            <p:nvPr/>
          </p:nvSpPr>
          <p:spPr>
            <a:xfrm>
              <a:off x="4316125" y="2173700"/>
              <a:ext cx="436475" cy="166100"/>
            </a:xfrm>
            <a:custGeom>
              <a:avLst/>
              <a:gdLst/>
              <a:ahLst/>
              <a:cxnLst/>
              <a:rect l="l" t="t" r="r" b="b"/>
              <a:pathLst>
                <a:path w="17459" h="664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1" y="5559"/>
                    <a:pt x="7229" y="6368"/>
                  </a:cubicBezTo>
                  <a:cubicBezTo>
                    <a:pt x="8625" y="6555"/>
                    <a:pt x="9938" y="6643"/>
                    <a:pt x="11127" y="6643"/>
                  </a:cubicBezTo>
                  <a:cubicBezTo>
                    <a:pt x="14582" y="6643"/>
                    <a:pt x="16992" y="5902"/>
                    <a:pt x="17380" y="4698"/>
                  </a:cubicBezTo>
                  <a:cubicBezTo>
                    <a:pt x="17432" y="4515"/>
                    <a:pt x="17458" y="4307"/>
                    <a:pt x="17406" y="4124"/>
                  </a:cubicBezTo>
                  <a:cubicBezTo>
                    <a:pt x="17354" y="3706"/>
                    <a:pt x="16962" y="3367"/>
                    <a:pt x="16388" y="3158"/>
                  </a:cubicBezTo>
                  <a:cubicBezTo>
                    <a:pt x="15593" y="2830"/>
                    <a:pt x="14398" y="2685"/>
                    <a:pt x="13074" y="2685"/>
                  </a:cubicBezTo>
                  <a:cubicBezTo>
                    <a:pt x="12400" y="2685"/>
                    <a:pt x="11692" y="2722"/>
                    <a:pt x="10986" y="2793"/>
                  </a:cubicBezTo>
                  <a:cubicBezTo>
                    <a:pt x="10454" y="2833"/>
                    <a:pt x="9921" y="2854"/>
                    <a:pt x="9388" y="2854"/>
                  </a:cubicBezTo>
                  <a:cubicBezTo>
                    <a:pt x="8538" y="2854"/>
                    <a:pt x="7688" y="2801"/>
                    <a:pt x="6837" y="2689"/>
                  </a:cubicBezTo>
                  <a:cubicBezTo>
                    <a:pt x="4515" y="2402"/>
                    <a:pt x="2088" y="1697"/>
                    <a:pt x="496" y="444"/>
                  </a:cubicBezTo>
                  <a:cubicBezTo>
                    <a:pt x="339" y="314"/>
                    <a:pt x="157" y="15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022;p89"/>
            <p:cNvSpPr/>
            <p:nvPr/>
          </p:nvSpPr>
          <p:spPr>
            <a:xfrm>
              <a:off x="4712775" y="2816975"/>
              <a:ext cx="176825" cy="915325"/>
            </a:xfrm>
            <a:custGeom>
              <a:avLst/>
              <a:gdLst/>
              <a:ahLst/>
              <a:cxnLst/>
              <a:rect l="l" t="t" r="r" b="b"/>
              <a:pathLst>
                <a:path w="7073" h="36613" extrusionOk="0">
                  <a:moveTo>
                    <a:pt x="1671" y="0"/>
                  </a:moveTo>
                  <a:cubicBezTo>
                    <a:pt x="1671" y="0"/>
                    <a:pt x="1149" y="4776"/>
                    <a:pt x="575" y="13440"/>
                  </a:cubicBezTo>
                  <a:cubicBezTo>
                    <a:pt x="0" y="22103"/>
                    <a:pt x="261" y="36613"/>
                    <a:pt x="261" y="36613"/>
                  </a:cubicBezTo>
                  <a:cubicBezTo>
                    <a:pt x="7072" y="28053"/>
                    <a:pt x="5872" y="13022"/>
                    <a:pt x="5872" y="13022"/>
                  </a:cubicBezTo>
                  <a:cubicBezTo>
                    <a:pt x="5454" y="3915"/>
                    <a:pt x="1671" y="0"/>
                    <a:pt x="1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23;p89"/>
            <p:cNvSpPr/>
            <p:nvPr/>
          </p:nvSpPr>
          <p:spPr>
            <a:xfrm>
              <a:off x="4846475" y="1713550"/>
              <a:ext cx="330175" cy="537625"/>
            </a:xfrm>
            <a:custGeom>
              <a:avLst/>
              <a:gdLst/>
              <a:ahLst/>
              <a:cxnLst/>
              <a:rect l="l" t="t" r="r" b="b"/>
              <a:pathLst>
                <a:path w="13207" h="21505" extrusionOk="0">
                  <a:moveTo>
                    <a:pt x="11330" y="0"/>
                  </a:moveTo>
                  <a:cubicBezTo>
                    <a:pt x="8782" y="0"/>
                    <a:pt x="2920" y="2973"/>
                    <a:pt x="1333" y="11439"/>
                  </a:cubicBezTo>
                  <a:cubicBezTo>
                    <a:pt x="0" y="18528"/>
                    <a:pt x="1873" y="21504"/>
                    <a:pt x="3262" y="21504"/>
                  </a:cubicBezTo>
                  <a:cubicBezTo>
                    <a:pt x="3914" y="21504"/>
                    <a:pt x="4458" y="20850"/>
                    <a:pt x="4517" y="19659"/>
                  </a:cubicBezTo>
                  <a:cubicBezTo>
                    <a:pt x="4673" y="15901"/>
                    <a:pt x="6056" y="8673"/>
                    <a:pt x="6056" y="8673"/>
                  </a:cubicBezTo>
                  <a:cubicBezTo>
                    <a:pt x="7570" y="4576"/>
                    <a:pt x="8979" y="3297"/>
                    <a:pt x="10205" y="2488"/>
                  </a:cubicBezTo>
                  <a:cubicBezTo>
                    <a:pt x="11406" y="1679"/>
                    <a:pt x="13207" y="1992"/>
                    <a:pt x="12476" y="453"/>
                  </a:cubicBezTo>
                  <a:cubicBezTo>
                    <a:pt x="12338" y="162"/>
                    <a:pt x="11924" y="0"/>
                    <a:pt x="1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024;p89"/>
            <p:cNvSpPr/>
            <p:nvPr/>
          </p:nvSpPr>
          <p:spPr>
            <a:xfrm>
              <a:off x="4688625" y="2173525"/>
              <a:ext cx="170500" cy="139800"/>
            </a:xfrm>
            <a:custGeom>
              <a:avLst/>
              <a:gdLst/>
              <a:ahLst/>
              <a:cxnLst/>
              <a:rect l="l" t="t" r="r" b="b"/>
              <a:pathLst>
                <a:path w="6820" h="5592" extrusionOk="0">
                  <a:moveTo>
                    <a:pt x="3083" y="1"/>
                  </a:moveTo>
                  <a:cubicBezTo>
                    <a:pt x="2787" y="1"/>
                    <a:pt x="2465" y="105"/>
                    <a:pt x="2115" y="347"/>
                  </a:cubicBezTo>
                  <a:cubicBezTo>
                    <a:pt x="1" y="1808"/>
                    <a:pt x="2115" y="4757"/>
                    <a:pt x="2115" y="4757"/>
                  </a:cubicBezTo>
                  <a:cubicBezTo>
                    <a:pt x="3165" y="5360"/>
                    <a:pt x="4020" y="5592"/>
                    <a:pt x="4684" y="5592"/>
                  </a:cubicBezTo>
                  <a:cubicBezTo>
                    <a:pt x="6348" y="5592"/>
                    <a:pt x="6820" y="4142"/>
                    <a:pt x="6186" y="3452"/>
                  </a:cubicBezTo>
                  <a:cubicBezTo>
                    <a:pt x="5424" y="2625"/>
                    <a:pt x="4571" y="1"/>
                    <a:pt x="3083" y="1"/>
                  </a:cubicBezTo>
                  <a:close/>
                </a:path>
              </a:pathLst>
            </a:custGeom>
            <a:solidFill>
              <a:srgbClr val="EEF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025;p89"/>
            <p:cNvSpPr/>
            <p:nvPr/>
          </p:nvSpPr>
          <p:spPr>
            <a:xfrm>
              <a:off x="4688625" y="2173525"/>
              <a:ext cx="170500" cy="139800"/>
            </a:xfrm>
            <a:custGeom>
              <a:avLst/>
              <a:gdLst/>
              <a:ahLst/>
              <a:cxnLst/>
              <a:rect l="l" t="t" r="r" b="b"/>
              <a:pathLst>
                <a:path w="6820" h="5592" extrusionOk="0">
                  <a:moveTo>
                    <a:pt x="3083" y="1"/>
                  </a:moveTo>
                  <a:cubicBezTo>
                    <a:pt x="2787" y="1"/>
                    <a:pt x="2465" y="105"/>
                    <a:pt x="2115" y="347"/>
                  </a:cubicBezTo>
                  <a:cubicBezTo>
                    <a:pt x="1" y="1808"/>
                    <a:pt x="2115" y="4757"/>
                    <a:pt x="2115" y="4757"/>
                  </a:cubicBezTo>
                  <a:cubicBezTo>
                    <a:pt x="3165" y="5360"/>
                    <a:pt x="4020" y="5592"/>
                    <a:pt x="4684" y="5592"/>
                  </a:cubicBezTo>
                  <a:cubicBezTo>
                    <a:pt x="6348" y="5592"/>
                    <a:pt x="6820" y="4142"/>
                    <a:pt x="6186" y="3452"/>
                  </a:cubicBezTo>
                  <a:cubicBezTo>
                    <a:pt x="5424" y="2625"/>
                    <a:pt x="4571" y="1"/>
                    <a:pt x="3083" y="1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026;p89"/>
            <p:cNvSpPr/>
            <p:nvPr/>
          </p:nvSpPr>
          <p:spPr>
            <a:xfrm>
              <a:off x="4824975" y="1807550"/>
              <a:ext cx="231625" cy="700800"/>
            </a:xfrm>
            <a:custGeom>
              <a:avLst/>
              <a:gdLst/>
              <a:ahLst/>
              <a:cxnLst/>
              <a:rect l="l" t="t" r="r" b="b"/>
              <a:pathLst>
                <a:path w="9265" h="28032" extrusionOk="0">
                  <a:moveTo>
                    <a:pt x="7709" y="0"/>
                  </a:moveTo>
                  <a:cubicBezTo>
                    <a:pt x="6289" y="0"/>
                    <a:pt x="3306" y="3464"/>
                    <a:pt x="2193" y="7679"/>
                  </a:cubicBezTo>
                  <a:cubicBezTo>
                    <a:pt x="966" y="12298"/>
                    <a:pt x="1932" y="14908"/>
                    <a:pt x="471" y="16943"/>
                  </a:cubicBezTo>
                  <a:cubicBezTo>
                    <a:pt x="471" y="16943"/>
                    <a:pt x="1" y="18744"/>
                    <a:pt x="157" y="19892"/>
                  </a:cubicBezTo>
                  <a:cubicBezTo>
                    <a:pt x="184" y="20127"/>
                    <a:pt x="236" y="20727"/>
                    <a:pt x="340" y="21484"/>
                  </a:cubicBezTo>
                  <a:cubicBezTo>
                    <a:pt x="610" y="23915"/>
                    <a:pt x="1273" y="28032"/>
                    <a:pt x="2981" y="28032"/>
                  </a:cubicBezTo>
                  <a:cubicBezTo>
                    <a:pt x="3088" y="28032"/>
                    <a:pt x="3199" y="28016"/>
                    <a:pt x="3315" y="27982"/>
                  </a:cubicBezTo>
                  <a:cubicBezTo>
                    <a:pt x="3315" y="27982"/>
                    <a:pt x="6159" y="27616"/>
                    <a:pt x="7725" y="23050"/>
                  </a:cubicBezTo>
                  <a:cubicBezTo>
                    <a:pt x="9265" y="18509"/>
                    <a:pt x="5507" y="14255"/>
                    <a:pt x="6420" y="7575"/>
                  </a:cubicBezTo>
                  <a:cubicBezTo>
                    <a:pt x="6577" y="6218"/>
                    <a:pt x="6890" y="4861"/>
                    <a:pt x="7282" y="3556"/>
                  </a:cubicBezTo>
                  <a:cubicBezTo>
                    <a:pt x="8143" y="868"/>
                    <a:pt x="8978" y="711"/>
                    <a:pt x="8091" y="111"/>
                  </a:cubicBezTo>
                  <a:cubicBezTo>
                    <a:pt x="7982" y="36"/>
                    <a:pt x="7853" y="0"/>
                    <a:pt x="7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027;p89"/>
            <p:cNvSpPr/>
            <p:nvPr/>
          </p:nvSpPr>
          <p:spPr>
            <a:xfrm>
              <a:off x="4108650" y="2619925"/>
              <a:ext cx="669375" cy="1669975"/>
            </a:xfrm>
            <a:custGeom>
              <a:avLst/>
              <a:gdLst/>
              <a:ahLst/>
              <a:cxnLst/>
              <a:rect l="l" t="t" r="r" b="b"/>
              <a:pathLst>
                <a:path w="26775" h="66799" extrusionOk="0">
                  <a:moveTo>
                    <a:pt x="16974" y="1"/>
                  </a:moveTo>
                  <a:cubicBezTo>
                    <a:pt x="16122" y="1"/>
                    <a:pt x="15374" y="80"/>
                    <a:pt x="14823" y="158"/>
                  </a:cubicBezTo>
                  <a:cubicBezTo>
                    <a:pt x="12057" y="575"/>
                    <a:pt x="6864" y="1150"/>
                    <a:pt x="3419" y="9187"/>
                  </a:cubicBezTo>
                  <a:cubicBezTo>
                    <a:pt x="1" y="17251"/>
                    <a:pt x="1958" y="32204"/>
                    <a:pt x="4254" y="42851"/>
                  </a:cubicBezTo>
                  <a:cubicBezTo>
                    <a:pt x="6437" y="53061"/>
                    <a:pt x="11489" y="65538"/>
                    <a:pt x="13314" y="65538"/>
                  </a:cubicBezTo>
                  <a:cubicBezTo>
                    <a:pt x="13387" y="65538"/>
                    <a:pt x="13456" y="65517"/>
                    <a:pt x="13518" y="65476"/>
                  </a:cubicBezTo>
                  <a:cubicBezTo>
                    <a:pt x="14353" y="64954"/>
                    <a:pt x="14536" y="63832"/>
                    <a:pt x="14510" y="62840"/>
                  </a:cubicBezTo>
                  <a:lnTo>
                    <a:pt x="14510" y="62840"/>
                  </a:lnTo>
                  <a:cubicBezTo>
                    <a:pt x="14790" y="64547"/>
                    <a:pt x="15364" y="66798"/>
                    <a:pt x="16400" y="66798"/>
                  </a:cubicBezTo>
                  <a:cubicBezTo>
                    <a:pt x="16521" y="66798"/>
                    <a:pt x="16647" y="66768"/>
                    <a:pt x="16780" y="66702"/>
                  </a:cubicBezTo>
                  <a:cubicBezTo>
                    <a:pt x="18737" y="65737"/>
                    <a:pt x="18163" y="61040"/>
                    <a:pt x="18163" y="61040"/>
                  </a:cubicBezTo>
                  <a:lnTo>
                    <a:pt x="18163" y="61040"/>
                  </a:lnTo>
                  <a:cubicBezTo>
                    <a:pt x="18164" y="61040"/>
                    <a:pt x="19003" y="65408"/>
                    <a:pt x="20561" y="65408"/>
                  </a:cubicBezTo>
                  <a:cubicBezTo>
                    <a:pt x="20605" y="65408"/>
                    <a:pt x="20649" y="65405"/>
                    <a:pt x="20695" y="65398"/>
                  </a:cubicBezTo>
                  <a:cubicBezTo>
                    <a:pt x="22313" y="65163"/>
                    <a:pt x="22626" y="62318"/>
                    <a:pt x="22234" y="56629"/>
                  </a:cubicBezTo>
                  <a:cubicBezTo>
                    <a:pt x="22104" y="55038"/>
                    <a:pt x="22208" y="53472"/>
                    <a:pt x="22547" y="51932"/>
                  </a:cubicBezTo>
                  <a:cubicBezTo>
                    <a:pt x="23252" y="48827"/>
                    <a:pt x="24713" y="46348"/>
                    <a:pt x="25548" y="43033"/>
                  </a:cubicBezTo>
                  <a:cubicBezTo>
                    <a:pt x="26775" y="38232"/>
                    <a:pt x="25235" y="26671"/>
                    <a:pt x="25888" y="19678"/>
                  </a:cubicBezTo>
                  <a:cubicBezTo>
                    <a:pt x="26175" y="16624"/>
                    <a:pt x="26279" y="14197"/>
                    <a:pt x="26305" y="12449"/>
                  </a:cubicBezTo>
                  <a:cubicBezTo>
                    <a:pt x="26357" y="10179"/>
                    <a:pt x="26279" y="9030"/>
                    <a:pt x="26279" y="9030"/>
                  </a:cubicBezTo>
                  <a:cubicBezTo>
                    <a:pt x="25506" y="1278"/>
                    <a:pt x="20399" y="1"/>
                    <a:pt x="16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028;p89"/>
            <p:cNvSpPr/>
            <p:nvPr/>
          </p:nvSpPr>
          <p:spPr>
            <a:xfrm>
              <a:off x="4108650" y="2619675"/>
              <a:ext cx="659600" cy="1670225"/>
            </a:xfrm>
            <a:custGeom>
              <a:avLst/>
              <a:gdLst/>
              <a:ahLst/>
              <a:cxnLst/>
              <a:rect l="l" t="t" r="r" b="b"/>
              <a:pathLst>
                <a:path w="26384" h="66809" extrusionOk="0">
                  <a:moveTo>
                    <a:pt x="16975" y="1"/>
                  </a:moveTo>
                  <a:cubicBezTo>
                    <a:pt x="16111" y="1"/>
                    <a:pt x="15354" y="84"/>
                    <a:pt x="14797" y="168"/>
                  </a:cubicBezTo>
                  <a:cubicBezTo>
                    <a:pt x="12031" y="559"/>
                    <a:pt x="6838" y="1133"/>
                    <a:pt x="3419" y="9197"/>
                  </a:cubicBezTo>
                  <a:cubicBezTo>
                    <a:pt x="1" y="17235"/>
                    <a:pt x="1958" y="32214"/>
                    <a:pt x="4228" y="42835"/>
                  </a:cubicBezTo>
                  <a:cubicBezTo>
                    <a:pt x="6413" y="53078"/>
                    <a:pt x="11472" y="65545"/>
                    <a:pt x="13293" y="65545"/>
                  </a:cubicBezTo>
                  <a:cubicBezTo>
                    <a:pt x="13364" y="65545"/>
                    <a:pt x="13431" y="65525"/>
                    <a:pt x="13492" y="65486"/>
                  </a:cubicBezTo>
                  <a:cubicBezTo>
                    <a:pt x="14327" y="64938"/>
                    <a:pt x="14510" y="63816"/>
                    <a:pt x="14484" y="62850"/>
                  </a:cubicBezTo>
                  <a:lnTo>
                    <a:pt x="14484" y="62850"/>
                  </a:lnTo>
                  <a:cubicBezTo>
                    <a:pt x="14764" y="64557"/>
                    <a:pt x="15359" y="66808"/>
                    <a:pt x="16381" y="66808"/>
                  </a:cubicBezTo>
                  <a:cubicBezTo>
                    <a:pt x="16499" y="66808"/>
                    <a:pt x="16624" y="66778"/>
                    <a:pt x="16754" y="66712"/>
                  </a:cubicBezTo>
                  <a:cubicBezTo>
                    <a:pt x="18711" y="65721"/>
                    <a:pt x="18137" y="61050"/>
                    <a:pt x="18137" y="61050"/>
                  </a:cubicBezTo>
                  <a:lnTo>
                    <a:pt x="18137" y="61050"/>
                  </a:lnTo>
                  <a:cubicBezTo>
                    <a:pt x="18137" y="61050"/>
                    <a:pt x="19006" y="65416"/>
                    <a:pt x="20549" y="65416"/>
                  </a:cubicBezTo>
                  <a:cubicBezTo>
                    <a:pt x="20588" y="65416"/>
                    <a:pt x="20628" y="65413"/>
                    <a:pt x="20669" y="65408"/>
                  </a:cubicBezTo>
                  <a:cubicBezTo>
                    <a:pt x="22287" y="65147"/>
                    <a:pt x="22626" y="62302"/>
                    <a:pt x="22208" y="56613"/>
                  </a:cubicBezTo>
                  <a:cubicBezTo>
                    <a:pt x="22104" y="55048"/>
                    <a:pt x="22208" y="53482"/>
                    <a:pt x="22547" y="51942"/>
                  </a:cubicBezTo>
                  <a:cubicBezTo>
                    <a:pt x="21999" y="51759"/>
                    <a:pt x="21451" y="51603"/>
                    <a:pt x="20877" y="51498"/>
                  </a:cubicBezTo>
                  <a:cubicBezTo>
                    <a:pt x="19473" y="51171"/>
                    <a:pt x="18012" y="50830"/>
                    <a:pt x="16557" y="50830"/>
                  </a:cubicBezTo>
                  <a:cubicBezTo>
                    <a:pt x="16038" y="50830"/>
                    <a:pt x="15520" y="50874"/>
                    <a:pt x="15006" y="50977"/>
                  </a:cubicBezTo>
                  <a:cubicBezTo>
                    <a:pt x="15136" y="49985"/>
                    <a:pt x="13675" y="49750"/>
                    <a:pt x="12840" y="49176"/>
                  </a:cubicBezTo>
                  <a:cubicBezTo>
                    <a:pt x="12187" y="48732"/>
                    <a:pt x="11874" y="47923"/>
                    <a:pt x="11587" y="47193"/>
                  </a:cubicBezTo>
                  <a:cubicBezTo>
                    <a:pt x="10987" y="45575"/>
                    <a:pt x="10413" y="43826"/>
                    <a:pt x="10987" y="42234"/>
                  </a:cubicBezTo>
                  <a:cubicBezTo>
                    <a:pt x="11144" y="41739"/>
                    <a:pt x="11457" y="41269"/>
                    <a:pt x="11483" y="40721"/>
                  </a:cubicBezTo>
                  <a:cubicBezTo>
                    <a:pt x="11509" y="40068"/>
                    <a:pt x="11091" y="39468"/>
                    <a:pt x="10857" y="38868"/>
                  </a:cubicBezTo>
                  <a:cubicBezTo>
                    <a:pt x="10648" y="38242"/>
                    <a:pt x="10622" y="37381"/>
                    <a:pt x="11196" y="37067"/>
                  </a:cubicBezTo>
                  <a:cubicBezTo>
                    <a:pt x="11431" y="36911"/>
                    <a:pt x="11718" y="36885"/>
                    <a:pt x="11900" y="36676"/>
                  </a:cubicBezTo>
                  <a:cubicBezTo>
                    <a:pt x="12057" y="36441"/>
                    <a:pt x="12109" y="36128"/>
                    <a:pt x="12031" y="35841"/>
                  </a:cubicBezTo>
                  <a:cubicBezTo>
                    <a:pt x="11744" y="33649"/>
                    <a:pt x="10726" y="31613"/>
                    <a:pt x="10230" y="29447"/>
                  </a:cubicBezTo>
                  <a:cubicBezTo>
                    <a:pt x="9160" y="24933"/>
                    <a:pt x="10282" y="20210"/>
                    <a:pt x="11405" y="15695"/>
                  </a:cubicBezTo>
                  <a:cubicBezTo>
                    <a:pt x="11509" y="15251"/>
                    <a:pt x="11666" y="14755"/>
                    <a:pt x="12083" y="14573"/>
                  </a:cubicBezTo>
                  <a:cubicBezTo>
                    <a:pt x="12200" y="14543"/>
                    <a:pt x="12325" y="14529"/>
                    <a:pt x="12452" y="14529"/>
                  </a:cubicBezTo>
                  <a:cubicBezTo>
                    <a:pt x="12663" y="14529"/>
                    <a:pt x="12879" y="14570"/>
                    <a:pt x="13075" y="14651"/>
                  </a:cubicBezTo>
                  <a:lnTo>
                    <a:pt x="15371" y="15330"/>
                  </a:lnTo>
                  <a:cubicBezTo>
                    <a:pt x="16200" y="15571"/>
                    <a:pt x="17086" y="15824"/>
                    <a:pt x="17938" y="15824"/>
                  </a:cubicBezTo>
                  <a:cubicBezTo>
                    <a:pt x="18374" y="15824"/>
                    <a:pt x="18801" y="15758"/>
                    <a:pt x="19207" y="15591"/>
                  </a:cubicBezTo>
                  <a:cubicBezTo>
                    <a:pt x="19677" y="15382"/>
                    <a:pt x="20121" y="15069"/>
                    <a:pt x="20616" y="14912"/>
                  </a:cubicBezTo>
                  <a:cubicBezTo>
                    <a:pt x="21190" y="14729"/>
                    <a:pt x="21843" y="14782"/>
                    <a:pt x="22469" y="14729"/>
                  </a:cubicBezTo>
                  <a:cubicBezTo>
                    <a:pt x="24009" y="14573"/>
                    <a:pt x="25444" y="13738"/>
                    <a:pt x="26305" y="12459"/>
                  </a:cubicBezTo>
                  <a:cubicBezTo>
                    <a:pt x="26384" y="10189"/>
                    <a:pt x="26279" y="9040"/>
                    <a:pt x="26279" y="9040"/>
                  </a:cubicBezTo>
                  <a:cubicBezTo>
                    <a:pt x="25487" y="1308"/>
                    <a:pt x="20400" y="1"/>
                    <a:pt x="16975" y="1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029;p89"/>
            <p:cNvSpPr/>
            <p:nvPr/>
          </p:nvSpPr>
          <p:spPr>
            <a:xfrm>
              <a:off x="4230000" y="2277400"/>
              <a:ext cx="681775" cy="704000"/>
            </a:xfrm>
            <a:custGeom>
              <a:avLst/>
              <a:gdLst/>
              <a:ahLst/>
              <a:cxnLst/>
              <a:rect l="l" t="t" r="r" b="b"/>
              <a:pathLst>
                <a:path w="27271" h="28160" extrusionOk="0">
                  <a:moveTo>
                    <a:pt x="18539" y="1"/>
                  </a:moveTo>
                  <a:cubicBezTo>
                    <a:pt x="16250" y="1"/>
                    <a:pt x="13639" y="395"/>
                    <a:pt x="11430" y="1750"/>
                  </a:cubicBezTo>
                  <a:cubicBezTo>
                    <a:pt x="6133" y="4986"/>
                    <a:pt x="4359" y="10675"/>
                    <a:pt x="3471" y="12789"/>
                  </a:cubicBezTo>
                  <a:cubicBezTo>
                    <a:pt x="2584" y="14903"/>
                    <a:pt x="1" y="17460"/>
                    <a:pt x="1123" y="18556"/>
                  </a:cubicBezTo>
                  <a:cubicBezTo>
                    <a:pt x="1610" y="19056"/>
                    <a:pt x="2083" y="19198"/>
                    <a:pt x="2464" y="19198"/>
                  </a:cubicBezTo>
                  <a:cubicBezTo>
                    <a:pt x="2939" y="19198"/>
                    <a:pt x="3271" y="18977"/>
                    <a:pt x="3315" y="18948"/>
                  </a:cubicBezTo>
                  <a:lnTo>
                    <a:pt x="3315" y="18948"/>
                  </a:lnTo>
                  <a:cubicBezTo>
                    <a:pt x="3210" y="19078"/>
                    <a:pt x="1175" y="21166"/>
                    <a:pt x="2741" y="22340"/>
                  </a:cubicBezTo>
                  <a:cubicBezTo>
                    <a:pt x="3432" y="22847"/>
                    <a:pt x="3976" y="22993"/>
                    <a:pt x="4373" y="22993"/>
                  </a:cubicBezTo>
                  <a:cubicBezTo>
                    <a:pt x="4873" y="22993"/>
                    <a:pt x="5138" y="22761"/>
                    <a:pt x="5167" y="22731"/>
                  </a:cubicBezTo>
                  <a:lnTo>
                    <a:pt x="5167" y="22731"/>
                  </a:lnTo>
                  <a:cubicBezTo>
                    <a:pt x="5141" y="22810"/>
                    <a:pt x="4646" y="24532"/>
                    <a:pt x="5898" y="25158"/>
                  </a:cubicBezTo>
                  <a:cubicBezTo>
                    <a:pt x="6159" y="25289"/>
                    <a:pt x="6420" y="25341"/>
                    <a:pt x="6707" y="25341"/>
                  </a:cubicBezTo>
                  <a:cubicBezTo>
                    <a:pt x="7281" y="25263"/>
                    <a:pt x="7829" y="24976"/>
                    <a:pt x="8195" y="24506"/>
                  </a:cubicBezTo>
                  <a:lnTo>
                    <a:pt x="8195" y="24506"/>
                  </a:lnTo>
                  <a:cubicBezTo>
                    <a:pt x="8142" y="24636"/>
                    <a:pt x="7568" y="26646"/>
                    <a:pt x="9004" y="27037"/>
                  </a:cubicBezTo>
                  <a:cubicBezTo>
                    <a:pt x="9175" y="27087"/>
                    <a:pt x="9348" y="27111"/>
                    <a:pt x="9520" y="27111"/>
                  </a:cubicBezTo>
                  <a:cubicBezTo>
                    <a:pt x="10158" y="27111"/>
                    <a:pt x="10768" y="26778"/>
                    <a:pt x="11117" y="26202"/>
                  </a:cubicBezTo>
                  <a:lnTo>
                    <a:pt x="11117" y="26202"/>
                  </a:lnTo>
                  <a:cubicBezTo>
                    <a:pt x="11117" y="26202"/>
                    <a:pt x="10856" y="28159"/>
                    <a:pt x="12553" y="28159"/>
                  </a:cubicBezTo>
                  <a:cubicBezTo>
                    <a:pt x="14275" y="28159"/>
                    <a:pt x="15162" y="26202"/>
                    <a:pt x="15162" y="26202"/>
                  </a:cubicBezTo>
                  <a:cubicBezTo>
                    <a:pt x="15162" y="26202"/>
                    <a:pt x="15920" y="27518"/>
                    <a:pt x="17680" y="27518"/>
                  </a:cubicBezTo>
                  <a:cubicBezTo>
                    <a:pt x="17933" y="27518"/>
                    <a:pt x="18207" y="27491"/>
                    <a:pt x="18502" y="27429"/>
                  </a:cubicBezTo>
                  <a:cubicBezTo>
                    <a:pt x="20851" y="26959"/>
                    <a:pt x="22730" y="20879"/>
                    <a:pt x="23539" y="16547"/>
                  </a:cubicBezTo>
                  <a:cubicBezTo>
                    <a:pt x="24348" y="12241"/>
                    <a:pt x="27271" y="10023"/>
                    <a:pt x="26801" y="7596"/>
                  </a:cubicBezTo>
                  <a:cubicBezTo>
                    <a:pt x="26540" y="6265"/>
                    <a:pt x="25809" y="4360"/>
                    <a:pt x="25209" y="2899"/>
                  </a:cubicBezTo>
                  <a:cubicBezTo>
                    <a:pt x="24713" y="1672"/>
                    <a:pt x="24270" y="759"/>
                    <a:pt x="24270" y="759"/>
                  </a:cubicBezTo>
                  <a:cubicBezTo>
                    <a:pt x="24270" y="759"/>
                    <a:pt x="21714" y="1"/>
                    <a:pt x="18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030;p89"/>
            <p:cNvSpPr/>
            <p:nvPr/>
          </p:nvSpPr>
          <p:spPr>
            <a:xfrm>
              <a:off x="4766275" y="2498550"/>
              <a:ext cx="244025" cy="238200"/>
            </a:xfrm>
            <a:custGeom>
              <a:avLst/>
              <a:gdLst/>
              <a:ahLst/>
              <a:cxnLst/>
              <a:rect l="l" t="t" r="r" b="b"/>
              <a:pathLst>
                <a:path w="9761" h="9528" extrusionOk="0">
                  <a:moveTo>
                    <a:pt x="5762" y="0"/>
                  </a:moveTo>
                  <a:cubicBezTo>
                    <a:pt x="5303" y="0"/>
                    <a:pt x="3065" y="146"/>
                    <a:pt x="1618" y="2899"/>
                  </a:cubicBezTo>
                  <a:cubicBezTo>
                    <a:pt x="1592" y="2951"/>
                    <a:pt x="1566" y="3003"/>
                    <a:pt x="1540" y="3030"/>
                  </a:cubicBezTo>
                  <a:cubicBezTo>
                    <a:pt x="0" y="6057"/>
                    <a:pt x="1279" y="8066"/>
                    <a:pt x="1279" y="8066"/>
                  </a:cubicBezTo>
                  <a:cubicBezTo>
                    <a:pt x="1891" y="8240"/>
                    <a:pt x="2472" y="8308"/>
                    <a:pt x="3012" y="8308"/>
                  </a:cubicBezTo>
                  <a:cubicBezTo>
                    <a:pt x="4919" y="8308"/>
                    <a:pt x="6311" y="7463"/>
                    <a:pt x="6697" y="7463"/>
                  </a:cubicBezTo>
                  <a:cubicBezTo>
                    <a:pt x="6710" y="7463"/>
                    <a:pt x="6722" y="7464"/>
                    <a:pt x="6733" y="7466"/>
                  </a:cubicBezTo>
                  <a:cubicBezTo>
                    <a:pt x="7151" y="7544"/>
                    <a:pt x="6159" y="9527"/>
                    <a:pt x="6159" y="9527"/>
                  </a:cubicBezTo>
                  <a:cubicBezTo>
                    <a:pt x="8038" y="8823"/>
                    <a:pt x="9760" y="6787"/>
                    <a:pt x="8951" y="3734"/>
                  </a:cubicBezTo>
                  <a:cubicBezTo>
                    <a:pt x="8142" y="655"/>
                    <a:pt x="5846" y="2"/>
                    <a:pt x="5846" y="2"/>
                  </a:cubicBezTo>
                  <a:cubicBezTo>
                    <a:pt x="5846" y="2"/>
                    <a:pt x="5816" y="0"/>
                    <a:pt x="5762" y="0"/>
                  </a:cubicBezTo>
                  <a:close/>
                </a:path>
              </a:pathLst>
            </a:custGeom>
            <a:solidFill>
              <a:srgbClr val="2A3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031;p89"/>
            <p:cNvSpPr/>
            <p:nvPr/>
          </p:nvSpPr>
          <p:spPr>
            <a:xfrm>
              <a:off x="4804750" y="2497700"/>
              <a:ext cx="200325" cy="238400"/>
            </a:xfrm>
            <a:custGeom>
              <a:avLst/>
              <a:gdLst/>
              <a:ahLst/>
              <a:cxnLst/>
              <a:rect l="l" t="t" r="r" b="b"/>
              <a:pathLst>
                <a:path w="8013" h="9536" extrusionOk="0">
                  <a:moveTo>
                    <a:pt x="4097" y="0"/>
                  </a:moveTo>
                  <a:cubicBezTo>
                    <a:pt x="3908" y="0"/>
                    <a:pt x="3722" y="24"/>
                    <a:pt x="3550" y="63"/>
                  </a:cubicBezTo>
                  <a:cubicBezTo>
                    <a:pt x="2637" y="271"/>
                    <a:pt x="1149" y="872"/>
                    <a:pt x="79" y="2933"/>
                  </a:cubicBezTo>
                  <a:cubicBezTo>
                    <a:pt x="53" y="2959"/>
                    <a:pt x="27" y="3011"/>
                    <a:pt x="1" y="3037"/>
                  </a:cubicBezTo>
                  <a:cubicBezTo>
                    <a:pt x="366" y="3899"/>
                    <a:pt x="1123" y="4551"/>
                    <a:pt x="2010" y="4786"/>
                  </a:cubicBezTo>
                  <a:cubicBezTo>
                    <a:pt x="3889" y="5282"/>
                    <a:pt x="5768" y="5412"/>
                    <a:pt x="5194" y="7474"/>
                  </a:cubicBezTo>
                  <a:cubicBezTo>
                    <a:pt x="5612" y="7552"/>
                    <a:pt x="4672" y="9457"/>
                    <a:pt x="4620" y="9535"/>
                  </a:cubicBezTo>
                  <a:cubicBezTo>
                    <a:pt x="5063" y="9379"/>
                    <a:pt x="5455" y="9170"/>
                    <a:pt x="5820" y="8883"/>
                  </a:cubicBezTo>
                  <a:cubicBezTo>
                    <a:pt x="7125" y="7891"/>
                    <a:pt x="8012" y="6143"/>
                    <a:pt x="7386" y="3742"/>
                  </a:cubicBezTo>
                  <a:cubicBezTo>
                    <a:pt x="6577" y="663"/>
                    <a:pt x="4307" y="10"/>
                    <a:pt x="4307" y="10"/>
                  </a:cubicBezTo>
                  <a:cubicBezTo>
                    <a:pt x="4237" y="3"/>
                    <a:pt x="4167" y="0"/>
                    <a:pt x="4097" y="0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032;p89"/>
            <p:cNvSpPr/>
            <p:nvPr/>
          </p:nvSpPr>
          <p:spPr>
            <a:xfrm>
              <a:off x="3993825" y="2715200"/>
              <a:ext cx="340575" cy="1033975"/>
            </a:xfrm>
            <a:custGeom>
              <a:avLst/>
              <a:gdLst/>
              <a:ahLst/>
              <a:cxnLst/>
              <a:rect l="l" t="t" r="r" b="b"/>
              <a:pathLst>
                <a:path w="13623" h="41359" extrusionOk="0">
                  <a:moveTo>
                    <a:pt x="11353" y="0"/>
                  </a:moveTo>
                  <a:cubicBezTo>
                    <a:pt x="11196" y="157"/>
                    <a:pt x="10022" y="1436"/>
                    <a:pt x="6968" y="3341"/>
                  </a:cubicBezTo>
                  <a:cubicBezTo>
                    <a:pt x="6446" y="3680"/>
                    <a:pt x="6003" y="4097"/>
                    <a:pt x="5611" y="4593"/>
                  </a:cubicBezTo>
                  <a:cubicBezTo>
                    <a:pt x="2741" y="8194"/>
                    <a:pt x="1" y="17432"/>
                    <a:pt x="1828" y="28627"/>
                  </a:cubicBezTo>
                  <a:cubicBezTo>
                    <a:pt x="2610" y="33429"/>
                    <a:pt x="3550" y="36482"/>
                    <a:pt x="4489" y="38413"/>
                  </a:cubicBezTo>
                  <a:cubicBezTo>
                    <a:pt x="5587" y="40701"/>
                    <a:pt x="6724" y="41358"/>
                    <a:pt x="7700" y="41358"/>
                  </a:cubicBezTo>
                  <a:cubicBezTo>
                    <a:pt x="8117" y="41358"/>
                    <a:pt x="8504" y="41239"/>
                    <a:pt x="8847" y="41075"/>
                  </a:cubicBezTo>
                  <a:cubicBezTo>
                    <a:pt x="10570" y="40214"/>
                    <a:pt x="9865" y="35960"/>
                    <a:pt x="9813" y="35726"/>
                  </a:cubicBezTo>
                  <a:lnTo>
                    <a:pt x="9813" y="35726"/>
                  </a:lnTo>
                  <a:cubicBezTo>
                    <a:pt x="9864" y="35844"/>
                    <a:pt x="10210" y="36522"/>
                    <a:pt x="10768" y="36522"/>
                  </a:cubicBezTo>
                  <a:cubicBezTo>
                    <a:pt x="11071" y="36522"/>
                    <a:pt x="11435" y="36322"/>
                    <a:pt x="11848" y="35726"/>
                  </a:cubicBezTo>
                  <a:cubicBezTo>
                    <a:pt x="12736" y="34421"/>
                    <a:pt x="11509" y="30506"/>
                    <a:pt x="10752" y="28471"/>
                  </a:cubicBezTo>
                  <a:lnTo>
                    <a:pt x="10752" y="28471"/>
                  </a:lnTo>
                  <a:cubicBezTo>
                    <a:pt x="10980" y="28822"/>
                    <a:pt x="11322" y="29108"/>
                    <a:pt x="11778" y="29108"/>
                  </a:cubicBezTo>
                  <a:cubicBezTo>
                    <a:pt x="11898" y="29108"/>
                    <a:pt x="12026" y="29088"/>
                    <a:pt x="12161" y="29045"/>
                  </a:cubicBezTo>
                  <a:cubicBezTo>
                    <a:pt x="13623" y="28549"/>
                    <a:pt x="11587" y="24139"/>
                    <a:pt x="9969" y="17511"/>
                  </a:cubicBezTo>
                  <a:cubicBezTo>
                    <a:pt x="8351" y="10908"/>
                    <a:pt x="9160" y="2793"/>
                    <a:pt x="113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033;p89"/>
            <p:cNvSpPr/>
            <p:nvPr/>
          </p:nvSpPr>
          <p:spPr>
            <a:xfrm>
              <a:off x="4286100" y="3900600"/>
              <a:ext cx="44400" cy="32000"/>
            </a:xfrm>
            <a:custGeom>
              <a:avLst/>
              <a:gdLst/>
              <a:ahLst/>
              <a:cxnLst/>
              <a:rect l="l" t="t" r="r" b="b"/>
              <a:pathLst>
                <a:path w="1776" h="1280" extrusionOk="0">
                  <a:moveTo>
                    <a:pt x="497" y="1"/>
                  </a:moveTo>
                  <a:cubicBezTo>
                    <a:pt x="497" y="1"/>
                    <a:pt x="1" y="914"/>
                    <a:pt x="236" y="1279"/>
                  </a:cubicBezTo>
                  <a:cubicBezTo>
                    <a:pt x="653" y="836"/>
                    <a:pt x="1175" y="522"/>
                    <a:pt x="1775" y="366"/>
                  </a:cubicBezTo>
                  <a:lnTo>
                    <a:pt x="497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034;p89"/>
            <p:cNvSpPr/>
            <p:nvPr/>
          </p:nvSpPr>
          <p:spPr>
            <a:xfrm>
              <a:off x="4287625" y="3872200"/>
              <a:ext cx="126375" cy="44725"/>
            </a:xfrm>
            <a:custGeom>
              <a:avLst/>
              <a:gdLst/>
              <a:ahLst/>
              <a:cxnLst/>
              <a:rect l="l" t="t" r="r" b="b"/>
              <a:pathLst>
                <a:path w="5055" h="1789" extrusionOk="0">
                  <a:moveTo>
                    <a:pt x="2307" y="1"/>
                  </a:moveTo>
                  <a:cubicBezTo>
                    <a:pt x="1813" y="1"/>
                    <a:pt x="1318" y="107"/>
                    <a:pt x="905" y="406"/>
                  </a:cubicBezTo>
                  <a:cubicBezTo>
                    <a:pt x="1" y="1094"/>
                    <a:pt x="549" y="1723"/>
                    <a:pt x="1264" y="1723"/>
                  </a:cubicBezTo>
                  <a:cubicBezTo>
                    <a:pt x="1498" y="1723"/>
                    <a:pt x="1750" y="1656"/>
                    <a:pt x="1975" y="1502"/>
                  </a:cubicBezTo>
                  <a:cubicBezTo>
                    <a:pt x="2353" y="1235"/>
                    <a:pt x="2779" y="1105"/>
                    <a:pt x="3169" y="1105"/>
                  </a:cubicBezTo>
                  <a:cubicBezTo>
                    <a:pt x="3694" y="1105"/>
                    <a:pt x="4155" y="1340"/>
                    <a:pt x="4350" y="1789"/>
                  </a:cubicBezTo>
                  <a:cubicBezTo>
                    <a:pt x="4350" y="1789"/>
                    <a:pt x="5055" y="823"/>
                    <a:pt x="4559" y="589"/>
                  </a:cubicBezTo>
                  <a:cubicBezTo>
                    <a:pt x="4247" y="415"/>
                    <a:pt x="3280" y="1"/>
                    <a:pt x="2307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035;p89"/>
            <p:cNvSpPr/>
            <p:nvPr/>
          </p:nvSpPr>
          <p:spPr>
            <a:xfrm>
              <a:off x="4466825" y="3945625"/>
              <a:ext cx="45025" cy="31325"/>
            </a:xfrm>
            <a:custGeom>
              <a:avLst/>
              <a:gdLst/>
              <a:ahLst/>
              <a:cxnLst/>
              <a:rect l="l" t="t" r="r" b="b"/>
              <a:pathLst>
                <a:path w="1801" h="1253" extrusionOk="0">
                  <a:moveTo>
                    <a:pt x="522" y="0"/>
                  </a:moveTo>
                  <a:cubicBezTo>
                    <a:pt x="522" y="0"/>
                    <a:pt x="0" y="887"/>
                    <a:pt x="261" y="1253"/>
                  </a:cubicBezTo>
                  <a:cubicBezTo>
                    <a:pt x="679" y="809"/>
                    <a:pt x="1201" y="496"/>
                    <a:pt x="1801" y="339"/>
                  </a:cubicBezTo>
                  <a:lnTo>
                    <a:pt x="522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036;p89"/>
            <p:cNvSpPr/>
            <p:nvPr/>
          </p:nvSpPr>
          <p:spPr>
            <a:xfrm>
              <a:off x="4469025" y="3916750"/>
              <a:ext cx="126350" cy="44550"/>
            </a:xfrm>
            <a:custGeom>
              <a:avLst/>
              <a:gdLst/>
              <a:ahLst/>
              <a:cxnLst/>
              <a:rect l="l" t="t" r="r" b="b"/>
              <a:pathLst>
                <a:path w="5054" h="1782" extrusionOk="0">
                  <a:moveTo>
                    <a:pt x="2314" y="1"/>
                  </a:moveTo>
                  <a:cubicBezTo>
                    <a:pt x="1815" y="1"/>
                    <a:pt x="1315" y="112"/>
                    <a:pt x="904" y="424"/>
                  </a:cubicBezTo>
                  <a:cubicBezTo>
                    <a:pt x="0" y="1093"/>
                    <a:pt x="546" y="1716"/>
                    <a:pt x="1250" y="1716"/>
                  </a:cubicBezTo>
                  <a:cubicBezTo>
                    <a:pt x="1481" y="1716"/>
                    <a:pt x="1729" y="1649"/>
                    <a:pt x="1948" y="1494"/>
                  </a:cubicBezTo>
                  <a:cubicBezTo>
                    <a:pt x="2332" y="1231"/>
                    <a:pt x="2758" y="1106"/>
                    <a:pt x="3145" y="1106"/>
                  </a:cubicBezTo>
                  <a:cubicBezTo>
                    <a:pt x="3679" y="1106"/>
                    <a:pt x="4141" y="1343"/>
                    <a:pt x="4322" y="1781"/>
                  </a:cubicBezTo>
                  <a:cubicBezTo>
                    <a:pt x="4322" y="1781"/>
                    <a:pt x="5053" y="816"/>
                    <a:pt x="4557" y="581"/>
                  </a:cubicBezTo>
                  <a:cubicBezTo>
                    <a:pt x="4231" y="409"/>
                    <a:pt x="3273" y="1"/>
                    <a:pt x="2314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037;p89"/>
            <p:cNvSpPr/>
            <p:nvPr/>
          </p:nvSpPr>
          <p:spPr>
            <a:xfrm>
              <a:off x="3796150" y="3605950"/>
              <a:ext cx="1587950" cy="701775"/>
            </a:xfrm>
            <a:custGeom>
              <a:avLst/>
              <a:gdLst/>
              <a:ahLst/>
              <a:cxnLst/>
              <a:rect l="l" t="t" r="r" b="b"/>
              <a:pathLst>
                <a:path w="63518" h="28071" extrusionOk="0">
                  <a:moveTo>
                    <a:pt x="2046" y="0"/>
                  </a:moveTo>
                  <a:cubicBezTo>
                    <a:pt x="1799" y="0"/>
                    <a:pt x="1552" y="85"/>
                    <a:pt x="1358" y="252"/>
                  </a:cubicBezTo>
                  <a:cubicBezTo>
                    <a:pt x="731" y="800"/>
                    <a:pt x="288" y="1505"/>
                    <a:pt x="105" y="2314"/>
                  </a:cubicBezTo>
                  <a:cubicBezTo>
                    <a:pt x="1" y="2705"/>
                    <a:pt x="105" y="3123"/>
                    <a:pt x="418" y="3410"/>
                  </a:cubicBezTo>
                  <a:cubicBezTo>
                    <a:pt x="15789" y="17188"/>
                    <a:pt x="34317" y="18885"/>
                    <a:pt x="43737" y="20085"/>
                  </a:cubicBezTo>
                  <a:cubicBezTo>
                    <a:pt x="53262" y="21285"/>
                    <a:pt x="60752" y="28070"/>
                    <a:pt x="60752" y="28070"/>
                  </a:cubicBezTo>
                  <a:lnTo>
                    <a:pt x="63518" y="24495"/>
                  </a:lnTo>
                  <a:cubicBezTo>
                    <a:pt x="63518" y="24495"/>
                    <a:pt x="62605" y="23765"/>
                    <a:pt x="61091" y="22721"/>
                  </a:cubicBezTo>
                  <a:cubicBezTo>
                    <a:pt x="58247" y="20764"/>
                    <a:pt x="53288" y="17710"/>
                    <a:pt x="48121" y="16275"/>
                  </a:cubicBezTo>
                  <a:cubicBezTo>
                    <a:pt x="40241" y="14083"/>
                    <a:pt x="28602" y="14970"/>
                    <a:pt x="19338" y="10169"/>
                  </a:cubicBezTo>
                  <a:cubicBezTo>
                    <a:pt x="13727" y="7246"/>
                    <a:pt x="8299" y="3984"/>
                    <a:pt x="3080" y="461"/>
                  </a:cubicBezTo>
                  <a:lnTo>
                    <a:pt x="2663" y="200"/>
                  </a:lnTo>
                  <a:cubicBezTo>
                    <a:pt x="2480" y="66"/>
                    <a:pt x="2262" y="0"/>
                    <a:pt x="2046" y="0"/>
                  </a:cubicBezTo>
                  <a:close/>
                </a:path>
              </a:pathLst>
            </a:custGeom>
            <a:solidFill>
              <a:srgbClr val="4E24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038;p89"/>
            <p:cNvSpPr/>
            <p:nvPr/>
          </p:nvSpPr>
          <p:spPr>
            <a:xfrm>
              <a:off x="4340900" y="4006950"/>
              <a:ext cx="40475" cy="28875"/>
            </a:xfrm>
            <a:custGeom>
              <a:avLst/>
              <a:gdLst/>
              <a:ahLst/>
              <a:cxnLst/>
              <a:rect l="l" t="t" r="r" b="b"/>
              <a:pathLst>
                <a:path w="1619" h="1155" extrusionOk="0">
                  <a:moveTo>
                    <a:pt x="966" y="0"/>
                  </a:moveTo>
                  <a:cubicBezTo>
                    <a:pt x="679" y="418"/>
                    <a:pt x="340" y="783"/>
                    <a:pt x="1" y="1148"/>
                  </a:cubicBezTo>
                  <a:cubicBezTo>
                    <a:pt x="1" y="1148"/>
                    <a:pt x="33" y="1154"/>
                    <a:pt x="95" y="1154"/>
                  </a:cubicBezTo>
                  <a:cubicBezTo>
                    <a:pt x="297" y="1154"/>
                    <a:pt x="821" y="1093"/>
                    <a:pt x="1619" y="574"/>
                  </a:cubicBezTo>
                  <a:lnTo>
                    <a:pt x="966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039;p89"/>
            <p:cNvSpPr/>
            <p:nvPr/>
          </p:nvSpPr>
          <p:spPr>
            <a:xfrm>
              <a:off x="4393750" y="4012150"/>
              <a:ext cx="33300" cy="23700"/>
            </a:xfrm>
            <a:custGeom>
              <a:avLst/>
              <a:gdLst/>
              <a:ahLst/>
              <a:cxnLst/>
              <a:rect l="l" t="t" r="r" b="b"/>
              <a:pathLst>
                <a:path w="1332" h="948" extrusionOk="0">
                  <a:moveTo>
                    <a:pt x="810" y="1"/>
                  </a:moveTo>
                  <a:cubicBezTo>
                    <a:pt x="575" y="340"/>
                    <a:pt x="288" y="653"/>
                    <a:pt x="1" y="940"/>
                  </a:cubicBezTo>
                  <a:cubicBezTo>
                    <a:pt x="1" y="940"/>
                    <a:pt x="34" y="948"/>
                    <a:pt x="99" y="948"/>
                  </a:cubicBezTo>
                  <a:cubicBezTo>
                    <a:pt x="279" y="948"/>
                    <a:pt x="700" y="892"/>
                    <a:pt x="1331" y="471"/>
                  </a:cubicBezTo>
                  <a:lnTo>
                    <a:pt x="810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040;p89"/>
            <p:cNvSpPr/>
            <p:nvPr/>
          </p:nvSpPr>
          <p:spPr>
            <a:xfrm>
              <a:off x="4342875" y="3892175"/>
              <a:ext cx="94600" cy="132625"/>
            </a:xfrm>
            <a:custGeom>
              <a:avLst/>
              <a:gdLst/>
              <a:ahLst/>
              <a:cxnLst/>
              <a:rect l="l" t="t" r="r" b="b"/>
              <a:pathLst>
                <a:path w="3784" h="5305" extrusionOk="0">
                  <a:moveTo>
                    <a:pt x="1673" y="0"/>
                  </a:moveTo>
                  <a:cubicBezTo>
                    <a:pt x="1537" y="0"/>
                    <a:pt x="1400" y="14"/>
                    <a:pt x="1262" y="43"/>
                  </a:cubicBezTo>
                  <a:lnTo>
                    <a:pt x="1262" y="43"/>
                  </a:lnTo>
                  <a:cubicBezTo>
                    <a:pt x="1239" y="30"/>
                    <a:pt x="1227" y="24"/>
                    <a:pt x="1227" y="24"/>
                  </a:cubicBezTo>
                  <a:lnTo>
                    <a:pt x="1227" y="50"/>
                  </a:lnTo>
                  <a:cubicBezTo>
                    <a:pt x="1238" y="48"/>
                    <a:pt x="1250" y="45"/>
                    <a:pt x="1262" y="43"/>
                  </a:cubicBezTo>
                  <a:lnTo>
                    <a:pt x="1262" y="43"/>
                  </a:lnTo>
                  <a:cubicBezTo>
                    <a:pt x="1473" y="159"/>
                    <a:pt x="2539" y="828"/>
                    <a:pt x="1879" y="2243"/>
                  </a:cubicBezTo>
                  <a:cubicBezTo>
                    <a:pt x="1148" y="3782"/>
                    <a:pt x="0" y="4591"/>
                    <a:pt x="809" y="5165"/>
                  </a:cubicBezTo>
                  <a:cubicBezTo>
                    <a:pt x="944" y="5261"/>
                    <a:pt x="1089" y="5304"/>
                    <a:pt x="1240" y="5304"/>
                  </a:cubicBezTo>
                  <a:cubicBezTo>
                    <a:pt x="1997" y="5304"/>
                    <a:pt x="2914" y="4217"/>
                    <a:pt x="3523" y="3130"/>
                  </a:cubicBezTo>
                  <a:cubicBezTo>
                    <a:pt x="3732" y="2686"/>
                    <a:pt x="3784" y="2216"/>
                    <a:pt x="3706" y="1747"/>
                  </a:cubicBezTo>
                  <a:cubicBezTo>
                    <a:pt x="3547" y="725"/>
                    <a:pt x="2658" y="0"/>
                    <a:pt x="1673" y="0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041;p89"/>
            <p:cNvSpPr/>
            <p:nvPr/>
          </p:nvSpPr>
          <p:spPr>
            <a:xfrm>
              <a:off x="4362425" y="3876400"/>
              <a:ext cx="101150" cy="151000"/>
            </a:xfrm>
            <a:custGeom>
              <a:avLst/>
              <a:gdLst/>
              <a:ahLst/>
              <a:cxnLst/>
              <a:rect l="l" t="t" r="r" b="b"/>
              <a:pathLst>
                <a:path w="4046" h="6040" extrusionOk="0">
                  <a:moveTo>
                    <a:pt x="1247" y="1"/>
                  </a:moveTo>
                  <a:cubicBezTo>
                    <a:pt x="1076" y="1"/>
                    <a:pt x="904" y="19"/>
                    <a:pt x="732" y="55"/>
                  </a:cubicBezTo>
                  <a:cubicBezTo>
                    <a:pt x="184" y="160"/>
                    <a:pt x="1" y="368"/>
                    <a:pt x="1045" y="838"/>
                  </a:cubicBezTo>
                  <a:cubicBezTo>
                    <a:pt x="3628" y="1960"/>
                    <a:pt x="2141" y="4361"/>
                    <a:pt x="2141" y="4361"/>
                  </a:cubicBezTo>
                  <a:cubicBezTo>
                    <a:pt x="2141" y="4361"/>
                    <a:pt x="1384" y="5509"/>
                    <a:pt x="1984" y="5953"/>
                  </a:cubicBezTo>
                  <a:cubicBezTo>
                    <a:pt x="2068" y="6011"/>
                    <a:pt x="2166" y="6039"/>
                    <a:pt x="2271" y="6039"/>
                  </a:cubicBezTo>
                  <a:cubicBezTo>
                    <a:pt x="2921" y="6039"/>
                    <a:pt x="3885" y="4992"/>
                    <a:pt x="4020" y="3578"/>
                  </a:cubicBezTo>
                  <a:cubicBezTo>
                    <a:pt x="4046" y="2926"/>
                    <a:pt x="3915" y="2273"/>
                    <a:pt x="3654" y="1673"/>
                  </a:cubicBezTo>
                  <a:cubicBezTo>
                    <a:pt x="3273" y="663"/>
                    <a:pt x="2293" y="1"/>
                    <a:pt x="1247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042;p89"/>
            <p:cNvSpPr/>
            <p:nvPr/>
          </p:nvSpPr>
          <p:spPr>
            <a:xfrm>
              <a:off x="4521625" y="4051300"/>
              <a:ext cx="41125" cy="28975"/>
            </a:xfrm>
            <a:custGeom>
              <a:avLst/>
              <a:gdLst/>
              <a:ahLst/>
              <a:cxnLst/>
              <a:rect l="l" t="t" r="r" b="b"/>
              <a:pathLst>
                <a:path w="1645" h="1159" extrusionOk="0">
                  <a:moveTo>
                    <a:pt x="992" y="1"/>
                  </a:moveTo>
                  <a:cubicBezTo>
                    <a:pt x="705" y="418"/>
                    <a:pt x="366" y="784"/>
                    <a:pt x="0" y="1149"/>
                  </a:cubicBezTo>
                  <a:cubicBezTo>
                    <a:pt x="0" y="1149"/>
                    <a:pt x="44" y="1158"/>
                    <a:pt x="129" y="1158"/>
                  </a:cubicBezTo>
                  <a:cubicBezTo>
                    <a:pt x="357" y="1158"/>
                    <a:pt x="883" y="1089"/>
                    <a:pt x="1644" y="575"/>
                  </a:cubicBezTo>
                  <a:lnTo>
                    <a:pt x="992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043;p89"/>
            <p:cNvSpPr/>
            <p:nvPr/>
          </p:nvSpPr>
          <p:spPr>
            <a:xfrm>
              <a:off x="4575125" y="4056525"/>
              <a:ext cx="33300" cy="23700"/>
            </a:xfrm>
            <a:custGeom>
              <a:avLst/>
              <a:gdLst/>
              <a:ahLst/>
              <a:cxnLst/>
              <a:rect l="l" t="t" r="r" b="b"/>
              <a:pathLst>
                <a:path w="1332" h="948" extrusionOk="0">
                  <a:moveTo>
                    <a:pt x="809" y="0"/>
                  </a:moveTo>
                  <a:cubicBezTo>
                    <a:pt x="548" y="340"/>
                    <a:pt x="287" y="653"/>
                    <a:pt x="0" y="940"/>
                  </a:cubicBezTo>
                  <a:cubicBezTo>
                    <a:pt x="0" y="940"/>
                    <a:pt x="34" y="947"/>
                    <a:pt x="99" y="947"/>
                  </a:cubicBezTo>
                  <a:cubicBezTo>
                    <a:pt x="279" y="947"/>
                    <a:pt x="700" y="891"/>
                    <a:pt x="1331" y="47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044;p89"/>
            <p:cNvSpPr/>
            <p:nvPr/>
          </p:nvSpPr>
          <p:spPr>
            <a:xfrm>
              <a:off x="4524225" y="3936525"/>
              <a:ext cx="94625" cy="132625"/>
            </a:xfrm>
            <a:custGeom>
              <a:avLst/>
              <a:gdLst/>
              <a:ahLst/>
              <a:cxnLst/>
              <a:rect l="l" t="t" r="r" b="b"/>
              <a:pathLst>
                <a:path w="3785" h="5305" extrusionOk="0">
                  <a:moveTo>
                    <a:pt x="1656" y="1"/>
                  </a:moveTo>
                  <a:cubicBezTo>
                    <a:pt x="1506" y="1"/>
                    <a:pt x="1354" y="17"/>
                    <a:pt x="1201" y="51"/>
                  </a:cubicBezTo>
                  <a:cubicBezTo>
                    <a:pt x="1201" y="51"/>
                    <a:pt x="2584" y="703"/>
                    <a:pt x="1854" y="2243"/>
                  </a:cubicBezTo>
                  <a:cubicBezTo>
                    <a:pt x="1123" y="3783"/>
                    <a:pt x="1" y="4592"/>
                    <a:pt x="810" y="5166"/>
                  </a:cubicBezTo>
                  <a:cubicBezTo>
                    <a:pt x="945" y="5261"/>
                    <a:pt x="1089" y="5305"/>
                    <a:pt x="1241" y="5305"/>
                  </a:cubicBezTo>
                  <a:cubicBezTo>
                    <a:pt x="1997" y="5305"/>
                    <a:pt x="2910" y="4218"/>
                    <a:pt x="3498" y="3130"/>
                  </a:cubicBezTo>
                  <a:cubicBezTo>
                    <a:pt x="3706" y="2713"/>
                    <a:pt x="3785" y="2217"/>
                    <a:pt x="3680" y="1747"/>
                  </a:cubicBezTo>
                  <a:cubicBezTo>
                    <a:pt x="3521" y="726"/>
                    <a:pt x="2652" y="1"/>
                    <a:pt x="1656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045;p89"/>
            <p:cNvSpPr/>
            <p:nvPr/>
          </p:nvSpPr>
          <p:spPr>
            <a:xfrm>
              <a:off x="4543800" y="3920775"/>
              <a:ext cx="101150" cy="151000"/>
            </a:xfrm>
            <a:custGeom>
              <a:avLst/>
              <a:gdLst/>
              <a:ahLst/>
              <a:cxnLst/>
              <a:rect l="l" t="t" r="r" b="b"/>
              <a:pathLst>
                <a:path w="4046" h="6040" extrusionOk="0">
                  <a:moveTo>
                    <a:pt x="1246" y="1"/>
                  </a:moveTo>
                  <a:cubicBezTo>
                    <a:pt x="1076" y="1"/>
                    <a:pt x="903" y="18"/>
                    <a:pt x="731" y="55"/>
                  </a:cubicBezTo>
                  <a:cubicBezTo>
                    <a:pt x="183" y="159"/>
                    <a:pt x="1" y="394"/>
                    <a:pt x="1044" y="864"/>
                  </a:cubicBezTo>
                  <a:cubicBezTo>
                    <a:pt x="3602" y="1960"/>
                    <a:pt x="2140" y="4361"/>
                    <a:pt x="2140" y="4361"/>
                  </a:cubicBezTo>
                  <a:cubicBezTo>
                    <a:pt x="2140" y="4361"/>
                    <a:pt x="1384" y="5535"/>
                    <a:pt x="1984" y="5952"/>
                  </a:cubicBezTo>
                  <a:cubicBezTo>
                    <a:pt x="2069" y="6012"/>
                    <a:pt x="2168" y="6040"/>
                    <a:pt x="2274" y="6040"/>
                  </a:cubicBezTo>
                  <a:cubicBezTo>
                    <a:pt x="2918" y="6040"/>
                    <a:pt x="3863" y="5010"/>
                    <a:pt x="4019" y="3578"/>
                  </a:cubicBezTo>
                  <a:cubicBezTo>
                    <a:pt x="4045" y="2925"/>
                    <a:pt x="3915" y="2273"/>
                    <a:pt x="3654" y="1673"/>
                  </a:cubicBezTo>
                  <a:cubicBezTo>
                    <a:pt x="3273" y="663"/>
                    <a:pt x="2293" y="1"/>
                    <a:pt x="1246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046;p89"/>
            <p:cNvSpPr/>
            <p:nvPr/>
          </p:nvSpPr>
          <p:spPr>
            <a:xfrm>
              <a:off x="3993825" y="2830675"/>
              <a:ext cx="180100" cy="847975"/>
            </a:xfrm>
            <a:custGeom>
              <a:avLst/>
              <a:gdLst/>
              <a:ahLst/>
              <a:cxnLst/>
              <a:rect l="l" t="t" r="r" b="b"/>
              <a:pathLst>
                <a:path w="7204" h="33919" extrusionOk="0">
                  <a:moveTo>
                    <a:pt x="5638" y="0"/>
                  </a:moveTo>
                  <a:cubicBezTo>
                    <a:pt x="2741" y="3602"/>
                    <a:pt x="1" y="12839"/>
                    <a:pt x="1854" y="24035"/>
                  </a:cubicBezTo>
                  <a:cubicBezTo>
                    <a:pt x="2637" y="28810"/>
                    <a:pt x="3550" y="31889"/>
                    <a:pt x="4489" y="33821"/>
                  </a:cubicBezTo>
                  <a:cubicBezTo>
                    <a:pt x="4659" y="33886"/>
                    <a:pt x="4835" y="33918"/>
                    <a:pt x="5011" y="33918"/>
                  </a:cubicBezTo>
                  <a:cubicBezTo>
                    <a:pt x="5187" y="33918"/>
                    <a:pt x="5364" y="33886"/>
                    <a:pt x="5533" y="33821"/>
                  </a:cubicBezTo>
                  <a:cubicBezTo>
                    <a:pt x="6394" y="33429"/>
                    <a:pt x="6394" y="32229"/>
                    <a:pt x="6264" y="31289"/>
                  </a:cubicBezTo>
                  <a:lnTo>
                    <a:pt x="4724" y="20459"/>
                  </a:lnTo>
                  <a:lnTo>
                    <a:pt x="4724" y="20459"/>
                  </a:lnTo>
                  <a:cubicBezTo>
                    <a:pt x="4985" y="20903"/>
                    <a:pt x="5377" y="21268"/>
                    <a:pt x="5846" y="21503"/>
                  </a:cubicBezTo>
                  <a:cubicBezTo>
                    <a:pt x="5973" y="21552"/>
                    <a:pt x="6114" y="21577"/>
                    <a:pt x="6257" y="21577"/>
                  </a:cubicBezTo>
                  <a:cubicBezTo>
                    <a:pt x="6644" y="21577"/>
                    <a:pt x="7037" y="21396"/>
                    <a:pt x="7151" y="21034"/>
                  </a:cubicBezTo>
                  <a:cubicBezTo>
                    <a:pt x="7203" y="20747"/>
                    <a:pt x="7177" y="20407"/>
                    <a:pt x="7047" y="20146"/>
                  </a:cubicBezTo>
                  <a:cubicBezTo>
                    <a:pt x="4829" y="13648"/>
                    <a:pt x="4359" y="6707"/>
                    <a:pt x="5638" y="0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047;p89"/>
            <p:cNvSpPr/>
            <p:nvPr/>
          </p:nvSpPr>
          <p:spPr>
            <a:xfrm>
              <a:off x="4733000" y="2384400"/>
              <a:ext cx="31325" cy="74500"/>
            </a:xfrm>
            <a:custGeom>
              <a:avLst/>
              <a:gdLst/>
              <a:ahLst/>
              <a:cxnLst/>
              <a:rect l="l" t="t" r="r" b="b"/>
              <a:pathLst>
                <a:path w="1253" h="2980" extrusionOk="0">
                  <a:moveTo>
                    <a:pt x="818" y="1"/>
                  </a:moveTo>
                  <a:cubicBezTo>
                    <a:pt x="536" y="1"/>
                    <a:pt x="233" y="618"/>
                    <a:pt x="105" y="1411"/>
                  </a:cubicBezTo>
                  <a:cubicBezTo>
                    <a:pt x="0" y="2246"/>
                    <a:pt x="131" y="2951"/>
                    <a:pt x="418" y="2977"/>
                  </a:cubicBezTo>
                  <a:cubicBezTo>
                    <a:pt x="429" y="2979"/>
                    <a:pt x="440" y="2980"/>
                    <a:pt x="450" y="2980"/>
                  </a:cubicBezTo>
                  <a:cubicBezTo>
                    <a:pt x="728" y="2980"/>
                    <a:pt x="1022" y="2346"/>
                    <a:pt x="1122" y="1567"/>
                  </a:cubicBezTo>
                  <a:cubicBezTo>
                    <a:pt x="1253" y="732"/>
                    <a:pt x="1096" y="54"/>
                    <a:pt x="835" y="2"/>
                  </a:cubicBezTo>
                  <a:cubicBezTo>
                    <a:pt x="830" y="1"/>
                    <a:pt x="824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4048;p89"/>
          <p:cNvGrpSpPr/>
          <p:nvPr/>
        </p:nvGrpSpPr>
        <p:grpSpPr>
          <a:xfrm>
            <a:off x="6979294" y="4803258"/>
            <a:ext cx="2381820" cy="2123693"/>
            <a:chOff x="5373650" y="524325"/>
            <a:chExt cx="1109750" cy="989175"/>
          </a:xfrm>
        </p:grpSpPr>
        <p:sp>
          <p:nvSpPr>
            <p:cNvPr id="66" name="Google Shape;4049;p89"/>
            <p:cNvSpPr/>
            <p:nvPr/>
          </p:nvSpPr>
          <p:spPr>
            <a:xfrm>
              <a:off x="5741600" y="996250"/>
              <a:ext cx="121375" cy="482025"/>
            </a:xfrm>
            <a:custGeom>
              <a:avLst/>
              <a:gdLst/>
              <a:ahLst/>
              <a:cxnLst/>
              <a:rect l="l" t="t" r="r" b="b"/>
              <a:pathLst>
                <a:path w="4855" h="19281" extrusionOk="0">
                  <a:moveTo>
                    <a:pt x="1462" y="1"/>
                  </a:moveTo>
                  <a:cubicBezTo>
                    <a:pt x="943" y="1"/>
                    <a:pt x="528" y="321"/>
                    <a:pt x="418" y="1013"/>
                  </a:cubicBezTo>
                  <a:cubicBezTo>
                    <a:pt x="0" y="3884"/>
                    <a:pt x="2219" y="4823"/>
                    <a:pt x="2193" y="7042"/>
                  </a:cubicBezTo>
                  <a:cubicBezTo>
                    <a:pt x="2140" y="9260"/>
                    <a:pt x="1671" y="8999"/>
                    <a:pt x="2193" y="11791"/>
                  </a:cubicBezTo>
                  <a:cubicBezTo>
                    <a:pt x="2714" y="14557"/>
                    <a:pt x="3341" y="16671"/>
                    <a:pt x="2193" y="17506"/>
                  </a:cubicBezTo>
                  <a:cubicBezTo>
                    <a:pt x="1018" y="18341"/>
                    <a:pt x="314" y="18315"/>
                    <a:pt x="235" y="18680"/>
                  </a:cubicBezTo>
                  <a:cubicBezTo>
                    <a:pt x="179" y="18923"/>
                    <a:pt x="670" y="19259"/>
                    <a:pt x="1442" y="19259"/>
                  </a:cubicBezTo>
                  <a:cubicBezTo>
                    <a:pt x="1749" y="19259"/>
                    <a:pt x="2100" y="19206"/>
                    <a:pt x="2480" y="19072"/>
                  </a:cubicBezTo>
                  <a:cubicBezTo>
                    <a:pt x="3784" y="18602"/>
                    <a:pt x="4854" y="19280"/>
                    <a:pt x="4698" y="18237"/>
                  </a:cubicBezTo>
                  <a:cubicBezTo>
                    <a:pt x="4515" y="17193"/>
                    <a:pt x="3497" y="15157"/>
                    <a:pt x="3941" y="13070"/>
                  </a:cubicBezTo>
                  <a:cubicBezTo>
                    <a:pt x="4385" y="10982"/>
                    <a:pt x="4437" y="7198"/>
                    <a:pt x="4228" y="3753"/>
                  </a:cubicBezTo>
                  <a:cubicBezTo>
                    <a:pt x="4087" y="1405"/>
                    <a:pt x="2548" y="1"/>
                    <a:pt x="1462" y="1"/>
                  </a:cubicBezTo>
                  <a:close/>
                </a:path>
              </a:pathLst>
            </a:custGeom>
            <a:solidFill>
              <a:srgbClr val="7242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050;p89"/>
            <p:cNvSpPr/>
            <p:nvPr/>
          </p:nvSpPr>
          <p:spPr>
            <a:xfrm>
              <a:off x="5373650" y="524325"/>
              <a:ext cx="985800" cy="583225"/>
            </a:xfrm>
            <a:custGeom>
              <a:avLst/>
              <a:gdLst/>
              <a:ahLst/>
              <a:cxnLst/>
              <a:rect l="l" t="t" r="r" b="b"/>
              <a:pathLst>
                <a:path w="39432" h="23329" extrusionOk="0">
                  <a:moveTo>
                    <a:pt x="21228" y="1"/>
                  </a:moveTo>
                  <a:cubicBezTo>
                    <a:pt x="19912" y="1"/>
                    <a:pt x="19735" y="1651"/>
                    <a:pt x="18346" y="3711"/>
                  </a:cubicBezTo>
                  <a:cubicBezTo>
                    <a:pt x="16780" y="6033"/>
                    <a:pt x="16075" y="8173"/>
                    <a:pt x="13570" y="10496"/>
                  </a:cubicBezTo>
                  <a:cubicBezTo>
                    <a:pt x="12512" y="11477"/>
                    <a:pt x="11710" y="11806"/>
                    <a:pt x="11152" y="11806"/>
                  </a:cubicBezTo>
                  <a:cubicBezTo>
                    <a:pt x="10389" y="11806"/>
                    <a:pt x="10083" y="11190"/>
                    <a:pt x="10204" y="10783"/>
                  </a:cubicBezTo>
                  <a:cubicBezTo>
                    <a:pt x="10674" y="9243"/>
                    <a:pt x="10517" y="7625"/>
                    <a:pt x="9812" y="6190"/>
                  </a:cubicBezTo>
                  <a:cubicBezTo>
                    <a:pt x="8795" y="4181"/>
                    <a:pt x="6811" y="2850"/>
                    <a:pt x="5872" y="2850"/>
                  </a:cubicBezTo>
                  <a:cubicBezTo>
                    <a:pt x="5842" y="2848"/>
                    <a:pt x="5812" y="2846"/>
                    <a:pt x="5783" y="2846"/>
                  </a:cubicBezTo>
                  <a:cubicBezTo>
                    <a:pt x="5118" y="2846"/>
                    <a:pt x="4569" y="3402"/>
                    <a:pt x="4619" y="4076"/>
                  </a:cubicBezTo>
                  <a:cubicBezTo>
                    <a:pt x="4619" y="4346"/>
                    <a:pt x="4373" y="4445"/>
                    <a:pt x="4067" y="4445"/>
                  </a:cubicBezTo>
                  <a:cubicBezTo>
                    <a:pt x="3751" y="4445"/>
                    <a:pt x="3371" y="4339"/>
                    <a:pt x="3132" y="4207"/>
                  </a:cubicBezTo>
                  <a:cubicBezTo>
                    <a:pt x="2955" y="4123"/>
                    <a:pt x="2745" y="4059"/>
                    <a:pt x="2505" y="4059"/>
                  </a:cubicBezTo>
                  <a:cubicBezTo>
                    <a:pt x="2072" y="4059"/>
                    <a:pt x="1544" y="4266"/>
                    <a:pt x="940" y="4937"/>
                  </a:cubicBezTo>
                  <a:cubicBezTo>
                    <a:pt x="0" y="5981"/>
                    <a:pt x="261" y="7025"/>
                    <a:pt x="705" y="7129"/>
                  </a:cubicBezTo>
                  <a:cubicBezTo>
                    <a:pt x="763" y="7140"/>
                    <a:pt x="836" y="7144"/>
                    <a:pt x="920" y="7144"/>
                  </a:cubicBezTo>
                  <a:cubicBezTo>
                    <a:pt x="1049" y="7144"/>
                    <a:pt x="1205" y="7136"/>
                    <a:pt x="1380" y="7136"/>
                  </a:cubicBezTo>
                  <a:cubicBezTo>
                    <a:pt x="1915" y="7136"/>
                    <a:pt x="2629" y="7207"/>
                    <a:pt x="3289" y="7782"/>
                  </a:cubicBezTo>
                  <a:cubicBezTo>
                    <a:pt x="4306" y="8669"/>
                    <a:pt x="3758" y="10261"/>
                    <a:pt x="3341" y="12584"/>
                  </a:cubicBezTo>
                  <a:cubicBezTo>
                    <a:pt x="2949" y="14906"/>
                    <a:pt x="4385" y="18507"/>
                    <a:pt x="8377" y="19943"/>
                  </a:cubicBezTo>
                  <a:cubicBezTo>
                    <a:pt x="9824" y="20459"/>
                    <a:pt x="10719" y="20644"/>
                    <a:pt x="11281" y="20644"/>
                  </a:cubicBezTo>
                  <a:cubicBezTo>
                    <a:pt x="12281" y="20644"/>
                    <a:pt x="12227" y="20058"/>
                    <a:pt x="12344" y="19708"/>
                  </a:cubicBezTo>
                  <a:cubicBezTo>
                    <a:pt x="12436" y="19455"/>
                    <a:pt x="12568" y="19329"/>
                    <a:pt x="12774" y="19329"/>
                  </a:cubicBezTo>
                  <a:cubicBezTo>
                    <a:pt x="13036" y="19329"/>
                    <a:pt x="13418" y="19533"/>
                    <a:pt x="13988" y="19943"/>
                  </a:cubicBezTo>
                  <a:cubicBezTo>
                    <a:pt x="14395" y="20230"/>
                    <a:pt x="16366" y="22478"/>
                    <a:pt x="18343" y="22478"/>
                  </a:cubicBezTo>
                  <a:cubicBezTo>
                    <a:pt x="18518" y="22478"/>
                    <a:pt x="18693" y="22460"/>
                    <a:pt x="18868" y="22422"/>
                  </a:cubicBezTo>
                  <a:cubicBezTo>
                    <a:pt x="19210" y="22351"/>
                    <a:pt x="19521" y="22320"/>
                    <a:pt x="19818" y="22320"/>
                  </a:cubicBezTo>
                  <a:cubicBezTo>
                    <a:pt x="21384" y="22320"/>
                    <a:pt x="22593" y="23155"/>
                    <a:pt x="26122" y="23309"/>
                  </a:cubicBezTo>
                  <a:cubicBezTo>
                    <a:pt x="26423" y="23322"/>
                    <a:pt x="26722" y="23329"/>
                    <a:pt x="27019" y="23329"/>
                  </a:cubicBezTo>
                  <a:cubicBezTo>
                    <a:pt x="30841" y="23329"/>
                    <a:pt x="34299" y="22201"/>
                    <a:pt x="36769" y="19029"/>
                  </a:cubicBezTo>
                  <a:cubicBezTo>
                    <a:pt x="39431" y="15611"/>
                    <a:pt x="38544" y="10157"/>
                    <a:pt x="37448" y="7495"/>
                  </a:cubicBezTo>
                  <a:cubicBezTo>
                    <a:pt x="36352" y="4833"/>
                    <a:pt x="34343" y="4155"/>
                    <a:pt x="32411" y="1858"/>
                  </a:cubicBezTo>
                  <a:cubicBezTo>
                    <a:pt x="31586" y="888"/>
                    <a:pt x="30732" y="537"/>
                    <a:pt x="30015" y="537"/>
                  </a:cubicBezTo>
                  <a:cubicBezTo>
                    <a:pt x="29054" y="537"/>
                    <a:pt x="28337" y="1167"/>
                    <a:pt x="28262" y="1780"/>
                  </a:cubicBezTo>
                  <a:cubicBezTo>
                    <a:pt x="28106" y="2850"/>
                    <a:pt x="27479" y="6086"/>
                    <a:pt x="26827" y="7756"/>
                  </a:cubicBezTo>
                  <a:cubicBezTo>
                    <a:pt x="26553" y="8497"/>
                    <a:pt x="26444" y="8735"/>
                    <a:pt x="26344" y="8735"/>
                  </a:cubicBezTo>
                  <a:cubicBezTo>
                    <a:pt x="26216" y="8735"/>
                    <a:pt x="26105" y="8341"/>
                    <a:pt x="25679" y="8121"/>
                  </a:cubicBezTo>
                  <a:cubicBezTo>
                    <a:pt x="25533" y="8038"/>
                    <a:pt x="25400" y="8005"/>
                    <a:pt x="25281" y="8005"/>
                  </a:cubicBezTo>
                  <a:cubicBezTo>
                    <a:pt x="24869" y="8005"/>
                    <a:pt x="24614" y="8389"/>
                    <a:pt x="24498" y="8389"/>
                  </a:cubicBezTo>
                  <a:cubicBezTo>
                    <a:pt x="24479" y="8389"/>
                    <a:pt x="24464" y="8379"/>
                    <a:pt x="24452" y="8356"/>
                  </a:cubicBezTo>
                  <a:cubicBezTo>
                    <a:pt x="24322" y="8147"/>
                    <a:pt x="23904" y="5590"/>
                    <a:pt x="23252" y="4703"/>
                  </a:cubicBezTo>
                  <a:cubicBezTo>
                    <a:pt x="22599" y="3815"/>
                    <a:pt x="22834" y="3894"/>
                    <a:pt x="22939" y="2928"/>
                  </a:cubicBezTo>
                  <a:cubicBezTo>
                    <a:pt x="23043" y="1989"/>
                    <a:pt x="23643" y="579"/>
                    <a:pt x="21790" y="84"/>
                  </a:cubicBezTo>
                  <a:cubicBezTo>
                    <a:pt x="21581" y="28"/>
                    <a:pt x="21395" y="1"/>
                    <a:pt x="21228" y="1"/>
                  </a:cubicBezTo>
                  <a:close/>
                </a:path>
              </a:pathLst>
            </a:custGeom>
            <a:solidFill>
              <a:srgbClr val="AA7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051;p89"/>
            <p:cNvSpPr/>
            <p:nvPr/>
          </p:nvSpPr>
          <p:spPr>
            <a:xfrm>
              <a:off x="6300700" y="906025"/>
              <a:ext cx="182700" cy="607475"/>
            </a:xfrm>
            <a:custGeom>
              <a:avLst/>
              <a:gdLst/>
              <a:ahLst/>
              <a:cxnLst/>
              <a:rect l="l" t="t" r="r" b="b"/>
              <a:pathLst>
                <a:path w="7308" h="24299" extrusionOk="0">
                  <a:moveTo>
                    <a:pt x="3724" y="1"/>
                  </a:moveTo>
                  <a:cubicBezTo>
                    <a:pt x="3313" y="1"/>
                    <a:pt x="2830" y="241"/>
                    <a:pt x="2271" y="838"/>
                  </a:cubicBezTo>
                  <a:cubicBezTo>
                    <a:pt x="1" y="3291"/>
                    <a:pt x="157" y="8432"/>
                    <a:pt x="836" y="8667"/>
                  </a:cubicBezTo>
                  <a:cubicBezTo>
                    <a:pt x="2558" y="9320"/>
                    <a:pt x="3393" y="10311"/>
                    <a:pt x="3393" y="11616"/>
                  </a:cubicBezTo>
                  <a:cubicBezTo>
                    <a:pt x="3393" y="12921"/>
                    <a:pt x="4045" y="13652"/>
                    <a:pt x="4385" y="14304"/>
                  </a:cubicBezTo>
                  <a:cubicBezTo>
                    <a:pt x="4750" y="14930"/>
                    <a:pt x="4280" y="15765"/>
                    <a:pt x="4959" y="16940"/>
                  </a:cubicBezTo>
                  <a:cubicBezTo>
                    <a:pt x="5637" y="18088"/>
                    <a:pt x="5663" y="20463"/>
                    <a:pt x="5272" y="21506"/>
                  </a:cubicBezTo>
                  <a:cubicBezTo>
                    <a:pt x="4880" y="22550"/>
                    <a:pt x="4620" y="23255"/>
                    <a:pt x="3654" y="23255"/>
                  </a:cubicBezTo>
                  <a:cubicBezTo>
                    <a:pt x="2662" y="23255"/>
                    <a:pt x="3289" y="24299"/>
                    <a:pt x="4698" y="24299"/>
                  </a:cubicBezTo>
                  <a:cubicBezTo>
                    <a:pt x="6081" y="24299"/>
                    <a:pt x="6655" y="23725"/>
                    <a:pt x="6655" y="22707"/>
                  </a:cubicBezTo>
                  <a:cubicBezTo>
                    <a:pt x="6655" y="21663"/>
                    <a:pt x="6159" y="20619"/>
                    <a:pt x="6655" y="17696"/>
                  </a:cubicBezTo>
                  <a:cubicBezTo>
                    <a:pt x="7125" y="14774"/>
                    <a:pt x="7307" y="15217"/>
                    <a:pt x="6394" y="11486"/>
                  </a:cubicBezTo>
                  <a:cubicBezTo>
                    <a:pt x="5794" y="8824"/>
                    <a:pt x="5507" y="6110"/>
                    <a:pt x="5559" y="3370"/>
                  </a:cubicBezTo>
                  <a:cubicBezTo>
                    <a:pt x="5559" y="2249"/>
                    <a:pt x="4981" y="1"/>
                    <a:pt x="3724" y="1"/>
                  </a:cubicBezTo>
                  <a:close/>
                </a:path>
              </a:pathLst>
            </a:custGeom>
            <a:solidFill>
              <a:srgbClr val="7242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052;p89"/>
            <p:cNvSpPr/>
            <p:nvPr/>
          </p:nvSpPr>
          <p:spPr>
            <a:xfrm>
              <a:off x="5380175" y="625600"/>
              <a:ext cx="88100" cy="69625"/>
            </a:xfrm>
            <a:custGeom>
              <a:avLst/>
              <a:gdLst/>
              <a:ahLst/>
              <a:cxnLst/>
              <a:rect l="l" t="t" r="r" b="b"/>
              <a:pathLst>
                <a:path w="3524" h="2785" extrusionOk="0">
                  <a:moveTo>
                    <a:pt x="2206" y="0"/>
                  </a:moveTo>
                  <a:cubicBezTo>
                    <a:pt x="1780" y="0"/>
                    <a:pt x="1255" y="202"/>
                    <a:pt x="679" y="860"/>
                  </a:cubicBezTo>
                  <a:cubicBezTo>
                    <a:pt x="235" y="1304"/>
                    <a:pt x="0" y="1904"/>
                    <a:pt x="53" y="2504"/>
                  </a:cubicBezTo>
                  <a:cubicBezTo>
                    <a:pt x="385" y="2692"/>
                    <a:pt x="758" y="2784"/>
                    <a:pt x="1131" y="2784"/>
                  </a:cubicBezTo>
                  <a:cubicBezTo>
                    <a:pt x="1431" y="2784"/>
                    <a:pt x="1731" y="2725"/>
                    <a:pt x="2010" y="2609"/>
                  </a:cubicBezTo>
                  <a:cubicBezTo>
                    <a:pt x="3523" y="2087"/>
                    <a:pt x="3158" y="1721"/>
                    <a:pt x="3132" y="1173"/>
                  </a:cubicBezTo>
                  <a:cubicBezTo>
                    <a:pt x="3106" y="808"/>
                    <a:pt x="3001" y="469"/>
                    <a:pt x="3080" y="260"/>
                  </a:cubicBezTo>
                  <a:cubicBezTo>
                    <a:pt x="3001" y="208"/>
                    <a:pt x="2923" y="182"/>
                    <a:pt x="2845" y="156"/>
                  </a:cubicBezTo>
                  <a:cubicBezTo>
                    <a:pt x="2672" y="69"/>
                    <a:pt x="2456" y="0"/>
                    <a:pt x="2206" y="0"/>
                  </a:cubicBezTo>
                  <a:close/>
                </a:path>
              </a:pathLst>
            </a:custGeom>
            <a:solidFill>
              <a:srgbClr val="E2C7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053;p89"/>
            <p:cNvSpPr/>
            <p:nvPr/>
          </p:nvSpPr>
          <p:spPr>
            <a:xfrm>
              <a:off x="5405150" y="638350"/>
              <a:ext cx="44375" cy="11800"/>
            </a:xfrm>
            <a:custGeom>
              <a:avLst/>
              <a:gdLst/>
              <a:ahLst/>
              <a:cxnLst/>
              <a:rect l="l" t="t" r="r" b="b"/>
              <a:pathLst>
                <a:path w="1775" h="472" extrusionOk="0">
                  <a:moveTo>
                    <a:pt x="870" y="1"/>
                  </a:moveTo>
                  <a:cubicBezTo>
                    <a:pt x="601" y="1"/>
                    <a:pt x="242" y="179"/>
                    <a:pt x="124" y="298"/>
                  </a:cubicBezTo>
                  <a:cubicBezTo>
                    <a:pt x="0" y="401"/>
                    <a:pt x="152" y="471"/>
                    <a:pt x="323" y="471"/>
                  </a:cubicBezTo>
                  <a:cubicBezTo>
                    <a:pt x="370" y="471"/>
                    <a:pt x="418" y="466"/>
                    <a:pt x="463" y="455"/>
                  </a:cubicBezTo>
                  <a:cubicBezTo>
                    <a:pt x="593" y="429"/>
                    <a:pt x="730" y="416"/>
                    <a:pt x="871" y="416"/>
                  </a:cubicBezTo>
                  <a:cubicBezTo>
                    <a:pt x="1011" y="416"/>
                    <a:pt x="1154" y="429"/>
                    <a:pt x="1298" y="455"/>
                  </a:cubicBezTo>
                  <a:cubicBezTo>
                    <a:pt x="1367" y="464"/>
                    <a:pt x="1421" y="468"/>
                    <a:pt x="1462" y="468"/>
                  </a:cubicBezTo>
                  <a:cubicBezTo>
                    <a:pt x="1775" y="468"/>
                    <a:pt x="1320" y="225"/>
                    <a:pt x="1089" y="63"/>
                  </a:cubicBezTo>
                  <a:cubicBezTo>
                    <a:pt x="1032" y="19"/>
                    <a:pt x="955" y="1"/>
                    <a:pt x="870" y="1"/>
                  </a:cubicBezTo>
                  <a:close/>
                </a:path>
              </a:pathLst>
            </a:custGeom>
            <a:solidFill>
              <a:srgbClr val="4121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054;p89"/>
            <p:cNvSpPr/>
            <p:nvPr/>
          </p:nvSpPr>
          <p:spPr>
            <a:xfrm>
              <a:off x="5539350" y="614825"/>
              <a:ext cx="83550" cy="74275"/>
            </a:xfrm>
            <a:custGeom>
              <a:avLst/>
              <a:gdLst/>
              <a:ahLst/>
              <a:cxnLst/>
              <a:rect l="l" t="t" r="r" b="b"/>
              <a:pathLst>
                <a:path w="3342" h="2971" extrusionOk="0">
                  <a:moveTo>
                    <a:pt x="2495" y="0"/>
                  </a:moveTo>
                  <a:cubicBezTo>
                    <a:pt x="1910" y="0"/>
                    <a:pt x="983" y="479"/>
                    <a:pt x="513" y="479"/>
                  </a:cubicBezTo>
                  <a:cubicBezTo>
                    <a:pt x="432" y="479"/>
                    <a:pt x="364" y="464"/>
                    <a:pt x="314" y="430"/>
                  </a:cubicBezTo>
                  <a:cubicBezTo>
                    <a:pt x="270" y="402"/>
                    <a:pt x="234" y="389"/>
                    <a:pt x="206" y="389"/>
                  </a:cubicBezTo>
                  <a:cubicBezTo>
                    <a:pt x="1" y="389"/>
                    <a:pt x="198" y="1095"/>
                    <a:pt x="497" y="1761"/>
                  </a:cubicBezTo>
                  <a:cubicBezTo>
                    <a:pt x="761" y="2350"/>
                    <a:pt x="1120" y="2971"/>
                    <a:pt x="1278" y="2971"/>
                  </a:cubicBezTo>
                  <a:cubicBezTo>
                    <a:pt x="1323" y="2971"/>
                    <a:pt x="1352" y="2921"/>
                    <a:pt x="1358" y="2805"/>
                  </a:cubicBezTo>
                  <a:cubicBezTo>
                    <a:pt x="1410" y="2257"/>
                    <a:pt x="1567" y="2361"/>
                    <a:pt x="2193" y="1500"/>
                  </a:cubicBezTo>
                  <a:cubicBezTo>
                    <a:pt x="2819" y="613"/>
                    <a:pt x="3341" y="691"/>
                    <a:pt x="2897" y="143"/>
                  </a:cubicBezTo>
                  <a:cubicBezTo>
                    <a:pt x="2805" y="40"/>
                    <a:pt x="2664" y="0"/>
                    <a:pt x="2495" y="0"/>
                  </a:cubicBezTo>
                  <a:close/>
                </a:path>
              </a:pathLst>
            </a:custGeom>
            <a:solidFill>
              <a:srgbClr val="4121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055;p89"/>
            <p:cNvSpPr/>
            <p:nvPr/>
          </p:nvSpPr>
          <p:spPr>
            <a:xfrm>
              <a:off x="6160425" y="799000"/>
              <a:ext cx="272725" cy="714500"/>
            </a:xfrm>
            <a:custGeom>
              <a:avLst/>
              <a:gdLst/>
              <a:ahLst/>
              <a:cxnLst/>
              <a:rect l="l" t="t" r="r" b="b"/>
              <a:pathLst>
                <a:path w="10909" h="28580" extrusionOk="0">
                  <a:moveTo>
                    <a:pt x="5719" y="1"/>
                  </a:moveTo>
                  <a:cubicBezTo>
                    <a:pt x="5212" y="1"/>
                    <a:pt x="4713" y="220"/>
                    <a:pt x="4150" y="683"/>
                  </a:cubicBezTo>
                  <a:cubicBezTo>
                    <a:pt x="2558" y="2014"/>
                    <a:pt x="2872" y="6163"/>
                    <a:pt x="3211" y="8251"/>
                  </a:cubicBezTo>
                  <a:cubicBezTo>
                    <a:pt x="3524" y="10339"/>
                    <a:pt x="3680" y="12061"/>
                    <a:pt x="4307" y="13000"/>
                  </a:cubicBezTo>
                  <a:cubicBezTo>
                    <a:pt x="4959" y="13966"/>
                    <a:pt x="5272" y="14436"/>
                    <a:pt x="4907" y="15323"/>
                  </a:cubicBezTo>
                  <a:cubicBezTo>
                    <a:pt x="4542" y="16210"/>
                    <a:pt x="5246" y="17489"/>
                    <a:pt x="5429" y="18585"/>
                  </a:cubicBezTo>
                  <a:cubicBezTo>
                    <a:pt x="5638" y="19655"/>
                    <a:pt x="5325" y="21299"/>
                    <a:pt x="4750" y="22891"/>
                  </a:cubicBezTo>
                  <a:cubicBezTo>
                    <a:pt x="4202" y="24483"/>
                    <a:pt x="3472" y="26466"/>
                    <a:pt x="2323" y="27092"/>
                  </a:cubicBezTo>
                  <a:cubicBezTo>
                    <a:pt x="1149" y="27745"/>
                    <a:pt x="706" y="27588"/>
                    <a:pt x="601" y="27927"/>
                  </a:cubicBezTo>
                  <a:cubicBezTo>
                    <a:pt x="471" y="28293"/>
                    <a:pt x="1" y="28580"/>
                    <a:pt x="1254" y="28580"/>
                  </a:cubicBezTo>
                  <a:cubicBezTo>
                    <a:pt x="2506" y="28580"/>
                    <a:pt x="3498" y="28397"/>
                    <a:pt x="3759" y="28397"/>
                  </a:cubicBezTo>
                  <a:cubicBezTo>
                    <a:pt x="4046" y="28397"/>
                    <a:pt x="4333" y="27092"/>
                    <a:pt x="5612" y="24796"/>
                  </a:cubicBezTo>
                  <a:cubicBezTo>
                    <a:pt x="6890" y="22525"/>
                    <a:pt x="7699" y="20359"/>
                    <a:pt x="8169" y="19759"/>
                  </a:cubicBezTo>
                  <a:cubicBezTo>
                    <a:pt x="8639" y="19159"/>
                    <a:pt x="7203" y="16993"/>
                    <a:pt x="7960" y="14305"/>
                  </a:cubicBezTo>
                  <a:cubicBezTo>
                    <a:pt x="8717" y="11643"/>
                    <a:pt x="10857" y="8303"/>
                    <a:pt x="10909" y="6163"/>
                  </a:cubicBezTo>
                  <a:cubicBezTo>
                    <a:pt x="10909" y="4624"/>
                    <a:pt x="10257" y="3162"/>
                    <a:pt x="9108" y="2171"/>
                  </a:cubicBezTo>
                  <a:cubicBezTo>
                    <a:pt x="7644" y="775"/>
                    <a:pt x="6669" y="1"/>
                    <a:pt x="5719" y="1"/>
                  </a:cubicBezTo>
                  <a:close/>
                </a:path>
              </a:pathLst>
            </a:custGeom>
            <a:solidFill>
              <a:srgbClr val="BA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056;p89"/>
            <p:cNvSpPr/>
            <p:nvPr/>
          </p:nvSpPr>
          <p:spPr>
            <a:xfrm>
              <a:off x="5739675" y="830675"/>
              <a:ext cx="205500" cy="669000"/>
            </a:xfrm>
            <a:custGeom>
              <a:avLst/>
              <a:gdLst/>
              <a:ahLst/>
              <a:cxnLst/>
              <a:rect l="l" t="t" r="r" b="b"/>
              <a:pathLst>
                <a:path w="8220" h="26760" extrusionOk="0">
                  <a:moveTo>
                    <a:pt x="1479" y="0"/>
                  </a:moveTo>
                  <a:cubicBezTo>
                    <a:pt x="0" y="0"/>
                    <a:pt x="518" y="5108"/>
                    <a:pt x="1017" y="6801"/>
                  </a:cubicBezTo>
                  <a:cubicBezTo>
                    <a:pt x="1643" y="8837"/>
                    <a:pt x="704" y="9567"/>
                    <a:pt x="1669" y="10872"/>
                  </a:cubicBezTo>
                  <a:cubicBezTo>
                    <a:pt x="2635" y="12203"/>
                    <a:pt x="3705" y="14839"/>
                    <a:pt x="3861" y="16013"/>
                  </a:cubicBezTo>
                  <a:cubicBezTo>
                    <a:pt x="4044" y="17161"/>
                    <a:pt x="4383" y="18492"/>
                    <a:pt x="5088" y="19353"/>
                  </a:cubicBezTo>
                  <a:cubicBezTo>
                    <a:pt x="5766" y="20241"/>
                    <a:pt x="5558" y="22955"/>
                    <a:pt x="5871" y="24416"/>
                  </a:cubicBezTo>
                  <a:cubicBezTo>
                    <a:pt x="6184" y="25851"/>
                    <a:pt x="3861" y="25799"/>
                    <a:pt x="3861" y="26321"/>
                  </a:cubicBezTo>
                  <a:cubicBezTo>
                    <a:pt x="3861" y="26647"/>
                    <a:pt x="4351" y="26759"/>
                    <a:pt x="5100" y="26759"/>
                  </a:cubicBezTo>
                  <a:cubicBezTo>
                    <a:pt x="5549" y="26759"/>
                    <a:pt x="6093" y="26719"/>
                    <a:pt x="6680" y="26660"/>
                  </a:cubicBezTo>
                  <a:cubicBezTo>
                    <a:pt x="8219" y="26504"/>
                    <a:pt x="7149" y="25564"/>
                    <a:pt x="7436" y="24729"/>
                  </a:cubicBezTo>
                  <a:cubicBezTo>
                    <a:pt x="7724" y="23894"/>
                    <a:pt x="6523" y="21206"/>
                    <a:pt x="6758" y="19536"/>
                  </a:cubicBezTo>
                  <a:cubicBezTo>
                    <a:pt x="6993" y="17840"/>
                    <a:pt x="6106" y="16535"/>
                    <a:pt x="6158" y="15517"/>
                  </a:cubicBezTo>
                  <a:cubicBezTo>
                    <a:pt x="6184" y="14526"/>
                    <a:pt x="5218" y="11994"/>
                    <a:pt x="5714" y="10690"/>
                  </a:cubicBezTo>
                  <a:cubicBezTo>
                    <a:pt x="6210" y="9359"/>
                    <a:pt x="5558" y="8002"/>
                    <a:pt x="5244" y="6018"/>
                  </a:cubicBezTo>
                  <a:cubicBezTo>
                    <a:pt x="4905" y="4009"/>
                    <a:pt x="5375" y="3461"/>
                    <a:pt x="2635" y="695"/>
                  </a:cubicBezTo>
                  <a:cubicBezTo>
                    <a:pt x="2157" y="208"/>
                    <a:pt x="1777" y="0"/>
                    <a:pt x="1479" y="0"/>
                  </a:cubicBezTo>
                  <a:close/>
                </a:path>
              </a:pathLst>
            </a:custGeom>
            <a:solidFill>
              <a:srgbClr val="BA82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057;p89"/>
            <p:cNvSpPr/>
            <p:nvPr/>
          </p:nvSpPr>
          <p:spPr>
            <a:xfrm>
              <a:off x="6369200" y="833525"/>
              <a:ext cx="107275" cy="379550"/>
            </a:xfrm>
            <a:custGeom>
              <a:avLst/>
              <a:gdLst/>
              <a:ahLst/>
              <a:cxnLst/>
              <a:rect l="l" t="t" r="r" b="b"/>
              <a:pathLst>
                <a:path w="4291" h="15182" extrusionOk="0">
                  <a:moveTo>
                    <a:pt x="364" y="0"/>
                  </a:moveTo>
                  <a:cubicBezTo>
                    <a:pt x="201" y="0"/>
                    <a:pt x="75" y="37"/>
                    <a:pt x="1" y="111"/>
                  </a:cubicBezTo>
                  <a:lnTo>
                    <a:pt x="470" y="711"/>
                  </a:lnTo>
                  <a:cubicBezTo>
                    <a:pt x="470" y="711"/>
                    <a:pt x="1775" y="1677"/>
                    <a:pt x="1906" y="2199"/>
                  </a:cubicBezTo>
                  <a:cubicBezTo>
                    <a:pt x="2036" y="2721"/>
                    <a:pt x="2375" y="3556"/>
                    <a:pt x="2140" y="6635"/>
                  </a:cubicBezTo>
                  <a:cubicBezTo>
                    <a:pt x="1906" y="9714"/>
                    <a:pt x="2375" y="10210"/>
                    <a:pt x="3315" y="12507"/>
                  </a:cubicBezTo>
                  <a:cubicBezTo>
                    <a:pt x="3949" y="14083"/>
                    <a:pt x="4256" y="15181"/>
                    <a:pt x="4280" y="15181"/>
                  </a:cubicBezTo>
                  <a:cubicBezTo>
                    <a:pt x="4290" y="15181"/>
                    <a:pt x="4246" y="14969"/>
                    <a:pt x="4150" y="14490"/>
                  </a:cubicBezTo>
                  <a:cubicBezTo>
                    <a:pt x="3837" y="12950"/>
                    <a:pt x="4176" y="13133"/>
                    <a:pt x="3941" y="10993"/>
                  </a:cubicBezTo>
                  <a:cubicBezTo>
                    <a:pt x="3706" y="8827"/>
                    <a:pt x="3550" y="6479"/>
                    <a:pt x="3419" y="4417"/>
                  </a:cubicBezTo>
                  <a:cubicBezTo>
                    <a:pt x="3315" y="2381"/>
                    <a:pt x="3967" y="2538"/>
                    <a:pt x="2871" y="1390"/>
                  </a:cubicBezTo>
                  <a:cubicBezTo>
                    <a:pt x="2014" y="472"/>
                    <a:pt x="950" y="0"/>
                    <a:pt x="364" y="0"/>
                  </a:cubicBezTo>
                  <a:close/>
                </a:path>
              </a:pathLst>
            </a:custGeom>
            <a:solidFill>
              <a:srgbClr val="D3AC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058;p89"/>
            <p:cNvSpPr/>
            <p:nvPr/>
          </p:nvSpPr>
          <p:spPr>
            <a:xfrm>
              <a:off x="5493700" y="639875"/>
              <a:ext cx="10450" cy="24850"/>
            </a:xfrm>
            <a:custGeom>
              <a:avLst/>
              <a:gdLst/>
              <a:ahLst/>
              <a:cxnLst/>
              <a:rect l="l" t="t" r="r" b="b"/>
              <a:pathLst>
                <a:path w="418" h="994" extrusionOk="0">
                  <a:moveTo>
                    <a:pt x="247" y="0"/>
                  </a:moveTo>
                  <a:cubicBezTo>
                    <a:pt x="171" y="0"/>
                    <a:pt x="75" y="201"/>
                    <a:pt x="26" y="472"/>
                  </a:cubicBezTo>
                  <a:cubicBezTo>
                    <a:pt x="0" y="733"/>
                    <a:pt x="52" y="968"/>
                    <a:pt x="131" y="994"/>
                  </a:cubicBezTo>
                  <a:cubicBezTo>
                    <a:pt x="235" y="994"/>
                    <a:pt x="339" y="785"/>
                    <a:pt x="365" y="524"/>
                  </a:cubicBezTo>
                  <a:cubicBezTo>
                    <a:pt x="418" y="237"/>
                    <a:pt x="365" y="2"/>
                    <a:pt x="261" y="2"/>
                  </a:cubicBezTo>
                  <a:cubicBezTo>
                    <a:pt x="257" y="1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6736" y="271405"/>
            <a:ext cx="3746051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1. </a:t>
            </a:r>
            <a:r>
              <a:rPr lang="en-US" sz="3600" i="1" dirty="0">
                <a:solidFill>
                  <a:srgbClr val="0070C0"/>
                </a:solidFill>
                <a:latin typeface="Calibri"/>
              </a:rPr>
              <a:t>Listen and read:</a:t>
            </a:r>
            <a:r>
              <a:rPr lang="en-US" sz="3600" b="1" i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468869" y="1290806"/>
            <a:ext cx="7962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There are so many pieces of pottery here,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Do your grandparents make all of them?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They can’t because we have lots of products. They make some and other people make the rest.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As far as I know,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one of the most famous traditional craft villages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right?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Right. My grandmother says it’s about 700 years old.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Wow! When did your grandparents set up this workshop?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1307;p42"/>
          <p:cNvGrpSpPr/>
          <p:nvPr/>
        </p:nvGrpSpPr>
        <p:grpSpPr>
          <a:xfrm>
            <a:off x="8505771" y="4986334"/>
            <a:ext cx="3686229" cy="1668797"/>
            <a:chOff x="4918522" y="3004287"/>
            <a:chExt cx="2764672" cy="1251598"/>
          </a:xfrm>
        </p:grpSpPr>
        <p:sp>
          <p:nvSpPr>
            <p:cNvPr id="8" name="Google Shape;1308;p42"/>
            <p:cNvSpPr/>
            <p:nvPr/>
          </p:nvSpPr>
          <p:spPr>
            <a:xfrm flipH="1">
              <a:off x="5336045" y="4067735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309;p42"/>
            <p:cNvGrpSpPr/>
            <p:nvPr/>
          </p:nvGrpSpPr>
          <p:grpSpPr>
            <a:xfrm flipH="1">
              <a:off x="4918522" y="3004287"/>
              <a:ext cx="2725009" cy="1164169"/>
              <a:chOff x="17210" y="615712"/>
              <a:chExt cx="9203002" cy="3880562"/>
            </a:xfrm>
          </p:grpSpPr>
          <p:grpSp>
            <p:nvGrpSpPr>
              <p:cNvPr id="10" name="Google Shape;1310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22" name="Google Shape;1311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312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313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314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315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316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317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318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319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1320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" name="Google Shape;1321;p42"/>
              <p:cNvGrpSpPr/>
              <p:nvPr/>
            </p:nvGrpSpPr>
            <p:grpSpPr>
              <a:xfrm flipH="1">
                <a:off x="17210" y="615712"/>
                <a:ext cx="9203002" cy="3880562"/>
                <a:chOff x="3419325" y="427425"/>
                <a:chExt cx="3632525" cy="1531700"/>
              </a:xfrm>
            </p:grpSpPr>
            <p:sp>
              <p:nvSpPr>
                <p:cNvPr id="12" name="Google Shape;1322;p42"/>
                <p:cNvSpPr/>
                <p:nvPr/>
              </p:nvSpPr>
              <p:spPr>
                <a:xfrm>
                  <a:off x="3419325" y="427425"/>
                  <a:ext cx="3632525" cy="15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01" h="61265" extrusionOk="0">
                      <a:moveTo>
                        <a:pt x="60049" y="1"/>
                      </a:moveTo>
                      <a:cubicBezTo>
                        <a:pt x="55816" y="1"/>
                        <a:pt x="52356" y="1584"/>
                        <a:pt x="46994" y="2187"/>
                      </a:cubicBezTo>
                      <a:cubicBezTo>
                        <a:pt x="39610" y="2988"/>
                        <a:pt x="38837" y="10401"/>
                        <a:pt x="37006" y="12089"/>
                      </a:cubicBezTo>
                      <a:cubicBezTo>
                        <a:pt x="35174" y="13778"/>
                        <a:pt x="30767" y="17184"/>
                        <a:pt x="28277" y="20732"/>
                      </a:cubicBezTo>
                      <a:cubicBezTo>
                        <a:pt x="25787" y="24310"/>
                        <a:pt x="28219" y="27859"/>
                        <a:pt x="24413" y="30406"/>
                      </a:cubicBezTo>
                      <a:cubicBezTo>
                        <a:pt x="23135" y="31255"/>
                        <a:pt x="21752" y="31496"/>
                        <a:pt x="20472" y="31496"/>
                      </a:cubicBezTo>
                      <a:cubicBezTo>
                        <a:pt x="18781" y="31496"/>
                        <a:pt x="17272" y="31074"/>
                        <a:pt x="16426" y="31074"/>
                      </a:cubicBezTo>
                      <a:cubicBezTo>
                        <a:pt x="15992" y="31074"/>
                        <a:pt x="15732" y="31185"/>
                        <a:pt x="15713" y="31522"/>
                      </a:cubicBezTo>
                      <a:cubicBezTo>
                        <a:pt x="15684" y="31886"/>
                        <a:pt x="15434" y="32081"/>
                        <a:pt x="14991" y="32081"/>
                      </a:cubicBezTo>
                      <a:cubicBezTo>
                        <a:pt x="13658" y="32081"/>
                        <a:pt x="10577" y="30321"/>
                        <a:pt x="6497" y="26113"/>
                      </a:cubicBezTo>
                      <a:cubicBezTo>
                        <a:pt x="1429" y="20911"/>
                        <a:pt x="2104" y="14939"/>
                        <a:pt x="1895" y="14939"/>
                      </a:cubicBezTo>
                      <a:cubicBezTo>
                        <a:pt x="1880" y="14939"/>
                        <a:pt x="1860" y="14971"/>
                        <a:pt x="1833" y="15037"/>
                      </a:cubicBezTo>
                      <a:cubicBezTo>
                        <a:pt x="1403" y="16010"/>
                        <a:pt x="1" y="20561"/>
                        <a:pt x="2748" y="27029"/>
                      </a:cubicBezTo>
                      <a:cubicBezTo>
                        <a:pt x="5496" y="33497"/>
                        <a:pt x="10075" y="40251"/>
                        <a:pt x="12050" y="41624"/>
                      </a:cubicBezTo>
                      <a:cubicBezTo>
                        <a:pt x="14053" y="42998"/>
                        <a:pt x="13738" y="44687"/>
                        <a:pt x="15341" y="46118"/>
                      </a:cubicBezTo>
                      <a:cubicBezTo>
                        <a:pt x="16943" y="47549"/>
                        <a:pt x="16800" y="48550"/>
                        <a:pt x="16629" y="49695"/>
                      </a:cubicBezTo>
                      <a:cubicBezTo>
                        <a:pt x="16486" y="50840"/>
                        <a:pt x="16571" y="52070"/>
                        <a:pt x="18918" y="52242"/>
                      </a:cubicBezTo>
                      <a:cubicBezTo>
                        <a:pt x="19352" y="52279"/>
                        <a:pt x="19676" y="52293"/>
                        <a:pt x="19932" y="52293"/>
                      </a:cubicBezTo>
                      <a:cubicBezTo>
                        <a:pt x="20956" y="52293"/>
                        <a:pt x="20894" y="52060"/>
                        <a:pt x="22419" y="52060"/>
                      </a:cubicBezTo>
                      <a:cubicBezTo>
                        <a:pt x="22602" y="52060"/>
                        <a:pt x="22807" y="52063"/>
                        <a:pt x="23039" y="52070"/>
                      </a:cubicBezTo>
                      <a:cubicBezTo>
                        <a:pt x="24761" y="52107"/>
                        <a:pt x="24689" y="52249"/>
                        <a:pt x="25315" y="52249"/>
                      </a:cubicBezTo>
                      <a:cubicBezTo>
                        <a:pt x="25667" y="52249"/>
                        <a:pt x="26239" y="52204"/>
                        <a:pt x="27475" y="52070"/>
                      </a:cubicBezTo>
                      <a:cubicBezTo>
                        <a:pt x="30910" y="51670"/>
                        <a:pt x="34029" y="50754"/>
                        <a:pt x="34716" y="48922"/>
                      </a:cubicBezTo>
                      <a:cubicBezTo>
                        <a:pt x="35403" y="47091"/>
                        <a:pt x="36834" y="47835"/>
                        <a:pt x="38150" y="45660"/>
                      </a:cubicBezTo>
                      <a:cubicBezTo>
                        <a:pt x="39692" y="43134"/>
                        <a:pt x="40558" y="42368"/>
                        <a:pt x="41016" y="42368"/>
                      </a:cubicBezTo>
                      <a:cubicBezTo>
                        <a:pt x="41263" y="42368"/>
                        <a:pt x="41391" y="42592"/>
                        <a:pt x="41442" y="42884"/>
                      </a:cubicBezTo>
                      <a:cubicBezTo>
                        <a:pt x="41524" y="43298"/>
                        <a:pt x="41866" y="43439"/>
                        <a:pt x="42327" y="43439"/>
                      </a:cubicBezTo>
                      <a:cubicBezTo>
                        <a:pt x="42822" y="43439"/>
                        <a:pt x="43453" y="43276"/>
                        <a:pt x="44046" y="43113"/>
                      </a:cubicBezTo>
                      <a:cubicBezTo>
                        <a:pt x="44176" y="43077"/>
                        <a:pt x="44282" y="43059"/>
                        <a:pt x="44365" y="43059"/>
                      </a:cubicBezTo>
                      <a:cubicBezTo>
                        <a:pt x="45009" y="43059"/>
                        <a:pt x="44254" y="44130"/>
                        <a:pt x="42758" y="46032"/>
                      </a:cubicBezTo>
                      <a:cubicBezTo>
                        <a:pt x="41069" y="48150"/>
                        <a:pt x="42300" y="49924"/>
                        <a:pt x="43073" y="52271"/>
                      </a:cubicBezTo>
                      <a:cubicBezTo>
                        <a:pt x="43817" y="54646"/>
                        <a:pt x="40383" y="54961"/>
                        <a:pt x="40383" y="56793"/>
                      </a:cubicBezTo>
                      <a:cubicBezTo>
                        <a:pt x="40383" y="58596"/>
                        <a:pt x="41899" y="59597"/>
                        <a:pt x="45963" y="59597"/>
                      </a:cubicBezTo>
                      <a:cubicBezTo>
                        <a:pt x="49999" y="59597"/>
                        <a:pt x="51000" y="58767"/>
                        <a:pt x="51229" y="57107"/>
                      </a:cubicBezTo>
                      <a:cubicBezTo>
                        <a:pt x="51458" y="55419"/>
                        <a:pt x="48997" y="53902"/>
                        <a:pt x="49169" y="51298"/>
                      </a:cubicBezTo>
                      <a:cubicBezTo>
                        <a:pt x="49312" y="48693"/>
                        <a:pt x="54034" y="46805"/>
                        <a:pt x="59071" y="45259"/>
                      </a:cubicBezTo>
                      <a:cubicBezTo>
                        <a:pt x="61007" y="44676"/>
                        <a:pt x="61886" y="44440"/>
                        <a:pt x="62295" y="44440"/>
                      </a:cubicBezTo>
                      <a:cubicBezTo>
                        <a:pt x="62949" y="44440"/>
                        <a:pt x="62397" y="45045"/>
                        <a:pt x="63049" y="45803"/>
                      </a:cubicBezTo>
                      <a:cubicBezTo>
                        <a:pt x="64108" y="47033"/>
                        <a:pt x="66855" y="51842"/>
                        <a:pt x="67542" y="54646"/>
                      </a:cubicBezTo>
                      <a:cubicBezTo>
                        <a:pt x="68229" y="57480"/>
                        <a:pt x="63879" y="58166"/>
                        <a:pt x="63822" y="59454"/>
                      </a:cubicBezTo>
                      <a:cubicBezTo>
                        <a:pt x="63736" y="60771"/>
                        <a:pt x="64623" y="60971"/>
                        <a:pt x="68630" y="61200"/>
                      </a:cubicBezTo>
                      <a:cubicBezTo>
                        <a:pt x="69377" y="61243"/>
                        <a:pt x="70064" y="61265"/>
                        <a:pt x="70689" y="61265"/>
                      </a:cubicBezTo>
                      <a:cubicBezTo>
                        <a:pt x="73386" y="61265"/>
                        <a:pt x="74912" y="60858"/>
                        <a:pt x="75098" y="59998"/>
                      </a:cubicBezTo>
                      <a:cubicBezTo>
                        <a:pt x="75327" y="58939"/>
                        <a:pt x="75327" y="58023"/>
                        <a:pt x="74039" y="56106"/>
                      </a:cubicBezTo>
                      <a:cubicBezTo>
                        <a:pt x="72722" y="54188"/>
                        <a:pt x="73266" y="53044"/>
                        <a:pt x="73953" y="50382"/>
                      </a:cubicBezTo>
                      <a:cubicBezTo>
                        <a:pt x="74640" y="47720"/>
                        <a:pt x="72436" y="47262"/>
                        <a:pt x="73409" y="45030"/>
                      </a:cubicBezTo>
                      <a:cubicBezTo>
                        <a:pt x="73864" y="44029"/>
                        <a:pt x="74095" y="43749"/>
                        <a:pt x="75134" y="43749"/>
                      </a:cubicBezTo>
                      <a:cubicBezTo>
                        <a:pt x="76382" y="43749"/>
                        <a:pt x="78797" y="44153"/>
                        <a:pt x="84170" y="44200"/>
                      </a:cubicBezTo>
                      <a:cubicBezTo>
                        <a:pt x="84459" y="44203"/>
                        <a:pt x="84745" y="44204"/>
                        <a:pt x="85028" y="44204"/>
                      </a:cubicBezTo>
                      <a:cubicBezTo>
                        <a:pt x="94395" y="44204"/>
                        <a:pt x="100668" y="42822"/>
                        <a:pt x="105835" y="39850"/>
                      </a:cubicBezTo>
                      <a:cubicBezTo>
                        <a:pt x="110527" y="37190"/>
                        <a:pt x="111876" y="35146"/>
                        <a:pt x="112445" y="35146"/>
                      </a:cubicBezTo>
                      <a:cubicBezTo>
                        <a:pt x="112525" y="35146"/>
                        <a:pt x="112590" y="35186"/>
                        <a:pt x="112646" y="35271"/>
                      </a:cubicBezTo>
                      <a:cubicBezTo>
                        <a:pt x="114077" y="37246"/>
                        <a:pt x="115394" y="39278"/>
                        <a:pt x="116624" y="41396"/>
                      </a:cubicBezTo>
                      <a:cubicBezTo>
                        <a:pt x="118284" y="44429"/>
                        <a:pt x="117225" y="47863"/>
                        <a:pt x="115995" y="52843"/>
                      </a:cubicBezTo>
                      <a:cubicBezTo>
                        <a:pt x="114793" y="57794"/>
                        <a:pt x="108611" y="58309"/>
                        <a:pt x="108983" y="60141"/>
                      </a:cubicBezTo>
                      <a:cubicBezTo>
                        <a:pt x="109139" y="60909"/>
                        <a:pt x="110227" y="61194"/>
                        <a:pt x="111813" y="61194"/>
                      </a:cubicBezTo>
                      <a:cubicBezTo>
                        <a:pt x="114008" y="61194"/>
                        <a:pt x="117158" y="60649"/>
                        <a:pt x="120116" y="60084"/>
                      </a:cubicBezTo>
                      <a:cubicBezTo>
                        <a:pt x="125239" y="59082"/>
                        <a:pt x="119028" y="55591"/>
                        <a:pt x="124008" y="54503"/>
                      </a:cubicBezTo>
                      <a:cubicBezTo>
                        <a:pt x="128988" y="53444"/>
                        <a:pt x="126383" y="51298"/>
                        <a:pt x="125754" y="48321"/>
                      </a:cubicBezTo>
                      <a:cubicBezTo>
                        <a:pt x="125124" y="45345"/>
                        <a:pt x="126269" y="42369"/>
                        <a:pt x="127185" y="41224"/>
                      </a:cubicBezTo>
                      <a:cubicBezTo>
                        <a:pt x="127321" y="41053"/>
                        <a:pt x="127462" y="40969"/>
                        <a:pt x="127616" y="40969"/>
                      </a:cubicBezTo>
                      <a:cubicBezTo>
                        <a:pt x="128498" y="40969"/>
                        <a:pt x="129837" y="43706"/>
                        <a:pt x="133538" y="48722"/>
                      </a:cubicBezTo>
                      <a:cubicBezTo>
                        <a:pt x="137888" y="54589"/>
                        <a:pt x="135141" y="57336"/>
                        <a:pt x="133824" y="58624"/>
                      </a:cubicBezTo>
                      <a:cubicBezTo>
                        <a:pt x="132536" y="59912"/>
                        <a:pt x="133824" y="60313"/>
                        <a:pt x="137345" y="60599"/>
                      </a:cubicBezTo>
                      <a:cubicBezTo>
                        <a:pt x="137766" y="60637"/>
                        <a:pt x="138104" y="60656"/>
                        <a:pt x="138379" y="60656"/>
                      </a:cubicBezTo>
                      <a:cubicBezTo>
                        <a:pt x="140397" y="60656"/>
                        <a:pt x="138976" y="59638"/>
                        <a:pt x="141924" y="57623"/>
                      </a:cubicBezTo>
                      <a:cubicBezTo>
                        <a:pt x="145301" y="55362"/>
                        <a:pt x="142153" y="54875"/>
                        <a:pt x="141008" y="51069"/>
                      </a:cubicBezTo>
                      <a:cubicBezTo>
                        <a:pt x="139863" y="47262"/>
                        <a:pt x="141695" y="46204"/>
                        <a:pt x="141924" y="44200"/>
                      </a:cubicBezTo>
                      <a:cubicBezTo>
                        <a:pt x="142153" y="42225"/>
                        <a:pt x="138031" y="40709"/>
                        <a:pt x="135885" y="35586"/>
                      </a:cubicBezTo>
                      <a:cubicBezTo>
                        <a:pt x="133767" y="30463"/>
                        <a:pt x="134511" y="27801"/>
                        <a:pt x="135141" y="22392"/>
                      </a:cubicBezTo>
                      <a:cubicBezTo>
                        <a:pt x="135742" y="16955"/>
                        <a:pt x="130848" y="9800"/>
                        <a:pt x="124523" y="5593"/>
                      </a:cubicBezTo>
                      <a:cubicBezTo>
                        <a:pt x="122423" y="4206"/>
                        <a:pt x="120507" y="3815"/>
                        <a:pt x="118576" y="3815"/>
                      </a:cubicBezTo>
                      <a:cubicBezTo>
                        <a:pt x="116089" y="3815"/>
                        <a:pt x="113579" y="4463"/>
                        <a:pt x="110626" y="4463"/>
                      </a:cubicBezTo>
                      <a:cubicBezTo>
                        <a:pt x="108965" y="4463"/>
                        <a:pt x="107164" y="4258"/>
                        <a:pt x="105148" y="3618"/>
                      </a:cubicBezTo>
                      <a:cubicBezTo>
                        <a:pt x="100851" y="2254"/>
                        <a:pt x="99898" y="1649"/>
                        <a:pt x="98439" y="1649"/>
                      </a:cubicBezTo>
                      <a:cubicBezTo>
                        <a:pt x="97050" y="1649"/>
                        <a:pt x="95203" y="2197"/>
                        <a:pt x="89579" y="3160"/>
                      </a:cubicBezTo>
                      <a:cubicBezTo>
                        <a:pt x="86417" y="3703"/>
                        <a:pt x="83702" y="3930"/>
                        <a:pt x="81279" y="3930"/>
                      </a:cubicBezTo>
                      <a:cubicBezTo>
                        <a:pt x="74885" y="3930"/>
                        <a:pt x="70519" y="2349"/>
                        <a:pt x="65310" y="813"/>
                      </a:cubicBezTo>
                      <a:cubicBezTo>
                        <a:pt x="63351" y="226"/>
                        <a:pt x="61645" y="1"/>
                        <a:pt x="6004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323;p42"/>
                <p:cNvSpPr/>
                <p:nvPr/>
              </p:nvSpPr>
              <p:spPr>
                <a:xfrm>
                  <a:off x="3830725" y="1603250"/>
                  <a:ext cx="323825" cy="1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3" h="5261" extrusionOk="0">
                      <a:moveTo>
                        <a:pt x="3979" y="0"/>
                      </a:moveTo>
                      <a:cubicBezTo>
                        <a:pt x="2663" y="0"/>
                        <a:pt x="1346" y="315"/>
                        <a:pt x="173" y="916"/>
                      </a:cubicBezTo>
                      <a:cubicBezTo>
                        <a:pt x="287" y="1489"/>
                        <a:pt x="287" y="2090"/>
                        <a:pt x="173" y="2662"/>
                      </a:cubicBezTo>
                      <a:cubicBezTo>
                        <a:pt x="1" y="3807"/>
                        <a:pt x="87" y="5037"/>
                        <a:pt x="2462" y="5209"/>
                      </a:cubicBezTo>
                      <a:cubicBezTo>
                        <a:pt x="2891" y="5246"/>
                        <a:pt x="3211" y="5260"/>
                        <a:pt x="3463" y="5260"/>
                      </a:cubicBezTo>
                      <a:cubicBezTo>
                        <a:pt x="4473" y="5260"/>
                        <a:pt x="4410" y="5027"/>
                        <a:pt x="5934" y="5027"/>
                      </a:cubicBezTo>
                      <a:cubicBezTo>
                        <a:pt x="6117" y="5027"/>
                        <a:pt x="6322" y="5030"/>
                        <a:pt x="6555" y="5037"/>
                      </a:cubicBezTo>
                      <a:cubicBezTo>
                        <a:pt x="7184" y="5037"/>
                        <a:pt x="7556" y="5066"/>
                        <a:pt x="7814" y="5095"/>
                      </a:cubicBezTo>
                      <a:cubicBezTo>
                        <a:pt x="7700" y="4322"/>
                        <a:pt x="7843" y="4465"/>
                        <a:pt x="10705" y="3149"/>
                      </a:cubicBezTo>
                      <a:cubicBezTo>
                        <a:pt x="12706" y="2231"/>
                        <a:pt x="12952" y="1989"/>
                        <a:pt x="12299" y="1989"/>
                      </a:cubicBezTo>
                      <a:cubicBezTo>
                        <a:pt x="11608" y="1989"/>
                        <a:pt x="9907" y="2261"/>
                        <a:pt x="8215" y="2290"/>
                      </a:cubicBezTo>
                      <a:cubicBezTo>
                        <a:pt x="8175" y="2291"/>
                        <a:pt x="8135" y="2291"/>
                        <a:pt x="8097" y="2291"/>
                      </a:cubicBezTo>
                      <a:cubicBezTo>
                        <a:pt x="4920" y="2291"/>
                        <a:pt x="5930" y="0"/>
                        <a:pt x="397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324;p42"/>
                <p:cNvSpPr/>
                <p:nvPr/>
              </p:nvSpPr>
              <p:spPr>
                <a:xfrm>
                  <a:off x="3777850" y="1098375"/>
                  <a:ext cx="289725" cy="2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9" h="8792" extrusionOk="0">
                      <a:moveTo>
                        <a:pt x="398" y="1"/>
                      </a:moveTo>
                      <a:cubicBezTo>
                        <a:pt x="122" y="1"/>
                        <a:pt x="1" y="119"/>
                        <a:pt x="84" y="391"/>
                      </a:cubicBezTo>
                      <a:cubicBezTo>
                        <a:pt x="1200" y="3997"/>
                        <a:pt x="1773" y="5342"/>
                        <a:pt x="4205" y="7431"/>
                      </a:cubicBezTo>
                      <a:cubicBezTo>
                        <a:pt x="5340" y="8395"/>
                        <a:pt x="6091" y="8792"/>
                        <a:pt x="6650" y="8792"/>
                      </a:cubicBezTo>
                      <a:cubicBezTo>
                        <a:pt x="7304" y="8792"/>
                        <a:pt x="7694" y="8249"/>
                        <a:pt x="8126" y="7431"/>
                      </a:cubicBezTo>
                      <a:cubicBezTo>
                        <a:pt x="8956" y="5886"/>
                        <a:pt x="11589" y="5342"/>
                        <a:pt x="8126" y="3510"/>
                      </a:cubicBezTo>
                      <a:cubicBezTo>
                        <a:pt x="5335" y="2034"/>
                        <a:pt x="1541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325;p42"/>
                <p:cNvSpPr/>
                <p:nvPr/>
              </p:nvSpPr>
              <p:spPr>
                <a:xfrm>
                  <a:off x="4207800" y="755650"/>
                  <a:ext cx="94875" cy="2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" h="9595" extrusionOk="0">
                      <a:moveTo>
                        <a:pt x="967" y="0"/>
                      </a:moveTo>
                      <a:cubicBezTo>
                        <a:pt x="893" y="0"/>
                        <a:pt x="819" y="7"/>
                        <a:pt x="744" y="19"/>
                      </a:cubicBezTo>
                      <a:cubicBezTo>
                        <a:pt x="2089" y="563"/>
                        <a:pt x="2977" y="2481"/>
                        <a:pt x="3034" y="4055"/>
                      </a:cubicBezTo>
                      <a:cubicBezTo>
                        <a:pt x="3091" y="5600"/>
                        <a:pt x="1202" y="7060"/>
                        <a:pt x="86" y="8462"/>
                      </a:cubicBezTo>
                      <a:cubicBezTo>
                        <a:pt x="0" y="8920"/>
                        <a:pt x="286" y="9378"/>
                        <a:pt x="744" y="9492"/>
                      </a:cubicBezTo>
                      <a:cubicBezTo>
                        <a:pt x="939" y="9562"/>
                        <a:pt x="1147" y="9594"/>
                        <a:pt x="1357" y="9594"/>
                      </a:cubicBezTo>
                      <a:cubicBezTo>
                        <a:pt x="2535" y="9594"/>
                        <a:pt x="3795" y="8571"/>
                        <a:pt x="3406" y="7260"/>
                      </a:cubicBezTo>
                      <a:cubicBezTo>
                        <a:pt x="2948" y="5743"/>
                        <a:pt x="3406" y="6430"/>
                        <a:pt x="3406" y="3826"/>
                      </a:cubicBezTo>
                      <a:cubicBezTo>
                        <a:pt x="3406" y="1798"/>
                        <a:pt x="2231" y="0"/>
                        <a:pt x="967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326;p42"/>
                <p:cNvSpPr/>
                <p:nvPr/>
              </p:nvSpPr>
              <p:spPr>
                <a:xfrm>
                  <a:off x="4156275" y="756125"/>
                  <a:ext cx="128825" cy="2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3" h="8443" extrusionOk="0">
                      <a:moveTo>
                        <a:pt x="2805" y="0"/>
                      </a:moveTo>
                      <a:cubicBezTo>
                        <a:pt x="2519" y="58"/>
                        <a:pt x="2262" y="172"/>
                        <a:pt x="2061" y="401"/>
                      </a:cubicBezTo>
                      <a:cubicBezTo>
                        <a:pt x="1" y="2204"/>
                        <a:pt x="1460" y="4436"/>
                        <a:pt x="2061" y="6182"/>
                      </a:cubicBezTo>
                      <a:cubicBezTo>
                        <a:pt x="2376" y="7127"/>
                        <a:pt x="2176" y="7871"/>
                        <a:pt x="2147" y="8443"/>
                      </a:cubicBezTo>
                      <a:cubicBezTo>
                        <a:pt x="3263" y="7041"/>
                        <a:pt x="5152" y="5581"/>
                        <a:pt x="5095" y="4036"/>
                      </a:cubicBezTo>
                      <a:cubicBezTo>
                        <a:pt x="5038" y="2462"/>
                        <a:pt x="4150" y="544"/>
                        <a:pt x="2805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327;p42"/>
                <p:cNvSpPr/>
                <p:nvPr/>
              </p:nvSpPr>
              <p:spPr>
                <a:xfrm>
                  <a:off x="4946175" y="935575"/>
                  <a:ext cx="1346675" cy="10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67" h="40942" extrusionOk="0">
                      <a:moveTo>
                        <a:pt x="53798" y="1"/>
                      </a:moveTo>
                      <a:lnTo>
                        <a:pt x="53798" y="1"/>
                      </a:lnTo>
                      <a:cubicBezTo>
                        <a:pt x="53753" y="1"/>
                        <a:pt x="53221" y="1142"/>
                        <a:pt x="51687" y="3812"/>
                      </a:cubicBezTo>
                      <a:cubicBezTo>
                        <a:pt x="47823" y="10538"/>
                        <a:pt x="45362" y="10423"/>
                        <a:pt x="37749" y="16347"/>
                      </a:cubicBezTo>
                      <a:cubicBezTo>
                        <a:pt x="34360" y="18962"/>
                        <a:pt x="29762" y="19882"/>
                        <a:pt x="25406" y="19882"/>
                      </a:cubicBezTo>
                      <a:cubicBezTo>
                        <a:pt x="19939" y="19882"/>
                        <a:pt x="14854" y="18433"/>
                        <a:pt x="13022" y="17063"/>
                      </a:cubicBezTo>
                      <a:cubicBezTo>
                        <a:pt x="11900" y="16217"/>
                        <a:pt x="11333" y="15841"/>
                        <a:pt x="10964" y="15841"/>
                      </a:cubicBezTo>
                      <a:cubicBezTo>
                        <a:pt x="10260" y="15841"/>
                        <a:pt x="10275" y="17211"/>
                        <a:pt x="8529" y="19295"/>
                      </a:cubicBezTo>
                      <a:cubicBezTo>
                        <a:pt x="5867" y="22500"/>
                        <a:pt x="4093" y="22672"/>
                        <a:pt x="0" y="24361"/>
                      </a:cubicBezTo>
                      <a:cubicBezTo>
                        <a:pt x="615" y="24200"/>
                        <a:pt x="987" y="24129"/>
                        <a:pt x="1214" y="24129"/>
                      </a:cubicBezTo>
                      <a:cubicBezTo>
                        <a:pt x="1875" y="24129"/>
                        <a:pt x="1315" y="24731"/>
                        <a:pt x="1975" y="25477"/>
                      </a:cubicBezTo>
                      <a:cubicBezTo>
                        <a:pt x="3034" y="26707"/>
                        <a:pt x="5781" y="31516"/>
                        <a:pt x="6468" y="34349"/>
                      </a:cubicBezTo>
                      <a:cubicBezTo>
                        <a:pt x="7155" y="37154"/>
                        <a:pt x="2805" y="37840"/>
                        <a:pt x="2719" y="39157"/>
                      </a:cubicBezTo>
                      <a:cubicBezTo>
                        <a:pt x="2662" y="40445"/>
                        <a:pt x="3578" y="40674"/>
                        <a:pt x="7527" y="40874"/>
                      </a:cubicBezTo>
                      <a:cubicBezTo>
                        <a:pt x="8300" y="40919"/>
                        <a:pt x="9010" y="40941"/>
                        <a:pt x="9652" y="40941"/>
                      </a:cubicBezTo>
                      <a:cubicBezTo>
                        <a:pt x="12317" y="40941"/>
                        <a:pt x="13839" y="40548"/>
                        <a:pt x="14024" y="39672"/>
                      </a:cubicBezTo>
                      <a:cubicBezTo>
                        <a:pt x="14253" y="38613"/>
                        <a:pt x="14253" y="37697"/>
                        <a:pt x="12936" y="35780"/>
                      </a:cubicBezTo>
                      <a:cubicBezTo>
                        <a:pt x="11648" y="33891"/>
                        <a:pt x="12192" y="32746"/>
                        <a:pt x="12879" y="30056"/>
                      </a:cubicBezTo>
                      <a:cubicBezTo>
                        <a:pt x="13566" y="27394"/>
                        <a:pt x="11334" y="26936"/>
                        <a:pt x="12335" y="24733"/>
                      </a:cubicBezTo>
                      <a:cubicBezTo>
                        <a:pt x="12790" y="23718"/>
                        <a:pt x="13021" y="23437"/>
                        <a:pt x="14061" y="23437"/>
                      </a:cubicBezTo>
                      <a:cubicBezTo>
                        <a:pt x="15309" y="23437"/>
                        <a:pt x="17724" y="23843"/>
                        <a:pt x="23096" y="23874"/>
                      </a:cubicBezTo>
                      <a:cubicBezTo>
                        <a:pt x="23385" y="23877"/>
                        <a:pt x="23671" y="23878"/>
                        <a:pt x="23954" y="23878"/>
                      </a:cubicBezTo>
                      <a:cubicBezTo>
                        <a:pt x="33320" y="23878"/>
                        <a:pt x="39566" y="22496"/>
                        <a:pt x="44761" y="19524"/>
                      </a:cubicBezTo>
                      <a:cubicBezTo>
                        <a:pt x="49453" y="16864"/>
                        <a:pt x="50780" y="14820"/>
                        <a:pt x="51363" y="14820"/>
                      </a:cubicBezTo>
                      <a:cubicBezTo>
                        <a:pt x="51445" y="14820"/>
                        <a:pt x="51512" y="14860"/>
                        <a:pt x="51572" y="14945"/>
                      </a:cubicBezTo>
                      <a:cubicBezTo>
                        <a:pt x="51028" y="12255"/>
                        <a:pt x="51801" y="12970"/>
                        <a:pt x="52431" y="6531"/>
                      </a:cubicBezTo>
                      <a:cubicBezTo>
                        <a:pt x="52810" y="2631"/>
                        <a:pt x="53866" y="1"/>
                        <a:pt x="5379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328;p42"/>
                <p:cNvSpPr/>
                <p:nvPr/>
              </p:nvSpPr>
              <p:spPr>
                <a:xfrm>
                  <a:off x="6585325" y="1104550"/>
                  <a:ext cx="466525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1" h="33571" extrusionOk="0">
                      <a:moveTo>
                        <a:pt x="7957" y="1"/>
                      </a:moveTo>
                      <a:lnTo>
                        <a:pt x="7957" y="1"/>
                      </a:lnTo>
                      <a:cubicBezTo>
                        <a:pt x="6383" y="6097"/>
                        <a:pt x="4380" y="9617"/>
                        <a:pt x="2176" y="10676"/>
                      </a:cubicBezTo>
                      <a:cubicBezTo>
                        <a:pt x="1" y="11735"/>
                        <a:pt x="1031" y="11964"/>
                        <a:pt x="573" y="14139"/>
                      </a:cubicBezTo>
                      <a:cubicBezTo>
                        <a:pt x="706" y="13968"/>
                        <a:pt x="843" y="13884"/>
                        <a:pt x="994" y="13884"/>
                      </a:cubicBezTo>
                      <a:cubicBezTo>
                        <a:pt x="1858" y="13884"/>
                        <a:pt x="3197" y="16617"/>
                        <a:pt x="6898" y="21608"/>
                      </a:cubicBezTo>
                      <a:cubicBezTo>
                        <a:pt x="11248" y="27475"/>
                        <a:pt x="8501" y="30223"/>
                        <a:pt x="7184" y="31539"/>
                      </a:cubicBezTo>
                      <a:cubicBezTo>
                        <a:pt x="5896" y="32827"/>
                        <a:pt x="7184" y="33199"/>
                        <a:pt x="10705" y="33514"/>
                      </a:cubicBezTo>
                      <a:cubicBezTo>
                        <a:pt x="11126" y="33552"/>
                        <a:pt x="11464" y="33571"/>
                        <a:pt x="11739" y="33571"/>
                      </a:cubicBezTo>
                      <a:cubicBezTo>
                        <a:pt x="13757" y="33571"/>
                        <a:pt x="12336" y="32553"/>
                        <a:pt x="15284" y="30538"/>
                      </a:cubicBezTo>
                      <a:cubicBezTo>
                        <a:pt x="18661" y="28248"/>
                        <a:pt x="15513" y="27790"/>
                        <a:pt x="14368" y="23984"/>
                      </a:cubicBezTo>
                      <a:cubicBezTo>
                        <a:pt x="13223" y="20177"/>
                        <a:pt x="15055" y="19090"/>
                        <a:pt x="15284" y="17115"/>
                      </a:cubicBezTo>
                      <a:cubicBezTo>
                        <a:pt x="15513" y="15140"/>
                        <a:pt x="11391" y="13595"/>
                        <a:pt x="9245" y="8501"/>
                      </a:cubicBezTo>
                      <a:cubicBezTo>
                        <a:pt x="8043" y="5839"/>
                        <a:pt x="7614" y="2891"/>
                        <a:pt x="795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329;p42"/>
                <p:cNvSpPr/>
                <p:nvPr/>
              </p:nvSpPr>
              <p:spPr>
                <a:xfrm>
                  <a:off x="6676925" y="716775"/>
                  <a:ext cx="267225" cy="5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9" h="21016" extrusionOk="0">
                      <a:moveTo>
                        <a:pt x="716" y="0"/>
                      </a:moveTo>
                      <a:lnTo>
                        <a:pt x="716" y="0"/>
                      </a:lnTo>
                      <a:cubicBezTo>
                        <a:pt x="716" y="1"/>
                        <a:pt x="0" y="2719"/>
                        <a:pt x="3434" y="6983"/>
                      </a:cubicBezTo>
                      <a:cubicBezTo>
                        <a:pt x="6869" y="11276"/>
                        <a:pt x="5352" y="11333"/>
                        <a:pt x="6354" y="15855"/>
                      </a:cubicBezTo>
                      <a:cubicBezTo>
                        <a:pt x="7077" y="19194"/>
                        <a:pt x="9458" y="21015"/>
                        <a:pt x="10294" y="21015"/>
                      </a:cubicBezTo>
                      <a:cubicBezTo>
                        <a:pt x="10584" y="21015"/>
                        <a:pt x="10688" y="20797"/>
                        <a:pt x="10475" y="20349"/>
                      </a:cubicBezTo>
                      <a:cubicBezTo>
                        <a:pt x="9616" y="18603"/>
                        <a:pt x="7870" y="16914"/>
                        <a:pt x="6812" y="11190"/>
                      </a:cubicBezTo>
                      <a:cubicBezTo>
                        <a:pt x="5724" y="5467"/>
                        <a:pt x="5524" y="4179"/>
                        <a:pt x="716" y="0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330;p42"/>
                <p:cNvSpPr/>
                <p:nvPr/>
              </p:nvSpPr>
              <p:spPr>
                <a:xfrm>
                  <a:off x="4083300" y="1303450"/>
                  <a:ext cx="32950" cy="8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294" extrusionOk="0">
                      <a:moveTo>
                        <a:pt x="841" y="0"/>
                      </a:moveTo>
                      <a:cubicBezTo>
                        <a:pt x="532" y="0"/>
                        <a:pt x="227" y="705"/>
                        <a:pt x="115" y="1575"/>
                      </a:cubicBezTo>
                      <a:cubicBezTo>
                        <a:pt x="1" y="2491"/>
                        <a:pt x="172" y="3235"/>
                        <a:pt x="458" y="3292"/>
                      </a:cubicBezTo>
                      <a:cubicBezTo>
                        <a:pt x="465" y="3293"/>
                        <a:pt x="471" y="3293"/>
                        <a:pt x="477" y="3293"/>
                      </a:cubicBezTo>
                      <a:cubicBezTo>
                        <a:pt x="786" y="3293"/>
                        <a:pt x="1119" y="2588"/>
                        <a:pt x="1231" y="1718"/>
                      </a:cubicBezTo>
                      <a:cubicBezTo>
                        <a:pt x="1317" y="802"/>
                        <a:pt x="1174" y="58"/>
                        <a:pt x="859" y="1"/>
                      </a:cubicBezTo>
                      <a:cubicBezTo>
                        <a:pt x="853" y="0"/>
                        <a:pt x="847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331;p42"/>
                <p:cNvSpPr/>
                <p:nvPr/>
              </p:nvSpPr>
              <p:spPr>
                <a:xfrm>
                  <a:off x="4388100" y="891500"/>
                  <a:ext cx="224675" cy="6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7" h="26153" extrusionOk="0">
                      <a:moveTo>
                        <a:pt x="8428" y="0"/>
                      </a:moveTo>
                      <a:cubicBezTo>
                        <a:pt x="8204" y="0"/>
                        <a:pt x="7636" y="1369"/>
                        <a:pt x="6554" y="4860"/>
                      </a:cubicBezTo>
                      <a:cubicBezTo>
                        <a:pt x="3406" y="15048"/>
                        <a:pt x="7270" y="19913"/>
                        <a:pt x="4207" y="21659"/>
                      </a:cubicBezTo>
                      <a:cubicBezTo>
                        <a:pt x="1174" y="23376"/>
                        <a:pt x="802" y="23806"/>
                        <a:pt x="0" y="26152"/>
                      </a:cubicBezTo>
                      <a:cubicBezTo>
                        <a:pt x="1177" y="24396"/>
                        <a:pt x="1869" y="23825"/>
                        <a:pt x="2261" y="23825"/>
                      </a:cubicBezTo>
                      <a:cubicBezTo>
                        <a:pt x="2507" y="23825"/>
                        <a:pt x="2635" y="24051"/>
                        <a:pt x="2691" y="24349"/>
                      </a:cubicBezTo>
                      <a:cubicBezTo>
                        <a:pt x="2760" y="24754"/>
                        <a:pt x="3109" y="24893"/>
                        <a:pt x="3581" y="24893"/>
                      </a:cubicBezTo>
                      <a:cubicBezTo>
                        <a:pt x="4077" y="24893"/>
                        <a:pt x="4708" y="24740"/>
                        <a:pt x="5295" y="24578"/>
                      </a:cubicBezTo>
                      <a:cubicBezTo>
                        <a:pt x="5421" y="24541"/>
                        <a:pt x="5525" y="24523"/>
                        <a:pt x="5606" y="24523"/>
                      </a:cubicBezTo>
                      <a:cubicBezTo>
                        <a:pt x="5836" y="24523"/>
                        <a:pt x="5887" y="24668"/>
                        <a:pt x="5781" y="24922"/>
                      </a:cubicBezTo>
                      <a:cubicBezTo>
                        <a:pt x="6554" y="23290"/>
                        <a:pt x="8214" y="20171"/>
                        <a:pt x="8586" y="20056"/>
                      </a:cubicBezTo>
                      <a:cubicBezTo>
                        <a:pt x="8987" y="19913"/>
                        <a:pt x="5753" y="16966"/>
                        <a:pt x="7127" y="9754"/>
                      </a:cubicBezTo>
                      <a:cubicBezTo>
                        <a:pt x="8028" y="5000"/>
                        <a:pt x="8856" y="0"/>
                        <a:pt x="842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16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2" name="Google Shape;3942;p89"/>
          <p:cNvGrpSpPr/>
          <p:nvPr/>
        </p:nvGrpSpPr>
        <p:grpSpPr>
          <a:xfrm>
            <a:off x="10165348" y="2285277"/>
            <a:ext cx="1866043" cy="2249572"/>
            <a:chOff x="3438364" y="2397175"/>
            <a:chExt cx="1506168" cy="1815733"/>
          </a:xfrm>
        </p:grpSpPr>
        <p:sp>
          <p:nvSpPr>
            <p:cNvPr id="53" name="Google Shape;3943;p89"/>
            <p:cNvSpPr/>
            <p:nvPr/>
          </p:nvSpPr>
          <p:spPr>
            <a:xfrm>
              <a:off x="3995737" y="2397175"/>
              <a:ext cx="600207" cy="503800"/>
            </a:xfrm>
            <a:custGeom>
              <a:avLst/>
              <a:gdLst/>
              <a:ahLst/>
              <a:cxnLst/>
              <a:rect l="l" t="t" r="r" b="b"/>
              <a:pathLst>
                <a:path w="32131" h="26970" extrusionOk="0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944;p89"/>
            <p:cNvSpPr/>
            <p:nvPr/>
          </p:nvSpPr>
          <p:spPr>
            <a:xfrm>
              <a:off x="3438364" y="2629349"/>
              <a:ext cx="534622" cy="413706"/>
            </a:xfrm>
            <a:custGeom>
              <a:avLst/>
              <a:gdLst/>
              <a:ahLst/>
              <a:cxnLst/>
              <a:rect l="l" t="t" r="r" b="b"/>
              <a:pathLst>
                <a:path w="28620" h="22147" extrusionOk="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945;p89"/>
            <p:cNvSpPr/>
            <p:nvPr/>
          </p:nvSpPr>
          <p:spPr>
            <a:xfrm>
              <a:off x="4227986" y="2883659"/>
              <a:ext cx="509534" cy="229689"/>
            </a:xfrm>
            <a:custGeom>
              <a:avLst/>
              <a:gdLst/>
              <a:ahLst/>
              <a:cxnLst/>
              <a:rect l="l" t="t" r="r" b="b"/>
              <a:pathLst>
                <a:path w="27277" h="12296" extrusionOk="0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946;p89"/>
            <p:cNvSpPr/>
            <p:nvPr/>
          </p:nvSpPr>
          <p:spPr>
            <a:xfrm>
              <a:off x="4460216" y="2826274"/>
              <a:ext cx="484316" cy="139670"/>
            </a:xfrm>
            <a:custGeom>
              <a:avLst/>
              <a:gdLst/>
              <a:ahLst/>
              <a:cxnLst/>
              <a:rect l="l" t="t" r="r" b="b"/>
              <a:pathLst>
                <a:path w="25927" h="7477" extrusionOk="0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947;p89"/>
            <p:cNvSpPr/>
            <p:nvPr/>
          </p:nvSpPr>
          <p:spPr>
            <a:xfrm>
              <a:off x="4197014" y="3268896"/>
              <a:ext cx="283506" cy="461788"/>
            </a:xfrm>
            <a:custGeom>
              <a:avLst/>
              <a:gdLst/>
              <a:ahLst/>
              <a:cxnLst/>
              <a:rect l="l" t="t" r="r" b="b"/>
              <a:pathLst>
                <a:path w="15177" h="24721" extrusionOk="0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948;p89"/>
            <p:cNvSpPr/>
            <p:nvPr/>
          </p:nvSpPr>
          <p:spPr>
            <a:xfrm>
              <a:off x="3614142" y="3237028"/>
              <a:ext cx="183979" cy="553582"/>
            </a:xfrm>
            <a:custGeom>
              <a:avLst/>
              <a:gdLst/>
              <a:ahLst/>
              <a:cxnLst/>
              <a:rect l="l" t="t" r="r" b="b"/>
              <a:pathLst>
                <a:path w="9849" h="29635" extrusionOk="0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949;p89"/>
            <p:cNvSpPr/>
            <p:nvPr/>
          </p:nvSpPr>
          <p:spPr>
            <a:xfrm>
              <a:off x="3926528" y="2776902"/>
              <a:ext cx="952120" cy="1403447"/>
            </a:xfrm>
            <a:custGeom>
              <a:avLst/>
              <a:gdLst/>
              <a:ahLst/>
              <a:cxnLst/>
              <a:rect l="l" t="t" r="r" b="b"/>
              <a:pathLst>
                <a:path w="50970" h="75131" extrusionOk="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950;p89"/>
            <p:cNvSpPr/>
            <p:nvPr/>
          </p:nvSpPr>
          <p:spPr>
            <a:xfrm>
              <a:off x="3676253" y="3141947"/>
              <a:ext cx="401471" cy="1060949"/>
            </a:xfrm>
            <a:custGeom>
              <a:avLst/>
              <a:gdLst/>
              <a:ahLst/>
              <a:cxnLst/>
              <a:rect l="l" t="t" r="r" b="b"/>
              <a:pathLst>
                <a:path w="21492" h="56796" extrusionOk="0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951;p89"/>
            <p:cNvSpPr/>
            <p:nvPr/>
          </p:nvSpPr>
          <p:spPr>
            <a:xfrm>
              <a:off x="3587150" y="2682755"/>
              <a:ext cx="406794" cy="552237"/>
            </a:xfrm>
            <a:custGeom>
              <a:avLst/>
              <a:gdLst/>
              <a:ahLst/>
              <a:cxnLst/>
              <a:rect l="l" t="t" r="r" b="b"/>
              <a:pathLst>
                <a:path w="21777" h="29563" extrusionOk="0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952;p89"/>
            <p:cNvSpPr/>
            <p:nvPr/>
          </p:nvSpPr>
          <p:spPr>
            <a:xfrm>
              <a:off x="3985688" y="3107651"/>
              <a:ext cx="444472" cy="569142"/>
            </a:xfrm>
            <a:custGeom>
              <a:avLst/>
              <a:gdLst/>
              <a:ahLst/>
              <a:cxnLst/>
              <a:rect l="l" t="t" r="r" b="b"/>
              <a:pathLst>
                <a:path w="23794" h="30468" extrusionOk="0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953;p89"/>
            <p:cNvSpPr/>
            <p:nvPr/>
          </p:nvSpPr>
          <p:spPr>
            <a:xfrm>
              <a:off x="4182257" y="2836977"/>
              <a:ext cx="414584" cy="211588"/>
            </a:xfrm>
            <a:custGeom>
              <a:avLst/>
              <a:gdLst/>
              <a:ahLst/>
              <a:cxnLst/>
              <a:rect l="l" t="t" r="r" b="b"/>
              <a:pathLst>
                <a:path w="22194" h="11327" extrusionOk="0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954;p89"/>
            <p:cNvSpPr/>
            <p:nvPr/>
          </p:nvSpPr>
          <p:spPr>
            <a:xfrm>
              <a:off x="3985725" y="2456466"/>
              <a:ext cx="343357" cy="1756443"/>
            </a:xfrm>
            <a:custGeom>
              <a:avLst/>
              <a:gdLst/>
              <a:ahLst/>
              <a:cxnLst/>
              <a:rect l="l" t="t" r="r" b="b"/>
              <a:pathLst>
                <a:path w="18381" h="94028" extrusionOk="0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955;p89"/>
            <p:cNvSpPr/>
            <p:nvPr/>
          </p:nvSpPr>
          <p:spPr>
            <a:xfrm>
              <a:off x="3720693" y="3190571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956;p89"/>
            <p:cNvSpPr/>
            <p:nvPr/>
          </p:nvSpPr>
          <p:spPr>
            <a:xfrm>
              <a:off x="4220701" y="3226100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957;p89"/>
            <p:cNvSpPr/>
            <p:nvPr/>
          </p:nvSpPr>
          <p:spPr>
            <a:xfrm>
              <a:off x="4124162" y="2823546"/>
              <a:ext cx="85629" cy="66501"/>
            </a:xfrm>
            <a:custGeom>
              <a:avLst/>
              <a:gdLst/>
              <a:ahLst/>
              <a:cxnLst/>
              <a:rect l="l" t="t" r="r" b="b"/>
              <a:pathLst>
                <a:path w="4584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958;p89"/>
            <p:cNvSpPr/>
            <p:nvPr/>
          </p:nvSpPr>
          <p:spPr>
            <a:xfrm>
              <a:off x="4420147" y="2784374"/>
              <a:ext cx="92914" cy="65604"/>
            </a:xfrm>
            <a:custGeom>
              <a:avLst/>
              <a:gdLst/>
              <a:ahLst/>
              <a:cxnLst/>
              <a:rect l="l" t="t" r="r" b="b"/>
              <a:pathLst>
                <a:path w="4974" h="3512" extrusionOk="0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959;p89"/>
            <p:cNvSpPr/>
            <p:nvPr/>
          </p:nvSpPr>
          <p:spPr>
            <a:xfrm>
              <a:off x="3974797" y="2832644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960;p89"/>
            <p:cNvSpPr/>
            <p:nvPr/>
          </p:nvSpPr>
          <p:spPr>
            <a:xfrm>
              <a:off x="4001211" y="3371804"/>
              <a:ext cx="84714" cy="66519"/>
            </a:xfrm>
            <a:custGeom>
              <a:avLst/>
              <a:gdLst/>
              <a:ahLst/>
              <a:cxnLst/>
              <a:rect l="l" t="t" r="r" b="b"/>
              <a:pathLst>
                <a:path w="4535" h="3561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961;p89"/>
            <p:cNvSpPr/>
            <p:nvPr/>
          </p:nvSpPr>
          <p:spPr>
            <a:xfrm>
              <a:off x="3891914" y="3588567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unit-1-getting-started-ex-1">
            <a:hlinkClick r:id="" action="ppaction://media"/>
            <a:extLst>
              <a:ext uri="{FF2B5EF4-FFF2-40B4-BE49-F238E27FC236}">
                <a16:creationId xmlns:a16="http://schemas.microsoft.com/office/drawing/2014/main" id="{48021CE0-69A9-4291-8B1B-3E65A071B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5825" y="398405"/>
            <a:ext cx="454026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619318" y="785745"/>
            <a:ext cx="8001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My great-grandparents started it, not my grandparents. Then my grandparents took over the business. All the artisans here are my aunts, uncles, and cousins.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 see. Your village is also a place of interest of Ha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isn’t it?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Yes. People come here to buy things for their house. Another attraction is they can make pottery themselves in workshops.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1288;p42"/>
          <p:cNvGrpSpPr/>
          <p:nvPr/>
        </p:nvGrpSpPr>
        <p:grpSpPr>
          <a:xfrm>
            <a:off x="180479" y="2168969"/>
            <a:ext cx="1219571" cy="2079629"/>
            <a:chOff x="5483925" y="1401125"/>
            <a:chExt cx="2466768" cy="4206371"/>
          </a:xfrm>
        </p:grpSpPr>
        <p:sp>
          <p:nvSpPr>
            <p:cNvPr id="7" name="Google Shape;1289;p42"/>
            <p:cNvSpPr/>
            <p:nvPr/>
          </p:nvSpPr>
          <p:spPr>
            <a:xfrm>
              <a:off x="7581889" y="1660727"/>
              <a:ext cx="311355" cy="364251"/>
            </a:xfrm>
            <a:custGeom>
              <a:avLst/>
              <a:gdLst/>
              <a:ahLst/>
              <a:cxnLst/>
              <a:rect l="l" t="t" r="r" b="b"/>
              <a:pathLst>
                <a:path w="7658" h="8959" extrusionOk="0">
                  <a:moveTo>
                    <a:pt x="1131" y="1"/>
                  </a:moveTo>
                  <a:lnTo>
                    <a:pt x="0" y="1301"/>
                  </a:lnTo>
                  <a:cubicBezTo>
                    <a:pt x="5115" y="1301"/>
                    <a:pt x="7347" y="8958"/>
                    <a:pt x="7347" y="8958"/>
                  </a:cubicBezTo>
                  <a:cubicBezTo>
                    <a:pt x="7347" y="8958"/>
                    <a:pt x="7658" y="764"/>
                    <a:pt x="113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90;p42"/>
            <p:cNvSpPr/>
            <p:nvPr/>
          </p:nvSpPr>
          <p:spPr>
            <a:xfrm>
              <a:off x="7581889" y="1564245"/>
              <a:ext cx="368804" cy="460731"/>
            </a:xfrm>
            <a:custGeom>
              <a:avLst/>
              <a:gdLst/>
              <a:ahLst/>
              <a:cxnLst/>
              <a:rect l="l" t="t" r="r" b="b"/>
              <a:pathLst>
                <a:path w="9071" h="11332" extrusionOk="0">
                  <a:moveTo>
                    <a:pt x="3222" y="0"/>
                  </a:moveTo>
                  <a:lnTo>
                    <a:pt x="0" y="3674"/>
                  </a:lnTo>
                  <a:cubicBezTo>
                    <a:pt x="5143" y="3674"/>
                    <a:pt x="7375" y="11331"/>
                    <a:pt x="7375" y="11331"/>
                  </a:cubicBezTo>
                  <a:cubicBezTo>
                    <a:pt x="7375" y="11331"/>
                    <a:pt x="9071" y="6697"/>
                    <a:pt x="7714" y="4352"/>
                  </a:cubicBezTo>
                  <a:cubicBezTo>
                    <a:pt x="6358" y="1978"/>
                    <a:pt x="3222" y="0"/>
                    <a:pt x="32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91;p42"/>
            <p:cNvSpPr/>
            <p:nvPr/>
          </p:nvSpPr>
          <p:spPr>
            <a:xfrm>
              <a:off x="7810510" y="1789409"/>
              <a:ext cx="120671" cy="235570"/>
            </a:xfrm>
            <a:custGeom>
              <a:avLst/>
              <a:gdLst/>
              <a:ahLst/>
              <a:cxnLst/>
              <a:rect l="l" t="t" r="r" b="b"/>
              <a:pathLst>
                <a:path w="2968" h="5794" extrusionOk="0">
                  <a:moveTo>
                    <a:pt x="2515" y="1"/>
                  </a:moveTo>
                  <a:lnTo>
                    <a:pt x="2515" y="1"/>
                  </a:lnTo>
                  <a:cubicBezTo>
                    <a:pt x="1526" y="481"/>
                    <a:pt x="679" y="1187"/>
                    <a:pt x="0" y="2007"/>
                  </a:cubicBezTo>
                  <a:cubicBezTo>
                    <a:pt x="735" y="3194"/>
                    <a:pt x="1329" y="4465"/>
                    <a:pt x="1752" y="5793"/>
                  </a:cubicBezTo>
                  <a:cubicBezTo>
                    <a:pt x="1752" y="5793"/>
                    <a:pt x="2967" y="2459"/>
                    <a:pt x="2515" y="1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92;p42"/>
            <p:cNvSpPr/>
            <p:nvPr/>
          </p:nvSpPr>
          <p:spPr>
            <a:xfrm>
              <a:off x="7190147" y="1401125"/>
              <a:ext cx="572132" cy="2004740"/>
            </a:xfrm>
            <a:custGeom>
              <a:avLst/>
              <a:gdLst/>
              <a:ahLst/>
              <a:cxnLst/>
              <a:rect l="l" t="t" r="r" b="b"/>
              <a:pathLst>
                <a:path w="14072" h="49308" extrusionOk="0">
                  <a:moveTo>
                    <a:pt x="8901" y="0"/>
                  </a:moveTo>
                  <a:cubicBezTo>
                    <a:pt x="6753" y="0"/>
                    <a:pt x="4945" y="1130"/>
                    <a:pt x="4154" y="2741"/>
                  </a:cubicBezTo>
                  <a:cubicBezTo>
                    <a:pt x="3928" y="3193"/>
                    <a:pt x="3645" y="3589"/>
                    <a:pt x="3306" y="3956"/>
                  </a:cubicBezTo>
                  <a:cubicBezTo>
                    <a:pt x="2402" y="4775"/>
                    <a:pt x="1724" y="5821"/>
                    <a:pt x="1300" y="6979"/>
                  </a:cubicBezTo>
                  <a:cubicBezTo>
                    <a:pt x="0" y="10653"/>
                    <a:pt x="1130" y="15795"/>
                    <a:pt x="5114" y="24159"/>
                  </a:cubicBezTo>
                  <a:cubicBezTo>
                    <a:pt x="9579" y="33569"/>
                    <a:pt x="10144" y="38768"/>
                    <a:pt x="8053" y="42074"/>
                  </a:cubicBezTo>
                  <a:cubicBezTo>
                    <a:pt x="6838" y="43995"/>
                    <a:pt x="4945" y="44221"/>
                    <a:pt x="1187" y="44221"/>
                  </a:cubicBezTo>
                  <a:lnTo>
                    <a:pt x="1187" y="49308"/>
                  </a:lnTo>
                  <a:cubicBezTo>
                    <a:pt x="6075" y="49308"/>
                    <a:pt x="9466" y="47838"/>
                    <a:pt x="11274" y="44984"/>
                  </a:cubicBezTo>
                  <a:cubicBezTo>
                    <a:pt x="14015" y="40661"/>
                    <a:pt x="12913" y="33427"/>
                    <a:pt x="7884" y="22831"/>
                  </a:cubicBezTo>
                  <a:cubicBezTo>
                    <a:pt x="4352" y="15372"/>
                    <a:pt x="3193" y="10794"/>
                    <a:pt x="4210" y="7997"/>
                  </a:cubicBezTo>
                  <a:cubicBezTo>
                    <a:pt x="4323" y="7686"/>
                    <a:pt x="4493" y="7375"/>
                    <a:pt x="4775" y="7149"/>
                  </a:cubicBezTo>
                  <a:cubicBezTo>
                    <a:pt x="5708" y="8307"/>
                    <a:pt x="7149" y="8957"/>
                    <a:pt x="8901" y="8957"/>
                  </a:cubicBezTo>
                  <a:cubicBezTo>
                    <a:pt x="11755" y="8957"/>
                    <a:pt x="14072" y="6951"/>
                    <a:pt x="14072" y="4493"/>
                  </a:cubicBezTo>
                  <a:cubicBezTo>
                    <a:pt x="14072" y="2006"/>
                    <a:pt x="11755" y="0"/>
                    <a:pt x="8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93;p42"/>
            <p:cNvSpPr/>
            <p:nvPr/>
          </p:nvSpPr>
          <p:spPr>
            <a:xfrm>
              <a:off x="6616866" y="3450656"/>
              <a:ext cx="474473" cy="2156840"/>
            </a:xfrm>
            <a:custGeom>
              <a:avLst/>
              <a:gdLst/>
              <a:ahLst/>
              <a:cxnLst/>
              <a:rect l="l" t="t" r="r" b="b"/>
              <a:pathLst>
                <a:path w="11670" h="53049" extrusionOk="0">
                  <a:moveTo>
                    <a:pt x="1130" y="1"/>
                  </a:moveTo>
                  <a:lnTo>
                    <a:pt x="0" y="20317"/>
                  </a:lnTo>
                  <a:lnTo>
                    <a:pt x="0" y="20345"/>
                  </a:lnTo>
                  <a:lnTo>
                    <a:pt x="1950" y="51258"/>
                  </a:lnTo>
                  <a:cubicBezTo>
                    <a:pt x="2034" y="52614"/>
                    <a:pt x="2826" y="52784"/>
                    <a:pt x="3702" y="52981"/>
                  </a:cubicBezTo>
                  <a:cubicBezTo>
                    <a:pt x="3918" y="53029"/>
                    <a:pt x="4073" y="53049"/>
                    <a:pt x="4198" y="53049"/>
                  </a:cubicBezTo>
                  <a:cubicBezTo>
                    <a:pt x="4593" y="53049"/>
                    <a:pt x="4680" y="52849"/>
                    <a:pt x="5454" y="52699"/>
                  </a:cubicBezTo>
                  <a:cubicBezTo>
                    <a:pt x="5603" y="52669"/>
                    <a:pt x="5736" y="52656"/>
                    <a:pt x="5857" y="52656"/>
                  </a:cubicBezTo>
                  <a:cubicBezTo>
                    <a:pt x="6462" y="52656"/>
                    <a:pt x="6756" y="52968"/>
                    <a:pt x="7203" y="52968"/>
                  </a:cubicBezTo>
                  <a:cubicBezTo>
                    <a:pt x="7258" y="52968"/>
                    <a:pt x="7315" y="52964"/>
                    <a:pt x="7375" y="52953"/>
                  </a:cubicBezTo>
                  <a:cubicBezTo>
                    <a:pt x="7907" y="52884"/>
                    <a:pt x="8004" y="52663"/>
                    <a:pt x="8627" y="52663"/>
                  </a:cubicBezTo>
                  <a:cubicBezTo>
                    <a:pt x="8764" y="52663"/>
                    <a:pt x="8928" y="52673"/>
                    <a:pt x="9127" y="52699"/>
                  </a:cubicBezTo>
                  <a:cubicBezTo>
                    <a:pt x="9750" y="52792"/>
                    <a:pt x="10459" y="52972"/>
                    <a:pt x="10970" y="52972"/>
                  </a:cubicBezTo>
                  <a:cubicBezTo>
                    <a:pt x="11386" y="52972"/>
                    <a:pt x="11670" y="52853"/>
                    <a:pt x="11670" y="52473"/>
                  </a:cubicBezTo>
                  <a:cubicBezTo>
                    <a:pt x="11670" y="51625"/>
                    <a:pt x="8081" y="51540"/>
                    <a:pt x="6019" y="51258"/>
                  </a:cubicBezTo>
                  <a:cubicBezTo>
                    <a:pt x="4973" y="51088"/>
                    <a:pt x="3956" y="50693"/>
                    <a:pt x="3108" y="50071"/>
                  </a:cubicBezTo>
                  <a:lnTo>
                    <a:pt x="1243" y="20345"/>
                  </a:lnTo>
                  <a:lnTo>
                    <a:pt x="2345" y="57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94;p42"/>
            <p:cNvSpPr/>
            <p:nvPr/>
          </p:nvSpPr>
          <p:spPr>
            <a:xfrm>
              <a:off x="5841351" y="3449518"/>
              <a:ext cx="1034002" cy="675118"/>
            </a:xfrm>
            <a:custGeom>
              <a:avLst/>
              <a:gdLst/>
              <a:ahLst/>
              <a:cxnLst/>
              <a:rect l="l" t="t" r="r" b="b"/>
              <a:pathLst>
                <a:path w="25432" h="16605" extrusionOk="0">
                  <a:moveTo>
                    <a:pt x="623" y="0"/>
                  </a:moveTo>
                  <a:lnTo>
                    <a:pt x="1" y="1046"/>
                  </a:lnTo>
                  <a:lnTo>
                    <a:pt x="15344" y="10031"/>
                  </a:lnTo>
                  <a:cubicBezTo>
                    <a:pt x="16559" y="10738"/>
                    <a:pt x="16700" y="12292"/>
                    <a:pt x="17492" y="12461"/>
                  </a:cubicBezTo>
                  <a:cubicBezTo>
                    <a:pt x="18255" y="12603"/>
                    <a:pt x="18368" y="12716"/>
                    <a:pt x="19074" y="13479"/>
                  </a:cubicBezTo>
                  <a:cubicBezTo>
                    <a:pt x="19775" y="14206"/>
                    <a:pt x="22840" y="16604"/>
                    <a:pt x="23392" y="16604"/>
                  </a:cubicBezTo>
                  <a:cubicBezTo>
                    <a:pt x="23419" y="16604"/>
                    <a:pt x="23439" y="16599"/>
                    <a:pt x="23454" y="16587"/>
                  </a:cubicBezTo>
                  <a:cubicBezTo>
                    <a:pt x="23736" y="16333"/>
                    <a:pt x="23284" y="15909"/>
                    <a:pt x="23284" y="15909"/>
                  </a:cubicBezTo>
                  <a:lnTo>
                    <a:pt x="23284" y="15909"/>
                  </a:lnTo>
                  <a:cubicBezTo>
                    <a:pt x="23285" y="15909"/>
                    <a:pt x="24561" y="16582"/>
                    <a:pt x="25010" y="16582"/>
                  </a:cubicBezTo>
                  <a:cubicBezTo>
                    <a:pt x="25057" y="16582"/>
                    <a:pt x="25094" y="16574"/>
                    <a:pt x="25121" y="16559"/>
                  </a:cubicBezTo>
                  <a:cubicBezTo>
                    <a:pt x="25432" y="16417"/>
                    <a:pt x="25432" y="16135"/>
                    <a:pt x="23934" y="14920"/>
                  </a:cubicBezTo>
                  <a:cubicBezTo>
                    <a:pt x="22437" y="13676"/>
                    <a:pt x="21193" y="12009"/>
                    <a:pt x="20402" y="11105"/>
                  </a:cubicBezTo>
                  <a:cubicBezTo>
                    <a:pt x="19611" y="10173"/>
                    <a:pt x="17209" y="9692"/>
                    <a:pt x="17209" y="9692"/>
                  </a:cubicBez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95;p42"/>
            <p:cNvSpPr/>
            <p:nvPr/>
          </p:nvSpPr>
          <p:spPr>
            <a:xfrm>
              <a:off x="5483925" y="2770529"/>
              <a:ext cx="564285" cy="858239"/>
            </a:xfrm>
            <a:custGeom>
              <a:avLst/>
              <a:gdLst/>
              <a:ahLst/>
              <a:cxnLst/>
              <a:rect l="l" t="t" r="r" b="b"/>
              <a:pathLst>
                <a:path w="13879" h="21109" extrusionOk="0">
                  <a:moveTo>
                    <a:pt x="13878" y="1"/>
                  </a:moveTo>
                  <a:lnTo>
                    <a:pt x="13878" y="1"/>
                  </a:lnTo>
                  <a:cubicBezTo>
                    <a:pt x="8933" y="3052"/>
                    <a:pt x="3847" y="8252"/>
                    <a:pt x="117" y="12942"/>
                  </a:cubicBezTo>
                  <a:cubicBezTo>
                    <a:pt x="0" y="13106"/>
                    <a:pt x="116" y="13309"/>
                    <a:pt x="288" y="13309"/>
                  </a:cubicBezTo>
                  <a:cubicBezTo>
                    <a:pt x="323" y="13309"/>
                    <a:pt x="361" y="13301"/>
                    <a:pt x="400" y="13281"/>
                  </a:cubicBezTo>
                  <a:cubicBezTo>
                    <a:pt x="1276" y="12857"/>
                    <a:pt x="2491" y="12292"/>
                    <a:pt x="2745" y="12151"/>
                  </a:cubicBezTo>
                  <a:lnTo>
                    <a:pt x="2745" y="12151"/>
                  </a:lnTo>
                  <a:cubicBezTo>
                    <a:pt x="2745" y="12151"/>
                    <a:pt x="1502" y="14892"/>
                    <a:pt x="824" y="16813"/>
                  </a:cubicBezTo>
                  <a:cubicBezTo>
                    <a:pt x="757" y="16990"/>
                    <a:pt x="898" y="17132"/>
                    <a:pt x="1043" y="17132"/>
                  </a:cubicBezTo>
                  <a:cubicBezTo>
                    <a:pt x="1084" y="17132"/>
                    <a:pt x="1126" y="17121"/>
                    <a:pt x="1163" y="17096"/>
                  </a:cubicBezTo>
                  <a:cubicBezTo>
                    <a:pt x="1671" y="16729"/>
                    <a:pt x="2349" y="16248"/>
                    <a:pt x="2519" y="16135"/>
                  </a:cubicBezTo>
                  <a:cubicBezTo>
                    <a:pt x="2525" y="16131"/>
                    <a:pt x="2530" y="16130"/>
                    <a:pt x="2536" y="16130"/>
                  </a:cubicBezTo>
                  <a:cubicBezTo>
                    <a:pt x="2809" y="16130"/>
                    <a:pt x="2265" y="21108"/>
                    <a:pt x="2265" y="21108"/>
                  </a:cubicBezTo>
                  <a:lnTo>
                    <a:pt x="13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96;p42"/>
            <p:cNvSpPr/>
            <p:nvPr/>
          </p:nvSpPr>
          <p:spPr>
            <a:xfrm>
              <a:off x="5555646" y="2567198"/>
              <a:ext cx="2041169" cy="1216350"/>
            </a:xfrm>
            <a:custGeom>
              <a:avLst/>
              <a:gdLst/>
              <a:ahLst/>
              <a:cxnLst/>
              <a:rect l="l" t="t" r="r" b="b"/>
              <a:pathLst>
                <a:path w="50204" h="29917" extrusionOk="0">
                  <a:moveTo>
                    <a:pt x="28672" y="0"/>
                  </a:moveTo>
                  <a:cubicBezTo>
                    <a:pt x="4457" y="0"/>
                    <a:pt x="670" y="23058"/>
                    <a:pt x="105" y="29444"/>
                  </a:cubicBezTo>
                  <a:cubicBezTo>
                    <a:pt x="0" y="29723"/>
                    <a:pt x="230" y="29916"/>
                    <a:pt x="454" y="29916"/>
                  </a:cubicBezTo>
                  <a:cubicBezTo>
                    <a:pt x="593" y="29916"/>
                    <a:pt x="729" y="29842"/>
                    <a:pt x="783" y="29670"/>
                  </a:cubicBezTo>
                  <a:cubicBezTo>
                    <a:pt x="2111" y="27663"/>
                    <a:pt x="3665" y="25770"/>
                    <a:pt x="5389" y="24075"/>
                  </a:cubicBezTo>
                  <a:cubicBezTo>
                    <a:pt x="5496" y="24397"/>
                    <a:pt x="5796" y="24583"/>
                    <a:pt x="6102" y="24583"/>
                  </a:cubicBezTo>
                  <a:cubicBezTo>
                    <a:pt x="6280" y="24583"/>
                    <a:pt x="6459" y="24520"/>
                    <a:pt x="6604" y="24386"/>
                  </a:cubicBezTo>
                  <a:cubicBezTo>
                    <a:pt x="9084" y="22091"/>
                    <a:pt x="11467" y="21324"/>
                    <a:pt x="13944" y="21324"/>
                  </a:cubicBezTo>
                  <a:cubicBezTo>
                    <a:pt x="18954" y="21324"/>
                    <a:pt x="24347" y="24464"/>
                    <a:pt x="31698" y="24464"/>
                  </a:cubicBezTo>
                  <a:cubicBezTo>
                    <a:pt x="32350" y="24464"/>
                    <a:pt x="33018" y="24440"/>
                    <a:pt x="33702" y="24386"/>
                  </a:cubicBezTo>
                  <a:cubicBezTo>
                    <a:pt x="46304" y="23368"/>
                    <a:pt x="50204" y="17858"/>
                    <a:pt x="50204" y="17858"/>
                  </a:cubicBezTo>
                  <a:lnTo>
                    <a:pt x="49441" y="17717"/>
                  </a:lnTo>
                  <a:cubicBezTo>
                    <a:pt x="49130" y="17661"/>
                    <a:pt x="49017" y="17322"/>
                    <a:pt x="49187" y="17095"/>
                  </a:cubicBezTo>
                  <a:lnTo>
                    <a:pt x="49300" y="16954"/>
                  </a:lnTo>
                  <a:cubicBezTo>
                    <a:pt x="49497" y="16672"/>
                    <a:pt x="49384" y="16276"/>
                    <a:pt x="49074" y="16191"/>
                  </a:cubicBezTo>
                  <a:lnTo>
                    <a:pt x="48904" y="16135"/>
                  </a:lnTo>
                  <a:cubicBezTo>
                    <a:pt x="48537" y="16022"/>
                    <a:pt x="48424" y="15598"/>
                    <a:pt x="48650" y="15315"/>
                  </a:cubicBezTo>
                  <a:cubicBezTo>
                    <a:pt x="48650" y="15315"/>
                    <a:pt x="48932" y="14976"/>
                    <a:pt x="48819" y="14807"/>
                  </a:cubicBezTo>
                  <a:cubicBezTo>
                    <a:pt x="48734" y="14665"/>
                    <a:pt x="48367" y="14637"/>
                    <a:pt x="48367" y="14637"/>
                  </a:cubicBezTo>
                  <a:cubicBezTo>
                    <a:pt x="48357" y="14638"/>
                    <a:pt x="48347" y="14638"/>
                    <a:pt x="48337" y="14638"/>
                  </a:cubicBezTo>
                  <a:cubicBezTo>
                    <a:pt x="48018" y="14638"/>
                    <a:pt x="47864" y="14204"/>
                    <a:pt x="48028" y="13903"/>
                  </a:cubicBezTo>
                  <a:lnTo>
                    <a:pt x="48508" y="12998"/>
                  </a:lnTo>
                  <a:lnTo>
                    <a:pt x="48508" y="12998"/>
                  </a:lnTo>
                  <a:cubicBezTo>
                    <a:pt x="47749" y="13749"/>
                    <a:pt x="47134" y="14105"/>
                    <a:pt x="46647" y="14105"/>
                  </a:cubicBezTo>
                  <a:cubicBezTo>
                    <a:pt x="45539" y="14105"/>
                    <a:pt x="45089" y="12269"/>
                    <a:pt x="45089" y="9071"/>
                  </a:cubicBezTo>
                  <a:cubicBezTo>
                    <a:pt x="45089" y="4437"/>
                    <a:pt x="39353" y="0"/>
                    <a:pt x="2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97;p42"/>
            <p:cNvSpPr/>
            <p:nvPr/>
          </p:nvSpPr>
          <p:spPr>
            <a:xfrm>
              <a:off x="7810510" y="1834214"/>
              <a:ext cx="71273" cy="190765"/>
            </a:xfrm>
            <a:custGeom>
              <a:avLst/>
              <a:gdLst/>
              <a:ahLst/>
              <a:cxnLst/>
              <a:rect l="l" t="t" r="r" b="b"/>
              <a:pathLst>
                <a:path w="1753" h="4692" extrusionOk="0">
                  <a:moveTo>
                    <a:pt x="905" y="1"/>
                  </a:moveTo>
                  <a:cubicBezTo>
                    <a:pt x="566" y="283"/>
                    <a:pt x="283" y="594"/>
                    <a:pt x="0" y="905"/>
                  </a:cubicBezTo>
                  <a:cubicBezTo>
                    <a:pt x="735" y="2092"/>
                    <a:pt x="1300" y="3335"/>
                    <a:pt x="1724" y="4635"/>
                  </a:cubicBezTo>
                  <a:lnTo>
                    <a:pt x="1724" y="4691"/>
                  </a:lnTo>
                  <a:cubicBezTo>
                    <a:pt x="1752" y="3081"/>
                    <a:pt x="1470" y="1498"/>
                    <a:pt x="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98;p42"/>
            <p:cNvSpPr/>
            <p:nvPr/>
          </p:nvSpPr>
          <p:spPr>
            <a:xfrm>
              <a:off x="7659994" y="1531109"/>
              <a:ext cx="51757" cy="67085"/>
            </a:xfrm>
            <a:custGeom>
              <a:avLst/>
              <a:gdLst/>
              <a:ahLst/>
              <a:cxnLst/>
              <a:rect l="l" t="t" r="r" b="b"/>
              <a:pathLst>
                <a:path w="1273" h="1650" extrusionOk="0">
                  <a:moveTo>
                    <a:pt x="1024" y="1"/>
                  </a:moveTo>
                  <a:cubicBezTo>
                    <a:pt x="847" y="1"/>
                    <a:pt x="587" y="282"/>
                    <a:pt x="368" y="646"/>
                  </a:cubicBezTo>
                  <a:cubicBezTo>
                    <a:pt x="114" y="1098"/>
                    <a:pt x="1" y="1550"/>
                    <a:pt x="170" y="1635"/>
                  </a:cubicBezTo>
                  <a:cubicBezTo>
                    <a:pt x="187" y="1645"/>
                    <a:pt x="207" y="1650"/>
                    <a:pt x="229" y="1650"/>
                  </a:cubicBezTo>
                  <a:cubicBezTo>
                    <a:pt x="391" y="1650"/>
                    <a:pt x="681" y="1383"/>
                    <a:pt x="905" y="985"/>
                  </a:cubicBezTo>
                  <a:cubicBezTo>
                    <a:pt x="1159" y="533"/>
                    <a:pt x="1272" y="109"/>
                    <a:pt x="1103" y="24"/>
                  </a:cubicBezTo>
                  <a:cubicBezTo>
                    <a:pt x="1079" y="8"/>
                    <a:pt x="1052" y="1"/>
                    <a:pt x="10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99;p42"/>
            <p:cNvSpPr/>
            <p:nvPr/>
          </p:nvSpPr>
          <p:spPr>
            <a:xfrm>
              <a:off x="5888962" y="2793094"/>
              <a:ext cx="632061" cy="630557"/>
            </a:xfrm>
            <a:custGeom>
              <a:avLst/>
              <a:gdLst/>
              <a:ahLst/>
              <a:cxnLst/>
              <a:rect l="l" t="t" r="r" b="b"/>
              <a:pathLst>
                <a:path w="15546" h="15509" extrusionOk="0">
                  <a:moveTo>
                    <a:pt x="12616" y="37"/>
                  </a:moveTo>
                  <a:lnTo>
                    <a:pt x="12616" y="37"/>
                  </a:lnTo>
                  <a:cubicBezTo>
                    <a:pt x="12617" y="38"/>
                    <a:pt x="12618" y="38"/>
                    <a:pt x="12619" y="39"/>
                  </a:cubicBezTo>
                  <a:cubicBezTo>
                    <a:pt x="12619" y="38"/>
                    <a:pt x="12618" y="37"/>
                    <a:pt x="12616" y="37"/>
                  </a:cubicBezTo>
                  <a:close/>
                  <a:moveTo>
                    <a:pt x="12432" y="0"/>
                  </a:moveTo>
                  <a:cubicBezTo>
                    <a:pt x="10694" y="0"/>
                    <a:pt x="993" y="5994"/>
                    <a:pt x="101" y="9533"/>
                  </a:cubicBezTo>
                  <a:cubicBezTo>
                    <a:pt x="1" y="9684"/>
                    <a:pt x="69" y="9765"/>
                    <a:pt x="200" y="9765"/>
                  </a:cubicBezTo>
                  <a:cubicBezTo>
                    <a:pt x="290" y="9765"/>
                    <a:pt x="410" y="9727"/>
                    <a:pt x="525" y="9646"/>
                  </a:cubicBezTo>
                  <a:cubicBezTo>
                    <a:pt x="1769" y="8601"/>
                    <a:pt x="3153" y="7725"/>
                    <a:pt x="4622" y="7047"/>
                  </a:cubicBezTo>
                  <a:cubicBezTo>
                    <a:pt x="4702" y="7007"/>
                    <a:pt x="4782" y="6990"/>
                    <a:pt x="4850" y="6990"/>
                  </a:cubicBezTo>
                  <a:cubicBezTo>
                    <a:pt x="5024" y="6990"/>
                    <a:pt x="5124" y="7102"/>
                    <a:pt x="4962" y="7245"/>
                  </a:cubicBezTo>
                  <a:cubicBezTo>
                    <a:pt x="2871" y="9025"/>
                    <a:pt x="1062" y="12868"/>
                    <a:pt x="808" y="14450"/>
                  </a:cubicBezTo>
                  <a:cubicBezTo>
                    <a:pt x="775" y="14581"/>
                    <a:pt x="857" y="14656"/>
                    <a:pt x="965" y="14656"/>
                  </a:cubicBezTo>
                  <a:cubicBezTo>
                    <a:pt x="1042" y="14656"/>
                    <a:pt x="1133" y="14617"/>
                    <a:pt x="1203" y="14535"/>
                  </a:cubicBezTo>
                  <a:cubicBezTo>
                    <a:pt x="2221" y="13291"/>
                    <a:pt x="5131" y="11031"/>
                    <a:pt x="7759" y="10240"/>
                  </a:cubicBezTo>
                  <a:cubicBezTo>
                    <a:pt x="7809" y="10222"/>
                    <a:pt x="7856" y="10214"/>
                    <a:pt x="7898" y="10214"/>
                  </a:cubicBezTo>
                  <a:cubicBezTo>
                    <a:pt x="8122" y="10214"/>
                    <a:pt x="8227" y="10432"/>
                    <a:pt x="8013" y="10551"/>
                  </a:cubicBezTo>
                  <a:cubicBezTo>
                    <a:pt x="6629" y="11313"/>
                    <a:pt x="5385" y="12246"/>
                    <a:pt x="4312" y="13376"/>
                  </a:cubicBezTo>
                  <a:cubicBezTo>
                    <a:pt x="4165" y="13523"/>
                    <a:pt x="4251" y="13670"/>
                    <a:pt x="4424" y="13670"/>
                  </a:cubicBezTo>
                  <a:cubicBezTo>
                    <a:pt x="4450" y="13670"/>
                    <a:pt x="4479" y="13666"/>
                    <a:pt x="4509" y="13659"/>
                  </a:cubicBezTo>
                  <a:cubicBezTo>
                    <a:pt x="5584" y="13392"/>
                    <a:pt x="6676" y="13261"/>
                    <a:pt x="7762" y="13261"/>
                  </a:cubicBezTo>
                  <a:cubicBezTo>
                    <a:pt x="10359" y="13261"/>
                    <a:pt x="12922" y="14013"/>
                    <a:pt x="15134" y="15467"/>
                  </a:cubicBezTo>
                  <a:cubicBezTo>
                    <a:pt x="15174" y="15496"/>
                    <a:pt x="15217" y="15508"/>
                    <a:pt x="15258" y="15508"/>
                  </a:cubicBezTo>
                  <a:cubicBezTo>
                    <a:pt x="15417" y="15508"/>
                    <a:pt x="15546" y="15320"/>
                    <a:pt x="15388" y="15185"/>
                  </a:cubicBezTo>
                  <a:cubicBezTo>
                    <a:pt x="13806" y="13433"/>
                    <a:pt x="10104" y="11850"/>
                    <a:pt x="8324" y="11822"/>
                  </a:cubicBezTo>
                  <a:cubicBezTo>
                    <a:pt x="8126" y="11794"/>
                    <a:pt x="8070" y="11596"/>
                    <a:pt x="8239" y="11483"/>
                  </a:cubicBezTo>
                  <a:cubicBezTo>
                    <a:pt x="9652" y="10551"/>
                    <a:pt x="12506" y="9562"/>
                    <a:pt x="14399" y="9392"/>
                  </a:cubicBezTo>
                  <a:cubicBezTo>
                    <a:pt x="14682" y="9364"/>
                    <a:pt x="14625" y="9053"/>
                    <a:pt x="14314" y="9025"/>
                  </a:cubicBezTo>
                  <a:cubicBezTo>
                    <a:pt x="13774" y="8910"/>
                    <a:pt x="13132" y="8857"/>
                    <a:pt x="12432" y="8857"/>
                  </a:cubicBezTo>
                  <a:cubicBezTo>
                    <a:pt x="9509" y="8857"/>
                    <a:pt x="5570" y="9788"/>
                    <a:pt x="3747" y="11087"/>
                  </a:cubicBezTo>
                  <a:cubicBezTo>
                    <a:pt x="3683" y="11127"/>
                    <a:pt x="3617" y="11145"/>
                    <a:pt x="3558" y="11145"/>
                  </a:cubicBezTo>
                  <a:cubicBezTo>
                    <a:pt x="3409" y="11145"/>
                    <a:pt x="3306" y="11032"/>
                    <a:pt x="3407" y="10890"/>
                  </a:cubicBezTo>
                  <a:cubicBezTo>
                    <a:pt x="4990" y="8149"/>
                    <a:pt x="9567" y="5690"/>
                    <a:pt x="11828" y="5238"/>
                  </a:cubicBezTo>
                  <a:cubicBezTo>
                    <a:pt x="12139" y="5154"/>
                    <a:pt x="12054" y="4871"/>
                    <a:pt x="11715" y="4871"/>
                  </a:cubicBezTo>
                  <a:cubicBezTo>
                    <a:pt x="11411" y="4842"/>
                    <a:pt x="11063" y="4828"/>
                    <a:pt x="10684" y="4828"/>
                  </a:cubicBezTo>
                  <a:cubicBezTo>
                    <a:pt x="8847" y="4828"/>
                    <a:pt x="6306" y="5161"/>
                    <a:pt x="4736" y="5747"/>
                  </a:cubicBezTo>
                  <a:cubicBezTo>
                    <a:pt x="4659" y="5775"/>
                    <a:pt x="4588" y="5787"/>
                    <a:pt x="4527" y="5787"/>
                  </a:cubicBezTo>
                  <a:cubicBezTo>
                    <a:pt x="4339" y="5787"/>
                    <a:pt x="4247" y="5670"/>
                    <a:pt x="4396" y="5521"/>
                  </a:cubicBezTo>
                  <a:cubicBezTo>
                    <a:pt x="7259" y="2492"/>
                    <a:pt x="12416" y="37"/>
                    <a:pt x="12613" y="37"/>
                  </a:cubicBezTo>
                  <a:cubicBezTo>
                    <a:pt x="12614" y="37"/>
                    <a:pt x="12615" y="37"/>
                    <a:pt x="12616" y="37"/>
                  </a:cubicBezTo>
                  <a:lnTo>
                    <a:pt x="12616" y="37"/>
                  </a:lnTo>
                  <a:cubicBezTo>
                    <a:pt x="12571" y="12"/>
                    <a:pt x="12509" y="0"/>
                    <a:pt x="1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533;p81"/>
          <p:cNvGrpSpPr/>
          <p:nvPr/>
        </p:nvGrpSpPr>
        <p:grpSpPr>
          <a:xfrm>
            <a:off x="9234916" y="3680441"/>
            <a:ext cx="3345012" cy="3165729"/>
            <a:chOff x="4345469" y="364032"/>
            <a:chExt cx="2983240" cy="2930708"/>
          </a:xfrm>
        </p:grpSpPr>
        <p:grpSp>
          <p:nvGrpSpPr>
            <p:cNvPr id="19" name="Google Shape;3534;p81"/>
            <p:cNvGrpSpPr/>
            <p:nvPr/>
          </p:nvGrpSpPr>
          <p:grpSpPr>
            <a:xfrm>
              <a:off x="4345469" y="364032"/>
              <a:ext cx="2983240" cy="2930708"/>
              <a:chOff x="1393325" y="2257800"/>
              <a:chExt cx="1930275" cy="1898250"/>
            </a:xfrm>
          </p:grpSpPr>
          <p:sp>
            <p:nvSpPr>
              <p:cNvPr id="21" name="Google Shape;3535;p81"/>
              <p:cNvSpPr/>
              <p:nvPr/>
            </p:nvSpPr>
            <p:spPr>
              <a:xfrm>
                <a:off x="1887900" y="3357525"/>
                <a:ext cx="19750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5427" extrusionOk="0">
                    <a:moveTo>
                      <a:pt x="7490" y="0"/>
                    </a:moveTo>
                    <a:cubicBezTo>
                      <a:pt x="7437" y="0"/>
                      <a:pt x="7384" y="18"/>
                      <a:pt x="7330" y="54"/>
                    </a:cubicBezTo>
                    <a:cubicBezTo>
                      <a:pt x="7188" y="125"/>
                      <a:pt x="7117" y="196"/>
                      <a:pt x="7081" y="338"/>
                    </a:cubicBezTo>
                    <a:cubicBezTo>
                      <a:pt x="6974" y="623"/>
                      <a:pt x="6832" y="943"/>
                      <a:pt x="6690" y="1263"/>
                    </a:cubicBezTo>
                    <a:cubicBezTo>
                      <a:pt x="6547" y="1583"/>
                      <a:pt x="6369" y="1939"/>
                      <a:pt x="6227" y="2260"/>
                    </a:cubicBezTo>
                    <a:cubicBezTo>
                      <a:pt x="6049" y="2580"/>
                      <a:pt x="5907" y="2900"/>
                      <a:pt x="5729" y="3220"/>
                    </a:cubicBezTo>
                    <a:cubicBezTo>
                      <a:pt x="5551" y="3540"/>
                      <a:pt x="5373" y="3825"/>
                      <a:pt x="5231" y="4074"/>
                    </a:cubicBezTo>
                    <a:cubicBezTo>
                      <a:pt x="5017" y="3683"/>
                      <a:pt x="4839" y="3291"/>
                      <a:pt x="4697" y="2864"/>
                    </a:cubicBezTo>
                    <a:cubicBezTo>
                      <a:pt x="4555" y="2437"/>
                      <a:pt x="4377" y="2046"/>
                      <a:pt x="4235" y="1655"/>
                    </a:cubicBezTo>
                    <a:cubicBezTo>
                      <a:pt x="4128" y="1406"/>
                      <a:pt x="3950" y="1263"/>
                      <a:pt x="3665" y="1263"/>
                    </a:cubicBezTo>
                    <a:cubicBezTo>
                      <a:pt x="3630" y="1263"/>
                      <a:pt x="3523" y="1299"/>
                      <a:pt x="3416" y="1334"/>
                    </a:cubicBezTo>
                    <a:cubicBezTo>
                      <a:pt x="3310" y="1406"/>
                      <a:pt x="3238" y="1477"/>
                      <a:pt x="3167" y="1655"/>
                    </a:cubicBezTo>
                    <a:cubicBezTo>
                      <a:pt x="3060" y="1868"/>
                      <a:pt x="2918" y="2082"/>
                      <a:pt x="2776" y="2331"/>
                    </a:cubicBezTo>
                    <a:cubicBezTo>
                      <a:pt x="2669" y="2544"/>
                      <a:pt x="2527" y="2793"/>
                      <a:pt x="2349" y="3007"/>
                    </a:cubicBezTo>
                    <a:cubicBezTo>
                      <a:pt x="2207" y="3220"/>
                      <a:pt x="2064" y="3434"/>
                      <a:pt x="1922" y="3647"/>
                    </a:cubicBezTo>
                    <a:cubicBezTo>
                      <a:pt x="1744" y="3861"/>
                      <a:pt x="1602" y="4039"/>
                      <a:pt x="1495" y="4216"/>
                    </a:cubicBezTo>
                    <a:cubicBezTo>
                      <a:pt x="1388" y="4003"/>
                      <a:pt x="1281" y="3790"/>
                      <a:pt x="1210" y="3505"/>
                    </a:cubicBezTo>
                    <a:cubicBezTo>
                      <a:pt x="1139" y="3220"/>
                      <a:pt x="1068" y="2936"/>
                      <a:pt x="1032" y="2615"/>
                    </a:cubicBezTo>
                    <a:cubicBezTo>
                      <a:pt x="997" y="2331"/>
                      <a:pt x="961" y="2046"/>
                      <a:pt x="926" y="1761"/>
                    </a:cubicBezTo>
                    <a:cubicBezTo>
                      <a:pt x="890" y="1477"/>
                      <a:pt x="890" y="1228"/>
                      <a:pt x="854" y="979"/>
                    </a:cubicBezTo>
                    <a:cubicBezTo>
                      <a:pt x="854" y="836"/>
                      <a:pt x="783" y="694"/>
                      <a:pt x="712" y="587"/>
                    </a:cubicBezTo>
                    <a:cubicBezTo>
                      <a:pt x="605" y="480"/>
                      <a:pt x="499" y="409"/>
                      <a:pt x="321" y="409"/>
                    </a:cubicBezTo>
                    <a:cubicBezTo>
                      <a:pt x="214" y="409"/>
                      <a:pt x="143" y="409"/>
                      <a:pt x="72" y="480"/>
                    </a:cubicBezTo>
                    <a:cubicBezTo>
                      <a:pt x="36" y="552"/>
                      <a:pt x="0" y="623"/>
                      <a:pt x="0" y="730"/>
                    </a:cubicBezTo>
                    <a:cubicBezTo>
                      <a:pt x="0" y="1512"/>
                      <a:pt x="72" y="2260"/>
                      <a:pt x="178" y="3007"/>
                    </a:cubicBezTo>
                    <a:cubicBezTo>
                      <a:pt x="285" y="3754"/>
                      <a:pt x="534" y="4430"/>
                      <a:pt x="854" y="5070"/>
                    </a:cubicBezTo>
                    <a:cubicBezTo>
                      <a:pt x="961" y="5248"/>
                      <a:pt x="1103" y="5391"/>
                      <a:pt x="1317" y="5426"/>
                    </a:cubicBezTo>
                    <a:cubicBezTo>
                      <a:pt x="1353" y="5426"/>
                      <a:pt x="1424" y="5426"/>
                      <a:pt x="1495" y="5391"/>
                    </a:cubicBezTo>
                    <a:cubicBezTo>
                      <a:pt x="1566" y="5355"/>
                      <a:pt x="1637" y="5319"/>
                      <a:pt x="1708" y="5213"/>
                    </a:cubicBezTo>
                    <a:cubicBezTo>
                      <a:pt x="2100" y="4821"/>
                      <a:pt x="2420" y="4394"/>
                      <a:pt x="2740" y="3896"/>
                    </a:cubicBezTo>
                    <a:cubicBezTo>
                      <a:pt x="3060" y="3434"/>
                      <a:pt x="3381" y="2971"/>
                      <a:pt x="3630" y="2509"/>
                    </a:cubicBezTo>
                    <a:cubicBezTo>
                      <a:pt x="3808" y="3042"/>
                      <a:pt x="3986" y="3505"/>
                      <a:pt x="4199" y="3896"/>
                    </a:cubicBezTo>
                    <a:cubicBezTo>
                      <a:pt x="4377" y="4288"/>
                      <a:pt x="4590" y="4679"/>
                      <a:pt x="4804" y="5035"/>
                    </a:cubicBezTo>
                    <a:cubicBezTo>
                      <a:pt x="4875" y="5142"/>
                      <a:pt x="4946" y="5177"/>
                      <a:pt x="5017" y="5248"/>
                    </a:cubicBezTo>
                    <a:cubicBezTo>
                      <a:pt x="5089" y="5284"/>
                      <a:pt x="5160" y="5319"/>
                      <a:pt x="5266" y="5319"/>
                    </a:cubicBezTo>
                    <a:cubicBezTo>
                      <a:pt x="5444" y="5319"/>
                      <a:pt x="5587" y="5213"/>
                      <a:pt x="5729" y="4999"/>
                    </a:cubicBezTo>
                    <a:cubicBezTo>
                      <a:pt x="6227" y="4288"/>
                      <a:pt x="6619" y="3576"/>
                      <a:pt x="6974" y="2829"/>
                    </a:cubicBezTo>
                    <a:cubicBezTo>
                      <a:pt x="7330" y="2082"/>
                      <a:pt x="7615" y="1370"/>
                      <a:pt x="7864" y="730"/>
                    </a:cubicBezTo>
                    <a:cubicBezTo>
                      <a:pt x="7899" y="623"/>
                      <a:pt x="7899" y="516"/>
                      <a:pt x="7864" y="374"/>
                    </a:cubicBezTo>
                    <a:cubicBezTo>
                      <a:pt x="7828" y="231"/>
                      <a:pt x="7757" y="125"/>
                      <a:pt x="7650" y="54"/>
                    </a:cubicBezTo>
                    <a:cubicBezTo>
                      <a:pt x="7597" y="18"/>
                      <a:pt x="7544" y="0"/>
                      <a:pt x="7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536;p81"/>
              <p:cNvSpPr/>
              <p:nvPr/>
            </p:nvSpPr>
            <p:spPr>
              <a:xfrm>
                <a:off x="20987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4" y="15"/>
                      <a:pt x="2491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8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07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1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1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1" y="4462"/>
                    </a:cubicBezTo>
                    <a:cubicBezTo>
                      <a:pt x="3416" y="4533"/>
                      <a:pt x="3131" y="4605"/>
                      <a:pt x="2811" y="4640"/>
                    </a:cubicBezTo>
                    <a:cubicBezTo>
                      <a:pt x="2526" y="4711"/>
                      <a:pt x="2206" y="4782"/>
                      <a:pt x="1922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8" y="3075"/>
                      <a:pt x="4234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5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45" y="1189"/>
                    </a:cubicBezTo>
                    <a:cubicBezTo>
                      <a:pt x="1245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11" y="869"/>
                      <a:pt x="3025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3537;p81"/>
              <p:cNvSpPr/>
              <p:nvPr/>
            </p:nvSpPr>
            <p:spPr>
              <a:xfrm>
                <a:off x="2342450" y="3357950"/>
                <a:ext cx="1281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766" extrusionOk="0">
                    <a:moveTo>
                      <a:pt x="4768" y="1"/>
                    </a:moveTo>
                    <a:cubicBezTo>
                      <a:pt x="4661" y="1"/>
                      <a:pt x="4555" y="37"/>
                      <a:pt x="4448" y="143"/>
                    </a:cubicBezTo>
                    <a:cubicBezTo>
                      <a:pt x="4306" y="214"/>
                      <a:pt x="4270" y="286"/>
                      <a:pt x="4270" y="392"/>
                    </a:cubicBezTo>
                    <a:cubicBezTo>
                      <a:pt x="4199" y="1104"/>
                      <a:pt x="4128" y="1816"/>
                      <a:pt x="4057" y="2492"/>
                    </a:cubicBezTo>
                    <a:cubicBezTo>
                      <a:pt x="3985" y="3132"/>
                      <a:pt x="3914" y="3737"/>
                      <a:pt x="3807" y="4271"/>
                    </a:cubicBezTo>
                    <a:cubicBezTo>
                      <a:pt x="3630" y="4057"/>
                      <a:pt x="3452" y="3808"/>
                      <a:pt x="3238" y="3559"/>
                    </a:cubicBezTo>
                    <a:cubicBezTo>
                      <a:pt x="3060" y="3274"/>
                      <a:pt x="2847" y="2990"/>
                      <a:pt x="2598" y="2705"/>
                    </a:cubicBezTo>
                    <a:cubicBezTo>
                      <a:pt x="2384" y="2420"/>
                      <a:pt x="2135" y="2136"/>
                      <a:pt x="1851" y="1887"/>
                    </a:cubicBezTo>
                    <a:cubicBezTo>
                      <a:pt x="1601" y="1602"/>
                      <a:pt x="1281" y="1353"/>
                      <a:pt x="961" y="1140"/>
                    </a:cubicBezTo>
                    <a:cubicBezTo>
                      <a:pt x="961" y="997"/>
                      <a:pt x="925" y="890"/>
                      <a:pt x="854" y="819"/>
                    </a:cubicBezTo>
                    <a:cubicBezTo>
                      <a:pt x="819" y="713"/>
                      <a:pt x="676" y="677"/>
                      <a:pt x="498" y="641"/>
                    </a:cubicBezTo>
                    <a:cubicBezTo>
                      <a:pt x="427" y="641"/>
                      <a:pt x="356" y="677"/>
                      <a:pt x="249" y="784"/>
                    </a:cubicBezTo>
                    <a:cubicBezTo>
                      <a:pt x="178" y="890"/>
                      <a:pt x="107" y="1033"/>
                      <a:pt x="107" y="1246"/>
                    </a:cubicBezTo>
                    <a:cubicBezTo>
                      <a:pt x="71" y="1460"/>
                      <a:pt x="71" y="1744"/>
                      <a:pt x="36" y="2065"/>
                    </a:cubicBezTo>
                    <a:cubicBezTo>
                      <a:pt x="36" y="2420"/>
                      <a:pt x="0" y="2776"/>
                      <a:pt x="0" y="3132"/>
                    </a:cubicBezTo>
                    <a:cubicBezTo>
                      <a:pt x="0" y="3523"/>
                      <a:pt x="0" y="3879"/>
                      <a:pt x="0" y="4199"/>
                    </a:cubicBezTo>
                    <a:cubicBezTo>
                      <a:pt x="0" y="4555"/>
                      <a:pt x="0" y="4804"/>
                      <a:pt x="36" y="4982"/>
                    </a:cubicBezTo>
                    <a:cubicBezTo>
                      <a:pt x="36" y="5160"/>
                      <a:pt x="107" y="5338"/>
                      <a:pt x="214" y="5516"/>
                    </a:cubicBezTo>
                    <a:cubicBezTo>
                      <a:pt x="321" y="5694"/>
                      <a:pt x="463" y="5765"/>
                      <a:pt x="641" y="5765"/>
                    </a:cubicBezTo>
                    <a:cubicBezTo>
                      <a:pt x="783" y="5765"/>
                      <a:pt x="854" y="5729"/>
                      <a:pt x="854" y="5658"/>
                    </a:cubicBezTo>
                    <a:cubicBezTo>
                      <a:pt x="819" y="5053"/>
                      <a:pt x="819" y="4484"/>
                      <a:pt x="854" y="3915"/>
                    </a:cubicBezTo>
                    <a:cubicBezTo>
                      <a:pt x="854" y="3310"/>
                      <a:pt x="890" y="2741"/>
                      <a:pt x="925" y="2136"/>
                    </a:cubicBezTo>
                    <a:cubicBezTo>
                      <a:pt x="1174" y="2349"/>
                      <a:pt x="1388" y="2598"/>
                      <a:pt x="1601" y="2847"/>
                    </a:cubicBezTo>
                    <a:cubicBezTo>
                      <a:pt x="1815" y="3096"/>
                      <a:pt x="2028" y="3346"/>
                      <a:pt x="2242" y="3595"/>
                    </a:cubicBezTo>
                    <a:cubicBezTo>
                      <a:pt x="2455" y="3879"/>
                      <a:pt x="2633" y="4128"/>
                      <a:pt x="2811" y="4377"/>
                    </a:cubicBezTo>
                    <a:cubicBezTo>
                      <a:pt x="2989" y="4626"/>
                      <a:pt x="3167" y="4840"/>
                      <a:pt x="3309" y="5053"/>
                    </a:cubicBezTo>
                    <a:cubicBezTo>
                      <a:pt x="3416" y="5196"/>
                      <a:pt x="3558" y="5302"/>
                      <a:pt x="3736" y="5409"/>
                    </a:cubicBezTo>
                    <a:cubicBezTo>
                      <a:pt x="3867" y="5461"/>
                      <a:pt x="3978" y="5494"/>
                      <a:pt x="4070" y="5494"/>
                    </a:cubicBezTo>
                    <a:cubicBezTo>
                      <a:pt x="4104" y="5494"/>
                      <a:pt x="4135" y="5490"/>
                      <a:pt x="4163" y="5480"/>
                    </a:cubicBezTo>
                    <a:cubicBezTo>
                      <a:pt x="4270" y="5445"/>
                      <a:pt x="4377" y="5409"/>
                      <a:pt x="4412" y="5338"/>
                    </a:cubicBezTo>
                    <a:cubicBezTo>
                      <a:pt x="4484" y="5267"/>
                      <a:pt x="4519" y="5160"/>
                      <a:pt x="4555" y="4982"/>
                    </a:cubicBezTo>
                    <a:cubicBezTo>
                      <a:pt x="4733" y="4271"/>
                      <a:pt x="4839" y="3523"/>
                      <a:pt x="4910" y="2741"/>
                    </a:cubicBezTo>
                    <a:cubicBezTo>
                      <a:pt x="5017" y="1922"/>
                      <a:pt x="5088" y="1140"/>
                      <a:pt x="5124" y="392"/>
                    </a:cubicBezTo>
                    <a:cubicBezTo>
                      <a:pt x="5124" y="143"/>
                      <a:pt x="5017" y="37"/>
                      <a:pt x="4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538;p81"/>
              <p:cNvSpPr/>
              <p:nvPr/>
            </p:nvSpPr>
            <p:spPr>
              <a:xfrm>
                <a:off x="2486550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5" y="15"/>
                      <a:pt x="2527" y="50"/>
                      <a:pt x="2278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103" y="228"/>
                      <a:pt x="854" y="299"/>
                    </a:cubicBezTo>
                    <a:cubicBezTo>
                      <a:pt x="641" y="335"/>
                      <a:pt x="427" y="370"/>
                      <a:pt x="249" y="406"/>
                    </a:cubicBezTo>
                    <a:cubicBezTo>
                      <a:pt x="178" y="442"/>
                      <a:pt x="107" y="513"/>
                      <a:pt x="72" y="584"/>
                    </a:cubicBezTo>
                    <a:cubicBezTo>
                      <a:pt x="36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214" y="1118"/>
                      <a:pt x="285" y="1189"/>
                      <a:pt x="392" y="1189"/>
                    </a:cubicBezTo>
                    <a:cubicBezTo>
                      <a:pt x="356" y="1473"/>
                      <a:pt x="356" y="1722"/>
                      <a:pt x="356" y="2007"/>
                    </a:cubicBezTo>
                    <a:cubicBezTo>
                      <a:pt x="321" y="2256"/>
                      <a:pt x="321" y="2505"/>
                      <a:pt x="321" y="2790"/>
                    </a:cubicBezTo>
                    <a:cubicBezTo>
                      <a:pt x="178" y="2861"/>
                      <a:pt x="72" y="2968"/>
                      <a:pt x="72" y="3146"/>
                    </a:cubicBezTo>
                    <a:cubicBezTo>
                      <a:pt x="72" y="3288"/>
                      <a:pt x="143" y="3430"/>
                      <a:pt x="285" y="3502"/>
                    </a:cubicBezTo>
                    <a:cubicBezTo>
                      <a:pt x="285" y="3964"/>
                      <a:pt x="285" y="4391"/>
                      <a:pt x="285" y="4854"/>
                    </a:cubicBezTo>
                    <a:cubicBezTo>
                      <a:pt x="285" y="5174"/>
                      <a:pt x="392" y="5387"/>
                      <a:pt x="534" y="5565"/>
                    </a:cubicBezTo>
                    <a:cubicBezTo>
                      <a:pt x="676" y="5743"/>
                      <a:pt x="926" y="5814"/>
                      <a:pt x="1210" y="5814"/>
                    </a:cubicBezTo>
                    <a:cubicBezTo>
                      <a:pt x="1708" y="5779"/>
                      <a:pt x="2242" y="5743"/>
                      <a:pt x="2776" y="5601"/>
                    </a:cubicBezTo>
                    <a:cubicBezTo>
                      <a:pt x="3345" y="5458"/>
                      <a:pt x="3879" y="5316"/>
                      <a:pt x="4448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1" y="4925"/>
                      <a:pt x="5017" y="4854"/>
                    </a:cubicBezTo>
                    <a:cubicBezTo>
                      <a:pt x="5088" y="4782"/>
                      <a:pt x="5195" y="4747"/>
                      <a:pt x="5231" y="4676"/>
                    </a:cubicBezTo>
                    <a:cubicBezTo>
                      <a:pt x="5302" y="4640"/>
                      <a:pt x="5338" y="4605"/>
                      <a:pt x="5338" y="4569"/>
                    </a:cubicBezTo>
                    <a:cubicBezTo>
                      <a:pt x="5338" y="4462"/>
                      <a:pt x="5302" y="4391"/>
                      <a:pt x="5266" y="4320"/>
                    </a:cubicBezTo>
                    <a:cubicBezTo>
                      <a:pt x="5195" y="4284"/>
                      <a:pt x="5124" y="4249"/>
                      <a:pt x="5053" y="4249"/>
                    </a:cubicBezTo>
                    <a:cubicBezTo>
                      <a:pt x="5000" y="4231"/>
                      <a:pt x="4955" y="4222"/>
                      <a:pt x="4911" y="4222"/>
                    </a:cubicBezTo>
                    <a:cubicBezTo>
                      <a:pt x="4866" y="4222"/>
                      <a:pt x="4822" y="4231"/>
                      <a:pt x="4768" y="4249"/>
                    </a:cubicBezTo>
                    <a:cubicBezTo>
                      <a:pt x="4662" y="4249"/>
                      <a:pt x="4555" y="4249"/>
                      <a:pt x="4448" y="4284"/>
                    </a:cubicBezTo>
                    <a:cubicBezTo>
                      <a:pt x="4235" y="4355"/>
                      <a:pt x="4021" y="4391"/>
                      <a:pt x="3736" y="4462"/>
                    </a:cubicBezTo>
                    <a:cubicBezTo>
                      <a:pt x="3452" y="4533"/>
                      <a:pt x="3167" y="4605"/>
                      <a:pt x="2847" y="4640"/>
                    </a:cubicBezTo>
                    <a:cubicBezTo>
                      <a:pt x="2527" y="4711"/>
                      <a:pt x="2242" y="4782"/>
                      <a:pt x="1922" y="4818"/>
                    </a:cubicBezTo>
                    <a:cubicBezTo>
                      <a:pt x="1637" y="4854"/>
                      <a:pt x="1388" y="4889"/>
                      <a:pt x="1210" y="4889"/>
                    </a:cubicBezTo>
                    <a:cubicBezTo>
                      <a:pt x="1175" y="4427"/>
                      <a:pt x="1175" y="3964"/>
                      <a:pt x="1210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45" y="3217"/>
                      <a:pt x="3736" y="3146"/>
                    </a:cubicBezTo>
                    <a:cubicBezTo>
                      <a:pt x="3985" y="3110"/>
                      <a:pt x="4128" y="3075"/>
                      <a:pt x="4235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57" y="2470"/>
                      <a:pt x="3879" y="2399"/>
                    </a:cubicBezTo>
                    <a:cubicBezTo>
                      <a:pt x="3749" y="2346"/>
                      <a:pt x="3599" y="2313"/>
                      <a:pt x="3459" y="2313"/>
                    </a:cubicBezTo>
                    <a:cubicBezTo>
                      <a:pt x="3407" y="2313"/>
                      <a:pt x="3357" y="2318"/>
                      <a:pt x="3309" y="2327"/>
                    </a:cubicBezTo>
                    <a:cubicBezTo>
                      <a:pt x="3096" y="2327"/>
                      <a:pt x="2776" y="2363"/>
                      <a:pt x="2384" y="2434"/>
                    </a:cubicBezTo>
                    <a:cubicBezTo>
                      <a:pt x="1957" y="2470"/>
                      <a:pt x="1602" y="2541"/>
                      <a:pt x="1210" y="2576"/>
                    </a:cubicBezTo>
                    <a:lnTo>
                      <a:pt x="1246" y="1900"/>
                    </a:lnTo>
                    <a:cubicBezTo>
                      <a:pt x="1246" y="1651"/>
                      <a:pt x="1246" y="1438"/>
                      <a:pt x="1281" y="1189"/>
                    </a:cubicBezTo>
                    <a:cubicBezTo>
                      <a:pt x="1281" y="1153"/>
                      <a:pt x="1281" y="1153"/>
                      <a:pt x="1281" y="1118"/>
                    </a:cubicBezTo>
                    <a:lnTo>
                      <a:pt x="1281" y="1082"/>
                    </a:lnTo>
                    <a:cubicBezTo>
                      <a:pt x="1459" y="1046"/>
                      <a:pt x="1637" y="1011"/>
                      <a:pt x="1815" y="1011"/>
                    </a:cubicBezTo>
                    <a:cubicBezTo>
                      <a:pt x="2029" y="975"/>
                      <a:pt x="2242" y="940"/>
                      <a:pt x="2456" y="904"/>
                    </a:cubicBezTo>
                    <a:cubicBezTo>
                      <a:pt x="2633" y="904"/>
                      <a:pt x="2847" y="869"/>
                      <a:pt x="3025" y="869"/>
                    </a:cubicBezTo>
                    <a:cubicBezTo>
                      <a:pt x="3238" y="833"/>
                      <a:pt x="3381" y="797"/>
                      <a:pt x="3523" y="797"/>
                    </a:cubicBezTo>
                    <a:cubicBezTo>
                      <a:pt x="3665" y="762"/>
                      <a:pt x="3772" y="726"/>
                      <a:pt x="3843" y="655"/>
                    </a:cubicBezTo>
                    <a:cubicBezTo>
                      <a:pt x="3950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6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539;p81"/>
              <p:cNvSpPr/>
              <p:nvPr/>
            </p:nvSpPr>
            <p:spPr>
              <a:xfrm>
                <a:off x="26253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7" y="1"/>
                      <a:pt x="2930" y="5"/>
                      <a:pt x="2882" y="15"/>
                    </a:cubicBezTo>
                    <a:cubicBezTo>
                      <a:pt x="2704" y="15"/>
                      <a:pt x="2526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7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42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3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0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0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0" y="4462"/>
                    </a:cubicBezTo>
                    <a:cubicBezTo>
                      <a:pt x="3416" y="4533"/>
                      <a:pt x="3131" y="4605"/>
                      <a:pt x="2847" y="4640"/>
                    </a:cubicBezTo>
                    <a:cubicBezTo>
                      <a:pt x="2526" y="4711"/>
                      <a:pt x="2206" y="4782"/>
                      <a:pt x="1921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7" y="3075"/>
                      <a:pt x="4234" y="2968"/>
                    </a:cubicBezTo>
                    <a:cubicBezTo>
                      <a:pt x="4341" y="2897"/>
                      <a:pt x="4376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4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81" y="1189"/>
                    </a:cubicBezTo>
                    <a:cubicBezTo>
                      <a:pt x="1281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47" y="869"/>
                      <a:pt x="3024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540;p81"/>
              <p:cNvSpPr/>
              <p:nvPr/>
            </p:nvSpPr>
            <p:spPr>
              <a:xfrm>
                <a:off x="2758750" y="3345425"/>
                <a:ext cx="11210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6325" extrusionOk="0">
                    <a:moveTo>
                      <a:pt x="1779" y="858"/>
                    </a:moveTo>
                    <a:cubicBezTo>
                      <a:pt x="1850" y="858"/>
                      <a:pt x="1886" y="893"/>
                      <a:pt x="1957" y="893"/>
                    </a:cubicBezTo>
                    <a:lnTo>
                      <a:pt x="2135" y="893"/>
                    </a:lnTo>
                    <a:cubicBezTo>
                      <a:pt x="2633" y="1000"/>
                      <a:pt x="3025" y="1249"/>
                      <a:pt x="3274" y="1605"/>
                    </a:cubicBezTo>
                    <a:cubicBezTo>
                      <a:pt x="3487" y="1925"/>
                      <a:pt x="3594" y="2317"/>
                      <a:pt x="3594" y="2779"/>
                    </a:cubicBezTo>
                    <a:cubicBezTo>
                      <a:pt x="3594" y="3277"/>
                      <a:pt x="3416" y="3740"/>
                      <a:pt x="3131" y="4167"/>
                    </a:cubicBezTo>
                    <a:cubicBezTo>
                      <a:pt x="2847" y="4594"/>
                      <a:pt x="2526" y="4950"/>
                      <a:pt x="2135" y="5234"/>
                    </a:cubicBezTo>
                    <a:cubicBezTo>
                      <a:pt x="2064" y="4523"/>
                      <a:pt x="1993" y="3847"/>
                      <a:pt x="1993" y="3206"/>
                    </a:cubicBezTo>
                    <a:cubicBezTo>
                      <a:pt x="1993" y="2566"/>
                      <a:pt x="1993" y="1996"/>
                      <a:pt x="1993" y="1427"/>
                    </a:cubicBezTo>
                    <a:cubicBezTo>
                      <a:pt x="1993" y="1356"/>
                      <a:pt x="1957" y="1249"/>
                      <a:pt x="1922" y="1142"/>
                    </a:cubicBezTo>
                    <a:cubicBezTo>
                      <a:pt x="1886" y="1036"/>
                      <a:pt x="1850" y="929"/>
                      <a:pt x="1779" y="858"/>
                    </a:cubicBezTo>
                    <a:close/>
                    <a:moveTo>
                      <a:pt x="1658" y="1"/>
                    </a:moveTo>
                    <a:cubicBezTo>
                      <a:pt x="1441" y="1"/>
                      <a:pt x="1230" y="31"/>
                      <a:pt x="1032" y="75"/>
                    </a:cubicBezTo>
                    <a:cubicBezTo>
                      <a:pt x="712" y="146"/>
                      <a:pt x="463" y="253"/>
                      <a:pt x="249" y="360"/>
                    </a:cubicBezTo>
                    <a:cubicBezTo>
                      <a:pt x="142" y="431"/>
                      <a:pt x="71" y="538"/>
                      <a:pt x="36" y="644"/>
                    </a:cubicBezTo>
                    <a:cubicBezTo>
                      <a:pt x="0" y="715"/>
                      <a:pt x="36" y="822"/>
                      <a:pt x="71" y="929"/>
                    </a:cubicBezTo>
                    <a:cubicBezTo>
                      <a:pt x="142" y="1000"/>
                      <a:pt x="214" y="1036"/>
                      <a:pt x="285" y="1071"/>
                    </a:cubicBezTo>
                    <a:cubicBezTo>
                      <a:pt x="338" y="1107"/>
                      <a:pt x="400" y="1125"/>
                      <a:pt x="463" y="1125"/>
                    </a:cubicBezTo>
                    <a:cubicBezTo>
                      <a:pt x="525" y="1125"/>
                      <a:pt x="587" y="1107"/>
                      <a:pt x="641" y="1071"/>
                    </a:cubicBezTo>
                    <a:cubicBezTo>
                      <a:pt x="819" y="1036"/>
                      <a:pt x="961" y="964"/>
                      <a:pt x="1103" y="964"/>
                    </a:cubicBezTo>
                    <a:cubicBezTo>
                      <a:pt x="1103" y="1641"/>
                      <a:pt x="1103" y="2388"/>
                      <a:pt x="1139" y="3206"/>
                    </a:cubicBezTo>
                    <a:cubicBezTo>
                      <a:pt x="1174" y="3989"/>
                      <a:pt x="1246" y="4843"/>
                      <a:pt x="1352" y="5732"/>
                    </a:cubicBezTo>
                    <a:cubicBezTo>
                      <a:pt x="1246" y="5803"/>
                      <a:pt x="1210" y="5875"/>
                      <a:pt x="1210" y="5946"/>
                    </a:cubicBezTo>
                    <a:cubicBezTo>
                      <a:pt x="1210" y="6017"/>
                      <a:pt x="1210" y="6088"/>
                      <a:pt x="1210" y="6124"/>
                    </a:cubicBezTo>
                    <a:cubicBezTo>
                      <a:pt x="1281" y="6195"/>
                      <a:pt x="1352" y="6266"/>
                      <a:pt x="1459" y="6302"/>
                    </a:cubicBezTo>
                    <a:cubicBezTo>
                      <a:pt x="1518" y="6316"/>
                      <a:pt x="1583" y="6325"/>
                      <a:pt x="1657" y="6325"/>
                    </a:cubicBezTo>
                    <a:cubicBezTo>
                      <a:pt x="1761" y="6325"/>
                      <a:pt x="1882" y="6308"/>
                      <a:pt x="2028" y="6266"/>
                    </a:cubicBezTo>
                    <a:cubicBezTo>
                      <a:pt x="2384" y="6124"/>
                      <a:pt x="2704" y="5946"/>
                      <a:pt x="2989" y="5661"/>
                    </a:cubicBezTo>
                    <a:cubicBezTo>
                      <a:pt x="3274" y="5412"/>
                      <a:pt x="3523" y="5127"/>
                      <a:pt x="3736" y="4807"/>
                    </a:cubicBezTo>
                    <a:cubicBezTo>
                      <a:pt x="3950" y="4487"/>
                      <a:pt x="4128" y="4167"/>
                      <a:pt x="4234" y="3811"/>
                    </a:cubicBezTo>
                    <a:cubicBezTo>
                      <a:pt x="4377" y="3455"/>
                      <a:pt x="4448" y="3099"/>
                      <a:pt x="4448" y="2708"/>
                    </a:cubicBezTo>
                    <a:cubicBezTo>
                      <a:pt x="4483" y="2388"/>
                      <a:pt x="4412" y="2067"/>
                      <a:pt x="4305" y="1747"/>
                    </a:cubicBezTo>
                    <a:cubicBezTo>
                      <a:pt x="4199" y="1427"/>
                      <a:pt x="4021" y="1142"/>
                      <a:pt x="3807" y="929"/>
                    </a:cubicBezTo>
                    <a:cubicBezTo>
                      <a:pt x="3594" y="680"/>
                      <a:pt x="3345" y="466"/>
                      <a:pt x="3025" y="324"/>
                    </a:cubicBezTo>
                    <a:cubicBezTo>
                      <a:pt x="2740" y="146"/>
                      <a:pt x="2420" y="75"/>
                      <a:pt x="2064" y="39"/>
                    </a:cubicBezTo>
                    <a:cubicBezTo>
                      <a:pt x="1928" y="12"/>
                      <a:pt x="1792" y="1"/>
                      <a:pt x="16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541;p81"/>
              <p:cNvSpPr/>
              <p:nvPr/>
            </p:nvSpPr>
            <p:spPr>
              <a:xfrm>
                <a:off x="2037350" y="3597800"/>
                <a:ext cx="20192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522" extrusionOk="0">
                    <a:moveTo>
                      <a:pt x="6699" y="1"/>
                    </a:moveTo>
                    <a:cubicBezTo>
                      <a:pt x="6671" y="1"/>
                      <a:pt x="6643" y="5"/>
                      <a:pt x="6618" y="14"/>
                    </a:cubicBezTo>
                    <a:cubicBezTo>
                      <a:pt x="6511" y="49"/>
                      <a:pt x="6405" y="121"/>
                      <a:pt x="6333" y="263"/>
                    </a:cubicBezTo>
                    <a:cubicBezTo>
                      <a:pt x="6227" y="370"/>
                      <a:pt x="6156" y="476"/>
                      <a:pt x="6156" y="583"/>
                    </a:cubicBezTo>
                    <a:cubicBezTo>
                      <a:pt x="5693" y="1224"/>
                      <a:pt x="5266" y="1900"/>
                      <a:pt x="4910" y="2611"/>
                    </a:cubicBezTo>
                    <a:cubicBezTo>
                      <a:pt x="4519" y="3287"/>
                      <a:pt x="4163" y="3928"/>
                      <a:pt x="3807" y="4604"/>
                    </a:cubicBezTo>
                    <a:cubicBezTo>
                      <a:pt x="3380" y="4034"/>
                      <a:pt x="2918" y="3501"/>
                      <a:pt x="2455" y="2967"/>
                    </a:cubicBezTo>
                    <a:cubicBezTo>
                      <a:pt x="1993" y="2398"/>
                      <a:pt x="1530" y="1864"/>
                      <a:pt x="996" y="1366"/>
                    </a:cubicBezTo>
                    <a:cubicBezTo>
                      <a:pt x="996" y="1152"/>
                      <a:pt x="925" y="974"/>
                      <a:pt x="818" y="868"/>
                    </a:cubicBezTo>
                    <a:cubicBezTo>
                      <a:pt x="712" y="761"/>
                      <a:pt x="569" y="690"/>
                      <a:pt x="391" y="690"/>
                    </a:cubicBezTo>
                    <a:cubicBezTo>
                      <a:pt x="142" y="690"/>
                      <a:pt x="0" y="903"/>
                      <a:pt x="0" y="1295"/>
                    </a:cubicBezTo>
                    <a:cubicBezTo>
                      <a:pt x="0" y="1686"/>
                      <a:pt x="0" y="2077"/>
                      <a:pt x="0" y="2540"/>
                    </a:cubicBezTo>
                    <a:cubicBezTo>
                      <a:pt x="0" y="3003"/>
                      <a:pt x="0" y="3465"/>
                      <a:pt x="0" y="3928"/>
                    </a:cubicBezTo>
                    <a:cubicBezTo>
                      <a:pt x="36" y="4390"/>
                      <a:pt x="71" y="4817"/>
                      <a:pt x="107" y="5280"/>
                    </a:cubicBezTo>
                    <a:cubicBezTo>
                      <a:pt x="142" y="5742"/>
                      <a:pt x="214" y="6134"/>
                      <a:pt x="285" y="6525"/>
                    </a:cubicBezTo>
                    <a:cubicBezTo>
                      <a:pt x="320" y="6667"/>
                      <a:pt x="427" y="6774"/>
                      <a:pt x="569" y="6881"/>
                    </a:cubicBezTo>
                    <a:cubicBezTo>
                      <a:pt x="676" y="6961"/>
                      <a:pt x="783" y="7001"/>
                      <a:pt x="890" y="7001"/>
                    </a:cubicBezTo>
                    <a:cubicBezTo>
                      <a:pt x="925" y="7001"/>
                      <a:pt x="961" y="6997"/>
                      <a:pt x="996" y="6988"/>
                    </a:cubicBezTo>
                    <a:cubicBezTo>
                      <a:pt x="1032" y="6952"/>
                      <a:pt x="1103" y="6916"/>
                      <a:pt x="1139" y="6845"/>
                    </a:cubicBezTo>
                    <a:cubicBezTo>
                      <a:pt x="1174" y="6739"/>
                      <a:pt x="1210" y="6632"/>
                      <a:pt x="1174" y="6525"/>
                    </a:cubicBezTo>
                    <a:cubicBezTo>
                      <a:pt x="1068" y="5885"/>
                      <a:pt x="1032" y="5244"/>
                      <a:pt x="961" y="4604"/>
                    </a:cubicBezTo>
                    <a:cubicBezTo>
                      <a:pt x="961" y="3928"/>
                      <a:pt x="925" y="3252"/>
                      <a:pt x="961" y="2540"/>
                    </a:cubicBezTo>
                    <a:cubicBezTo>
                      <a:pt x="1388" y="3003"/>
                      <a:pt x="1779" y="3465"/>
                      <a:pt x="2135" y="3928"/>
                    </a:cubicBezTo>
                    <a:cubicBezTo>
                      <a:pt x="2526" y="4390"/>
                      <a:pt x="2918" y="4853"/>
                      <a:pt x="3274" y="5386"/>
                    </a:cubicBezTo>
                    <a:cubicBezTo>
                      <a:pt x="3451" y="5707"/>
                      <a:pt x="3665" y="5849"/>
                      <a:pt x="3950" y="5849"/>
                    </a:cubicBezTo>
                    <a:cubicBezTo>
                      <a:pt x="4163" y="5849"/>
                      <a:pt x="4341" y="5671"/>
                      <a:pt x="4519" y="5315"/>
                    </a:cubicBezTo>
                    <a:lnTo>
                      <a:pt x="5408" y="3572"/>
                    </a:lnTo>
                    <a:cubicBezTo>
                      <a:pt x="5729" y="3003"/>
                      <a:pt x="6013" y="2398"/>
                      <a:pt x="6333" y="1828"/>
                    </a:cubicBezTo>
                    <a:cubicBezTo>
                      <a:pt x="6511" y="2931"/>
                      <a:pt x="6689" y="3856"/>
                      <a:pt x="6796" y="4675"/>
                    </a:cubicBezTo>
                    <a:cubicBezTo>
                      <a:pt x="6903" y="5458"/>
                      <a:pt x="7010" y="6169"/>
                      <a:pt x="7116" y="6739"/>
                    </a:cubicBezTo>
                    <a:cubicBezTo>
                      <a:pt x="7116" y="6916"/>
                      <a:pt x="7187" y="7094"/>
                      <a:pt x="7294" y="7272"/>
                    </a:cubicBezTo>
                    <a:cubicBezTo>
                      <a:pt x="7401" y="7450"/>
                      <a:pt x="7543" y="7521"/>
                      <a:pt x="7650" y="7521"/>
                    </a:cubicBezTo>
                    <a:cubicBezTo>
                      <a:pt x="7757" y="7521"/>
                      <a:pt x="7863" y="7450"/>
                      <a:pt x="7970" y="7343"/>
                    </a:cubicBezTo>
                    <a:cubicBezTo>
                      <a:pt x="8041" y="7201"/>
                      <a:pt x="8077" y="7023"/>
                      <a:pt x="8077" y="6845"/>
                    </a:cubicBezTo>
                    <a:cubicBezTo>
                      <a:pt x="7935" y="5813"/>
                      <a:pt x="7792" y="4782"/>
                      <a:pt x="7686" y="3714"/>
                    </a:cubicBezTo>
                    <a:cubicBezTo>
                      <a:pt x="7543" y="2682"/>
                      <a:pt x="7401" y="1650"/>
                      <a:pt x="7223" y="619"/>
                    </a:cubicBezTo>
                    <a:cubicBezTo>
                      <a:pt x="7187" y="441"/>
                      <a:pt x="7116" y="263"/>
                      <a:pt x="6974" y="156"/>
                    </a:cubicBezTo>
                    <a:cubicBezTo>
                      <a:pt x="6892" y="47"/>
                      <a:pt x="6790" y="1"/>
                      <a:pt x="6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542;p81"/>
              <p:cNvSpPr/>
              <p:nvPr/>
            </p:nvSpPr>
            <p:spPr>
              <a:xfrm>
                <a:off x="2268625" y="3609350"/>
                <a:ext cx="1396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949" extrusionOk="0">
                    <a:moveTo>
                      <a:pt x="3195" y="1073"/>
                    </a:moveTo>
                    <a:cubicBezTo>
                      <a:pt x="3246" y="1073"/>
                      <a:pt x="3296" y="1076"/>
                      <a:pt x="3345" y="1082"/>
                    </a:cubicBezTo>
                    <a:cubicBezTo>
                      <a:pt x="3665" y="1117"/>
                      <a:pt x="3914" y="1188"/>
                      <a:pt x="4127" y="1366"/>
                    </a:cubicBezTo>
                    <a:cubicBezTo>
                      <a:pt x="4270" y="1473"/>
                      <a:pt x="4377" y="1615"/>
                      <a:pt x="4483" y="1758"/>
                    </a:cubicBezTo>
                    <a:cubicBezTo>
                      <a:pt x="4554" y="1936"/>
                      <a:pt x="4590" y="2114"/>
                      <a:pt x="4590" y="2291"/>
                    </a:cubicBezTo>
                    <a:cubicBezTo>
                      <a:pt x="4590" y="2469"/>
                      <a:pt x="4590" y="2647"/>
                      <a:pt x="4554" y="2825"/>
                    </a:cubicBezTo>
                    <a:cubicBezTo>
                      <a:pt x="4519" y="2968"/>
                      <a:pt x="4483" y="3110"/>
                      <a:pt x="4448" y="3217"/>
                    </a:cubicBezTo>
                    <a:cubicBezTo>
                      <a:pt x="4341" y="3466"/>
                      <a:pt x="4234" y="3644"/>
                      <a:pt x="4056" y="3857"/>
                    </a:cubicBezTo>
                    <a:cubicBezTo>
                      <a:pt x="3914" y="4071"/>
                      <a:pt x="3736" y="4248"/>
                      <a:pt x="3558" y="4391"/>
                    </a:cubicBezTo>
                    <a:cubicBezTo>
                      <a:pt x="3380" y="4533"/>
                      <a:pt x="3167" y="4640"/>
                      <a:pt x="2953" y="4747"/>
                    </a:cubicBezTo>
                    <a:cubicBezTo>
                      <a:pt x="2704" y="4818"/>
                      <a:pt x="2491" y="4853"/>
                      <a:pt x="2277" y="4853"/>
                    </a:cubicBezTo>
                    <a:cubicBezTo>
                      <a:pt x="1886" y="4853"/>
                      <a:pt x="1601" y="4747"/>
                      <a:pt x="1423" y="4497"/>
                    </a:cubicBezTo>
                    <a:cubicBezTo>
                      <a:pt x="1210" y="4284"/>
                      <a:pt x="1103" y="3964"/>
                      <a:pt x="1103" y="3608"/>
                    </a:cubicBezTo>
                    <a:cubicBezTo>
                      <a:pt x="1068" y="3359"/>
                      <a:pt x="1068" y="3110"/>
                      <a:pt x="1103" y="2861"/>
                    </a:cubicBezTo>
                    <a:cubicBezTo>
                      <a:pt x="1103" y="2612"/>
                      <a:pt x="1174" y="2363"/>
                      <a:pt x="1245" y="2114"/>
                    </a:cubicBezTo>
                    <a:cubicBezTo>
                      <a:pt x="1352" y="1900"/>
                      <a:pt x="1459" y="1687"/>
                      <a:pt x="1601" y="1509"/>
                    </a:cubicBezTo>
                    <a:cubicBezTo>
                      <a:pt x="1744" y="1331"/>
                      <a:pt x="1921" y="1188"/>
                      <a:pt x="2135" y="1117"/>
                    </a:cubicBezTo>
                    <a:lnTo>
                      <a:pt x="2135" y="1117"/>
                    </a:lnTo>
                    <a:cubicBezTo>
                      <a:pt x="2099" y="1188"/>
                      <a:pt x="2135" y="1260"/>
                      <a:pt x="2206" y="1295"/>
                    </a:cubicBezTo>
                    <a:cubicBezTo>
                      <a:pt x="2236" y="1310"/>
                      <a:pt x="2265" y="1319"/>
                      <a:pt x="2295" y="1319"/>
                    </a:cubicBezTo>
                    <a:cubicBezTo>
                      <a:pt x="2336" y="1319"/>
                      <a:pt x="2378" y="1301"/>
                      <a:pt x="2420" y="1260"/>
                    </a:cubicBezTo>
                    <a:cubicBezTo>
                      <a:pt x="2685" y="1142"/>
                      <a:pt x="2950" y="1073"/>
                      <a:pt x="3195" y="1073"/>
                    </a:cubicBezTo>
                    <a:close/>
                    <a:moveTo>
                      <a:pt x="2120" y="0"/>
                    </a:moveTo>
                    <a:cubicBezTo>
                      <a:pt x="2102" y="0"/>
                      <a:pt x="2083" y="5"/>
                      <a:pt x="2064" y="14"/>
                    </a:cubicBezTo>
                    <a:cubicBezTo>
                      <a:pt x="1744" y="50"/>
                      <a:pt x="1459" y="192"/>
                      <a:pt x="1210" y="406"/>
                    </a:cubicBezTo>
                    <a:cubicBezTo>
                      <a:pt x="961" y="619"/>
                      <a:pt x="747" y="868"/>
                      <a:pt x="534" y="1224"/>
                    </a:cubicBezTo>
                    <a:cubicBezTo>
                      <a:pt x="391" y="1473"/>
                      <a:pt x="249" y="1793"/>
                      <a:pt x="142" y="2149"/>
                    </a:cubicBezTo>
                    <a:cubicBezTo>
                      <a:pt x="71" y="2505"/>
                      <a:pt x="0" y="2861"/>
                      <a:pt x="0" y="3252"/>
                    </a:cubicBezTo>
                    <a:cubicBezTo>
                      <a:pt x="0" y="3608"/>
                      <a:pt x="36" y="3999"/>
                      <a:pt x="142" y="4355"/>
                    </a:cubicBezTo>
                    <a:cubicBezTo>
                      <a:pt x="249" y="4711"/>
                      <a:pt x="427" y="5031"/>
                      <a:pt x="641" y="5316"/>
                    </a:cubicBezTo>
                    <a:cubicBezTo>
                      <a:pt x="996" y="5672"/>
                      <a:pt x="1388" y="5885"/>
                      <a:pt x="1850" y="5921"/>
                    </a:cubicBezTo>
                    <a:cubicBezTo>
                      <a:pt x="1965" y="5940"/>
                      <a:pt x="2082" y="5949"/>
                      <a:pt x="2201" y="5949"/>
                    </a:cubicBezTo>
                    <a:cubicBezTo>
                      <a:pt x="2525" y="5949"/>
                      <a:pt x="2864" y="5883"/>
                      <a:pt x="3202" y="5778"/>
                    </a:cubicBezTo>
                    <a:cubicBezTo>
                      <a:pt x="3451" y="5672"/>
                      <a:pt x="3701" y="5529"/>
                      <a:pt x="3914" y="5387"/>
                    </a:cubicBezTo>
                    <a:cubicBezTo>
                      <a:pt x="4163" y="5209"/>
                      <a:pt x="4412" y="5031"/>
                      <a:pt x="4590" y="4782"/>
                    </a:cubicBezTo>
                    <a:cubicBezTo>
                      <a:pt x="4804" y="4569"/>
                      <a:pt x="4981" y="4320"/>
                      <a:pt x="5159" y="4071"/>
                    </a:cubicBezTo>
                    <a:cubicBezTo>
                      <a:pt x="5302" y="3786"/>
                      <a:pt x="5408" y="3537"/>
                      <a:pt x="5480" y="3217"/>
                    </a:cubicBezTo>
                    <a:cubicBezTo>
                      <a:pt x="5551" y="2968"/>
                      <a:pt x="5586" y="2647"/>
                      <a:pt x="5551" y="2291"/>
                    </a:cubicBezTo>
                    <a:cubicBezTo>
                      <a:pt x="5551" y="1971"/>
                      <a:pt x="5480" y="1615"/>
                      <a:pt x="5337" y="1331"/>
                    </a:cubicBezTo>
                    <a:cubicBezTo>
                      <a:pt x="5195" y="1011"/>
                      <a:pt x="5017" y="726"/>
                      <a:pt x="4697" y="477"/>
                    </a:cubicBezTo>
                    <a:cubicBezTo>
                      <a:pt x="4412" y="263"/>
                      <a:pt x="4021" y="85"/>
                      <a:pt x="3523" y="50"/>
                    </a:cubicBezTo>
                    <a:cubicBezTo>
                      <a:pt x="3417" y="20"/>
                      <a:pt x="3312" y="9"/>
                      <a:pt x="3209" y="9"/>
                    </a:cubicBezTo>
                    <a:cubicBezTo>
                      <a:pt x="3069" y="9"/>
                      <a:pt x="2934" y="29"/>
                      <a:pt x="2811" y="50"/>
                    </a:cubicBezTo>
                    <a:cubicBezTo>
                      <a:pt x="2598" y="121"/>
                      <a:pt x="2455" y="192"/>
                      <a:pt x="2348" y="299"/>
                    </a:cubicBezTo>
                    <a:cubicBezTo>
                      <a:pt x="2348" y="192"/>
                      <a:pt x="2313" y="121"/>
                      <a:pt x="2242" y="85"/>
                    </a:cubicBezTo>
                    <a:cubicBezTo>
                      <a:pt x="2216" y="33"/>
                      <a:pt x="2171" y="0"/>
                      <a:pt x="2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543;p81"/>
              <p:cNvSpPr/>
              <p:nvPr/>
            </p:nvSpPr>
            <p:spPr>
              <a:xfrm>
                <a:off x="2424275" y="3568775"/>
                <a:ext cx="171700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76" extrusionOk="0">
                    <a:moveTo>
                      <a:pt x="3452" y="1"/>
                    </a:moveTo>
                    <a:cubicBezTo>
                      <a:pt x="3096" y="1"/>
                      <a:pt x="2740" y="72"/>
                      <a:pt x="2349" y="178"/>
                    </a:cubicBezTo>
                    <a:cubicBezTo>
                      <a:pt x="1922" y="250"/>
                      <a:pt x="1566" y="428"/>
                      <a:pt x="1211" y="641"/>
                    </a:cubicBezTo>
                    <a:cubicBezTo>
                      <a:pt x="855" y="819"/>
                      <a:pt x="570" y="1104"/>
                      <a:pt x="321" y="1388"/>
                    </a:cubicBezTo>
                    <a:cubicBezTo>
                      <a:pt x="108" y="1708"/>
                      <a:pt x="1" y="2064"/>
                      <a:pt x="1" y="2456"/>
                    </a:cubicBezTo>
                    <a:cubicBezTo>
                      <a:pt x="1" y="2562"/>
                      <a:pt x="36" y="2705"/>
                      <a:pt x="179" y="2811"/>
                    </a:cubicBezTo>
                    <a:cubicBezTo>
                      <a:pt x="259" y="2892"/>
                      <a:pt x="319" y="2932"/>
                      <a:pt x="389" y="2932"/>
                    </a:cubicBezTo>
                    <a:cubicBezTo>
                      <a:pt x="412" y="2932"/>
                      <a:pt x="437" y="2927"/>
                      <a:pt x="463" y="2918"/>
                    </a:cubicBezTo>
                    <a:cubicBezTo>
                      <a:pt x="606" y="2883"/>
                      <a:pt x="677" y="2776"/>
                      <a:pt x="748" y="2669"/>
                    </a:cubicBezTo>
                    <a:cubicBezTo>
                      <a:pt x="819" y="2562"/>
                      <a:pt x="855" y="2420"/>
                      <a:pt x="819" y="2278"/>
                    </a:cubicBezTo>
                    <a:cubicBezTo>
                      <a:pt x="1068" y="1993"/>
                      <a:pt x="1317" y="1780"/>
                      <a:pt x="1566" y="1602"/>
                    </a:cubicBezTo>
                    <a:cubicBezTo>
                      <a:pt x="1851" y="1424"/>
                      <a:pt x="2136" y="1282"/>
                      <a:pt x="2420" y="1210"/>
                    </a:cubicBezTo>
                    <a:cubicBezTo>
                      <a:pt x="2705" y="1104"/>
                      <a:pt x="2990" y="1068"/>
                      <a:pt x="3239" y="1068"/>
                    </a:cubicBezTo>
                    <a:cubicBezTo>
                      <a:pt x="3523" y="1068"/>
                      <a:pt x="3772" y="1139"/>
                      <a:pt x="3986" y="1282"/>
                    </a:cubicBezTo>
                    <a:cubicBezTo>
                      <a:pt x="4128" y="1388"/>
                      <a:pt x="4270" y="1495"/>
                      <a:pt x="4342" y="1673"/>
                    </a:cubicBezTo>
                    <a:cubicBezTo>
                      <a:pt x="4413" y="1815"/>
                      <a:pt x="4448" y="1993"/>
                      <a:pt x="4484" y="2171"/>
                    </a:cubicBezTo>
                    <a:cubicBezTo>
                      <a:pt x="4520" y="2349"/>
                      <a:pt x="4484" y="2527"/>
                      <a:pt x="4484" y="2705"/>
                    </a:cubicBezTo>
                    <a:cubicBezTo>
                      <a:pt x="4448" y="2883"/>
                      <a:pt x="4413" y="3025"/>
                      <a:pt x="4377" y="3167"/>
                    </a:cubicBezTo>
                    <a:cubicBezTo>
                      <a:pt x="4235" y="3488"/>
                      <a:pt x="3986" y="3772"/>
                      <a:pt x="3666" y="4021"/>
                    </a:cubicBezTo>
                    <a:cubicBezTo>
                      <a:pt x="3381" y="4306"/>
                      <a:pt x="2990" y="4448"/>
                      <a:pt x="2527" y="4555"/>
                    </a:cubicBezTo>
                    <a:cubicBezTo>
                      <a:pt x="2527" y="4235"/>
                      <a:pt x="2491" y="3879"/>
                      <a:pt x="2491" y="3559"/>
                    </a:cubicBezTo>
                    <a:lnTo>
                      <a:pt x="2527" y="2562"/>
                    </a:lnTo>
                    <a:cubicBezTo>
                      <a:pt x="2527" y="2385"/>
                      <a:pt x="2456" y="2242"/>
                      <a:pt x="2385" y="2135"/>
                    </a:cubicBezTo>
                    <a:cubicBezTo>
                      <a:pt x="2349" y="1993"/>
                      <a:pt x="2207" y="1958"/>
                      <a:pt x="2029" y="1922"/>
                    </a:cubicBezTo>
                    <a:cubicBezTo>
                      <a:pt x="1958" y="1922"/>
                      <a:pt x="1887" y="1922"/>
                      <a:pt x="1780" y="1993"/>
                    </a:cubicBezTo>
                    <a:cubicBezTo>
                      <a:pt x="1673" y="2064"/>
                      <a:pt x="1637" y="2135"/>
                      <a:pt x="1637" y="2242"/>
                    </a:cubicBezTo>
                    <a:cubicBezTo>
                      <a:pt x="1637" y="2634"/>
                      <a:pt x="1602" y="3096"/>
                      <a:pt x="1602" y="3559"/>
                    </a:cubicBezTo>
                    <a:lnTo>
                      <a:pt x="1602" y="5089"/>
                    </a:lnTo>
                    <a:cubicBezTo>
                      <a:pt x="1602" y="5587"/>
                      <a:pt x="1602" y="6085"/>
                      <a:pt x="1602" y="6583"/>
                    </a:cubicBezTo>
                    <a:cubicBezTo>
                      <a:pt x="1637" y="7046"/>
                      <a:pt x="1673" y="7473"/>
                      <a:pt x="1673" y="7864"/>
                    </a:cubicBezTo>
                    <a:cubicBezTo>
                      <a:pt x="1673" y="7900"/>
                      <a:pt x="1709" y="7971"/>
                      <a:pt x="1744" y="8042"/>
                    </a:cubicBezTo>
                    <a:cubicBezTo>
                      <a:pt x="1780" y="8113"/>
                      <a:pt x="1815" y="8184"/>
                      <a:pt x="1851" y="8291"/>
                    </a:cubicBezTo>
                    <a:cubicBezTo>
                      <a:pt x="1887" y="8362"/>
                      <a:pt x="1958" y="8433"/>
                      <a:pt x="1993" y="8469"/>
                    </a:cubicBezTo>
                    <a:cubicBezTo>
                      <a:pt x="2064" y="8540"/>
                      <a:pt x="2100" y="8576"/>
                      <a:pt x="2171" y="8576"/>
                    </a:cubicBezTo>
                    <a:cubicBezTo>
                      <a:pt x="2278" y="8576"/>
                      <a:pt x="2385" y="8540"/>
                      <a:pt x="2491" y="8504"/>
                    </a:cubicBezTo>
                    <a:cubicBezTo>
                      <a:pt x="2563" y="8433"/>
                      <a:pt x="2598" y="8327"/>
                      <a:pt x="2598" y="8184"/>
                    </a:cubicBezTo>
                    <a:cubicBezTo>
                      <a:pt x="2563" y="7793"/>
                      <a:pt x="2563" y="7401"/>
                      <a:pt x="2563" y="7010"/>
                    </a:cubicBezTo>
                    <a:cubicBezTo>
                      <a:pt x="2563" y="6583"/>
                      <a:pt x="2563" y="6192"/>
                      <a:pt x="2527" y="5765"/>
                    </a:cubicBezTo>
                    <a:lnTo>
                      <a:pt x="2527" y="5765"/>
                    </a:lnTo>
                    <a:cubicBezTo>
                      <a:pt x="2812" y="5943"/>
                      <a:pt x="3096" y="6120"/>
                      <a:pt x="3417" y="6298"/>
                    </a:cubicBezTo>
                    <a:cubicBezTo>
                      <a:pt x="3737" y="6476"/>
                      <a:pt x="4021" y="6690"/>
                      <a:pt x="4342" y="6903"/>
                    </a:cubicBezTo>
                    <a:cubicBezTo>
                      <a:pt x="4662" y="7081"/>
                      <a:pt x="4947" y="7295"/>
                      <a:pt x="5231" y="7508"/>
                    </a:cubicBezTo>
                    <a:cubicBezTo>
                      <a:pt x="5516" y="7686"/>
                      <a:pt x="5765" y="7900"/>
                      <a:pt x="6014" y="8077"/>
                    </a:cubicBezTo>
                    <a:cubicBezTo>
                      <a:pt x="6156" y="8184"/>
                      <a:pt x="6299" y="8220"/>
                      <a:pt x="6441" y="8220"/>
                    </a:cubicBezTo>
                    <a:cubicBezTo>
                      <a:pt x="6583" y="8184"/>
                      <a:pt x="6690" y="8113"/>
                      <a:pt x="6761" y="7971"/>
                    </a:cubicBezTo>
                    <a:cubicBezTo>
                      <a:pt x="6868" y="7722"/>
                      <a:pt x="6868" y="7544"/>
                      <a:pt x="6797" y="7437"/>
                    </a:cubicBezTo>
                    <a:cubicBezTo>
                      <a:pt x="6726" y="7295"/>
                      <a:pt x="6654" y="7224"/>
                      <a:pt x="6583" y="7152"/>
                    </a:cubicBezTo>
                    <a:cubicBezTo>
                      <a:pt x="6121" y="6797"/>
                      <a:pt x="5623" y="6476"/>
                      <a:pt x="5160" y="6192"/>
                    </a:cubicBezTo>
                    <a:cubicBezTo>
                      <a:pt x="4697" y="5871"/>
                      <a:pt x="4199" y="5587"/>
                      <a:pt x="3666" y="5231"/>
                    </a:cubicBezTo>
                    <a:cubicBezTo>
                      <a:pt x="4413" y="4804"/>
                      <a:pt x="4911" y="4270"/>
                      <a:pt x="5231" y="3630"/>
                    </a:cubicBezTo>
                    <a:cubicBezTo>
                      <a:pt x="5587" y="3025"/>
                      <a:pt x="5623" y="2313"/>
                      <a:pt x="5409" y="1566"/>
                    </a:cubicBezTo>
                    <a:cubicBezTo>
                      <a:pt x="5302" y="1104"/>
                      <a:pt x="5053" y="748"/>
                      <a:pt x="4733" y="463"/>
                    </a:cubicBezTo>
                    <a:cubicBezTo>
                      <a:pt x="4377" y="143"/>
                      <a:pt x="3950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544;p81"/>
              <p:cNvSpPr/>
              <p:nvPr/>
            </p:nvSpPr>
            <p:spPr>
              <a:xfrm>
                <a:off x="2600400" y="3598650"/>
                <a:ext cx="153025" cy="16585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634" extrusionOk="0">
                    <a:moveTo>
                      <a:pt x="3490" y="1"/>
                    </a:moveTo>
                    <a:cubicBezTo>
                      <a:pt x="3432" y="1"/>
                      <a:pt x="3372" y="5"/>
                      <a:pt x="3310" y="15"/>
                    </a:cubicBezTo>
                    <a:cubicBezTo>
                      <a:pt x="3096" y="15"/>
                      <a:pt x="2883" y="51"/>
                      <a:pt x="2598" y="51"/>
                    </a:cubicBezTo>
                    <a:cubicBezTo>
                      <a:pt x="2349" y="87"/>
                      <a:pt x="2100" y="122"/>
                      <a:pt x="1780" y="158"/>
                    </a:cubicBezTo>
                    <a:cubicBezTo>
                      <a:pt x="1531" y="229"/>
                      <a:pt x="1246" y="264"/>
                      <a:pt x="961" y="300"/>
                    </a:cubicBezTo>
                    <a:cubicBezTo>
                      <a:pt x="712" y="371"/>
                      <a:pt x="499" y="407"/>
                      <a:pt x="285" y="442"/>
                    </a:cubicBezTo>
                    <a:cubicBezTo>
                      <a:pt x="179" y="478"/>
                      <a:pt x="108" y="549"/>
                      <a:pt x="72" y="620"/>
                    </a:cubicBezTo>
                    <a:cubicBezTo>
                      <a:pt x="36" y="691"/>
                      <a:pt x="1" y="798"/>
                      <a:pt x="1" y="869"/>
                    </a:cubicBezTo>
                    <a:cubicBezTo>
                      <a:pt x="1" y="1012"/>
                      <a:pt x="36" y="1083"/>
                      <a:pt x="143" y="1190"/>
                    </a:cubicBezTo>
                    <a:cubicBezTo>
                      <a:pt x="214" y="1296"/>
                      <a:pt x="321" y="1332"/>
                      <a:pt x="428" y="1367"/>
                    </a:cubicBezTo>
                    <a:cubicBezTo>
                      <a:pt x="428" y="1652"/>
                      <a:pt x="392" y="1972"/>
                      <a:pt x="392" y="2257"/>
                    </a:cubicBezTo>
                    <a:cubicBezTo>
                      <a:pt x="392" y="2577"/>
                      <a:pt x="357" y="2862"/>
                      <a:pt x="357" y="3182"/>
                    </a:cubicBezTo>
                    <a:cubicBezTo>
                      <a:pt x="179" y="3253"/>
                      <a:pt x="72" y="3360"/>
                      <a:pt x="72" y="3573"/>
                    </a:cubicBezTo>
                    <a:cubicBezTo>
                      <a:pt x="72" y="3751"/>
                      <a:pt x="143" y="3894"/>
                      <a:pt x="321" y="4000"/>
                    </a:cubicBezTo>
                    <a:cubicBezTo>
                      <a:pt x="321" y="4499"/>
                      <a:pt x="321" y="5032"/>
                      <a:pt x="321" y="5530"/>
                    </a:cubicBezTo>
                    <a:cubicBezTo>
                      <a:pt x="357" y="5886"/>
                      <a:pt x="428" y="6171"/>
                      <a:pt x="606" y="6349"/>
                    </a:cubicBezTo>
                    <a:cubicBezTo>
                      <a:pt x="784" y="6562"/>
                      <a:pt x="1033" y="6633"/>
                      <a:pt x="1388" y="6633"/>
                    </a:cubicBezTo>
                    <a:cubicBezTo>
                      <a:pt x="1958" y="6598"/>
                      <a:pt x="2563" y="6527"/>
                      <a:pt x="3203" y="6384"/>
                    </a:cubicBezTo>
                    <a:cubicBezTo>
                      <a:pt x="3808" y="6242"/>
                      <a:pt x="4448" y="6064"/>
                      <a:pt x="5053" y="5851"/>
                    </a:cubicBezTo>
                    <a:cubicBezTo>
                      <a:pt x="5160" y="5815"/>
                      <a:pt x="5267" y="5779"/>
                      <a:pt x="5373" y="5744"/>
                    </a:cubicBezTo>
                    <a:cubicBezTo>
                      <a:pt x="5516" y="5673"/>
                      <a:pt x="5623" y="5602"/>
                      <a:pt x="5729" y="5530"/>
                    </a:cubicBezTo>
                    <a:cubicBezTo>
                      <a:pt x="5836" y="5459"/>
                      <a:pt x="5907" y="5388"/>
                      <a:pt x="5978" y="5352"/>
                    </a:cubicBezTo>
                    <a:cubicBezTo>
                      <a:pt x="6085" y="5281"/>
                      <a:pt x="6121" y="5246"/>
                      <a:pt x="6121" y="5210"/>
                    </a:cubicBezTo>
                    <a:cubicBezTo>
                      <a:pt x="6121" y="5103"/>
                      <a:pt x="6085" y="4997"/>
                      <a:pt x="6014" y="4925"/>
                    </a:cubicBezTo>
                    <a:cubicBezTo>
                      <a:pt x="5943" y="4890"/>
                      <a:pt x="5872" y="4854"/>
                      <a:pt x="5765" y="4819"/>
                    </a:cubicBezTo>
                    <a:lnTo>
                      <a:pt x="5445" y="4819"/>
                    </a:lnTo>
                    <a:cubicBezTo>
                      <a:pt x="5302" y="4854"/>
                      <a:pt x="5196" y="4854"/>
                      <a:pt x="5089" y="4890"/>
                    </a:cubicBezTo>
                    <a:cubicBezTo>
                      <a:pt x="4875" y="4961"/>
                      <a:pt x="4591" y="5032"/>
                      <a:pt x="4235" y="5103"/>
                    </a:cubicBezTo>
                    <a:cubicBezTo>
                      <a:pt x="3915" y="5175"/>
                      <a:pt x="3594" y="5246"/>
                      <a:pt x="3239" y="5317"/>
                    </a:cubicBezTo>
                    <a:cubicBezTo>
                      <a:pt x="2883" y="5388"/>
                      <a:pt x="2563" y="5459"/>
                      <a:pt x="2207" y="5495"/>
                    </a:cubicBezTo>
                    <a:cubicBezTo>
                      <a:pt x="1887" y="5530"/>
                      <a:pt x="1602" y="5566"/>
                      <a:pt x="1353" y="5566"/>
                    </a:cubicBezTo>
                    <a:cubicBezTo>
                      <a:pt x="1353" y="5032"/>
                      <a:pt x="1353" y="4499"/>
                      <a:pt x="1353" y="4000"/>
                    </a:cubicBezTo>
                    <a:cubicBezTo>
                      <a:pt x="1851" y="3929"/>
                      <a:pt x="2349" y="3858"/>
                      <a:pt x="2847" y="3787"/>
                    </a:cubicBezTo>
                    <a:cubicBezTo>
                      <a:pt x="3345" y="3716"/>
                      <a:pt x="3808" y="3645"/>
                      <a:pt x="4270" y="3573"/>
                    </a:cubicBezTo>
                    <a:cubicBezTo>
                      <a:pt x="4520" y="3538"/>
                      <a:pt x="4733" y="3502"/>
                      <a:pt x="4840" y="3396"/>
                    </a:cubicBezTo>
                    <a:cubicBezTo>
                      <a:pt x="4982" y="3289"/>
                      <a:pt x="5018" y="3182"/>
                      <a:pt x="4982" y="3075"/>
                    </a:cubicBezTo>
                    <a:cubicBezTo>
                      <a:pt x="4804" y="2897"/>
                      <a:pt x="4626" y="2791"/>
                      <a:pt x="4413" y="2719"/>
                    </a:cubicBezTo>
                    <a:cubicBezTo>
                      <a:pt x="4257" y="2667"/>
                      <a:pt x="4119" y="2634"/>
                      <a:pt x="3959" y="2634"/>
                    </a:cubicBezTo>
                    <a:cubicBezTo>
                      <a:pt x="3901" y="2634"/>
                      <a:pt x="3839" y="2639"/>
                      <a:pt x="3772" y="2648"/>
                    </a:cubicBezTo>
                    <a:cubicBezTo>
                      <a:pt x="3523" y="2648"/>
                      <a:pt x="3167" y="2719"/>
                      <a:pt x="2705" y="2755"/>
                    </a:cubicBezTo>
                    <a:cubicBezTo>
                      <a:pt x="2242" y="2826"/>
                      <a:pt x="1815" y="2862"/>
                      <a:pt x="1388" y="2969"/>
                    </a:cubicBezTo>
                    <a:lnTo>
                      <a:pt x="1424" y="2150"/>
                    </a:lnTo>
                    <a:cubicBezTo>
                      <a:pt x="1424" y="1866"/>
                      <a:pt x="1424" y="1616"/>
                      <a:pt x="1460" y="1332"/>
                    </a:cubicBezTo>
                    <a:cubicBezTo>
                      <a:pt x="1460" y="1332"/>
                      <a:pt x="1460" y="1296"/>
                      <a:pt x="1424" y="1296"/>
                    </a:cubicBezTo>
                    <a:lnTo>
                      <a:pt x="1424" y="1190"/>
                    </a:lnTo>
                    <a:cubicBezTo>
                      <a:pt x="1638" y="1190"/>
                      <a:pt x="1851" y="1154"/>
                      <a:pt x="2100" y="1118"/>
                    </a:cubicBezTo>
                    <a:cubicBezTo>
                      <a:pt x="2314" y="1083"/>
                      <a:pt x="2563" y="1083"/>
                      <a:pt x="2776" y="1047"/>
                    </a:cubicBezTo>
                    <a:cubicBezTo>
                      <a:pt x="3025" y="1012"/>
                      <a:pt x="3239" y="976"/>
                      <a:pt x="3452" y="976"/>
                    </a:cubicBezTo>
                    <a:cubicBezTo>
                      <a:pt x="3666" y="940"/>
                      <a:pt x="3879" y="905"/>
                      <a:pt x="4021" y="869"/>
                    </a:cubicBezTo>
                    <a:cubicBezTo>
                      <a:pt x="4164" y="869"/>
                      <a:pt x="4306" y="798"/>
                      <a:pt x="4377" y="727"/>
                    </a:cubicBezTo>
                    <a:cubicBezTo>
                      <a:pt x="4484" y="656"/>
                      <a:pt x="4520" y="549"/>
                      <a:pt x="4484" y="407"/>
                    </a:cubicBezTo>
                    <a:cubicBezTo>
                      <a:pt x="4306" y="229"/>
                      <a:pt x="4128" y="122"/>
                      <a:pt x="3915" y="51"/>
                    </a:cubicBezTo>
                    <a:cubicBezTo>
                      <a:pt x="3764" y="26"/>
                      <a:pt x="3631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545;p81"/>
              <p:cNvSpPr/>
              <p:nvPr/>
            </p:nvSpPr>
            <p:spPr>
              <a:xfrm>
                <a:off x="1932397" y="3884525"/>
                <a:ext cx="176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6812" extrusionOk="0">
                    <a:moveTo>
                      <a:pt x="5465" y="0"/>
                    </a:moveTo>
                    <a:cubicBezTo>
                      <a:pt x="3773" y="0"/>
                      <a:pt x="2076" y="416"/>
                      <a:pt x="356" y="1247"/>
                    </a:cubicBezTo>
                    <a:cubicBezTo>
                      <a:pt x="178" y="1354"/>
                      <a:pt x="72" y="1496"/>
                      <a:pt x="1" y="1710"/>
                    </a:cubicBezTo>
                    <a:cubicBezTo>
                      <a:pt x="1" y="1816"/>
                      <a:pt x="36" y="1923"/>
                      <a:pt x="178" y="2065"/>
                    </a:cubicBezTo>
                    <a:cubicBezTo>
                      <a:pt x="250" y="2119"/>
                      <a:pt x="330" y="2146"/>
                      <a:pt x="423" y="2146"/>
                    </a:cubicBezTo>
                    <a:cubicBezTo>
                      <a:pt x="516" y="2146"/>
                      <a:pt x="623" y="2119"/>
                      <a:pt x="748" y="2065"/>
                    </a:cubicBezTo>
                    <a:cubicBezTo>
                      <a:pt x="1708" y="1710"/>
                      <a:pt x="2669" y="1425"/>
                      <a:pt x="3630" y="1212"/>
                    </a:cubicBezTo>
                    <a:cubicBezTo>
                      <a:pt x="4418" y="1043"/>
                      <a:pt x="5229" y="941"/>
                      <a:pt x="6044" y="941"/>
                    </a:cubicBezTo>
                    <a:cubicBezTo>
                      <a:pt x="6259" y="941"/>
                      <a:pt x="6474" y="948"/>
                      <a:pt x="6690" y="962"/>
                    </a:cubicBezTo>
                    <a:cubicBezTo>
                      <a:pt x="6832" y="962"/>
                      <a:pt x="6903" y="927"/>
                      <a:pt x="6939" y="891"/>
                    </a:cubicBezTo>
                    <a:cubicBezTo>
                      <a:pt x="6974" y="820"/>
                      <a:pt x="7010" y="713"/>
                      <a:pt x="7010" y="607"/>
                    </a:cubicBezTo>
                    <a:cubicBezTo>
                      <a:pt x="7046" y="536"/>
                      <a:pt x="7010" y="429"/>
                      <a:pt x="6939" y="322"/>
                    </a:cubicBezTo>
                    <a:cubicBezTo>
                      <a:pt x="6903" y="180"/>
                      <a:pt x="6796" y="109"/>
                      <a:pt x="6690" y="73"/>
                    </a:cubicBezTo>
                    <a:cubicBezTo>
                      <a:pt x="6282" y="25"/>
                      <a:pt x="5873" y="0"/>
                      <a:pt x="5465" y="0"/>
                    </a:cubicBezTo>
                    <a:close/>
                    <a:moveTo>
                      <a:pt x="3846" y="1448"/>
                    </a:moveTo>
                    <a:cubicBezTo>
                      <a:pt x="3800" y="1448"/>
                      <a:pt x="3751" y="1452"/>
                      <a:pt x="3701" y="1461"/>
                    </a:cubicBezTo>
                    <a:cubicBezTo>
                      <a:pt x="3594" y="1496"/>
                      <a:pt x="3559" y="1532"/>
                      <a:pt x="3523" y="1567"/>
                    </a:cubicBezTo>
                    <a:cubicBezTo>
                      <a:pt x="3487" y="1603"/>
                      <a:pt x="3452" y="1674"/>
                      <a:pt x="3452" y="1710"/>
                    </a:cubicBezTo>
                    <a:cubicBezTo>
                      <a:pt x="3452" y="1781"/>
                      <a:pt x="3452" y="1816"/>
                      <a:pt x="3452" y="1888"/>
                    </a:cubicBezTo>
                    <a:cubicBezTo>
                      <a:pt x="3452" y="1959"/>
                      <a:pt x="3452" y="1994"/>
                      <a:pt x="3452" y="2030"/>
                    </a:cubicBezTo>
                    <a:cubicBezTo>
                      <a:pt x="3523" y="2742"/>
                      <a:pt x="3559" y="3489"/>
                      <a:pt x="3559" y="4200"/>
                    </a:cubicBezTo>
                    <a:cubicBezTo>
                      <a:pt x="3559" y="4912"/>
                      <a:pt x="3594" y="5624"/>
                      <a:pt x="3594" y="6335"/>
                    </a:cubicBezTo>
                    <a:cubicBezTo>
                      <a:pt x="3594" y="6478"/>
                      <a:pt x="3630" y="6584"/>
                      <a:pt x="3701" y="6691"/>
                    </a:cubicBezTo>
                    <a:cubicBezTo>
                      <a:pt x="3754" y="6771"/>
                      <a:pt x="3848" y="6811"/>
                      <a:pt x="3966" y="6811"/>
                    </a:cubicBezTo>
                    <a:cubicBezTo>
                      <a:pt x="4006" y="6811"/>
                      <a:pt x="4048" y="6807"/>
                      <a:pt x="4092" y="6798"/>
                    </a:cubicBezTo>
                    <a:cubicBezTo>
                      <a:pt x="4235" y="6798"/>
                      <a:pt x="4306" y="6727"/>
                      <a:pt x="4377" y="6655"/>
                    </a:cubicBezTo>
                    <a:cubicBezTo>
                      <a:pt x="4484" y="6549"/>
                      <a:pt x="4519" y="6442"/>
                      <a:pt x="4519" y="6335"/>
                    </a:cubicBezTo>
                    <a:cubicBezTo>
                      <a:pt x="4519" y="5624"/>
                      <a:pt x="4519" y="4876"/>
                      <a:pt x="4519" y="4165"/>
                    </a:cubicBezTo>
                    <a:cubicBezTo>
                      <a:pt x="4484" y="3418"/>
                      <a:pt x="4448" y="2670"/>
                      <a:pt x="4341" y="1923"/>
                    </a:cubicBezTo>
                    <a:cubicBezTo>
                      <a:pt x="4341" y="1816"/>
                      <a:pt x="4306" y="1710"/>
                      <a:pt x="4199" y="1603"/>
                    </a:cubicBezTo>
                    <a:cubicBezTo>
                      <a:pt x="4118" y="1494"/>
                      <a:pt x="3994" y="1448"/>
                      <a:pt x="3846" y="14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546;p81"/>
              <p:cNvSpPr/>
              <p:nvPr/>
            </p:nvSpPr>
            <p:spPr>
              <a:xfrm>
                <a:off x="2115647" y="3859650"/>
                <a:ext cx="17170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40" extrusionOk="0">
                    <a:moveTo>
                      <a:pt x="3452" y="1"/>
                    </a:moveTo>
                    <a:cubicBezTo>
                      <a:pt x="3131" y="1"/>
                      <a:pt x="2740" y="36"/>
                      <a:pt x="2349" y="143"/>
                    </a:cubicBezTo>
                    <a:cubicBezTo>
                      <a:pt x="1957" y="250"/>
                      <a:pt x="1566" y="392"/>
                      <a:pt x="1246" y="605"/>
                    </a:cubicBezTo>
                    <a:cubicBezTo>
                      <a:pt x="890" y="819"/>
                      <a:pt x="569" y="1068"/>
                      <a:pt x="356" y="1388"/>
                    </a:cubicBezTo>
                    <a:cubicBezTo>
                      <a:pt x="107" y="1673"/>
                      <a:pt x="0" y="2029"/>
                      <a:pt x="0" y="2456"/>
                    </a:cubicBezTo>
                    <a:cubicBezTo>
                      <a:pt x="0" y="2562"/>
                      <a:pt x="71" y="2669"/>
                      <a:pt x="178" y="2776"/>
                    </a:cubicBezTo>
                    <a:cubicBezTo>
                      <a:pt x="285" y="2883"/>
                      <a:pt x="392" y="2918"/>
                      <a:pt x="463" y="2918"/>
                    </a:cubicBezTo>
                    <a:cubicBezTo>
                      <a:pt x="605" y="2847"/>
                      <a:pt x="712" y="2776"/>
                      <a:pt x="783" y="2669"/>
                    </a:cubicBezTo>
                    <a:cubicBezTo>
                      <a:pt x="854" y="2527"/>
                      <a:pt x="890" y="2384"/>
                      <a:pt x="854" y="2242"/>
                    </a:cubicBezTo>
                    <a:cubicBezTo>
                      <a:pt x="1068" y="1993"/>
                      <a:pt x="1317" y="1780"/>
                      <a:pt x="1601" y="1566"/>
                    </a:cubicBezTo>
                    <a:cubicBezTo>
                      <a:pt x="1886" y="1388"/>
                      <a:pt x="2171" y="1246"/>
                      <a:pt x="2420" y="1175"/>
                    </a:cubicBezTo>
                    <a:cubicBezTo>
                      <a:pt x="2633" y="1095"/>
                      <a:pt x="2847" y="1055"/>
                      <a:pt x="3060" y="1055"/>
                    </a:cubicBezTo>
                    <a:cubicBezTo>
                      <a:pt x="3131" y="1055"/>
                      <a:pt x="3202" y="1059"/>
                      <a:pt x="3274" y="1068"/>
                    </a:cubicBezTo>
                    <a:cubicBezTo>
                      <a:pt x="3523" y="1068"/>
                      <a:pt x="3772" y="1139"/>
                      <a:pt x="4021" y="1281"/>
                    </a:cubicBezTo>
                    <a:cubicBezTo>
                      <a:pt x="4163" y="1353"/>
                      <a:pt x="4270" y="1495"/>
                      <a:pt x="4341" y="1637"/>
                    </a:cubicBezTo>
                    <a:cubicBezTo>
                      <a:pt x="4412" y="1815"/>
                      <a:pt x="4483" y="1993"/>
                      <a:pt x="4483" y="2171"/>
                    </a:cubicBezTo>
                    <a:cubicBezTo>
                      <a:pt x="4519" y="2349"/>
                      <a:pt x="4519" y="2527"/>
                      <a:pt x="4483" y="2705"/>
                    </a:cubicBezTo>
                    <a:cubicBezTo>
                      <a:pt x="4448" y="2847"/>
                      <a:pt x="4412" y="3025"/>
                      <a:pt x="4377" y="3132"/>
                    </a:cubicBezTo>
                    <a:cubicBezTo>
                      <a:pt x="4234" y="3452"/>
                      <a:pt x="4021" y="3772"/>
                      <a:pt x="3701" y="4021"/>
                    </a:cubicBezTo>
                    <a:cubicBezTo>
                      <a:pt x="3380" y="4270"/>
                      <a:pt x="2989" y="4448"/>
                      <a:pt x="2526" y="4519"/>
                    </a:cubicBezTo>
                    <a:cubicBezTo>
                      <a:pt x="2526" y="4199"/>
                      <a:pt x="2526" y="3879"/>
                      <a:pt x="2526" y="3523"/>
                    </a:cubicBezTo>
                    <a:lnTo>
                      <a:pt x="2562" y="2562"/>
                    </a:lnTo>
                    <a:cubicBezTo>
                      <a:pt x="2526" y="2349"/>
                      <a:pt x="2491" y="2207"/>
                      <a:pt x="2420" y="2100"/>
                    </a:cubicBezTo>
                    <a:cubicBezTo>
                      <a:pt x="2349" y="1993"/>
                      <a:pt x="2242" y="1922"/>
                      <a:pt x="2064" y="1886"/>
                    </a:cubicBezTo>
                    <a:cubicBezTo>
                      <a:pt x="1993" y="1886"/>
                      <a:pt x="1886" y="1922"/>
                      <a:pt x="1815" y="1993"/>
                    </a:cubicBezTo>
                    <a:cubicBezTo>
                      <a:pt x="1708" y="2029"/>
                      <a:pt x="1672" y="2100"/>
                      <a:pt x="1672" y="2207"/>
                    </a:cubicBezTo>
                    <a:cubicBezTo>
                      <a:pt x="1637" y="2598"/>
                      <a:pt x="1637" y="3060"/>
                      <a:pt x="1601" y="3559"/>
                    </a:cubicBezTo>
                    <a:lnTo>
                      <a:pt x="1601" y="5053"/>
                    </a:lnTo>
                    <a:cubicBezTo>
                      <a:pt x="1601" y="5587"/>
                      <a:pt x="1601" y="6049"/>
                      <a:pt x="1637" y="6547"/>
                    </a:cubicBezTo>
                    <a:cubicBezTo>
                      <a:pt x="1637" y="7046"/>
                      <a:pt x="1672" y="7473"/>
                      <a:pt x="1708" y="7828"/>
                    </a:cubicBezTo>
                    <a:cubicBezTo>
                      <a:pt x="1708" y="7899"/>
                      <a:pt x="1708" y="7935"/>
                      <a:pt x="1744" y="8042"/>
                    </a:cubicBezTo>
                    <a:cubicBezTo>
                      <a:pt x="1779" y="8113"/>
                      <a:pt x="1815" y="8184"/>
                      <a:pt x="1850" y="8255"/>
                    </a:cubicBezTo>
                    <a:cubicBezTo>
                      <a:pt x="1922" y="8326"/>
                      <a:pt x="1957" y="8398"/>
                      <a:pt x="2028" y="8469"/>
                    </a:cubicBezTo>
                    <a:cubicBezTo>
                      <a:pt x="2064" y="8504"/>
                      <a:pt x="2135" y="8540"/>
                      <a:pt x="2171" y="8540"/>
                    </a:cubicBezTo>
                    <a:cubicBezTo>
                      <a:pt x="2313" y="8540"/>
                      <a:pt x="2420" y="8540"/>
                      <a:pt x="2491" y="8469"/>
                    </a:cubicBezTo>
                    <a:cubicBezTo>
                      <a:pt x="2562" y="8433"/>
                      <a:pt x="2633" y="8326"/>
                      <a:pt x="2633" y="8184"/>
                    </a:cubicBezTo>
                    <a:cubicBezTo>
                      <a:pt x="2598" y="7793"/>
                      <a:pt x="2598" y="7366"/>
                      <a:pt x="2562" y="6974"/>
                    </a:cubicBezTo>
                    <a:cubicBezTo>
                      <a:pt x="2562" y="6583"/>
                      <a:pt x="2562" y="6156"/>
                      <a:pt x="2562" y="5729"/>
                    </a:cubicBezTo>
                    <a:cubicBezTo>
                      <a:pt x="2847" y="5907"/>
                      <a:pt x="3131" y="6085"/>
                      <a:pt x="3452" y="6298"/>
                    </a:cubicBezTo>
                    <a:cubicBezTo>
                      <a:pt x="3736" y="6476"/>
                      <a:pt x="4056" y="6654"/>
                      <a:pt x="4377" y="6868"/>
                    </a:cubicBezTo>
                    <a:cubicBezTo>
                      <a:pt x="4661" y="7081"/>
                      <a:pt x="4982" y="7259"/>
                      <a:pt x="5231" y="7473"/>
                    </a:cubicBezTo>
                    <a:cubicBezTo>
                      <a:pt x="5515" y="7686"/>
                      <a:pt x="5800" y="7864"/>
                      <a:pt x="6013" y="8042"/>
                    </a:cubicBezTo>
                    <a:cubicBezTo>
                      <a:pt x="6156" y="8149"/>
                      <a:pt x="6298" y="8184"/>
                      <a:pt x="6440" y="8184"/>
                    </a:cubicBezTo>
                    <a:cubicBezTo>
                      <a:pt x="6583" y="8149"/>
                      <a:pt x="6725" y="8077"/>
                      <a:pt x="6761" y="7935"/>
                    </a:cubicBezTo>
                    <a:cubicBezTo>
                      <a:pt x="6867" y="7686"/>
                      <a:pt x="6867" y="7508"/>
                      <a:pt x="6796" y="7401"/>
                    </a:cubicBezTo>
                    <a:cubicBezTo>
                      <a:pt x="6725" y="7295"/>
                      <a:pt x="6654" y="7188"/>
                      <a:pt x="6583" y="7117"/>
                    </a:cubicBezTo>
                    <a:cubicBezTo>
                      <a:pt x="6120" y="6796"/>
                      <a:pt x="5658" y="6476"/>
                      <a:pt x="5195" y="6156"/>
                    </a:cubicBezTo>
                    <a:cubicBezTo>
                      <a:pt x="4732" y="5871"/>
                      <a:pt x="4234" y="5551"/>
                      <a:pt x="3665" y="5231"/>
                    </a:cubicBezTo>
                    <a:cubicBezTo>
                      <a:pt x="4412" y="4768"/>
                      <a:pt x="4946" y="4235"/>
                      <a:pt x="5266" y="3630"/>
                    </a:cubicBezTo>
                    <a:cubicBezTo>
                      <a:pt x="5586" y="2989"/>
                      <a:pt x="5658" y="2313"/>
                      <a:pt x="5444" y="1531"/>
                    </a:cubicBezTo>
                    <a:cubicBezTo>
                      <a:pt x="5302" y="1104"/>
                      <a:pt x="5088" y="712"/>
                      <a:pt x="4732" y="427"/>
                    </a:cubicBezTo>
                    <a:cubicBezTo>
                      <a:pt x="4377" y="143"/>
                      <a:pt x="3985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547;p81"/>
              <p:cNvSpPr/>
              <p:nvPr/>
            </p:nvSpPr>
            <p:spPr>
              <a:xfrm>
                <a:off x="2308341" y="3888650"/>
                <a:ext cx="152150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6633" extrusionOk="0">
                    <a:moveTo>
                      <a:pt x="3445" y="1"/>
                    </a:moveTo>
                    <a:cubicBezTo>
                      <a:pt x="3389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80" y="193"/>
                    </a:cubicBezTo>
                    <a:cubicBezTo>
                      <a:pt x="1495" y="228"/>
                      <a:pt x="1211" y="264"/>
                      <a:pt x="961" y="335"/>
                    </a:cubicBezTo>
                    <a:cubicBezTo>
                      <a:pt x="677" y="371"/>
                      <a:pt x="463" y="406"/>
                      <a:pt x="285" y="477"/>
                    </a:cubicBezTo>
                    <a:cubicBezTo>
                      <a:pt x="179" y="513"/>
                      <a:pt x="108" y="548"/>
                      <a:pt x="36" y="655"/>
                    </a:cubicBezTo>
                    <a:cubicBezTo>
                      <a:pt x="1" y="726"/>
                      <a:pt x="1" y="797"/>
                      <a:pt x="1" y="904"/>
                    </a:cubicBezTo>
                    <a:cubicBezTo>
                      <a:pt x="1" y="1011"/>
                      <a:pt x="36" y="1118"/>
                      <a:pt x="108" y="1189"/>
                    </a:cubicBezTo>
                    <a:cubicBezTo>
                      <a:pt x="214" y="1296"/>
                      <a:pt x="321" y="1367"/>
                      <a:pt x="428" y="1367"/>
                    </a:cubicBezTo>
                    <a:cubicBezTo>
                      <a:pt x="392" y="1687"/>
                      <a:pt x="392" y="1972"/>
                      <a:pt x="357" y="2292"/>
                    </a:cubicBezTo>
                    <a:cubicBezTo>
                      <a:pt x="357" y="2577"/>
                      <a:pt x="357" y="2897"/>
                      <a:pt x="321" y="3181"/>
                    </a:cubicBezTo>
                    <a:cubicBezTo>
                      <a:pt x="179" y="3253"/>
                      <a:pt x="72" y="3395"/>
                      <a:pt x="36" y="3573"/>
                    </a:cubicBezTo>
                    <a:cubicBezTo>
                      <a:pt x="36" y="3751"/>
                      <a:pt x="143" y="3893"/>
                      <a:pt x="321" y="4000"/>
                    </a:cubicBezTo>
                    <a:cubicBezTo>
                      <a:pt x="285" y="4533"/>
                      <a:pt x="285" y="5032"/>
                      <a:pt x="321" y="5530"/>
                    </a:cubicBezTo>
                    <a:cubicBezTo>
                      <a:pt x="321" y="5886"/>
                      <a:pt x="428" y="6170"/>
                      <a:pt x="606" y="6384"/>
                    </a:cubicBezTo>
                    <a:cubicBezTo>
                      <a:pt x="748" y="6562"/>
                      <a:pt x="1033" y="6633"/>
                      <a:pt x="1353" y="6633"/>
                    </a:cubicBezTo>
                    <a:cubicBezTo>
                      <a:pt x="1958" y="6633"/>
                      <a:pt x="2563" y="6562"/>
                      <a:pt x="3167" y="6419"/>
                    </a:cubicBezTo>
                    <a:cubicBezTo>
                      <a:pt x="3772" y="6241"/>
                      <a:pt x="4413" y="6063"/>
                      <a:pt x="5053" y="5850"/>
                    </a:cubicBezTo>
                    <a:cubicBezTo>
                      <a:pt x="5160" y="5850"/>
                      <a:pt x="5231" y="5779"/>
                      <a:pt x="5373" y="5743"/>
                    </a:cubicBezTo>
                    <a:cubicBezTo>
                      <a:pt x="5480" y="5672"/>
                      <a:pt x="5587" y="5636"/>
                      <a:pt x="5694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50" y="5281"/>
                      <a:pt x="6085" y="5245"/>
                      <a:pt x="6085" y="5209"/>
                    </a:cubicBezTo>
                    <a:cubicBezTo>
                      <a:pt x="6085" y="5103"/>
                      <a:pt x="6050" y="5032"/>
                      <a:pt x="5978" y="4960"/>
                    </a:cubicBezTo>
                    <a:cubicBezTo>
                      <a:pt x="5943" y="4889"/>
                      <a:pt x="5836" y="4854"/>
                      <a:pt x="5729" y="4854"/>
                    </a:cubicBezTo>
                    <a:cubicBezTo>
                      <a:pt x="5694" y="4836"/>
                      <a:pt x="5649" y="4827"/>
                      <a:pt x="5596" y="4827"/>
                    </a:cubicBezTo>
                    <a:cubicBezTo>
                      <a:pt x="5543" y="4827"/>
                      <a:pt x="5480" y="4836"/>
                      <a:pt x="5409" y="4854"/>
                    </a:cubicBezTo>
                    <a:cubicBezTo>
                      <a:pt x="5302" y="4854"/>
                      <a:pt x="5196" y="4889"/>
                      <a:pt x="5053" y="4925"/>
                    </a:cubicBezTo>
                    <a:cubicBezTo>
                      <a:pt x="4840" y="4960"/>
                      <a:pt x="4555" y="5032"/>
                      <a:pt x="4235" y="5103"/>
                    </a:cubicBezTo>
                    <a:cubicBezTo>
                      <a:pt x="3915" y="5174"/>
                      <a:pt x="3594" y="5245"/>
                      <a:pt x="3239" y="5316"/>
                    </a:cubicBezTo>
                    <a:cubicBezTo>
                      <a:pt x="2883" y="5387"/>
                      <a:pt x="2527" y="5459"/>
                      <a:pt x="2207" y="5494"/>
                    </a:cubicBezTo>
                    <a:cubicBezTo>
                      <a:pt x="1851" y="5565"/>
                      <a:pt x="1566" y="5565"/>
                      <a:pt x="1353" y="5565"/>
                    </a:cubicBezTo>
                    <a:cubicBezTo>
                      <a:pt x="1317" y="5032"/>
                      <a:pt x="1317" y="4533"/>
                      <a:pt x="1353" y="4000"/>
                    </a:cubicBezTo>
                    <a:cubicBezTo>
                      <a:pt x="1851" y="3929"/>
                      <a:pt x="2349" y="3857"/>
                      <a:pt x="2812" y="3786"/>
                    </a:cubicBezTo>
                    <a:cubicBezTo>
                      <a:pt x="3310" y="3715"/>
                      <a:pt x="3772" y="3644"/>
                      <a:pt x="4235" y="3608"/>
                    </a:cubicBezTo>
                    <a:cubicBezTo>
                      <a:pt x="4520" y="3573"/>
                      <a:pt x="4697" y="3502"/>
                      <a:pt x="4840" y="3395"/>
                    </a:cubicBezTo>
                    <a:cubicBezTo>
                      <a:pt x="4947" y="3324"/>
                      <a:pt x="4982" y="3217"/>
                      <a:pt x="4947" y="3110"/>
                    </a:cubicBezTo>
                    <a:cubicBezTo>
                      <a:pt x="4804" y="2932"/>
                      <a:pt x="4626" y="2790"/>
                      <a:pt x="4413" y="2719"/>
                    </a:cubicBezTo>
                    <a:cubicBezTo>
                      <a:pt x="4199" y="2648"/>
                      <a:pt x="3986" y="2648"/>
                      <a:pt x="3772" y="2648"/>
                    </a:cubicBezTo>
                    <a:cubicBezTo>
                      <a:pt x="3488" y="2683"/>
                      <a:pt x="3132" y="2719"/>
                      <a:pt x="2705" y="2790"/>
                    </a:cubicBezTo>
                    <a:cubicBezTo>
                      <a:pt x="2242" y="2826"/>
                      <a:pt x="1780" y="2897"/>
                      <a:pt x="1353" y="2968"/>
                    </a:cubicBezTo>
                    <a:lnTo>
                      <a:pt x="1388" y="2150"/>
                    </a:lnTo>
                    <a:cubicBezTo>
                      <a:pt x="1388" y="1900"/>
                      <a:pt x="1424" y="1616"/>
                      <a:pt x="1424" y="1367"/>
                    </a:cubicBezTo>
                    <a:cubicBezTo>
                      <a:pt x="1424" y="1331"/>
                      <a:pt x="1424" y="1331"/>
                      <a:pt x="1424" y="1296"/>
                    </a:cubicBezTo>
                    <a:lnTo>
                      <a:pt x="1424" y="1224"/>
                    </a:lnTo>
                    <a:cubicBezTo>
                      <a:pt x="1638" y="1189"/>
                      <a:pt x="1851" y="1153"/>
                      <a:pt x="2064" y="1153"/>
                    </a:cubicBezTo>
                    <a:cubicBezTo>
                      <a:pt x="2314" y="1118"/>
                      <a:pt x="2527" y="1082"/>
                      <a:pt x="2776" y="1047"/>
                    </a:cubicBezTo>
                    <a:cubicBezTo>
                      <a:pt x="2990" y="1011"/>
                      <a:pt x="3239" y="975"/>
                      <a:pt x="3452" y="975"/>
                    </a:cubicBezTo>
                    <a:cubicBezTo>
                      <a:pt x="3666" y="940"/>
                      <a:pt x="3844" y="904"/>
                      <a:pt x="3986" y="904"/>
                    </a:cubicBezTo>
                    <a:cubicBezTo>
                      <a:pt x="4164" y="869"/>
                      <a:pt x="4270" y="833"/>
                      <a:pt x="4377" y="762"/>
                    </a:cubicBezTo>
                    <a:cubicBezTo>
                      <a:pt x="4484" y="691"/>
                      <a:pt x="4520" y="584"/>
                      <a:pt x="4448" y="442"/>
                    </a:cubicBezTo>
                    <a:cubicBezTo>
                      <a:pt x="4306" y="264"/>
                      <a:pt x="4093" y="121"/>
                      <a:pt x="3879" y="86"/>
                    </a:cubicBezTo>
                    <a:cubicBezTo>
                      <a:pt x="3749" y="34"/>
                      <a:pt x="3600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548;p81"/>
              <p:cNvSpPr/>
              <p:nvPr/>
            </p:nvSpPr>
            <p:spPr>
              <a:xfrm>
                <a:off x="2471922" y="3888650"/>
                <a:ext cx="152125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633" extrusionOk="0">
                    <a:moveTo>
                      <a:pt x="3445" y="1"/>
                    </a:moveTo>
                    <a:cubicBezTo>
                      <a:pt x="3388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79" y="193"/>
                    </a:cubicBezTo>
                    <a:cubicBezTo>
                      <a:pt x="1495" y="228"/>
                      <a:pt x="1210" y="264"/>
                      <a:pt x="961" y="335"/>
                    </a:cubicBezTo>
                    <a:cubicBezTo>
                      <a:pt x="676" y="371"/>
                      <a:pt x="463" y="406"/>
                      <a:pt x="285" y="477"/>
                    </a:cubicBezTo>
                    <a:cubicBezTo>
                      <a:pt x="178" y="513"/>
                      <a:pt x="71" y="548"/>
                      <a:pt x="36" y="655"/>
                    </a:cubicBezTo>
                    <a:cubicBezTo>
                      <a:pt x="0" y="726"/>
                      <a:pt x="0" y="797"/>
                      <a:pt x="0" y="904"/>
                    </a:cubicBezTo>
                    <a:cubicBezTo>
                      <a:pt x="0" y="1011"/>
                      <a:pt x="36" y="1118"/>
                      <a:pt x="107" y="1189"/>
                    </a:cubicBezTo>
                    <a:cubicBezTo>
                      <a:pt x="214" y="1296"/>
                      <a:pt x="320" y="1367"/>
                      <a:pt x="427" y="1367"/>
                    </a:cubicBezTo>
                    <a:cubicBezTo>
                      <a:pt x="392" y="1687"/>
                      <a:pt x="392" y="1972"/>
                      <a:pt x="356" y="2292"/>
                    </a:cubicBezTo>
                    <a:cubicBezTo>
                      <a:pt x="356" y="2577"/>
                      <a:pt x="356" y="2897"/>
                      <a:pt x="320" y="3181"/>
                    </a:cubicBezTo>
                    <a:cubicBezTo>
                      <a:pt x="178" y="3253"/>
                      <a:pt x="71" y="3395"/>
                      <a:pt x="36" y="3573"/>
                    </a:cubicBezTo>
                    <a:cubicBezTo>
                      <a:pt x="36" y="3751"/>
                      <a:pt x="143" y="3893"/>
                      <a:pt x="320" y="4000"/>
                    </a:cubicBezTo>
                    <a:cubicBezTo>
                      <a:pt x="285" y="4533"/>
                      <a:pt x="285" y="5032"/>
                      <a:pt x="320" y="5530"/>
                    </a:cubicBezTo>
                    <a:cubicBezTo>
                      <a:pt x="320" y="5886"/>
                      <a:pt x="427" y="6170"/>
                      <a:pt x="605" y="6384"/>
                    </a:cubicBezTo>
                    <a:cubicBezTo>
                      <a:pt x="747" y="6562"/>
                      <a:pt x="1032" y="6633"/>
                      <a:pt x="1352" y="6633"/>
                    </a:cubicBezTo>
                    <a:cubicBezTo>
                      <a:pt x="1957" y="6633"/>
                      <a:pt x="2562" y="6562"/>
                      <a:pt x="3167" y="6419"/>
                    </a:cubicBezTo>
                    <a:cubicBezTo>
                      <a:pt x="3772" y="6241"/>
                      <a:pt x="4412" y="6063"/>
                      <a:pt x="5053" y="5850"/>
                    </a:cubicBezTo>
                    <a:cubicBezTo>
                      <a:pt x="5124" y="5850"/>
                      <a:pt x="5231" y="5779"/>
                      <a:pt x="5373" y="5743"/>
                    </a:cubicBezTo>
                    <a:cubicBezTo>
                      <a:pt x="5480" y="5672"/>
                      <a:pt x="5586" y="5636"/>
                      <a:pt x="5693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49" y="5281"/>
                      <a:pt x="6085" y="5245"/>
                      <a:pt x="6085" y="5209"/>
                    </a:cubicBezTo>
                    <a:cubicBezTo>
                      <a:pt x="6085" y="5103"/>
                      <a:pt x="6049" y="5032"/>
                      <a:pt x="5978" y="4960"/>
                    </a:cubicBezTo>
                    <a:cubicBezTo>
                      <a:pt x="5942" y="4889"/>
                      <a:pt x="5835" y="4854"/>
                      <a:pt x="5729" y="4854"/>
                    </a:cubicBezTo>
                    <a:cubicBezTo>
                      <a:pt x="5693" y="4836"/>
                      <a:pt x="5649" y="4827"/>
                      <a:pt x="5595" y="4827"/>
                    </a:cubicBezTo>
                    <a:cubicBezTo>
                      <a:pt x="5542" y="4827"/>
                      <a:pt x="5480" y="4836"/>
                      <a:pt x="5408" y="4854"/>
                    </a:cubicBezTo>
                    <a:cubicBezTo>
                      <a:pt x="5302" y="4854"/>
                      <a:pt x="5195" y="4889"/>
                      <a:pt x="5053" y="4925"/>
                    </a:cubicBezTo>
                    <a:cubicBezTo>
                      <a:pt x="4839" y="4960"/>
                      <a:pt x="4555" y="5032"/>
                      <a:pt x="4234" y="5103"/>
                    </a:cubicBezTo>
                    <a:cubicBezTo>
                      <a:pt x="3914" y="5174"/>
                      <a:pt x="3594" y="5245"/>
                      <a:pt x="3238" y="5316"/>
                    </a:cubicBezTo>
                    <a:cubicBezTo>
                      <a:pt x="2882" y="5387"/>
                      <a:pt x="2526" y="5459"/>
                      <a:pt x="2206" y="5494"/>
                    </a:cubicBezTo>
                    <a:cubicBezTo>
                      <a:pt x="1850" y="5565"/>
                      <a:pt x="1566" y="5565"/>
                      <a:pt x="1352" y="5565"/>
                    </a:cubicBezTo>
                    <a:cubicBezTo>
                      <a:pt x="1317" y="5032"/>
                      <a:pt x="1317" y="4533"/>
                      <a:pt x="1352" y="4000"/>
                    </a:cubicBezTo>
                    <a:cubicBezTo>
                      <a:pt x="1850" y="3929"/>
                      <a:pt x="2349" y="3857"/>
                      <a:pt x="2811" y="3786"/>
                    </a:cubicBezTo>
                    <a:cubicBezTo>
                      <a:pt x="3309" y="3715"/>
                      <a:pt x="3772" y="3644"/>
                      <a:pt x="4234" y="3608"/>
                    </a:cubicBezTo>
                    <a:cubicBezTo>
                      <a:pt x="4519" y="3573"/>
                      <a:pt x="4697" y="3502"/>
                      <a:pt x="4839" y="3395"/>
                    </a:cubicBezTo>
                    <a:cubicBezTo>
                      <a:pt x="4946" y="3324"/>
                      <a:pt x="4982" y="3217"/>
                      <a:pt x="4946" y="3110"/>
                    </a:cubicBezTo>
                    <a:cubicBezTo>
                      <a:pt x="4804" y="2932"/>
                      <a:pt x="4590" y="2790"/>
                      <a:pt x="4412" y="2719"/>
                    </a:cubicBezTo>
                    <a:cubicBezTo>
                      <a:pt x="4199" y="2648"/>
                      <a:pt x="3985" y="2648"/>
                      <a:pt x="3772" y="2648"/>
                    </a:cubicBezTo>
                    <a:cubicBezTo>
                      <a:pt x="3487" y="2683"/>
                      <a:pt x="3131" y="2719"/>
                      <a:pt x="2704" y="2790"/>
                    </a:cubicBezTo>
                    <a:cubicBezTo>
                      <a:pt x="2242" y="2826"/>
                      <a:pt x="1779" y="2897"/>
                      <a:pt x="1352" y="2968"/>
                    </a:cubicBezTo>
                    <a:lnTo>
                      <a:pt x="1388" y="2150"/>
                    </a:lnTo>
                    <a:cubicBezTo>
                      <a:pt x="1388" y="1900"/>
                      <a:pt x="1423" y="1616"/>
                      <a:pt x="1423" y="1367"/>
                    </a:cubicBezTo>
                    <a:cubicBezTo>
                      <a:pt x="1423" y="1331"/>
                      <a:pt x="1423" y="1331"/>
                      <a:pt x="1423" y="1296"/>
                    </a:cubicBezTo>
                    <a:lnTo>
                      <a:pt x="1423" y="1224"/>
                    </a:lnTo>
                    <a:cubicBezTo>
                      <a:pt x="1637" y="1189"/>
                      <a:pt x="1850" y="1153"/>
                      <a:pt x="2064" y="1153"/>
                    </a:cubicBezTo>
                    <a:cubicBezTo>
                      <a:pt x="2313" y="1118"/>
                      <a:pt x="2526" y="1082"/>
                      <a:pt x="2775" y="1047"/>
                    </a:cubicBezTo>
                    <a:cubicBezTo>
                      <a:pt x="2989" y="1011"/>
                      <a:pt x="3238" y="975"/>
                      <a:pt x="3452" y="975"/>
                    </a:cubicBezTo>
                    <a:cubicBezTo>
                      <a:pt x="3665" y="940"/>
                      <a:pt x="3843" y="904"/>
                      <a:pt x="3985" y="904"/>
                    </a:cubicBezTo>
                    <a:cubicBezTo>
                      <a:pt x="4163" y="869"/>
                      <a:pt x="4270" y="833"/>
                      <a:pt x="4377" y="762"/>
                    </a:cubicBezTo>
                    <a:cubicBezTo>
                      <a:pt x="4483" y="691"/>
                      <a:pt x="4519" y="584"/>
                      <a:pt x="4448" y="442"/>
                    </a:cubicBezTo>
                    <a:cubicBezTo>
                      <a:pt x="4270" y="264"/>
                      <a:pt x="4092" y="121"/>
                      <a:pt x="3879" y="86"/>
                    </a:cubicBezTo>
                    <a:cubicBezTo>
                      <a:pt x="3748" y="34"/>
                      <a:pt x="3599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49;p81"/>
              <p:cNvSpPr/>
              <p:nvPr/>
            </p:nvSpPr>
            <p:spPr>
              <a:xfrm>
                <a:off x="1393325" y="2257800"/>
                <a:ext cx="1930275" cy="1272550"/>
              </a:xfrm>
              <a:custGeom>
                <a:avLst/>
                <a:gdLst/>
                <a:ahLst/>
                <a:cxnLst/>
                <a:rect l="l" t="t" r="r" b="b"/>
                <a:pathLst>
                  <a:path w="77211" h="50902" extrusionOk="0">
                    <a:moveTo>
                      <a:pt x="42803" y="1"/>
                    </a:moveTo>
                    <a:cubicBezTo>
                      <a:pt x="42449" y="1"/>
                      <a:pt x="42094" y="105"/>
                      <a:pt x="41772" y="278"/>
                    </a:cubicBezTo>
                    <a:cubicBezTo>
                      <a:pt x="41630" y="385"/>
                      <a:pt x="40883" y="954"/>
                      <a:pt x="41096" y="1168"/>
                    </a:cubicBezTo>
                    <a:cubicBezTo>
                      <a:pt x="40865" y="936"/>
                      <a:pt x="40557" y="825"/>
                      <a:pt x="40233" y="825"/>
                    </a:cubicBezTo>
                    <a:cubicBezTo>
                      <a:pt x="40060" y="825"/>
                      <a:pt x="39882" y="857"/>
                      <a:pt x="39709" y="919"/>
                    </a:cubicBezTo>
                    <a:cubicBezTo>
                      <a:pt x="39246" y="1132"/>
                      <a:pt x="39033" y="1666"/>
                      <a:pt x="39175" y="2164"/>
                    </a:cubicBezTo>
                    <a:cubicBezTo>
                      <a:pt x="39010" y="2098"/>
                      <a:pt x="38838" y="2066"/>
                      <a:pt x="38667" y="2066"/>
                    </a:cubicBezTo>
                    <a:cubicBezTo>
                      <a:pt x="38287" y="2066"/>
                      <a:pt x="37915" y="2225"/>
                      <a:pt x="37645" y="2520"/>
                    </a:cubicBezTo>
                    <a:cubicBezTo>
                      <a:pt x="37467" y="2733"/>
                      <a:pt x="37360" y="2947"/>
                      <a:pt x="37289" y="3231"/>
                    </a:cubicBezTo>
                    <a:cubicBezTo>
                      <a:pt x="37218" y="3374"/>
                      <a:pt x="37289" y="3907"/>
                      <a:pt x="37183" y="4014"/>
                    </a:cubicBezTo>
                    <a:cubicBezTo>
                      <a:pt x="37106" y="4100"/>
                      <a:pt x="37009" y="4130"/>
                      <a:pt x="36901" y="4130"/>
                    </a:cubicBezTo>
                    <a:cubicBezTo>
                      <a:pt x="36664" y="4130"/>
                      <a:pt x="36374" y="3986"/>
                      <a:pt x="36134" y="3986"/>
                    </a:cubicBezTo>
                    <a:cubicBezTo>
                      <a:pt x="36077" y="3986"/>
                      <a:pt x="36023" y="3994"/>
                      <a:pt x="35973" y="4014"/>
                    </a:cubicBezTo>
                    <a:cubicBezTo>
                      <a:pt x="35510" y="4156"/>
                      <a:pt x="35226" y="4548"/>
                      <a:pt x="35154" y="5010"/>
                    </a:cubicBezTo>
                    <a:cubicBezTo>
                      <a:pt x="34904" y="4871"/>
                      <a:pt x="34627" y="4803"/>
                      <a:pt x="34355" y="4803"/>
                    </a:cubicBezTo>
                    <a:cubicBezTo>
                      <a:pt x="33929" y="4803"/>
                      <a:pt x="33515" y="4970"/>
                      <a:pt x="33233" y="5295"/>
                    </a:cubicBezTo>
                    <a:cubicBezTo>
                      <a:pt x="32735" y="5864"/>
                      <a:pt x="32735" y="6647"/>
                      <a:pt x="33197" y="7252"/>
                    </a:cubicBezTo>
                    <a:cubicBezTo>
                      <a:pt x="32486" y="7252"/>
                      <a:pt x="31810" y="7537"/>
                      <a:pt x="31312" y="8035"/>
                    </a:cubicBezTo>
                    <a:cubicBezTo>
                      <a:pt x="31312" y="7465"/>
                      <a:pt x="30991" y="6967"/>
                      <a:pt x="30493" y="6718"/>
                    </a:cubicBezTo>
                    <a:cubicBezTo>
                      <a:pt x="30279" y="6619"/>
                      <a:pt x="30049" y="6566"/>
                      <a:pt x="29821" y="6566"/>
                    </a:cubicBezTo>
                    <a:cubicBezTo>
                      <a:pt x="29558" y="6566"/>
                      <a:pt x="29299" y="6637"/>
                      <a:pt x="29070" y="6789"/>
                    </a:cubicBezTo>
                    <a:cubicBezTo>
                      <a:pt x="29177" y="6007"/>
                      <a:pt x="29070" y="5081"/>
                      <a:pt x="28181" y="4797"/>
                    </a:cubicBezTo>
                    <a:cubicBezTo>
                      <a:pt x="28038" y="4755"/>
                      <a:pt x="27896" y="4736"/>
                      <a:pt x="27757" y="4736"/>
                    </a:cubicBezTo>
                    <a:cubicBezTo>
                      <a:pt x="27062" y="4736"/>
                      <a:pt x="26449" y="5230"/>
                      <a:pt x="26330" y="5971"/>
                    </a:cubicBezTo>
                    <a:cubicBezTo>
                      <a:pt x="26366" y="5366"/>
                      <a:pt x="25085" y="5081"/>
                      <a:pt x="24658" y="5046"/>
                    </a:cubicBezTo>
                    <a:cubicBezTo>
                      <a:pt x="24589" y="5037"/>
                      <a:pt x="24520" y="5033"/>
                      <a:pt x="24453" y="5033"/>
                    </a:cubicBezTo>
                    <a:cubicBezTo>
                      <a:pt x="23682" y="5033"/>
                      <a:pt x="23010" y="5577"/>
                      <a:pt x="22879" y="6362"/>
                    </a:cubicBezTo>
                    <a:cubicBezTo>
                      <a:pt x="22529" y="5784"/>
                      <a:pt x="21951" y="5512"/>
                      <a:pt x="21380" y="5512"/>
                    </a:cubicBezTo>
                    <a:cubicBezTo>
                      <a:pt x="20615" y="5512"/>
                      <a:pt x="19860" y="6000"/>
                      <a:pt x="19677" y="6896"/>
                    </a:cubicBezTo>
                    <a:cubicBezTo>
                      <a:pt x="19328" y="6547"/>
                      <a:pt x="18793" y="6332"/>
                      <a:pt x="18266" y="6332"/>
                    </a:cubicBezTo>
                    <a:cubicBezTo>
                      <a:pt x="17933" y="6332"/>
                      <a:pt x="17604" y="6418"/>
                      <a:pt x="17328" y="6611"/>
                    </a:cubicBezTo>
                    <a:cubicBezTo>
                      <a:pt x="16724" y="7074"/>
                      <a:pt x="16474" y="7857"/>
                      <a:pt x="16652" y="8604"/>
                    </a:cubicBezTo>
                    <a:cubicBezTo>
                      <a:pt x="16475" y="8525"/>
                      <a:pt x="16287" y="8487"/>
                      <a:pt x="16099" y="8487"/>
                    </a:cubicBezTo>
                    <a:cubicBezTo>
                      <a:pt x="15608" y="8487"/>
                      <a:pt x="15121" y="8746"/>
                      <a:pt x="14838" y="9209"/>
                    </a:cubicBezTo>
                    <a:cubicBezTo>
                      <a:pt x="14482" y="9814"/>
                      <a:pt x="14411" y="10561"/>
                      <a:pt x="14660" y="11237"/>
                    </a:cubicBezTo>
                    <a:cubicBezTo>
                      <a:pt x="14220" y="10810"/>
                      <a:pt x="13673" y="10613"/>
                      <a:pt x="13136" y="10613"/>
                    </a:cubicBezTo>
                    <a:cubicBezTo>
                      <a:pt x="12159" y="10613"/>
                      <a:pt x="11214" y="11263"/>
                      <a:pt x="10999" y="12355"/>
                    </a:cubicBezTo>
                    <a:lnTo>
                      <a:pt x="10999" y="12355"/>
                    </a:lnTo>
                    <a:cubicBezTo>
                      <a:pt x="11026" y="12150"/>
                      <a:pt x="10651" y="12095"/>
                      <a:pt x="10249" y="12095"/>
                    </a:cubicBezTo>
                    <a:cubicBezTo>
                      <a:pt x="9867" y="12095"/>
                      <a:pt x="9461" y="12145"/>
                      <a:pt x="9358" y="12162"/>
                    </a:cubicBezTo>
                    <a:cubicBezTo>
                      <a:pt x="8540" y="12233"/>
                      <a:pt x="7793" y="12660"/>
                      <a:pt x="7366" y="13372"/>
                    </a:cubicBezTo>
                    <a:cubicBezTo>
                      <a:pt x="6939" y="14155"/>
                      <a:pt x="6974" y="15115"/>
                      <a:pt x="7473" y="15862"/>
                    </a:cubicBezTo>
                    <a:cubicBezTo>
                      <a:pt x="7384" y="15831"/>
                      <a:pt x="7293" y="15817"/>
                      <a:pt x="7203" y="15817"/>
                    </a:cubicBezTo>
                    <a:cubicBezTo>
                      <a:pt x="6570" y="15817"/>
                      <a:pt x="5943" y="16529"/>
                      <a:pt x="5943" y="17215"/>
                    </a:cubicBezTo>
                    <a:cubicBezTo>
                      <a:pt x="5943" y="17997"/>
                      <a:pt x="6512" y="18709"/>
                      <a:pt x="7081" y="19243"/>
                    </a:cubicBezTo>
                    <a:cubicBezTo>
                      <a:pt x="7016" y="19237"/>
                      <a:pt x="6951" y="19235"/>
                      <a:pt x="6887" y="19235"/>
                    </a:cubicBezTo>
                    <a:cubicBezTo>
                      <a:pt x="4799" y="19235"/>
                      <a:pt x="3603" y="21994"/>
                      <a:pt x="5053" y="23548"/>
                    </a:cubicBezTo>
                    <a:cubicBezTo>
                      <a:pt x="3701" y="24509"/>
                      <a:pt x="4235" y="26643"/>
                      <a:pt x="5871" y="26821"/>
                    </a:cubicBezTo>
                    <a:cubicBezTo>
                      <a:pt x="4875" y="27177"/>
                      <a:pt x="4306" y="28245"/>
                      <a:pt x="4590" y="29276"/>
                    </a:cubicBezTo>
                    <a:cubicBezTo>
                      <a:pt x="4305" y="29128"/>
                      <a:pt x="4020" y="29062"/>
                      <a:pt x="3749" y="29062"/>
                    </a:cubicBezTo>
                    <a:cubicBezTo>
                      <a:pt x="2393" y="29062"/>
                      <a:pt x="1366" y="30710"/>
                      <a:pt x="2312" y="32014"/>
                    </a:cubicBezTo>
                    <a:lnTo>
                      <a:pt x="2312" y="32014"/>
                    </a:lnTo>
                    <a:cubicBezTo>
                      <a:pt x="2242" y="31918"/>
                      <a:pt x="2152" y="31876"/>
                      <a:pt x="2052" y="31876"/>
                    </a:cubicBezTo>
                    <a:cubicBezTo>
                      <a:pt x="1487" y="31876"/>
                      <a:pt x="554" y="33179"/>
                      <a:pt x="463" y="33511"/>
                    </a:cubicBezTo>
                    <a:cubicBezTo>
                      <a:pt x="178" y="34507"/>
                      <a:pt x="605" y="35539"/>
                      <a:pt x="1459" y="36108"/>
                    </a:cubicBezTo>
                    <a:cubicBezTo>
                      <a:pt x="748" y="37069"/>
                      <a:pt x="1068" y="38492"/>
                      <a:pt x="2171" y="39026"/>
                    </a:cubicBezTo>
                    <a:cubicBezTo>
                      <a:pt x="463" y="39595"/>
                      <a:pt x="1" y="41730"/>
                      <a:pt x="1281" y="42975"/>
                    </a:cubicBezTo>
                    <a:cubicBezTo>
                      <a:pt x="783" y="43402"/>
                      <a:pt x="534" y="44043"/>
                      <a:pt x="605" y="44719"/>
                    </a:cubicBezTo>
                    <a:cubicBezTo>
                      <a:pt x="641" y="45252"/>
                      <a:pt x="1032" y="46142"/>
                      <a:pt x="1531" y="46426"/>
                    </a:cubicBezTo>
                    <a:cubicBezTo>
                      <a:pt x="1682" y="46511"/>
                      <a:pt x="2051" y="46587"/>
                      <a:pt x="2411" y="46587"/>
                    </a:cubicBezTo>
                    <a:cubicBezTo>
                      <a:pt x="2809" y="46587"/>
                      <a:pt x="3197" y="46494"/>
                      <a:pt x="3273" y="46215"/>
                    </a:cubicBezTo>
                    <a:lnTo>
                      <a:pt x="3273" y="46215"/>
                    </a:lnTo>
                    <a:cubicBezTo>
                      <a:pt x="3017" y="47167"/>
                      <a:pt x="3785" y="47932"/>
                      <a:pt x="4605" y="47932"/>
                    </a:cubicBezTo>
                    <a:cubicBezTo>
                      <a:pt x="4919" y="47932"/>
                      <a:pt x="5240" y="47821"/>
                      <a:pt x="5516" y="47565"/>
                    </a:cubicBezTo>
                    <a:lnTo>
                      <a:pt x="5516" y="47565"/>
                    </a:lnTo>
                    <a:cubicBezTo>
                      <a:pt x="5480" y="48490"/>
                      <a:pt x="5516" y="49522"/>
                      <a:pt x="6263" y="50020"/>
                    </a:cubicBezTo>
                    <a:cubicBezTo>
                      <a:pt x="6512" y="50162"/>
                      <a:pt x="6761" y="50234"/>
                      <a:pt x="7046" y="50269"/>
                    </a:cubicBezTo>
                    <a:cubicBezTo>
                      <a:pt x="7357" y="50325"/>
                      <a:pt x="7672" y="50353"/>
                      <a:pt x="7986" y="50353"/>
                    </a:cubicBezTo>
                    <a:cubicBezTo>
                      <a:pt x="8676" y="50353"/>
                      <a:pt x="9363" y="50218"/>
                      <a:pt x="9999" y="49949"/>
                    </a:cubicBezTo>
                    <a:cubicBezTo>
                      <a:pt x="10236" y="50598"/>
                      <a:pt x="10797" y="50901"/>
                      <a:pt x="11359" y="50901"/>
                    </a:cubicBezTo>
                    <a:cubicBezTo>
                      <a:pt x="12061" y="50901"/>
                      <a:pt x="12766" y="50427"/>
                      <a:pt x="12845" y="49558"/>
                    </a:cubicBezTo>
                    <a:cubicBezTo>
                      <a:pt x="13173" y="50214"/>
                      <a:pt x="13865" y="50598"/>
                      <a:pt x="14584" y="50598"/>
                    </a:cubicBezTo>
                    <a:cubicBezTo>
                      <a:pt x="14645" y="50598"/>
                      <a:pt x="14706" y="50595"/>
                      <a:pt x="14767" y="50589"/>
                    </a:cubicBezTo>
                    <a:cubicBezTo>
                      <a:pt x="15585" y="50483"/>
                      <a:pt x="16048" y="49878"/>
                      <a:pt x="16403" y="49237"/>
                    </a:cubicBezTo>
                    <a:cubicBezTo>
                      <a:pt x="16596" y="49349"/>
                      <a:pt x="16809" y="49404"/>
                      <a:pt x="17022" y="49404"/>
                    </a:cubicBezTo>
                    <a:cubicBezTo>
                      <a:pt x="17282" y="49404"/>
                      <a:pt x="17540" y="49323"/>
                      <a:pt x="17755" y="49166"/>
                    </a:cubicBezTo>
                    <a:cubicBezTo>
                      <a:pt x="18111" y="48775"/>
                      <a:pt x="18218" y="48241"/>
                      <a:pt x="18004" y="47743"/>
                    </a:cubicBezTo>
                    <a:cubicBezTo>
                      <a:pt x="17791" y="47280"/>
                      <a:pt x="17471" y="46889"/>
                      <a:pt x="17044" y="46604"/>
                    </a:cubicBezTo>
                    <a:cubicBezTo>
                      <a:pt x="17969" y="46177"/>
                      <a:pt x="18325" y="44968"/>
                      <a:pt x="17898" y="44078"/>
                    </a:cubicBezTo>
                    <a:cubicBezTo>
                      <a:pt x="17827" y="43829"/>
                      <a:pt x="17649" y="43616"/>
                      <a:pt x="17471" y="43438"/>
                    </a:cubicBezTo>
                    <a:lnTo>
                      <a:pt x="17471" y="43438"/>
                    </a:lnTo>
                    <a:cubicBezTo>
                      <a:pt x="17650" y="43493"/>
                      <a:pt x="17827" y="43519"/>
                      <a:pt x="17997" y="43519"/>
                    </a:cubicBezTo>
                    <a:cubicBezTo>
                      <a:pt x="19243" y="43519"/>
                      <a:pt x="20152" y="42137"/>
                      <a:pt x="19463" y="40947"/>
                    </a:cubicBezTo>
                    <a:lnTo>
                      <a:pt x="19463" y="40947"/>
                    </a:lnTo>
                    <a:cubicBezTo>
                      <a:pt x="19789" y="41119"/>
                      <a:pt x="20136" y="41199"/>
                      <a:pt x="20476" y="41199"/>
                    </a:cubicBezTo>
                    <a:cubicBezTo>
                      <a:pt x="21474" y="41199"/>
                      <a:pt x="22418" y="40514"/>
                      <a:pt x="22630" y="39453"/>
                    </a:cubicBezTo>
                    <a:cubicBezTo>
                      <a:pt x="23006" y="40039"/>
                      <a:pt x="23552" y="40289"/>
                      <a:pt x="24090" y="40289"/>
                    </a:cubicBezTo>
                    <a:cubicBezTo>
                      <a:pt x="25185" y="40289"/>
                      <a:pt x="26250" y="39258"/>
                      <a:pt x="25797" y="37923"/>
                    </a:cubicBezTo>
                    <a:lnTo>
                      <a:pt x="25797" y="37923"/>
                    </a:lnTo>
                    <a:cubicBezTo>
                      <a:pt x="26199" y="38224"/>
                      <a:pt x="26711" y="38387"/>
                      <a:pt x="27209" y="38387"/>
                    </a:cubicBezTo>
                    <a:cubicBezTo>
                      <a:pt x="27946" y="38387"/>
                      <a:pt x="28652" y="38032"/>
                      <a:pt x="28928" y="37247"/>
                    </a:cubicBezTo>
                    <a:lnTo>
                      <a:pt x="28928" y="37247"/>
                    </a:lnTo>
                    <a:cubicBezTo>
                      <a:pt x="28785" y="38065"/>
                      <a:pt x="29212" y="38848"/>
                      <a:pt x="29960" y="39239"/>
                    </a:cubicBezTo>
                    <a:cubicBezTo>
                      <a:pt x="30154" y="39319"/>
                      <a:pt x="30355" y="39356"/>
                      <a:pt x="30552" y="39356"/>
                    </a:cubicBezTo>
                    <a:cubicBezTo>
                      <a:pt x="31149" y="39356"/>
                      <a:pt x="31711" y="39009"/>
                      <a:pt x="31952" y="38421"/>
                    </a:cubicBezTo>
                    <a:cubicBezTo>
                      <a:pt x="32373" y="39203"/>
                      <a:pt x="33150" y="39680"/>
                      <a:pt x="34004" y="39680"/>
                    </a:cubicBezTo>
                    <a:cubicBezTo>
                      <a:pt x="34160" y="39680"/>
                      <a:pt x="34319" y="39664"/>
                      <a:pt x="34478" y="39630"/>
                    </a:cubicBezTo>
                    <a:cubicBezTo>
                      <a:pt x="35439" y="39417"/>
                      <a:pt x="36257" y="38705"/>
                      <a:pt x="36613" y="37745"/>
                    </a:cubicBezTo>
                    <a:cubicBezTo>
                      <a:pt x="37030" y="38080"/>
                      <a:pt x="37517" y="38239"/>
                      <a:pt x="37995" y="38239"/>
                    </a:cubicBezTo>
                    <a:cubicBezTo>
                      <a:pt x="38783" y="38239"/>
                      <a:pt x="39546" y="37808"/>
                      <a:pt x="39922" y="37033"/>
                    </a:cubicBezTo>
                    <a:cubicBezTo>
                      <a:pt x="40146" y="37971"/>
                      <a:pt x="41025" y="38453"/>
                      <a:pt x="41901" y="38453"/>
                    </a:cubicBezTo>
                    <a:cubicBezTo>
                      <a:pt x="42555" y="38453"/>
                      <a:pt x="43207" y="38185"/>
                      <a:pt x="43587" y="37638"/>
                    </a:cubicBezTo>
                    <a:cubicBezTo>
                      <a:pt x="43756" y="38537"/>
                      <a:pt x="44496" y="39002"/>
                      <a:pt x="45233" y="39002"/>
                    </a:cubicBezTo>
                    <a:cubicBezTo>
                      <a:pt x="45895" y="39002"/>
                      <a:pt x="46554" y="38626"/>
                      <a:pt x="46789" y="37851"/>
                    </a:cubicBezTo>
                    <a:cubicBezTo>
                      <a:pt x="47254" y="38517"/>
                      <a:pt x="47961" y="38833"/>
                      <a:pt x="48665" y="38833"/>
                    </a:cubicBezTo>
                    <a:cubicBezTo>
                      <a:pt x="49578" y="38833"/>
                      <a:pt x="50484" y="38302"/>
                      <a:pt x="50846" y="37318"/>
                    </a:cubicBezTo>
                    <a:cubicBezTo>
                      <a:pt x="51234" y="37796"/>
                      <a:pt x="51848" y="38023"/>
                      <a:pt x="52472" y="38023"/>
                    </a:cubicBezTo>
                    <a:cubicBezTo>
                      <a:pt x="53335" y="38023"/>
                      <a:pt x="54216" y="37589"/>
                      <a:pt x="54546" y="36784"/>
                    </a:cubicBezTo>
                    <a:cubicBezTo>
                      <a:pt x="54653" y="37496"/>
                      <a:pt x="54973" y="38136"/>
                      <a:pt x="55436" y="38670"/>
                    </a:cubicBezTo>
                    <a:cubicBezTo>
                      <a:pt x="55734" y="38948"/>
                      <a:pt x="56144" y="39116"/>
                      <a:pt x="56534" y="39116"/>
                    </a:cubicBezTo>
                    <a:cubicBezTo>
                      <a:pt x="56842" y="39116"/>
                      <a:pt x="57137" y="39012"/>
                      <a:pt x="57357" y="38777"/>
                    </a:cubicBezTo>
                    <a:lnTo>
                      <a:pt x="57357" y="38777"/>
                    </a:lnTo>
                    <a:cubicBezTo>
                      <a:pt x="57108" y="39702"/>
                      <a:pt x="57499" y="40662"/>
                      <a:pt x="58282" y="41125"/>
                    </a:cubicBezTo>
                    <a:cubicBezTo>
                      <a:pt x="58579" y="41284"/>
                      <a:pt x="58874" y="41352"/>
                      <a:pt x="59160" y="41352"/>
                    </a:cubicBezTo>
                    <a:cubicBezTo>
                      <a:pt x="59833" y="41352"/>
                      <a:pt x="60462" y="40980"/>
                      <a:pt x="60986" y="40556"/>
                    </a:cubicBezTo>
                    <a:cubicBezTo>
                      <a:pt x="60986" y="41018"/>
                      <a:pt x="61057" y="41445"/>
                      <a:pt x="61271" y="41872"/>
                    </a:cubicBezTo>
                    <a:cubicBezTo>
                      <a:pt x="61428" y="42160"/>
                      <a:pt x="61720" y="42333"/>
                      <a:pt x="62019" y="42333"/>
                    </a:cubicBezTo>
                    <a:cubicBezTo>
                      <a:pt x="62127" y="42333"/>
                      <a:pt x="62235" y="42310"/>
                      <a:pt x="62338" y="42263"/>
                    </a:cubicBezTo>
                    <a:lnTo>
                      <a:pt x="62338" y="42263"/>
                    </a:lnTo>
                    <a:cubicBezTo>
                      <a:pt x="61342" y="43046"/>
                      <a:pt x="61235" y="44505"/>
                      <a:pt x="62125" y="45430"/>
                    </a:cubicBezTo>
                    <a:cubicBezTo>
                      <a:pt x="61306" y="46355"/>
                      <a:pt x="61840" y="47779"/>
                      <a:pt x="63050" y="47992"/>
                    </a:cubicBezTo>
                    <a:cubicBezTo>
                      <a:pt x="62908" y="48632"/>
                      <a:pt x="63228" y="49308"/>
                      <a:pt x="63868" y="49558"/>
                    </a:cubicBezTo>
                    <a:cubicBezTo>
                      <a:pt x="64540" y="49015"/>
                      <a:pt x="65363" y="48716"/>
                      <a:pt x="66212" y="48716"/>
                    </a:cubicBezTo>
                    <a:cubicBezTo>
                      <a:pt x="66532" y="48716"/>
                      <a:pt x="66856" y="48758"/>
                      <a:pt x="67177" y="48846"/>
                    </a:cubicBezTo>
                    <a:cubicBezTo>
                      <a:pt x="67383" y="49115"/>
                      <a:pt x="67687" y="49243"/>
                      <a:pt x="67993" y="49243"/>
                    </a:cubicBezTo>
                    <a:cubicBezTo>
                      <a:pt x="68375" y="49243"/>
                      <a:pt x="68759" y="49043"/>
                      <a:pt x="68956" y="48668"/>
                    </a:cubicBezTo>
                    <a:cubicBezTo>
                      <a:pt x="69324" y="49257"/>
                      <a:pt x="69979" y="49592"/>
                      <a:pt x="70654" y="49592"/>
                    </a:cubicBezTo>
                    <a:cubicBezTo>
                      <a:pt x="70958" y="49592"/>
                      <a:pt x="71266" y="49523"/>
                      <a:pt x="71554" y="49380"/>
                    </a:cubicBezTo>
                    <a:cubicBezTo>
                      <a:pt x="71893" y="49210"/>
                      <a:pt x="72979" y="47484"/>
                      <a:pt x="72488" y="47327"/>
                    </a:cubicBezTo>
                    <a:lnTo>
                      <a:pt x="72488" y="47327"/>
                    </a:lnTo>
                    <a:cubicBezTo>
                      <a:pt x="72549" y="47334"/>
                      <a:pt x="72611" y="47338"/>
                      <a:pt x="72673" y="47338"/>
                    </a:cubicBezTo>
                    <a:cubicBezTo>
                      <a:pt x="73020" y="47338"/>
                      <a:pt x="73377" y="47230"/>
                      <a:pt x="73689" y="47031"/>
                    </a:cubicBezTo>
                    <a:cubicBezTo>
                      <a:pt x="74009" y="46675"/>
                      <a:pt x="74115" y="46213"/>
                      <a:pt x="73973" y="45750"/>
                    </a:cubicBezTo>
                    <a:cubicBezTo>
                      <a:pt x="73831" y="45323"/>
                      <a:pt x="73582" y="44932"/>
                      <a:pt x="73262" y="44612"/>
                    </a:cubicBezTo>
                    <a:cubicBezTo>
                      <a:pt x="73724" y="44612"/>
                      <a:pt x="74151" y="44363"/>
                      <a:pt x="74365" y="43936"/>
                    </a:cubicBezTo>
                    <a:cubicBezTo>
                      <a:pt x="74578" y="43473"/>
                      <a:pt x="74471" y="42868"/>
                      <a:pt x="74080" y="42513"/>
                    </a:cubicBezTo>
                    <a:lnTo>
                      <a:pt x="74080" y="42513"/>
                    </a:lnTo>
                    <a:cubicBezTo>
                      <a:pt x="74202" y="42556"/>
                      <a:pt x="74320" y="42576"/>
                      <a:pt x="74431" y="42576"/>
                    </a:cubicBezTo>
                    <a:cubicBezTo>
                      <a:pt x="75320" y="42576"/>
                      <a:pt x="75784" y="41307"/>
                      <a:pt x="74898" y="40769"/>
                    </a:cubicBezTo>
                    <a:cubicBezTo>
                      <a:pt x="76606" y="40698"/>
                      <a:pt x="76820" y="38207"/>
                      <a:pt x="75112" y="37851"/>
                    </a:cubicBezTo>
                    <a:cubicBezTo>
                      <a:pt x="76215" y="37247"/>
                      <a:pt x="76144" y="35645"/>
                      <a:pt x="75041" y="35076"/>
                    </a:cubicBezTo>
                    <a:cubicBezTo>
                      <a:pt x="75752" y="34863"/>
                      <a:pt x="76535" y="34542"/>
                      <a:pt x="76855" y="33902"/>
                    </a:cubicBezTo>
                    <a:cubicBezTo>
                      <a:pt x="77211" y="33226"/>
                      <a:pt x="76820" y="32194"/>
                      <a:pt x="76072" y="32194"/>
                    </a:cubicBezTo>
                    <a:cubicBezTo>
                      <a:pt x="76962" y="31269"/>
                      <a:pt x="76322" y="29739"/>
                      <a:pt x="75041" y="29739"/>
                    </a:cubicBezTo>
                    <a:cubicBezTo>
                      <a:pt x="75681" y="29383"/>
                      <a:pt x="76108" y="28672"/>
                      <a:pt x="76108" y="27960"/>
                    </a:cubicBezTo>
                    <a:cubicBezTo>
                      <a:pt x="76074" y="27222"/>
                      <a:pt x="75471" y="26673"/>
                      <a:pt x="74775" y="26673"/>
                    </a:cubicBezTo>
                    <a:cubicBezTo>
                      <a:pt x="74734" y="26673"/>
                      <a:pt x="74692" y="26675"/>
                      <a:pt x="74649" y="26679"/>
                    </a:cubicBezTo>
                    <a:cubicBezTo>
                      <a:pt x="75379" y="25696"/>
                      <a:pt x="74558" y="24514"/>
                      <a:pt x="73567" y="24514"/>
                    </a:cubicBezTo>
                    <a:cubicBezTo>
                      <a:pt x="73303" y="24514"/>
                      <a:pt x="73026" y="24598"/>
                      <a:pt x="72763" y="24793"/>
                    </a:cubicBezTo>
                    <a:cubicBezTo>
                      <a:pt x="73262" y="24082"/>
                      <a:pt x="73297" y="23192"/>
                      <a:pt x="72870" y="22445"/>
                    </a:cubicBezTo>
                    <a:cubicBezTo>
                      <a:pt x="72775" y="22254"/>
                      <a:pt x="71939" y="21038"/>
                      <a:pt x="71509" y="21038"/>
                    </a:cubicBezTo>
                    <a:cubicBezTo>
                      <a:pt x="71458" y="21038"/>
                      <a:pt x="71413" y="21055"/>
                      <a:pt x="71376" y="21093"/>
                    </a:cubicBezTo>
                    <a:cubicBezTo>
                      <a:pt x="72165" y="20224"/>
                      <a:pt x="70911" y="19006"/>
                      <a:pt x="69931" y="19006"/>
                    </a:cubicBezTo>
                    <a:cubicBezTo>
                      <a:pt x="69586" y="19006"/>
                      <a:pt x="69275" y="19157"/>
                      <a:pt x="69099" y="19527"/>
                    </a:cubicBezTo>
                    <a:cubicBezTo>
                      <a:pt x="69099" y="18977"/>
                      <a:pt x="68634" y="18494"/>
                      <a:pt x="68089" y="18494"/>
                    </a:cubicBezTo>
                    <a:cubicBezTo>
                      <a:pt x="68070" y="18494"/>
                      <a:pt x="68050" y="18494"/>
                      <a:pt x="68031" y="18495"/>
                    </a:cubicBezTo>
                    <a:cubicBezTo>
                      <a:pt x="67462" y="18567"/>
                      <a:pt x="66964" y="18922"/>
                      <a:pt x="66750" y="19456"/>
                    </a:cubicBezTo>
                    <a:cubicBezTo>
                      <a:pt x="67177" y="18246"/>
                      <a:pt x="66394" y="16930"/>
                      <a:pt x="65114" y="16716"/>
                    </a:cubicBezTo>
                    <a:cubicBezTo>
                      <a:pt x="65363" y="16147"/>
                      <a:pt x="65291" y="15507"/>
                      <a:pt x="64936" y="15009"/>
                    </a:cubicBezTo>
                    <a:cubicBezTo>
                      <a:pt x="64544" y="14510"/>
                      <a:pt x="63904" y="14404"/>
                      <a:pt x="63477" y="14048"/>
                    </a:cubicBezTo>
                    <a:cubicBezTo>
                      <a:pt x="63449" y="14020"/>
                      <a:pt x="62631" y="13245"/>
                      <a:pt x="62231" y="13245"/>
                    </a:cubicBezTo>
                    <a:cubicBezTo>
                      <a:pt x="62115" y="13245"/>
                      <a:pt x="62034" y="13310"/>
                      <a:pt x="62018" y="13479"/>
                    </a:cubicBezTo>
                    <a:cubicBezTo>
                      <a:pt x="62054" y="12696"/>
                      <a:pt x="61449" y="12020"/>
                      <a:pt x="60666" y="11949"/>
                    </a:cubicBezTo>
                    <a:cubicBezTo>
                      <a:pt x="60879" y="11379"/>
                      <a:pt x="60737" y="10703"/>
                      <a:pt x="60275" y="10276"/>
                    </a:cubicBezTo>
                    <a:cubicBezTo>
                      <a:pt x="60057" y="10076"/>
                      <a:pt x="59785" y="9977"/>
                      <a:pt x="59509" y="9977"/>
                    </a:cubicBezTo>
                    <a:cubicBezTo>
                      <a:pt x="59198" y="9977"/>
                      <a:pt x="58883" y="10102"/>
                      <a:pt x="58638" y="10347"/>
                    </a:cubicBezTo>
                    <a:cubicBezTo>
                      <a:pt x="58567" y="9671"/>
                      <a:pt x="57997" y="9138"/>
                      <a:pt x="57321" y="9102"/>
                    </a:cubicBezTo>
                    <a:cubicBezTo>
                      <a:pt x="57296" y="9101"/>
                      <a:pt x="57271" y="9100"/>
                      <a:pt x="57245" y="9100"/>
                    </a:cubicBezTo>
                    <a:cubicBezTo>
                      <a:pt x="56605" y="9100"/>
                      <a:pt x="55678" y="9518"/>
                      <a:pt x="55507" y="10134"/>
                    </a:cubicBezTo>
                    <a:cubicBezTo>
                      <a:pt x="55400" y="9743"/>
                      <a:pt x="55151" y="9422"/>
                      <a:pt x="54795" y="9209"/>
                    </a:cubicBezTo>
                    <a:cubicBezTo>
                      <a:pt x="54687" y="9155"/>
                      <a:pt x="54152" y="8959"/>
                      <a:pt x="53867" y="8959"/>
                    </a:cubicBezTo>
                    <a:cubicBezTo>
                      <a:pt x="53775" y="8959"/>
                      <a:pt x="53709" y="8979"/>
                      <a:pt x="53692" y="9031"/>
                    </a:cubicBezTo>
                    <a:cubicBezTo>
                      <a:pt x="53870" y="8497"/>
                      <a:pt x="54048" y="7857"/>
                      <a:pt x="53728" y="7394"/>
                    </a:cubicBezTo>
                    <a:cubicBezTo>
                      <a:pt x="53502" y="7056"/>
                      <a:pt x="53099" y="6852"/>
                      <a:pt x="52694" y="6852"/>
                    </a:cubicBezTo>
                    <a:cubicBezTo>
                      <a:pt x="52587" y="6852"/>
                      <a:pt x="52480" y="6866"/>
                      <a:pt x="52376" y="6896"/>
                    </a:cubicBezTo>
                    <a:cubicBezTo>
                      <a:pt x="52696" y="6327"/>
                      <a:pt x="52553" y="5615"/>
                      <a:pt x="52055" y="5188"/>
                    </a:cubicBezTo>
                    <a:cubicBezTo>
                      <a:pt x="51868" y="5071"/>
                      <a:pt x="51661" y="5016"/>
                      <a:pt x="51458" y="5016"/>
                    </a:cubicBezTo>
                    <a:cubicBezTo>
                      <a:pt x="51044" y="5016"/>
                      <a:pt x="50645" y="5245"/>
                      <a:pt x="50454" y="5651"/>
                    </a:cubicBezTo>
                    <a:cubicBezTo>
                      <a:pt x="50315" y="4914"/>
                      <a:pt x="49697" y="4512"/>
                      <a:pt x="49080" y="4512"/>
                    </a:cubicBezTo>
                    <a:cubicBezTo>
                      <a:pt x="48594" y="4512"/>
                      <a:pt x="48108" y="4762"/>
                      <a:pt x="47857" y="5295"/>
                    </a:cubicBezTo>
                    <a:cubicBezTo>
                      <a:pt x="47999" y="4690"/>
                      <a:pt x="47964" y="4050"/>
                      <a:pt x="47679" y="3516"/>
                    </a:cubicBezTo>
                    <a:cubicBezTo>
                      <a:pt x="47537" y="3302"/>
                      <a:pt x="47359" y="3089"/>
                      <a:pt x="47110" y="2982"/>
                    </a:cubicBezTo>
                    <a:cubicBezTo>
                      <a:pt x="46896" y="2875"/>
                      <a:pt x="46505" y="2911"/>
                      <a:pt x="46362" y="2840"/>
                    </a:cubicBezTo>
                    <a:cubicBezTo>
                      <a:pt x="46078" y="2626"/>
                      <a:pt x="46185" y="1915"/>
                      <a:pt x="45829" y="1595"/>
                    </a:cubicBezTo>
                    <a:cubicBezTo>
                      <a:pt x="45645" y="1390"/>
                      <a:pt x="45391" y="1292"/>
                      <a:pt x="45134" y="1292"/>
                    </a:cubicBezTo>
                    <a:cubicBezTo>
                      <a:pt x="44943" y="1292"/>
                      <a:pt x="44750" y="1346"/>
                      <a:pt x="44583" y="1452"/>
                    </a:cubicBezTo>
                    <a:cubicBezTo>
                      <a:pt x="44441" y="776"/>
                      <a:pt x="43907" y="242"/>
                      <a:pt x="43267" y="65"/>
                    </a:cubicBezTo>
                    <a:cubicBezTo>
                      <a:pt x="43115" y="21"/>
                      <a:pt x="42959" y="1"/>
                      <a:pt x="42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550;p81"/>
              <p:cNvSpPr/>
              <p:nvPr/>
            </p:nvSpPr>
            <p:spPr>
              <a:xfrm>
                <a:off x="2036450" y="2621400"/>
                <a:ext cx="335050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9857" extrusionOk="0">
                    <a:moveTo>
                      <a:pt x="864" y="0"/>
                    </a:moveTo>
                    <a:cubicBezTo>
                      <a:pt x="808" y="0"/>
                      <a:pt x="753" y="22"/>
                      <a:pt x="712" y="73"/>
                    </a:cubicBezTo>
                    <a:lnTo>
                      <a:pt x="748" y="73"/>
                    </a:lnTo>
                    <a:cubicBezTo>
                      <a:pt x="0" y="1318"/>
                      <a:pt x="178" y="2884"/>
                      <a:pt x="1175" y="3951"/>
                    </a:cubicBezTo>
                    <a:cubicBezTo>
                      <a:pt x="1673" y="4414"/>
                      <a:pt x="2313" y="4734"/>
                      <a:pt x="3025" y="4841"/>
                    </a:cubicBezTo>
                    <a:cubicBezTo>
                      <a:pt x="3185" y="4859"/>
                      <a:pt x="3354" y="4868"/>
                      <a:pt x="3523" y="4868"/>
                    </a:cubicBezTo>
                    <a:cubicBezTo>
                      <a:pt x="3692" y="4868"/>
                      <a:pt x="3861" y="4859"/>
                      <a:pt x="4021" y="4841"/>
                    </a:cubicBezTo>
                    <a:cubicBezTo>
                      <a:pt x="4199" y="4805"/>
                      <a:pt x="4377" y="4770"/>
                      <a:pt x="4555" y="4699"/>
                    </a:cubicBezTo>
                    <a:cubicBezTo>
                      <a:pt x="4591" y="4690"/>
                      <a:pt x="4631" y="4672"/>
                      <a:pt x="4674" y="4650"/>
                    </a:cubicBezTo>
                    <a:lnTo>
                      <a:pt x="4674" y="4650"/>
                    </a:lnTo>
                    <a:cubicBezTo>
                      <a:pt x="4653" y="4865"/>
                      <a:pt x="4662" y="5092"/>
                      <a:pt x="4662" y="5268"/>
                    </a:cubicBezTo>
                    <a:cubicBezTo>
                      <a:pt x="4733" y="5695"/>
                      <a:pt x="4839" y="6122"/>
                      <a:pt x="5053" y="6513"/>
                    </a:cubicBezTo>
                    <a:cubicBezTo>
                      <a:pt x="5444" y="7260"/>
                      <a:pt x="6156" y="7830"/>
                      <a:pt x="6974" y="8079"/>
                    </a:cubicBezTo>
                    <a:cubicBezTo>
                      <a:pt x="7272" y="8169"/>
                      <a:pt x="7578" y="8213"/>
                      <a:pt x="7886" y="8213"/>
                    </a:cubicBezTo>
                    <a:cubicBezTo>
                      <a:pt x="8425" y="8213"/>
                      <a:pt x="8967" y="8079"/>
                      <a:pt x="9465" y="7830"/>
                    </a:cubicBezTo>
                    <a:cubicBezTo>
                      <a:pt x="9559" y="7767"/>
                      <a:pt x="9789" y="7568"/>
                      <a:pt x="9940" y="7568"/>
                    </a:cubicBezTo>
                    <a:cubicBezTo>
                      <a:pt x="9962" y="7568"/>
                      <a:pt x="9981" y="7572"/>
                      <a:pt x="9999" y="7581"/>
                    </a:cubicBezTo>
                    <a:cubicBezTo>
                      <a:pt x="10141" y="7616"/>
                      <a:pt x="10177" y="7901"/>
                      <a:pt x="10212" y="8008"/>
                    </a:cubicBezTo>
                    <a:cubicBezTo>
                      <a:pt x="10319" y="8363"/>
                      <a:pt x="10497" y="8719"/>
                      <a:pt x="10782" y="9004"/>
                    </a:cubicBezTo>
                    <a:cubicBezTo>
                      <a:pt x="11199" y="9561"/>
                      <a:pt x="11856" y="9856"/>
                      <a:pt x="12531" y="9856"/>
                    </a:cubicBezTo>
                    <a:cubicBezTo>
                      <a:pt x="12719" y="9856"/>
                      <a:pt x="12908" y="9833"/>
                      <a:pt x="13094" y="9787"/>
                    </a:cubicBezTo>
                    <a:cubicBezTo>
                      <a:pt x="13402" y="9718"/>
                      <a:pt x="13283" y="9322"/>
                      <a:pt x="13021" y="9322"/>
                    </a:cubicBezTo>
                    <a:cubicBezTo>
                      <a:pt x="13010" y="9322"/>
                      <a:pt x="12999" y="9323"/>
                      <a:pt x="12988" y="9324"/>
                    </a:cubicBezTo>
                    <a:cubicBezTo>
                      <a:pt x="12880" y="9340"/>
                      <a:pt x="12772" y="9348"/>
                      <a:pt x="12666" y="9348"/>
                    </a:cubicBezTo>
                    <a:cubicBezTo>
                      <a:pt x="12066" y="9348"/>
                      <a:pt x="11494" y="9096"/>
                      <a:pt x="11102" y="8613"/>
                    </a:cubicBezTo>
                    <a:cubicBezTo>
                      <a:pt x="10924" y="8328"/>
                      <a:pt x="10782" y="8008"/>
                      <a:pt x="10710" y="7652"/>
                    </a:cubicBezTo>
                    <a:cubicBezTo>
                      <a:pt x="10604" y="7367"/>
                      <a:pt x="10390" y="7118"/>
                      <a:pt x="10105" y="7047"/>
                    </a:cubicBezTo>
                    <a:cubicBezTo>
                      <a:pt x="10067" y="7040"/>
                      <a:pt x="10029" y="7037"/>
                      <a:pt x="9992" y="7037"/>
                    </a:cubicBezTo>
                    <a:cubicBezTo>
                      <a:pt x="9651" y="7037"/>
                      <a:pt x="9362" y="7307"/>
                      <a:pt x="9074" y="7403"/>
                    </a:cubicBezTo>
                    <a:cubicBezTo>
                      <a:pt x="8718" y="7545"/>
                      <a:pt x="8326" y="7616"/>
                      <a:pt x="7935" y="7616"/>
                    </a:cubicBezTo>
                    <a:cubicBezTo>
                      <a:pt x="7152" y="7581"/>
                      <a:pt x="6405" y="7225"/>
                      <a:pt x="5907" y="6584"/>
                    </a:cubicBezTo>
                    <a:cubicBezTo>
                      <a:pt x="5658" y="6264"/>
                      <a:pt x="5480" y="5908"/>
                      <a:pt x="5373" y="5517"/>
                    </a:cubicBezTo>
                    <a:cubicBezTo>
                      <a:pt x="5338" y="5304"/>
                      <a:pt x="5302" y="5054"/>
                      <a:pt x="5302" y="4841"/>
                    </a:cubicBezTo>
                    <a:cubicBezTo>
                      <a:pt x="5338" y="4627"/>
                      <a:pt x="5338" y="4414"/>
                      <a:pt x="5302" y="4201"/>
                    </a:cubicBezTo>
                    <a:cubicBezTo>
                      <a:pt x="5281" y="4116"/>
                      <a:pt x="5172" y="4044"/>
                      <a:pt x="5065" y="4044"/>
                    </a:cubicBezTo>
                    <a:cubicBezTo>
                      <a:pt x="5002" y="4044"/>
                      <a:pt x="4939" y="4069"/>
                      <a:pt x="4895" y="4132"/>
                    </a:cubicBezTo>
                    <a:lnTo>
                      <a:pt x="4895" y="4132"/>
                    </a:lnTo>
                    <a:cubicBezTo>
                      <a:pt x="4888" y="4120"/>
                      <a:pt x="4882" y="4107"/>
                      <a:pt x="4875" y="4094"/>
                    </a:cubicBezTo>
                    <a:cubicBezTo>
                      <a:pt x="4831" y="4138"/>
                      <a:pt x="4796" y="4192"/>
                      <a:pt x="4768" y="4253"/>
                    </a:cubicBezTo>
                    <a:lnTo>
                      <a:pt x="4768" y="4253"/>
                    </a:lnTo>
                    <a:cubicBezTo>
                      <a:pt x="4668" y="4296"/>
                      <a:pt x="4530" y="4320"/>
                      <a:pt x="4484" y="4343"/>
                    </a:cubicBezTo>
                    <a:cubicBezTo>
                      <a:pt x="4168" y="4464"/>
                      <a:pt x="3851" y="4520"/>
                      <a:pt x="3535" y="4520"/>
                    </a:cubicBezTo>
                    <a:cubicBezTo>
                      <a:pt x="3389" y="4520"/>
                      <a:pt x="3242" y="4508"/>
                      <a:pt x="3096" y="4485"/>
                    </a:cubicBezTo>
                    <a:cubicBezTo>
                      <a:pt x="2491" y="4414"/>
                      <a:pt x="1922" y="4129"/>
                      <a:pt x="1459" y="3667"/>
                    </a:cubicBezTo>
                    <a:cubicBezTo>
                      <a:pt x="641" y="2742"/>
                      <a:pt x="463" y="1390"/>
                      <a:pt x="1068" y="287"/>
                    </a:cubicBezTo>
                    <a:cubicBezTo>
                      <a:pt x="1144" y="134"/>
                      <a:pt x="1003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551;p81"/>
              <p:cNvSpPr/>
              <p:nvPr/>
            </p:nvSpPr>
            <p:spPr>
              <a:xfrm>
                <a:off x="2416275" y="2550675"/>
                <a:ext cx="340350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6774" extrusionOk="0">
                    <a:moveTo>
                      <a:pt x="323" y="0"/>
                    </a:moveTo>
                    <a:cubicBezTo>
                      <a:pt x="248" y="0"/>
                      <a:pt x="172" y="40"/>
                      <a:pt x="143" y="127"/>
                    </a:cubicBezTo>
                    <a:cubicBezTo>
                      <a:pt x="1" y="696"/>
                      <a:pt x="285" y="1301"/>
                      <a:pt x="819" y="1550"/>
                    </a:cubicBezTo>
                    <a:cubicBezTo>
                      <a:pt x="1083" y="1682"/>
                      <a:pt x="1372" y="1730"/>
                      <a:pt x="1667" y="1730"/>
                    </a:cubicBezTo>
                    <a:cubicBezTo>
                      <a:pt x="1964" y="1730"/>
                      <a:pt x="2269" y="1681"/>
                      <a:pt x="2562" y="1624"/>
                    </a:cubicBezTo>
                    <a:lnTo>
                      <a:pt x="2562" y="1624"/>
                    </a:lnTo>
                    <a:cubicBezTo>
                      <a:pt x="2380" y="2773"/>
                      <a:pt x="2951" y="3950"/>
                      <a:pt x="4057" y="4503"/>
                    </a:cubicBezTo>
                    <a:cubicBezTo>
                      <a:pt x="4441" y="4690"/>
                      <a:pt x="4853" y="4775"/>
                      <a:pt x="5268" y="4775"/>
                    </a:cubicBezTo>
                    <a:cubicBezTo>
                      <a:pt x="6039" y="4775"/>
                      <a:pt x="6821" y="4481"/>
                      <a:pt x="7459" y="4000"/>
                    </a:cubicBezTo>
                    <a:lnTo>
                      <a:pt x="7459" y="4000"/>
                    </a:lnTo>
                    <a:cubicBezTo>
                      <a:pt x="7626" y="5401"/>
                      <a:pt x="8695" y="6552"/>
                      <a:pt x="10141" y="6745"/>
                    </a:cubicBezTo>
                    <a:cubicBezTo>
                      <a:pt x="10283" y="6764"/>
                      <a:pt x="10424" y="6774"/>
                      <a:pt x="10563" y="6774"/>
                    </a:cubicBezTo>
                    <a:cubicBezTo>
                      <a:pt x="11968" y="6774"/>
                      <a:pt x="13236" y="5821"/>
                      <a:pt x="13592" y="4397"/>
                    </a:cubicBezTo>
                    <a:cubicBezTo>
                      <a:pt x="13613" y="4272"/>
                      <a:pt x="13526" y="4196"/>
                      <a:pt x="13435" y="4196"/>
                    </a:cubicBezTo>
                    <a:cubicBezTo>
                      <a:pt x="13369" y="4196"/>
                      <a:pt x="13302" y="4236"/>
                      <a:pt x="13272" y="4325"/>
                    </a:cubicBezTo>
                    <a:cubicBezTo>
                      <a:pt x="12891" y="5722"/>
                      <a:pt x="11760" y="6368"/>
                      <a:pt x="10630" y="6368"/>
                    </a:cubicBezTo>
                    <a:cubicBezTo>
                      <a:pt x="9226" y="6368"/>
                      <a:pt x="7824" y="5372"/>
                      <a:pt x="7864" y="3578"/>
                    </a:cubicBezTo>
                    <a:cubicBezTo>
                      <a:pt x="7864" y="3432"/>
                      <a:pt x="7763" y="3335"/>
                      <a:pt x="7654" y="3335"/>
                    </a:cubicBezTo>
                    <a:cubicBezTo>
                      <a:pt x="7604" y="3335"/>
                      <a:pt x="7553" y="3356"/>
                      <a:pt x="7508" y="3400"/>
                    </a:cubicBezTo>
                    <a:cubicBezTo>
                      <a:pt x="6949" y="4032"/>
                      <a:pt x="6174" y="4366"/>
                      <a:pt x="5376" y="4366"/>
                    </a:cubicBezTo>
                    <a:cubicBezTo>
                      <a:pt x="5006" y="4366"/>
                      <a:pt x="4631" y="4294"/>
                      <a:pt x="4270" y="4147"/>
                    </a:cubicBezTo>
                    <a:cubicBezTo>
                      <a:pt x="3274" y="3649"/>
                      <a:pt x="2740" y="2475"/>
                      <a:pt x="3060" y="1408"/>
                    </a:cubicBezTo>
                    <a:cubicBezTo>
                      <a:pt x="3092" y="1280"/>
                      <a:pt x="2982" y="1153"/>
                      <a:pt x="2856" y="1153"/>
                    </a:cubicBezTo>
                    <a:cubicBezTo>
                      <a:pt x="2841" y="1153"/>
                      <a:pt x="2826" y="1155"/>
                      <a:pt x="2811" y="1159"/>
                    </a:cubicBezTo>
                    <a:cubicBezTo>
                      <a:pt x="2469" y="1296"/>
                      <a:pt x="2112" y="1359"/>
                      <a:pt x="1760" y="1359"/>
                    </a:cubicBezTo>
                    <a:cubicBezTo>
                      <a:pt x="1562" y="1359"/>
                      <a:pt x="1366" y="1339"/>
                      <a:pt x="1175" y="1301"/>
                    </a:cubicBezTo>
                    <a:cubicBezTo>
                      <a:pt x="712" y="1159"/>
                      <a:pt x="428" y="696"/>
                      <a:pt x="499" y="234"/>
                    </a:cubicBezTo>
                    <a:cubicBezTo>
                      <a:pt x="541" y="86"/>
                      <a:pt x="433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552;p81"/>
              <p:cNvSpPr/>
              <p:nvPr/>
            </p:nvSpPr>
            <p:spPr>
              <a:xfrm>
                <a:off x="2571950" y="2886300"/>
                <a:ext cx="31225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5122" extrusionOk="0">
                    <a:moveTo>
                      <a:pt x="12289" y="0"/>
                    </a:moveTo>
                    <a:cubicBezTo>
                      <a:pt x="12187" y="0"/>
                      <a:pt x="12080" y="62"/>
                      <a:pt x="12062" y="187"/>
                    </a:cubicBezTo>
                    <a:cubicBezTo>
                      <a:pt x="11991" y="863"/>
                      <a:pt x="11564" y="1468"/>
                      <a:pt x="10924" y="1753"/>
                    </a:cubicBezTo>
                    <a:cubicBezTo>
                      <a:pt x="10728" y="1818"/>
                      <a:pt x="10523" y="1850"/>
                      <a:pt x="10319" y="1850"/>
                    </a:cubicBezTo>
                    <a:cubicBezTo>
                      <a:pt x="9851" y="1850"/>
                      <a:pt x="9384" y="1683"/>
                      <a:pt x="9038" y="1361"/>
                    </a:cubicBezTo>
                    <a:cubicBezTo>
                      <a:pt x="8987" y="1311"/>
                      <a:pt x="8924" y="1287"/>
                      <a:pt x="8862" y="1287"/>
                    </a:cubicBezTo>
                    <a:cubicBezTo>
                      <a:pt x="8750" y="1287"/>
                      <a:pt x="8646" y="1366"/>
                      <a:pt x="8646" y="1503"/>
                    </a:cubicBezTo>
                    <a:cubicBezTo>
                      <a:pt x="8682" y="2322"/>
                      <a:pt x="8219" y="3105"/>
                      <a:pt x="7508" y="3460"/>
                    </a:cubicBezTo>
                    <a:cubicBezTo>
                      <a:pt x="7216" y="3599"/>
                      <a:pt x="6897" y="3668"/>
                      <a:pt x="6579" y="3668"/>
                    </a:cubicBezTo>
                    <a:cubicBezTo>
                      <a:pt x="6081" y="3668"/>
                      <a:pt x="5585" y="3501"/>
                      <a:pt x="5195" y="3176"/>
                    </a:cubicBezTo>
                    <a:cubicBezTo>
                      <a:pt x="5146" y="3127"/>
                      <a:pt x="5072" y="3103"/>
                      <a:pt x="4998" y="3103"/>
                    </a:cubicBezTo>
                    <a:cubicBezTo>
                      <a:pt x="4855" y="3103"/>
                      <a:pt x="4709" y="3190"/>
                      <a:pt x="4732" y="3354"/>
                    </a:cubicBezTo>
                    <a:cubicBezTo>
                      <a:pt x="4768" y="3959"/>
                      <a:pt x="4305" y="4457"/>
                      <a:pt x="3736" y="4528"/>
                    </a:cubicBezTo>
                    <a:cubicBezTo>
                      <a:pt x="3667" y="4532"/>
                      <a:pt x="3598" y="4534"/>
                      <a:pt x="3528" y="4534"/>
                    </a:cubicBezTo>
                    <a:cubicBezTo>
                      <a:pt x="3022" y="4534"/>
                      <a:pt x="2506" y="4418"/>
                      <a:pt x="2099" y="4136"/>
                    </a:cubicBezTo>
                    <a:cubicBezTo>
                      <a:pt x="1174" y="3603"/>
                      <a:pt x="569" y="2642"/>
                      <a:pt x="498" y="1575"/>
                    </a:cubicBezTo>
                    <a:cubicBezTo>
                      <a:pt x="498" y="1415"/>
                      <a:pt x="374" y="1334"/>
                      <a:pt x="249" y="1334"/>
                    </a:cubicBezTo>
                    <a:cubicBezTo>
                      <a:pt x="125" y="1334"/>
                      <a:pt x="0" y="1415"/>
                      <a:pt x="0" y="1575"/>
                    </a:cubicBezTo>
                    <a:lnTo>
                      <a:pt x="36" y="1575"/>
                    </a:lnTo>
                    <a:cubicBezTo>
                      <a:pt x="71" y="2962"/>
                      <a:pt x="854" y="4172"/>
                      <a:pt x="2099" y="4812"/>
                    </a:cubicBezTo>
                    <a:cubicBezTo>
                      <a:pt x="2511" y="5018"/>
                      <a:pt x="2982" y="5121"/>
                      <a:pt x="3445" y="5121"/>
                    </a:cubicBezTo>
                    <a:cubicBezTo>
                      <a:pt x="3702" y="5121"/>
                      <a:pt x="3957" y="5090"/>
                      <a:pt x="4199" y="5026"/>
                    </a:cubicBezTo>
                    <a:cubicBezTo>
                      <a:pt x="4744" y="4835"/>
                      <a:pt x="5142" y="4394"/>
                      <a:pt x="5268" y="3863"/>
                    </a:cubicBezTo>
                    <a:lnTo>
                      <a:pt x="5268" y="3863"/>
                    </a:lnTo>
                    <a:cubicBezTo>
                      <a:pt x="5664" y="4064"/>
                      <a:pt x="6099" y="4167"/>
                      <a:pt x="6539" y="4167"/>
                    </a:cubicBezTo>
                    <a:cubicBezTo>
                      <a:pt x="6926" y="4167"/>
                      <a:pt x="7317" y="4087"/>
                      <a:pt x="7686" y="3923"/>
                    </a:cubicBezTo>
                    <a:cubicBezTo>
                      <a:pt x="8113" y="3709"/>
                      <a:pt x="8468" y="3354"/>
                      <a:pt x="8718" y="2962"/>
                    </a:cubicBezTo>
                    <a:cubicBezTo>
                      <a:pt x="8891" y="2639"/>
                      <a:pt x="9013" y="2299"/>
                      <a:pt x="9071" y="1953"/>
                    </a:cubicBezTo>
                    <a:lnTo>
                      <a:pt x="9071" y="1953"/>
                    </a:lnTo>
                    <a:cubicBezTo>
                      <a:pt x="9439" y="2182"/>
                      <a:pt x="9868" y="2301"/>
                      <a:pt x="10299" y="2301"/>
                    </a:cubicBezTo>
                    <a:cubicBezTo>
                      <a:pt x="10583" y="2301"/>
                      <a:pt x="10868" y="2249"/>
                      <a:pt x="11137" y="2144"/>
                    </a:cubicBezTo>
                    <a:cubicBezTo>
                      <a:pt x="11920" y="1824"/>
                      <a:pt x="12453" y="1041"/>
                      <a:pt x="12489" y="187"/>
                    </a:cubicBezTo>
                    <a:cubicBezTo>
                      <a:pt x="12489" y="62"/>
                      <a:pt x="12391" y="0"/>
                      <a:pt x="12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553;p81"/>
              <p:cNvSpPr/>
              <p:nvPr/>
            </p:nvSpPr>
            <p:spPr>
              <a:xfrm>
                <a:off x="1983050" y="3008900"/>
                <a:ext cx="2686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500" extrusionOk="0">
                    <a:moveTo>
                      <a:pt x="10450" y="1"/>
                    </a:moveTo>
                    <a:cubicBezTo>
                      <a:pt x="10377" y="1"/>
                      <a:pt x="10309" y="36"/>
                      <a:pt x="10285" y="122"/>
                    </a:cubicBezTo>
                    <a:cubicBezTo>
                      <a:pt x="9786" y="1225"/>
                      <a:pt x="8719" y="2043"/>
                      <a:pt x="7509" y="2186"/>
                    </a:cubicBezTo>
                    <a:cubicBezTo>
                      <a:pt x="7434" y="2190"/>
                      <a:pt x="7357" y="2192"/>
                      <a:pt x="7281" y="2192"/>
                    </a:cubicBezTo>
                    <a:cubicBezTo>
                      <a:pt x="6746" y="2192"/>
                      <a:pt x="6197" y="2083"/>
                      <a:pt x="5730" y="1865"/>
                    </a:cubicBezTo>
                    <a:cubicBezTo>
                      <a:pt x="5161" y="1545"/>
                      <a:pt x="4698" y="1154"/>
                      <a:pt x="4307" y="691"/>
                    </a:cubicBezTo>
                    <a:cubicBezTo>
                      <a:pt x="4266" y="630"/>
                      <a:pt x="4210" y="604"/>
                      <a:pt x="4152" y="604"/>
                    </a:cubicBezTo>
                    <a:cubicBezTo>
                      <a:pt x="4010" y="604"/>
                      <a:pt x="3855" y="763"/>
                      <a:pt x="3880" y="940"/>
                    </a:cubicBezTo>
                    <a:cubicBezTo>
                      <a:pt x="3916" y="1332"/>
                      <a:pt x="3809" y="1759"/>
                      <a:pt x="3560" y="2079"/>
                    </a:cubicBezTo>
                    <a:cubicBezTo>
                      <a:pt x="3382" y="2399"/>
                      <a:pt x="3097" y="2684"/>
                      <a:pt x="2741" y="2862"/>
                    </a:cubicBezTo>
                    <a:cubicBezTo>
                      <a:pt x="2450" y="3001"/>
                      <a:pt x="2136" y="3069"/>
                      <a:pt x="1824" y="3069"/>
                    </a:cubicBezTo>
                    <a:cubicBezTo>
                      <a:pt x="1337" y="3069"/>
                      <a:pt x="855" y="2902"/>
                      <a:pt x="464" y="2577"/>
                    </a:cubicBezTo>
                    <a:cubicBezTo>
                      <a:pt x="430" y="2554"/>
                      <a:pt x="393" y="2544"/>
                      <a:pt x="358" y="2544"/>
                    </a:cubicBezTo>
                    <a:cubicBezTo>
                      <a:pt x="172" y="2544"/>
                      <a:pt x="1" y="2814"/>
                      <a:pt x="180" y="2933"/>
                    </a:cubicBezTo>
                    <a:cubicBezTo>
                      <a:pt x="658" y="3302"/>
                      <a:pt x="1242" y="3499"/>
                      <a:pt x="1827" y="3499"/>
                    </a:cubicBezTo>
                    <a:cubicBezTo>
                      <a:pt x="2200" y="3499"/>
                      <a:pt x="2573" y="3419"/>
                      <a:pt x="2919" y="3253"/>
                    </a:cubicBezTo>
                    <a:cubicBezTo>
                      <a:pt x="3346" y="3040"/>
                      <a:pt x="3702" y="2719"/>
                      <a:pt x="3951" y="2292"/>
                    </a:cubicBezTo>
                    <a:cubicBezTo>
                      <a:pt x="4058" y="2115"/>
                      <a:pt x="4165" y="1901"/>
                      <a:pt x="4236" y="1688"/>
                    </a:cubicBezTo>
                    <a:cubicBezTo>
                      <a:pt x="4256" y="1618"/>
                      <a:pt x="4273" y="1549"/>
                      <a:pt x="4288" y="1479"/>
                    </a:cubicBezTo>
                    <a:lnTo>
                      <a:pt x="4288" y="1479"/>
                    </a:lnTo>
                    <a:cubicBezTo>
                      <a:pt x="4618" y="1841"/>
                      <a:pt x="5032" y="2128"/>
                      <a:pt x="5481" y="2328"/>
                    </a:cubicBezTo>
                    <a:cubicBezTo>
                      <a:pt x="6018" y="2583"/>
                      <a:pt x="6578" y="2702"/>
                      <a:pt x="7126" y="2702"/>
                    </a:cubicBezTo>
                    <a:cubicBezTo>
                      <a:pt x="8646" y="2702"/>
                      <a:pt x="10074" y="1781"/>
                      <a:pt x="10676" y="264"/>
                    </a:cubicBezTo>
                    <a:cubicBezTo>
                      <a:pt x="10746" y="125"/>
                      <a:pt x="10588" y="1"/>
                      <a:pt x="10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554;p81"/>
              <p:cNvSpPr/>
              <p:nvPr/>
            </p:nvSpPr>
            <p:spPr>
              <a:xfrm>
                <a:off x="1805175" y="2776850"/>
                <a:ext cx="1449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2506" extrusionOk="0">
                    <a:moveTo>
                      <a:pt x="314" y="0"/>
                    </a:moveTo>
                    <a:cubicBezTo>
                      <a:pt x="254" y="0"/>
                      <a:pt x="194" y="37"/>
                      <a:pt x="178" y="117"/>
                    </a:cubicBezTo>
                    <a:cubicBezTo>
                      <a:pt x="0" y="900"/>
                      <a:pt x="463" y="1683"/>
                      <a:pt x="1246" y="1968"/>
                    </a:cubicBezTo>
                    <a:cubicBezTo>
                      <a:pt x="1392" y="2009"/>
                      <a:pt x="1543" y="2029"/>
                      <a:pt x="1693" y="2029"/>
                    </a:cubicBezTo>
                    <a:cubicBezTo>
                      <a:pt x="2197" y="2029"/>
                      <a:pt x="2700" y="1804"/>
                      <a:pt x="3038" y="1425"/>
                    </a:cubicBezTo>
                    <a:lnTo>
                      <a:pt x="3038" y="1425"/>
                    </a:lnTo>
                    <a:cubicBezTo>
                      <a:pt x="3366" y="1876"/>
                      <a:pt x="3780" y="2318"/>
                      <a:pt x="4341" y="2466"/>
                    </a:cubicBezTo>
                    <a:cubicBezTo>
                      <a:pt x="4442" y="2493"/>
                      <a:pt x="4544" y="2505"/>
                      <a:pt x="4644" y="2505"/>
                    </a:cubicBezTo>
                    <a:cubicBezTo>
                      <a:pt x="5079" y="2505"/>
                      <a:pt x="5498" y="2265"/>
                      <a:pt x="5729" y="1861"/>
                    </a:cubicBezTo>
                    <a:cubicBezTo>
                      <a:pt x="5798" y="1722"/>
                      <a:pt x="5673" y="1629"/>
                      <a:pt x="5537" y="1629"/>
                    </a:cubicBezTo>
                    <a:cubicBezTo>
                      <a:pt x="5464" y="1629"/>
                      <a:pt x="5388" y="1656"/>
                      <a:pt x="5338" y="1719"/>
                    </a:cubicBezTo>
                    <a:cubicBezTo>
                      <a:pt x="5170" y="1934"/>
                      <a:pt x="4921" y="2053"/>
                      <a:pt x="4657" y="2053"/>
                    </a:cubicBezTo>
                    <a:cubicBezTo>
                      <a:pt x="4529" y="2053"/>
                      <a:pt x="4398" y="2026"/>
                      <a:pt x="4270" y="1968"/>
                    </a:cubicBezTo>
                    <a:cubicBezTo>
                      <a:pt x="3843" y="1719"/>
                      <a:pt x="3452" y="1363"/>
                      <a:pt x="3238" y="900"/>
                    </a:cubicBezTo>
                    <a:cubicBezTo>
                      <a:pt x="3185" y="829"/>
                      <a:pt x="3105" y="793"/>
                      <a:pt x="3029" y="793"/>
                    </a:cubicBezTo>
                    <a:cubicBezTo>
                      <a:pt x="2954" y="793"/>
                      <a:pt x="2883" y="829"/>
                      <a:pt x="2847" y="900"/>
                    </a:cubicBezTo>
                    <a:cubicBezTo>
                      <a:pt x="2587" y="1305"/>
                      <a:pt x="2163" y="1545"/>
                      <a:pt x="1708" y="1545"/>
                    </a:cubicBezTo>
                    <a:cubicBezTo>
                      <a:pt x="1602" y="1545"/>
                      <a:pt x="1495" y="1532"/>
                      <a:pt x="1388" y="1505"/>
                    </a:cubicBezTo>
                    <a:cubicBezTo>
                      <a:pt x="819" y="1292"/>
                      <a:pt x="427" y="758"/>
                      <a:pt x="463" y="153"/>
                    </a:cubicBezTo>
                    <a:cubicBezTo>
                      <a:pt x="463" y="55"/>
                      <a:pt x="388" y="0"/>
                      <a:pt x="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555;p81"/>
              <p:cNvSpPr/>
              <p:nvPr/>
            </p:nvSpPr>
            <p:spPr>
              <a:xfrm>
                <a:off x="1624725" y="2821650"/>
                <a:ext cx="12265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711" extrusionOk="0">
                    <a:moveTo>
                      <a:pt x="4513" y="0"/>
                    </a:moveTo>
                    <a:cubicBezTo>
                      <a:pt x="4393" y="0"/>
                      <a:pt x="4254" y="118"/>
                      <a:pt x="4301" y="282"/>
                    </a:cubicBezTo>
                    <a:cubicBezTo>
                      <a:pt x="4408" y="674"/>
                      <a:pt x="4301" y="1101"/>
                      <a:pt x="4016" y="1421"/>
                    </a:cubicBezTo>
                    <a:cubicBezTo>
                      <a:pt x="3832" y="1568"/>
                      <a:pt x="3611" y="1639"/>
                      <a:pt x="3390" y="1639"/>
                    </a:cubicBezTo>
                    <a:cubicBezTo>
                      <a:pt x="3184" y="1639"/>
                      <a:pt x="2978" y="1577"/>
                      <a:pt x="2806" y="1456"/>
                    </a:cubicBezTo>
                    <a:cubicBezTo>
                      <a:pt x="2760" y="1429"/>
                      <a:pt x="2706" y="1415"/>
                      <a:pt x="2653" y="1415"/>
                    </a:cubicBezTo>
                    <a:cubicBezTo>
                      <a:pt x="2504" y="1415"/>
                      <a:pt x="2362" y="1522"/>
                      <a:pt x="2415" y="1706"/>
                    </a:cubicBezTo>
                    <a:cubicBezTo>
                      <a:pt x="2593" y="2239"/>
                      <a:pt x="2379" y="2809"/>
                      <a:pt x="1881" y="3093"/>
                    </a:cubicBezTo>
                    <a:cubicBezTo>
                      <a:pt x="1709" y="3174"/>
                      <a:pt x="1529" y="3213"/>
                      <a:pt x="1354" y="3213"/>
                    </a:cubicBezTo>
                    <a:cubicBezTo>
                      <a:pt x="987" y="3213"/>
                      <a:pt x="639" y="3039"/>
                      <a:pt x="423" y="2702"/>
                    </a:cubicBezTo>
                    <a:cubicBezTo>
                      <a:pt x="382" y="2651"/>
                      <a:pt x="326" y="2629"/>
                      <a:pt x="271" y="2629"/>
                    </a:cubicBezTo>
                    <a:cubicBezTo>
                      <a:pt x="134" y="2629"/>
                      <a:pt x="1" y="2763"/>
                      <a:pt x="102" y="2915"/>
                    </a:cubicBezTo>
                    <a:cubicBezTo>
                      <a:pt x="406" y="3475"/>
                      <a:pt x="893" y="3710"/>
                      <a:pt x="1380" y="3710"/>
                    </a:cubicBezTo>
                    <a:cubicBezTo>
                      <a:pt x="2229" y="3710"/>
                      <a:pt x="3080" y="2997"/>
                      <a:pt x="2964" y="2049"/>
                    </a:cubicBezTo>
                    <a:lnTo>
                      <a:pt x="2964" y="2049"/>
                    </a:lnTo>
                    <a:cubicBezTo>
                      <a:pt x="3081" y="2077"/>
                      <a:pt x="3199" y="2090"/>
                      <a:pt x="3317" y="2090"/>
                    </a:cubicBezTo>
                    <a:cubicBezTo>
                      <a:pt x="3658" y="2090"/>
                      <a:pt x="3994" y="1974"/>
                      <a:pt x="4265" y="1741"/>
                    </a:cubicBezTo>
                    <a:cubicBezTo>
                      <a:pt x="4763" y="1350"/>
                      <a:pt x="4906" y="674"/>
                      <a:pt x="4657" y="104"/>
                    </a:cubicBezTo>
                    <a:cubicBezTo>
                      <a:pt x="4632" y="32"/>
                      <a:pt x="4575" y="0"/>
                      <a:pt x="4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556;p81"/>
              <p:cNvSpPr/>
              <p:nvPr/>
            </p:nvSpPr>
            <p:spPr>
              <a:xfrm>
                <a:off x="1506300" y="3183525"/>
                <a:ext cx="1503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1884" extrusionOk="0">
                    <a:moveTo>
                      <a:pt x="245" y="1"/>
                    </a:moveTo>
                    <a:cubicBezTo>
                      <a:pt x="124" y="1"/>
                      <a:pt x="0" y="93"/>
                      <a:pt x="0" y="253"/>
                    </a:cubicBezTo>
                    <a:cubicBezTo>
                      <a:pt x="36" y="1036"/>
                      <a:pt x="676" y="1641"/>
                      <a:pt x="1459" y="1712"/>
                    </a:cubicBezTo>
                    <a:cubicBezTo>
                      <a:pt x="2059" y="1685"/>
                      <a:pt x="2575" y="1344"/>
                      <a:pt x="2863" y="851"/>
                    </a:cubicBezTo>
                    <a:lnTo>
                      <a:pt x="2863" y="851"/>
                    </a:lnTo>
                    <a:cubicBezTo>
                      <a:pt x="3174" y="1351"/>
                      <a:pt x="3670" y="1718"/>
                      <a:pt x="4270" y="1854"/>
                    </a:cubicBezTo>
                    <a:cubicBezTo>
                      <a:pt x="4369" y="1874"/>
                      <a:pt x="4466" y="1883"/>
                      <a:pt x="4563" y="1883"/>
                    </a:cubicBezTo>
                    <a:cubicBezTo>
                      <a:pt x="5161" y="1883"/>
                      <a:pt x="5697" y="1517"/>
                      <a:pt x="5942" y="965"/>
                    </a:cubicBezTo>
                    <a:cubicBezTo>
                      <a:pt x="6012" y="826"/>
                      <a:pt x="5885" y="717"/>
                      <a:pt x="5759" y="717"/>
                    </a:cubicBezTo>
                    <a:cubicBezTo>
                      <a:pt x="5691" y="717"/>
                      <a:pt x="5624" y="748"/>
                      <a:pt x="5586" y="822"/>
                    </a:cubicBezTo>
                    <a:cubicBezTo>
                      <a:pt x="5361" y="1190"/>
                      <a:pt x="4978" y="1400"/>
                      <a:pt x="4580" y="1400"/>
                    </a:cubicBezTo>
                    <a:cubicBezTo>
                      <a:pt x="4477" y="1400"/>
                      <a:pt x="4373" y="1386"/>
                      <a:pt x="4270" y="1356"/>
                    </a:cubicBezTo>
                    <a:cubicBezTo>
                      <a:pt x="3736" y="1107"/>
                      <a:pt x="3309" y="716"/>
                      <a:pt x="3060" y="182"/>
                    </a:cubicBezTo>
                    <a:cubicBezTo>
                      <a:pt x="3007" y="115"/>
                      <a:pt x="2933" y="83"/>
                      <a:pt x="2861" y="83"/>
                    </a:cubicBezTo>
                    <a:cubicBezTo>
                      <a:pt x="2744" y="83"/>
                      <a:pt x="2633" y="169"/>
                      <a:pt x="2633" y="324"/>
                    </a:cubicBezTo>
                    <a:cubicBezTo>
                      <a:pt x="2531" y="835"/>
                      <a:pt x="2070" y="1216"/>
                      <a:pt x="1562" y="1216"/>
                    </a:cubicBezTo>
                    <a:cubicBezTo>
                      <a:pt x="1540" y="1216"/>
                      <a:pt x="1517" y="1215"/>
                      <a:pt x="1495" y="1214"/>
                    </a:cubicBezTo>
                    <a:cubicBezTo>
                      <a:pt x="961" y="1107"/>
                      <a:pt x="534" y="716"/>
                      <a:pt x="463" y="182"/>
                    </a:cubicBezTo>
                    <a:cubicBezTo>
                      <a:pt x="432" y="57"/>
                      <a:pt x="339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3557;p81"/>
              <p:cNvSpPr/>
              <p:nvPr/>
            </p:nvSpPr>
            <p:spPr>
              <a:xfrm>
                <a:off x="3003700" y="2865850"/>
                <a:ext cx="1329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2281" extrusionOk="0">
                    <a:moveTo>
                      <a:pt x="236" y="1"/>
                    </a:moveTo>
                    <a:cubicBezTo>
                      <a:pt x="118" y="1"/>
                      <a:pt x="0" y="101"/>
                      <a:pt x="22" y="258"/>
                    </a:cubicBezTo>
                    <a:cubicBezTo>
                      <a:pt x="200" y="827"/>
                      <a:pt x="627" y="1218"/>
                      <a:pt x="1197" y="1325"/>
                    </a:cubicBezTo>
                    <a:cubicBezTo>
                      <a:pt x="1341" y="1361"/>
                      <a:pt x="1488" y="1379"/>
                      <a:pt x="1633" y="1379"/>
                    </a:cubicBezTo>
                    <a:cubicBezTo>
                      <a:pt x="1902" y="1379"/>
                      <a:pt x="2165" y="1318"/>
                      <a:pt x="2396" y="1200"/>
                    </a:cubicBezTo>
                    <a:lnTo>
                      <a:pt x="2396" y="1200"/>
                    </a:lnTo>
                    <a:cubicBezTo>
                      <a:pt x="2593" y="1881"/>
                      <a:pt x="3241" y="2281"/>
                      <a:pt x="3891" y="2281"/>
                    </a:cubicBezTo>
                    <a:cubicBezTo>
                      <a:pt x="4406" y="2281"/>
                      <a:pt x="4922" y="2029"/>
                      <a:pt x="5217" y="1468"/>
                    </a:cubicBezTo>
                    <a:cubicBezTo>
                      <a:pt x="5316" y="1271"/>
                      <a:pt x="5160" y="1109"/>
                      <a:pt x="5007" y="1109"/>
                    </a:cubicBezTo>
                    <a:cubicBezTo>
                      <a:pt x="4938" y="1109"/>
                      <a:pt x="4870" y="1141"/>
                      <a:pt x="4826" y="1218"/>
                    </a:cubicBezTo>
                    <a:cubicBezTo>
                      <a:pt x="4640" y="1591"/>
                      <a:pt x="4236" y="1801"/>
                      <a:pt x="3829" y="1801"/>
                    </a:cubicBezTo>
                    <a:cubicBezTo>
                      <a:pt x="3770" y="1801"/>
                      <a:pt x="3710" y="1797"/>
                      <a:pt x="3652" y="1788"/>
                    </a:cubicBezTo>
                    <a:cubicBezTo>
                      <a:pt x="3189" y="1645"/>
                      <a:pt x="2833" y="1218"/>
                      <a:pt x="2833" y="720"/>
                    </a:cubicBezTo>
                    <a:cubicBezTo>
                      <a:pt x="2833" y="574"/>
                      <a:pt x="2716" y="478"/>
                      <a:pt x="2585" y="478"/>
                    </a:cubicBezTo>
                    <a:cubicBezTo>
                      <a:pt x="2525" y="478"/>
                      <a:pt x="2462" y="498"/>
                      <a:pt x="2406" y="542"/>
                    </a:cubicBezTo>
                    <a:cubicBezTo>
                      <a:pt x="2194" y="754"/>
                      <a:pt x="1904" y="868"/>
                      <a:pt x="1607" y="868"/>
                    </a:cubicBezTo>
                    <a:cubicBezTo>
                      <a:pt x="1506" y="868"/>
                      <a:pt x="1403" y="854"/>
                      <a:pt x="1303" y="827"/>
                    </a:cubicBezTo>
                    <a:cubicBezTo>
                      <a:pt x="948" y="720"/>
                      <a:pt x="592" y="436"/>
                      <a:pt x="414" y="115"/>
                    </a:cubicBezTo>
                    <a:cubicBezTo>
                      <a:pt x="374" y="36"/>
                      <a:pt x="30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3558;p81"/>
              <p:cNvSpPr/>
              <p:nvPr/>
            </p:nvSpPr>
            <p:spPr>
              <a:xfrm>
                <a:off x="3158125" y="3012950"/>
                <a:ext cx="11650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3332" extrusionOk="0">
                    <a:moveTo>
                      <a:pt x="580" y="0"/>
                    </a:moveTo>
                    <a:cubicBezTo>
                      <a:pt x="528" y="0"/>
                      <a:pt x="474" y="20"/>
                      <a:pt x="428" y="67"/>
                    </a:cubicBezTo>
                    <a:cubicBezTo>
                      <a:pt x="1" y="565"/>
                      <a:pt x="1" y="1312"/>
                      <a:pt x="464" y="1775"/>
                    </a:cubicBezTo>
                    <a:cubicBezTo>
                      <a:pt x="703" y="1980"/>
                      <a:pt x="1008" y="2086"/>
                      <a:pt x="1312" y="2086"/>
                    </a:cubicBezTo>
                    <a:cubicBezTo>
                      <a:pt x="1489" y="2086"/>
                      <a:pt x="1665" y="2051"/>
                      <a:pt x="1827" y="1977"/>
                    </a:cubicBezTo>
                    <a:lnTo>
                      <a:pt x="1827" y="1977"/>
                    </a:lnTo>
                    <a:cubicBezTo>
                      <a:pt x="1862" y="2138"/>
                      <a:pt x="1918" y="2299"/>
                      <a:pt x="1994" y="2451"/>
                    </a:cubicBezTo>
                    <a:cubicBezTo>
                      <a:pt x="2136" y="2735"/>
                      <a:pt x="2349" y="2949"/>
                      <a:pt x="2634" y="3127"/>
                    </a:cubicBezTo>
                    <a:cubicBezTo>
                      <a:pt x="2897" y="3266"/>
                      <a:pt x="3180" y="3331"/>
                      <a:pt x="3460" y="3331"/>
                    </a:cubicBezTo>
                    <a:cubicBezTo>
                      <a:pt x="3824" y="3331"/>
                      <a:pt x="4183" y="3221"/>
                      <a:pt x="4484" y="3020"/>
                    </a:cubicBezTo>
                    <a:cubicBezTo>
                      <a:pt x="4660" y="2874"/>
                      <a:pt x="4547" y="2583"/>
                      <a:pt x="4363" y="2583"/>
                    </a:cubicBezTo>
                    <a:cubicBezTo>
                      <a:pt x="4323" y="2583"/>
                      <a:pt x="4279" y="2597"/>
                      <a:pt x="4235" y="2629"/>
                    </a:cubicBezTo>
                    <a:cubicBezTo>
                      <a:pt x="4032" y="2791"/>
                      <a:pt x="3770" y="2873"/>
                      <a:pt x="3504" y="2873"/>
                    </a:cubicBezTo>
                    <a:cubicBezTo>
                      <a:pt x="3304" y="2873"/>
                      <a:pt x="3102" y="2827"/>
                      <a:pt x="2919" y="2735"/>
                    </a:cubicBezTo>
                    <a:cubicBezTo>
                      <a:pt x="2492" y="2522"/>
                      <a:pt x="2243" y="2059"/>
                      <a:pt x="2278" y="1597"/>
                    </a:cubicBezTo>
                    <a:cubicBezTo>
                      <a:pt x="2327" y="1425"/>
                      <a:pt x="2207" y="1304"/>
                      <a:pt x="2069" y="1304"/>
                    </a:cubicBezTo>
                    <a:cubicBezTo>
                      <a:pt x="2007" y="1304"/>
                      <a:pt x="1942" y="1328"/>
                      <a:pt x="1887" y="1383"/>
                    </a:cubicBezTo>
                    <a:cubicBezTo>
                      <a:pt x="1727" y="1508"/>
                      <a:pt x="1540" y="1570"/>
                      <a:pt x="1358" y="1570"/>
                    </a:cubicBezTo>
                    <a:cubicBezTo>
                      <a:pt x="1175" y="1570"/>
                      <a:pt x="997" y="1508"/>
                      <a:pt x="855" y="1383"/>
                    </a:cubicBezTo>
                    <a:cubicBezTo>
                      <a:pt x="570" y="1063"/>
                      <a:pt x="535" y="636"/>
                      <a:pt x="748" y="316"/>
                    </a:cubicBezTo>
                    <a:cubicBezTo>
                      <a:pt x="853" y="158"/>
                      <a:pt x="726" y="0"/>
                      <a:pt x="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559;p81"/>
              <p:cNvSpPr/>
              <p:nvPr/>
            </p:nvSpPr>
            <p:spPr>
              <a:xfrm>
                <a:off x="2909575" y="3056875"/>
                <a:ext cx="105950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870" extrusionOk="0">
                    <a:moveTo>
                      <a:pt x="2891" y="1"/>
                    </a:moveTo>
                    <a:cubicBezTo>
                      <a:pt x="2686" y="1"/>
                      <a:pt x="2569" y="353"/>
                      <a:pt x="2791" y="480"/>
                    </a:cubicBezTo>
                    <a:cubicBezTo>
                      <a:pt x="3183" y="622"/>
                      <a:pt x="3432" y="1014"/>
                      <a:pt x="3432" y="1476"/>
                    </a:cubicBezTo>
                    <a:cubicBezTo>
                      <a:pt x="3361" y="1903"/>
                      <a:pt x="3005" y="2224"/>
                      <a:pt x="2578" y="2295"/>
                    </a:cubicBezTo>
                    <a:cubicBezTo>
                      <a:pt x="2435" y="2330"/>
                      <a:pt x="2364" y="2437"/>
                      <a:pt x="2400" y="2579"/>
                    </a:cubicBezTo>
                    <a:cubicBezTo>
                      <a:pt x="2649" y="3113"/>
                      <a:pt x="2507" y="3754"/>
                      <a:pt x="2044" y="4181"/>
                    </a:cubicBezTo>
                    <a:cubicBezTo>
                      <a:pt x="1784" y="4354"/>
                      <a:pt x="1481" y="4443"/>
                      <a:pt x="1181" y="4443"/>
                    </a:cubicBezTo>
                    <a:cubicBezTo>
                      <a:pt x="867" y="4443"/>
                      <a:pt x="556" y="4345"/>
                      <a:pt x="301" y="4145"/>
                    </a:cubicBezTo>
                    <a:cubicBezTo>
                      <a:pt x="274" y="4125"/>
                      <a:pt x="246" y="4116"/>
                      <a:pt x="219" y="4116"/>
                    </a:cubicBezTo>
                    <a:cubicBezTo>
                      <a:pt x="101" y="4116"/>
                      <a:pt x="0" y="4279"/>
                      <a:pt x="87" y="4394"/>
                    </a:cubicBezTo>
                    <a:lnTo>
                      <a:pt x="123" y="4394"/>
                    </a:lnTo>
                    <a:cubicBezTo>
                      <a:pt x="455" y="4707"/>
                      <a:pt x="885" y="4869"/>
                      <a:pt x="1316" y="4869"/>
                    </a:cubicBezTo>
                    <a:cubicBezTo>
                      <a:pt x="1670" y="4869"/>
                      <a:pt x="2024" y="4761"/>
                      <a:pt x="2329" y="4536"/>
                    </a:cubicBezTo>
                    <a:cubicBezTo>
                      <a:pt x="2888" y="4102"/>
                      <a:pt x="3121" y="3368"/>
                      <a:pt x="2935" y="2692"/>
                    </a:cubicBezTo>
                    <a:lnTo>
                      <a:pt x="2935" y="2692"/>
                    </a:lnTo>
                    <a:cubicBezTo>
                      <a:pt x="4128" y="2271"/>
                      <a:pt x="4237" y="518"/>
                      <a:pt x="2969" y="18"/>
                    </a:cubicBezTo>
                    <a:cubicBezTo>
                      <a:pt x="2942" y="6"/>
                      <a:pt x="2916" y="1"/>
                      <a:pt x="2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560;p81"/>
              <p:cNvSpPr/>
              <p:nvPr/>
            </p:nvSpPr>
            <p:spPr>
              <a:xfrm>
                <a:off x="1717100" y="3951500"/>
                <a:ext cx="344675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7855" extrusionOk="0">
                    <a:moveTo>
                      <a:pt x="4548" y="1"/>
                    </a:moveTo>
                    <a:cubicBezTo>
                      <a:pt x="4419" y="1"/>
                      <a:pt x="4289" y="21"/>
                      <a:pt x="4164" y="63"/>
                    </a:cubicBezTo>
                    <a:cubicBezTo>
                      <a:pt x="3523" y="347"/>
                      <a:pt x="3132" y="988"/>
                      <a:pt x="3168" y="1664"/>
                    </a:cubicBezTo>
                    <a:cubicBezTo>
                      <a:pt x="3151" y="1663"/>
                      <a:pt x="3135" y="1663"/>
                      <a:pt x="3119" y="1663"/>
                    </a:cubicBezTo>
                    <a:cubicBezTo>
                      <a:pt x="1759" y="1663"/>
                      <a:pt x="899" y="3137"/>
                      <a:pt x="1602" y="4332"/>
                    </a:cubicBezTo>
                    <a:cubicBezTo>
                      <a:pt x="784" y="4581"/>
                      <a:pt x="392" y="5506"/>
                      <a:pt x="784" y="6254"/>
                    </a:cubicBezTo>
                    <a:cubicBezTo>
                      <a:pt x="719" y="6221"/>
                      <a:pt x="652" y="6206"/>
                      <a:pt x="585" y="6206"/>
                    </a:cubicBezTo>
                    <a:cubicBezTo>
                      <a:pt x="287" y="6206"/>
                      <a:pt x="1" y="6503"/>
                      <a:pt x="1" y="6823"/>
                    </a:cubicBezTo>
                    <a:cubicBezTo>
                      <a:pt x="37" y="7214"/>
                      <a:pt x="286" y="7570"/>
                      <a:pt x="677" y="7712"/>
                    </a:cubicBezTo>
                    <a:cubicBezTo>
                      <a:pt x="1033" y="7819"/>
                      <a:pt x="1460" y="7855"/>
                      <a:pt x="1851" y="7855"/>
                    </a:cubicBezTo>
                    <a:lnTo>
                      <a:pt x="6868" y="7712"/>
                    </a:lnTo>
                    <a:cubicBezTo>
                      <a:pt x="6953" y="7710"/>
                      <a:pt x="7040" y="7710"/>
                      <a:pt x="7128" y="7710"/>
                    </a:cubicBezTo>
                    <a:cubicBezTo>
                      <a:pt x="8027" y="7710"/>
                      <a:pt x="9053" y="7802"/>
                      <a:pt x="10027" y="7802"/>
                    </a:cubicBezTo>
                    <a:cubicBezTo>
                      <a:pt x="10704" y="7802"/>
                      <a:pt x="11355" y="7757"/>
                      <a:pt x="11921" y="7606"/>
                    </a:cubicBezTo>
                    <a:cubicBezTo>
                      <a:pt x="13787" y="7100"/>
                      <a:pt x="12560" y="4935"/>
                      <a:pt x="11065" y="4935"/>
                    </a:cubicBezTo>
                    <a:cubicBezTo>
                      <a:pt x="10878" y="4935"/>
                      <a:pt x="10687" y="4969"/>
                      <a:pt x="10497" y="5044"/>
                    </a:cubicBezTo>
                    <a:cubicBezTo>
                      <a:pt x="10640" y="4546"/>
                      <a:pt x="10533" y="4048"/>
                      <a:pt x="10213" y="3656"/>
                    </a:cubicBezTo>
                    <a:cubicBezTo>
                      <a:pt x="9946" y="3414"/>
                      <a:pt x="9613" y="3287"/>
                      <a:pt x="9282" y="3287"/>
                    </a:cubicBezTo>
                    <a:cubicBezTo>
                      <a:pt x="9127" y="3287"/>
                      <a:pt x="8973" y="3315"/>
                      <a:pt x="8825" y="3372"/>
                    </a:cubicBezTo>
                    <a:cubicBezTo>
                      <a:pt x="9062" y="2767"/>
                      <a:pt x="8560" y="2220"/>
                      <a:pt x="8023" y="2220"/>
                    </a:cubicBezTo>
                    <a:cubicBezTo>
                      <a:pt x="7834" y="2220"/>
                      <a:pt x="7640" y="2289"/>
                      <a:pt x="7473" y="2446"/>
                    </a:cubicBezTo>
                    <a:cubicBezTo>
                      <a:pt x="7975" y="1581"/>
                      <a:pt x="7273" y="650"/>
                      <a:pt x="6432" y="650"/>
                    </a:cubicBezTo>
                    <a:cubicBezTo>
                      <a:pt x="6201" y="650"/>
                      <a:pt x="5959" y="720"/>
                      <a:pt x="5729" y="881"/>
                    </a:cubicBezTo>
                    <a:cubicBezTo>
                      <a:pt x="5586" y="337"/>
                      <a:pt x="5075" y="1"/>
                      <a:pt x="4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561;p81"/>
              <p:cNvSpPr/>
              <p:nvPr/>
            </p:nvSpPr>
            <p:spPr>
              <a:xfrm>
                <a:off x="2754300" y="3953050"/>
                <a:ext cx="345025" cy="1942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7771" extrusionOk="0">
                    <a:moveTo>
                      <a:pt x="4163" y="1"/>
                    </a:moveTo>
                    <a:cubicBezTo>
                      <a:pt x="3523" y="285"/>
                      <a:pt x="3131" y="926"/>
                      <a:pt x="3167" y="1602"/>
                    </a:cubicBezTo>
                    <a:cubicBezTo>
                      <a:pt x="3151" y="1601"/>
                      <a:pt x="3135" y="1601"/>
                      <a:pt x="3118" y="1601"/>
                    </a:cubicBezTo>
                    <a:cubicBezTo>
                      <a:pt x="1759" y="1601"/>
                      <a:pt x="898" y="3075"/>
                      <a:pt x="1601" y="4270"/>
                    </a:cubicBezTo>
                    <a:cubicBezTo>
                      <a:pt x="783" y="4519"/>
                      <a:pt x="392" y="5409"/>
                      <a:pt x="783" y="6192"/>
                    </a:cubicBezTo>
                    <a:cubicBezTo>
                      <a:pt x="718" y="6159"/>
                      <a:pt x="651" y="6144"/>
                      <a:pt x="585" y="6144"/>
                    </a:cubicBezTo>
                    <a:cubicBezTo>
                      <a:pt x="286" y="6144"/>
                      <a:pt x="0" y="6441"/>
                      <a:pt x="0" y="6761"/>
                    </a:cubicBezTo>
                    <a:cubicBezTo>
                      <a:pt x="36" y="7152"/>
                      <a:pt x="285" y="7508"/>
                      <a:pt x="676" y="7650"/>
                    </a:cubicBezTo>
                    <a:cubicBezTo>
                      <a:pt x="943" y="7730"/>
                      <a:pt x="1250" y="7770"/>
                      <a:pt x="1552" y="7770"/>
                    </a:cubicBezTo>
                    <a:cubicBezTo>
                      <a:pt x="1653" y="7770"/>
                      <a:pt x="1753" y="7766"/>
                      <a:pt x="1850" y="7757"/>
                    </a:cubicBezTo>
                    <a:lnTo>
                      <a:pt x="6867" y="7650"/>
                    </a:lnTo>
                    <a:cubicBezTo>
                      <a:pt x="6953" y="7648"/>
                      <a:pt x="7039" y="7648"/>
                      <a:pt x="7127" y="7648"/>
                    </a:cubicBezTo>
                    <a:cubicBezTo>
                      <a:pt x="8024" y="7648"/>
                      <a:pt x="9040" y="7740"/>
                      <a:pt x="10019" y="7740"/>
                    </a:cubicBezTo>
                    <a:cubicBezTo>
                      <a:pt x="10699" y="7740"/>
                      <a:pt x="11362" y="7695"/>
                      <a:pt x="11955" y="7544"/>
                    </a:cubicBezTo>
                    <a:cubicBezTo>
                      <a:pt x="13800" y="7035"/>
                      <a:pt x="12545" y="4848"/>
                      <a:pt x="11038" y="4848"/>
                    </a:cubicBezTo>
                    <a:cubicBezTo>
                      <a:pt x="10860" y="4848"/>
                      <a:pt x="10678" y="4878"/>
                      <a:pt x="10497" y="4946"/>
                    </a:cubicBezTo>
                    <a:cubicBezTo>
                      <a:pt x="10639" y="4484"/>
                      <a:pt x="10532" y="3986"/>
                      <a:pt x="10212" y="3594"/>
                    </a:cubicBezTo>
                    <a:cubicBezTo>
                      <a:pt x="9945" y="3352"/>
                      <a:pt x="9613" y="3225"/>
                      <a:pt x="9282" y="3225"/>
                    </a:cubicBezTo>
                    <a:cubicBezTo>
                      <a:pt x="9127" y="3225"/>
                      <a:pt x="8972" y="3253"/>
                      <a:pt x="8824" y="3310"/>
                    </a:cubicBezTo>
                    <a:cubicBezTo>
                      <a:pt x="9061" y="2705"/>
                      <a:pt x="8579" y="2158"/>
                      <a:pt x="8038" y="2158"/>
                    </a:cubicBezTo>
                    <a:cubicBezTo>
                      <a:pt x="7847" y="2158"/>
                      <a:pt x="7649" y="2227"/>
                      <a:pt x="7472" y="2384"/>
                    </a:cubicBezTo>
                    <a:cubicBezTo>
                      <a:pt x="6583" y="1317"/>
                      <a:pt x="5444" y="499"/>
                      <a:pt x="4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562;p81"/>
              <p:cNvSpPr/>
              <p:nvPr/>
            </p:nvSpPr>
            <p:spPr>
              <a:xfrm>
                <a:off x="2974000" y="2925200"/>
                <a:ext cx="224200" cy="12160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48640" extrusionOk="0">
                    <a:moveTo>
                      <a:pt x="593" y="1"/>
                    </a:moveTo>
                    <a:cubicBezTo>
                      <a:pt x="550" y="1"/>
                      <a:pt x="506" y="6"/>
                      <a:pt x="463" y="19"/>
                    </a:cubicBezTo>
                    <a:cubicBezTo>
                      <a:pt x="179" y="90"/>
                      <a:pt x="1" y="374"/>
                      <a:pt x="72" y="624"/>
                    </a:cubicBezTo>
                    <a:cubicBezTo>
                      <a:pt x="285" y="1300"/>
                      <a:pt x="641" y="1904"/>
                      <a:pt x="1139" y="2403"/>
                    </a:cubicBezTo>
                    <a:cubicBezTo>
                      <a:pt x="1353" y="2652"/>
                      <a:pt x="1637" y="2865"/>
                      <a:pt x="1922" y="3043"/>
                    </a:cubicBezTo>
                    <a:cubicBezTo>
                      <a:pt x="2029" y="3150"/>
                      <a:pt x="2171" y="3221"/>
                      <a:pt x="2314" y="3292"/>
                    </a:cubicBezTo>
                    <a:cubicBezTo>
                      <a:pt x="2456" y="3328"/>
                      <a:pt x="2598" y="3363"/>
                      <a:pt x="2705" y="3399"/>
                    </a:cubicBezTo>
                    <a:cubicBezTo>
                      <a:pt x="2598" y="6779"/>
                      <a:pt x="2491" y="10159"/>
                      <a:pt x="2420" y="13575"/>
                    </a:cubicBezTo>
                    <a:lnTo>
                      <a:pt x="2385" y="13504"/>
                    </a:lnTo>
                    <a:cubicBezTo>
                      <a:pt x="2242" y="13433"/>
                      <a:pt x="2136" y="13361"/>
                      <a:pt x="2029" y="13290"/>
                    </a:cubicBezTo>
                    <a:lnTo>
                      <a:pt x="1922" y="13219"/>
                    </a:lnTo>
                    <a:lnTo>
                      <a:pt x="1780" y="13077"/>
                    </a:lnTo>
                    <a:cubicBezTo>
                      <a:pt x="1673" y="12970"/>
                      <a:pt x="1602" y="12863"/>
                      <a:pt x="1531" y="12757"/>
                    </a:cubicBezTo>
                    <a:cubicBezTo>
                      <a:pt x="1495" y="12757"/>
                      <a:pt x="1460" y="12721"/>
                      <a:pt x="1460" y="12685"/>
                    </a:cubicBezTo>
                    <a:cubicBezTo>
                      <a:pt x="1424" y="12614"/>
                      <a:pt x="1388" y="12579"/>
                      <a:pt x="1353" y="12508"/>
                    </a:cubicBezTo>
                    <a:cubicBezTo>
                      <a:pt x="1282" y="12365"/>
                      <a:pt x="1210" y="12258"/>
                      <a:pt x="1139" y="12152"/>
                    </a:cubicBezTo>
                    <a:cubicBezTo>
                      <a:pt x="1104" y="12081"/>
                      <a:pt x="1104" y="12009"/>
                      <a:pt x="1068" y="11974"/>
                    </a:cubicBezTo>
                    <a:lnTo>
                      <a:pt x="1068" y="11938"/>
                    </a:lnTo>
                    <a:lnTo>
                      <a:pt x="1033" y="11831"/>
                    </a:lnTo>
                    <a:cubicBezTo>
                      <a:pt x="968" y="11604"/>
                      <a:pt x="754" y="11436"/>
                      <a:pt x="527" y="11436"/>
                    </a:cubicBezTo>
                    <a:cubicBezTo>
                      <a:pt x="506" y="11436"/>
                      <a:pt x="485" y="11437"/>
                      <a:pt x="463" y="11440"/>
                    </a:cubicBezTo>
                    <a:cubicBezTo>
                      <a:pt x="179" y="11476"/>
                      <a:pt x="1" y="11725"/>
                      <a:pt x="1" y="11974"/>
                    </a:cubicBezTo>
                    <a:cubicBezTo>
                      <a:pt x="36" y="12365"/>
                      <a:pt x="143" y="12721"/>
                      <a:pt x="321" y="13077"/>
                    </a:cubicBezTo>
                    <a:cubicBezTo>
                      <a:pt x="463" y="13397"/>
                      <a:pt x="677" y="13682"/>
                      <a:pt x="926" y="13931"/>
                    </a:cubicBezTo>
                    <a:cubicBezTo>
                      <a:pt x="1033" y="14037"/>
                      <a:pt x="1175" y="14144"/>
                      <a:pt x="1282" y="14251"/>
                    </a:cubicBezTo>
                    <a:cubicBezTo>
                      <a:pt x="1424" y="14393"/>
                      <a:pt x="1602" y="14500"/>
                      <a:pt x="1780" y="14571"/>
                    </a:cubicBezTo>
                    <a:cubicBezTo>
                      <a:pt x="1958" y="14678"/>
                      <a:pt x="2136" y="14749"/>
                      <a:pt x="2314" y="14785"/>
                    </a:cubicBezTo>
                    <a:lnTo>
                      <a:pt x="2456" y="14785"/>
                    </a:lnTo>
                    <a:cubicBezTo>
                      <a:pt x="2420" y="16315"/>
                      <a:pt x="2385" y="17845"/>
                      <a:pt x="2385" y="19375"/>
                    </a:cubicBezTo>
                    <a:cubicBezTo>
                      <a:pt x="2278" y="25281"/>
                      <a:pt x="2136" y="31187"/>
                      <a:pt x="1922" y="37094"/>
                    </a:cubicBezTo>
                    <a:cubicBezTo>
                      <a:pt x="1815" y="40545"/>
                      <a:pt x="2456" y="44459"/>
                      <a:pt x="285" y="47448"/>
                    </a:cubicBezTo>
                    <a:cubicBezTo>
                      <a:pt x="143" y="47661"/>
                      <a:pt x="1" y="47910"/>
                      <a:pt x="72" y="48124"/>
                    </a:cubicBezTo>
                    <a:cubicBezTo>
                      <a:pt x="143" y="48373"/>
                      <a:pt x="499" y="48480"/>
                      <a:pt x="784" y="48515"/>
                    </a:cubicBezTo>
                    <a:cubicBezTo>
                      <a:pt x="1527" y="48600"/>
                      <a:pt x="2277" y="48639"/>
                      <a:pt x="3027" y="48639"/>
                    </a:cubicBezTo>
                    <a:cubicBezTo>
                      <a:pt x="4180" y="48639"/>
                      <a:pt x="5335" y="48545"/>
                      <a:pt x="6476" y="48373"/>
                    </a:cubicBezTo>
                    <a:cubicBezTo>
                      <a:pt x="6690" y="48337"/>
                      <a:pt x="6939" y="48266"/>
                      <a:pt x="6939" y="48053"/>
                    </a:cubicBezTo>
                    <a:cubicBezTo>
                      <a:pt x="6903" y="47946"/>
                      <a:pt x="6868" y="47839"/>
                      <a:pt x="6832" y="47768"/>
                    </a:cubicBezTo>
                    <a:cubicBezTo>
                      <a:pt x="5018" y="44957"/>
                      <a:pt x="3950" y="42787"/>
                      <a:pt x="3915" y="39478"/>
                    </a:cubicBezTo>
                    <a:cubicBezTo>
                      <a:pt x="3879" y="36133"/>
                      <a:pt x="3986" y="32717"/>
                      <a:pt x="4021" y="29337"/>
                    </a:cubicBezTo>
                    <a:cubicBezTo>
                      <a:pt x="4057" y="26882"/>
                      <a:pt x="4057" y="24463"/>
                      <a:pt x="4093" y="22008"/>
                    </a:cubicBezTo>
                    <a:lnTo>
                      <a:pt x="4164" y="22008"/>
                    </a:lnTo>
                    <a:cubicBezTo>
                      <a:pt x="6654" y="21332"/>
                      <a:pt x="8184" y="18841"/>
                      <a:pt x="8576" y="16421"/>
                    </a:cubicBezTo>
                    <a:cubicBezTo>
                      <a:pt x="8754" y="14998"/>
                      <a:pt x="8825" y="13575"/>
                      <a:pt x="8860" y="12152"/>
                    </a:cubicBezTo>
                    <a:cubicBezTo>
                      <a:pt x="8896" y="10551"/>
                      <a:pt x="8967" y="8985"/>
                      <a:pt x="8967" y="7384"/>
                    </a:cubicBezTo>
                    <a:cubicBezTo>
                      <a:pt x="8967" y="6975"/>
                      <a:pt x="8665" y="6770"/>
                      <a:pt x="8362" y="6770"/>
                    </a:cubicBezTo>
                    <a:cubicBezTo>
                      <a:pt x="8060" y="6770"/>
                      <a:pt x="7757" y="6975"/>
                      <a:pt x="7757" y="7384"/>
                    </a:cubicBezTo>
                    <a:cubicBezTo>
                      <a:pt x="7615" y="8772"/>
                      <a:pt x="7579" y="10159"/>
                      <a:pt x="7508" y="11547"/>
                    </a:cubicBezTo>
                    <a:cubicBezTo>
                      <a:pt x="7473" y="12685"/>
                      <a:pt x="7473" y="13895"/>
                      <a:pt x="7330" y="15034"/>
                    </a:cubicBezTo>
                    <a:lnTo>
                      <a:pt x="7259" y="14998"/>
                    </a:lnTo>
                    <a:cubicBezTo>
                      <a:pt x="7117" y="14856"/>
                      <a:pt x="7010" y="14714"/>
                      <a:pt x="6868" y="14536"/>
                    </a:cubicBezTo>
                    <a:cubicBezTo>
                      <a:pt x="6868" y="14500"/>
                      <a:pt x="6832" y="14464"/>
                      <a:pt x="6797" y="14464"/>
                    </a:cubicBezTo>
                    <a:lnTo>
                      <a:pt x="6797" y="14429"/>
                    </a:lnTo>
                    <a:lnTo>
                      <a:pt x="6654" y="14180"/>
                    </a:lnTo>
                    <a:cubicBezTo>
                      <a:pt x="6548" y="14037"/>
                      <a:pt x="6441" y="13860"/>
                      <a:pt x="6370" y="13682"/>
                    </a:cubicBezTo>
                    <a:cubicBezTo>
                      <a:pt x="6272" y="13535"/>
                      <a:pt x="6107" y="13439"/>
                      <a:pt x="5945" y="13439"/>
                    </a:cubicBezTo>
                    <a:cubicBezTo>
                      <a:pt x="5870" y="13439"/>
                      <a:pt x="5796" y="13459"/>
                      <a:pt x="5729" y="13504"/>
                    </a:cubicBezTo>
                    <a:cubicBezTo>
                      <a:pt x="5516" y="13575"/>
                      <a:pt x="5409" y="13824"/>
                      <a:pt x="5480" y="14037"/>
                    </a:cubicBezTo>
                    <a:cubicBezTo>
                      <a:pt x="5658" y="14642"/>
                      <a:pt x="6014" y="15212"/>
                      <a:pt x="6476" y="15674"/>
                    </a:cubicBezTo>
                    <a:cubicBezTo>
                      <a:pt x="6654" y="15888"/>
                      <a:pt x="6868" y="16066"/>
                      <a:pt x="7117" y="16172"/>
                    </a:cubicBezTo>
                    <a:cubicBezTo>
                      <a:pt x="6939" y="17133"/>
                      <a:pt x="6548" y="18023"/>
                      <a:pt x="6014" y="18841"/>
                    </a:cubicBezTo>
                    <a:cubicBezTo>
                      <a:pt x="5480" y="19588"/>
                      <a:pt x="4804" y="20229"/>
                      <a:pt x="4057" y="20727"/>
                    </a:cubicBezTo>
                    <a:lnTo>
                      <a:pt x="4057" y="11654"/>
                    </a:lnTo>
                    <a:cubicBezTo>
                      <a:pt x="4057" y="11155"/>
                      <a:pt x="4057" y="10657"/>
                      <a:pt x="4021" y="10159"/>
                    </a:cubicBezTo>
                    <a:lnTo>
                      <a:pt x="4164" y="10088"/>
                    </a:lnTo>
                    <a:cubicBezTo>
                      <a:pt x="4270" y="10052"/>
                      <a:pt x="4342" y="10017"/>
                      <a:pt x="4413" y="9981"/>
                    </a:cubicBezTo>
                    <a:cubicBezTo>
                      <a:pt x="4555" y="9910"/>
                      <a:pt x="4733" y="9803"/>
                      <a:pt x="4875" y="9697"/>
                    </a:cubicBezTo>
                    <a:cubicBezTo>
                      <a:pt x="5196" y="9448"/>
                      <a:pt x="5480" y="9163"/>
                      <a:pt x="5694" y="8807"/>
                    </a:cubicBezTo>
                    <a:cubicBezTo>
                      <a:pt x="6085" y="8167"/>
                      <a:pt x="6299" y="7419"/>
                      <a:pt x="6263" y="6637"/>
                    </a:cubicBezTo>
                    <a:cubicBezTo>
                      <a:pt x="6263" y="6423"/>
                      <a:pt x="6103" y="6316"/>
                      <a:pt x="5943" y="6316"/>
                    </a:cubicBezTo>
                    <a:cubicBezTo>
                      <a:pt x="5783" y="6316"/>
                      <a:pt x="5623" y="6423"/>
                      <a:pt x="5623" y="6637"/>
                    </a:cubicBezTo>
                    <a:cubicBezTo>
                      <a:pt x="5623" y="6957"/>
                      <a:pt x="5551" y="7242"/>
                      <a:pt x="5445" y="7526"/>
                    </a:cubicBezTo>
                    <a:cubicBezTo>
                      <a:pt x="5373" y="7669"/>
                      <a:pt x="5302" y="7811"/>
                      <a:pt x="5231" y="7918"/>
                    </a:cubicBezTo>
                    <a:cubicBezTo>
                      <a:pt x="5196" y="7989"/>
                      <a:pt x="5160" y="8060"/>
                      <a:pt x="5089" y="8131"/>
                    </a:cubicBezTo>
                    <a:lnTo>
                      <a:pt x="5053" y="8167"/>
                    </a:lnTo>
                    <a:cubicBezTo>
                      <a:pt x="5053" y="8202"/>
                      <a:pt x="5018" y="8238"/>
                      <a:pt x="4982" y="8273"/>
                    </a:cubicBezTo>
                    <a:cubicBezTo>
                      <a:pt x="4875" y="8380"/>
                      <a:pt x="4769" y="8522"/>
                      <a:pt x="4662" y="8629"/>
                    </a:cubicBezTo>
                    <a:lnTo>
                      <a:pt x="4484" y="8772"/>
                    </a:lnTo>
                    <a:cubicBezTo>
                      <a:pt x="4484" y="8772"/>
                      <a:pt x="4448" y="8807"/>
                      <a:pt x="4448" y="8807"/>
                    </a:cubicBezTo>
                    <a:lnTo>
                      <a:pt x="4342" y="8878"/>
                    </a:lnTo>
                    <a:cubicBezTo>
                      <a:pt x="4235" y="8949"/>
                      <a:pt x="4128" y="9021"/>
                      <a:pt x="4021" y="9092"/>
                    </a:cubicBezTo>
                    <a:cubicBezTo>
                      <a:pt x="3950" y="6494"/>
                      <a:pt x="3879" y="3897"/>
                      <a:pt x="3737" y="1300"/>
                    </a:cubicBezTo>
                    <a:cubicBezTo>
                      <a:pt x="3737" y="979"/>
                      <a:pt x="3497" y="819"/>
                      <a:pt x="3256" y="819"/>
                    </a:cubicBezTo>
                    <a:cubicBezTo>
                      <a:pt x="3016" y="819"/>
                      <a:pt x="2776" y="979"/>
                      <a:pt x="2776" y="1300"/>
                    </a:cubicBezTo>
                    <a:lnTo>
                      <a:pt x="2740" y="2331"/>
                    </a:lnTo>
                    <a:lnTo>
                      <a:pt x="2634" y="2260"/>
                    </a:lnTo>
                    <a:cubicBezTo>
                      <a:pt x="2563" y="2225"/>
                      <a:pt x="2491" y="2189"/>
                      <a:pt x="2420" y="2153"/>
                    </a:cubicBezTo>
                    <a:lnTo>
                      <a:pt x="2242" y="2047"/>
                    </a:lnTo>
                    <a:cubicBezTo>
                      <a:pt x="2171" y="2011"/>
                      <a:pt x="2136" y="1940"/>
                      <a:pt x="2064" y="1904"/>
                    </a:cubicBezTo>
                    <a:lnTo>
                      <a:pt x="1993" y="1833"/>
                    </a:lnTo>
                    <a:cubicBezTo>
                      <a:pt x="1922" y="1798"/>
                      <a:pt x="1887" y="1727"/>
                      <a:pt x="1815" y="1691"/>
                    </a:cubicBezTo>
                    <a:lnTo>
                      <a:pt x="1673" y="1513"/>
                    </a:lnTo>
                    <a:cubicBezTo>
                      <a:pt x="1637" y="1513"/>
                      <a:pt x="1637" y="1477"/>
                      <a:pt x="1602" y="1442"/>
                    </a:cubicBezTo>
                    <a:cubicBezTo>
                      <a:pt x="1602" y="1442"/>
                      <a:pt x="1562" y="1382"/>
                      <a:pt x="1557" y="1382"/>
                    </a:cubicBezTo>
                    <a:lnTo>
                      <a:pt x="1557" y="1382"/>
                    </a:lnTo>
                    <a:cubicBezTo>
                      <a:pt x="1555" y="1382"/>
                      <a:pt x="1557" y="1388"/>
                      <a:pt x="1566" y="1406"/>
                    </a:cubicBezTo>
                    <a:lnTo>
                      <a:pt x="1531" y="1335"/>
                    </a:lnTo>
                    <a:cubicBezTo>
                      <a:pt x="1495" y="1335"/>
                      <a:pt x="1495" y="1300"/>
                      <a:pt x="1460" y="1264"/>
                    </a:cubicBezTo>
                    <a:lnTo>
                      <a:pt x="1353" y="1086"/>
                    </a:lnTo>
                    <a:cubicBezTo>
                      <a:pt x="1317" y="1015"/>
                      <a:pt x="1282" y="944"/>
                      <a:pt x="1246" y="908"/>
                    </a:cubicBezTo>
                    <a:lnTo>
                      <a:pt x="1210" y="801"/>
                    </a:lnTo>
                    <a:lnTo>
                      <a:pt x="1210" y="766"/>
                    </a:lnTo>
                    <a:cubicBezTo>
                      <a:pt x="1210" y="766"/>
                      <a:pt x="1210" y="695"/>
                      <a:pt x="1175" y="695"/>
                    </a:cubicBezTo>
                    <a:cubicBezTo>
                      <a:pt x="1175" y="659"/>
                      <a:pt x="1139" y="624"/>
                      <a:pt x="1139" y="588"/>
                    </a:cubicBezTo>
                    <a:cubicBezTo>
                      <a:pt x="1104" y="517"/>
                      <a:pt x="1104" y="446"/>
                      <a:pt x="1068" y="374"/>
                    </a:cubicBezTo>
                    <a:cubicBezTo>
                      <a:pt x="1009" y="139"/>
                      <a:pt x="804" y="1"/>
                      <a:pt x="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563;p81"/>
              <p:cNvSpPr/>
              <p:nvPr/>
            </p:nvSpPr>
            <p:spPr>
              <a:xfrm>
                <a:off x="1480300" y="2870725"/>
                <a:ext cx="462775" cy="1285325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51413" extrusionOk="0">
                    <a:moveTo>
                      <a:pt x="15517" y="1"/>
                    </a:moveTo>
                    <a:cubicBezTo>
                      <a:pt x="15175" y="1"/>
                      <a:pt x="14828" y="223"/>
                      <a:pt x="14810" y="668"/>
                    </a:cubicBezTo>
                    <a:cubicBezTo>
                      <a:pt x="14597" y="3550"/>
                      <a:pt x="14525" y="6432"/>
                      <a:pt x="14348" y="9349"/>
                    </a:cubicBezTo>
                    <a:cubicBezTo>
                      <a:pt x="14276" y="10595"/>
                      <a:pt x="14134" y="11876"/>
                      <a:pt x="13458" y="12907"/>
                    </a:cubicBezTo>
                    <a:cubicBezTo>
                      <a:pt x="13209" y="13334"/>
                      <a:pt x="12853" y="13690"/>
                      <a:pt x="12426" y="14010"/>
                    </a:cubicBezTo>
                    <a:cubicBezTo>
                      <a:pt x="12070" y="14260"/>
                      <a:pt x="11643" y="14437"/>
                      <a:pt x="11181" y="14544"/>
                    </a:cubicBezTo>
                    <a:lnTo>
                      <a:pt x="11181" y="12658"/>
                    </a:lnTo>
                    <a:cubicBezTo>
                      <a:pt x="11216" y="9207"/>
                      <a:pt x="11181" y="5756"/>
                      <a:pt x="11181" y="2304"/>
                    </a:cubicBezTo>
                    <a:cubicBezTo>
                      <a:pt x="11181" y="1860"/>
                      <a:pt x="10843" y="1637"/>
                      <a:pt x="10505" y="1637"/>
                    </a:cubicBezTo>
                    <a:cubicBezTo>
                      <a:pt x="10167" y="1637"/>
                      <a:pt x="9829" y="1860"/>
                      <a:pt x="9829" y="2304"/>
                    </a:cubicBezTo>
                    <a:cubicBezTo>
                      <a:pt x="9722" y="3763"/>
                      <a:pt x="9651" y="5222"/>
                      <a:pt x="9580" y="6716"/>
                    </a:cubicBezTo>
                    <a:lnTo>
                      <a:pt x="9473" y="6681"/>
                    </a:lnTo>
                    <a:cubicBezTo>
                      <a:pt x="9295" y="6610"/>
                      <a:pt x="9153" y="6539"/>
                      <a:pt x="8975" y="6467"/>
                    </a:cubicBezTo>
                    <a:cubicBezTo>
                      <a:pt x="8797" y="6396"/>
                      <a:pt x="8655" y="6289"/>
                      <a:pt x="8477" y="6183"/>
                    </a:cubicBezTo>
                    <a:lnTo>
                      <a:pt x="8370" y="6112"/>
                    </a:lnTo>
                    <a:lnTo>
                      <a:pt x="8299" y="6040"/>
                    </a:lnTo>
                    <a:cubicBezTo>
                      <a:pt x="8263" y="6040"/>
                      <a:pt x="8156" y="5934"/>
                      <a:pt x="8085" y="5862"/>
                    </a:cubicBezTo>
                    <a:cubicBezTo>
                      <a:pt x="7943" y="5756"/>
                      <a:pt x="7836" y="5613"/>
                      <a:pt x="7694" y="5471"/>
                    </a:cubicBezTo>
                    <a:cubicBezTo>
                      <a:pt x="7409" y="5222"/>
                      <a:pt x="7196" y="4902"/>
                      <a:pt x="7018" y="4582"/>
                    </a:cubicBezTo>
                    <a:cubicBezTo>
                      <a:pt x="6932" y="4446"/>
                      <a:pt x="6808" y="4388"/>
                      <a:pt x="6686" y="4388"/>
                    </a:cubicBezTo>
                    <a:cubicBezTo>
                      <a:pt x="6456" y="4388"/>
                      <a:pt x="6236" y="4599"/>
                      <a:pt x="6306" y="4902"/>
                    </a:cubicBezTo>
                    <a:cubicBezTo>
                      <a:pt x="6413" y="5293"/>
                      <a:pt x="6626" y="5720"/>
                      <a:pt x="6840" y="6076"/>
                    </a:cubicBezTo>
                    <a:cubicBezTo>
                      <a:pt x="7125" y="6467"/>
                      <a:pt x="7480" y="6823"/>
                      <a:pt x="7872" y="7072"/>
                    </a:cubicBezTo>
                    <a:cubicBezTo>
                      <a:pt x="8370" y="7428"/>
                      <a:pt x="8939" y="7677"/>
                      <a:pt x="9509" y="7819"/>
                    </a:cubicBezTo>
                    <a:cubicBezTo>
                      <a:pt x="9117" y="15967"/>
                      <a:pt x="9046" y="24115"/>
                      <a:pt x="9046" y="32263"/>
                    </a:cubicBezTo>
                    <a:cubicBezTo>
                      <a:pt x="8548" y="31765"/>
                      <a:pt x="8014" y="31303"/>
                      <a:pt x="7516" y="30840"/>
                    </a:cubicBezTo>
                    <a:cubicBezTo>
                      <a:pt x="6449" y="29808"/>
                      <a:pt x="5523" y="28741"/>
                      <a:pt x="5168" y="27282"/>
                    </a:cubicBezTo>
                    <a:cubicBezTo>
                      <a:pt x="4812" y="25468"/>
                      <a:pt x="4598" y="23617"/>
                      <a:pt x="4598" y="21767"/>
                    </a:cubicBezTo>
                    <a:lnTo>
                      <a:pt x="4598" y="21127"/>
                    </a:lnTo>
                    <a:cubicBezTo>
                      <a:pt x="5025" y="20984"/>
                      <a:pt x="5452" y="20735"/>
                      <a:pt x="5808" y="20415"/>
                    </a:cubicBezTo>
                    <a:cubicBezTo>
                      <a:pt x="6235" y="20024"/>
                      <a:pt x="6520" y="19490"/>
                      <a:pt x="6626" y="18921"/>
                    </a:cubicBezTo>
                    <a:cubicBezTo>
                      <a:pt x="6698" y="18672"/>
                      <a:pt x="6555" y="18458"/>
                      <a:pt x="6342" y="18387"/>
                    </a:cubicBezTo>
                    <a:cubicBezTo>
                      <a:pt x="6315" y="18382"/>
                      <a:pt x="6288" y="18380"/>
                      <a:pt x="6262" y="18380"/>
                    </a:cubicBezTo>
                    <a:cubicBezTo>
                      <a:pt x="6077" y="18380"/>
                      <a:pt x="5906" y="18489"/>
                      <a:pt x="5844" y="18707"/>
                    </a:cubicBezTo>
                    <a:cubicBezTo>
                      <a:pt x="5808" y="18814"/>
                      <a:pt x="5773" y="18921"/>
                      <a:pt x="5737" y="19027"/>
                    </a:cubicBezTo>
                    <a:cubicBezTo>
                      <a:pt x="5737" y="19063"/>
                      <a:pt x="5737" y="19063"/>
                      <a:pt x="5737" y="19063"/>
                    </a:cubicBezTo>
                    <a:cubicBezTo>
                      <a:pt x="5737" y="19099"/>
                      <a:pt x="5737" y="19134"/>
                      <a:pt x="5701" y="19134"/>
                    </a:cubicBezTo>
                    <a:cubicBezTo>
                      <a:pt x="5701" y="19205"/>
                      <a:pt x="5666" y="19241"/>
                      <a:pt x="5630" y="19312"/>
                    </a:cubicBezTo>
                    <a:cubicBezTo>
                      <a:pt x="5595" y="19348"/>
                      <a:pt x="5559" y="19419"/>
                      <a:pt x="5523" y="19454"/>
                    </a:cubicBezTo>
                    <a:lnTo>
                      <a:pt x="5488" y="19526"/>
                    </a:lnTo>
                    <a:lnTo>
                      <a:pt x="5452" y="19561"/>
                    </a:lnTo>
                    <a:lnTo>
                      <a:pt x="5452" y="19526"/>
                    </a:lnTo>
                    <a:cubicBezTo>
                      <a:pt x="5417" y="19561"/>
                      <a:pt x="5381" y="19597"/>
                      <a:pt x="5346" y="19632"/>
                    </a:cubicBezTo>
                    <a:cubicBezTo>
                      <a:pt x="5310" y="19703"/>
                      <a:pt x="5239" y="19739"/>
                      <a:pt x="5203" y="19775"/>
                    </a:cubicBezTo>
                    <a:lnTo>
                      <a:pt x="5061" y="19917"/>
                    </a:lnTo>
                    <a:lnTo>
                      <a:pt x="4990" y="19952"/>
                    </a:lnTo>
                    <a:cubicBezTo>
                      <a:pt x="4883" y="20024"/>
                      <a:pt x="4776" y="20095"/>
                      <a:pt x="4670" y="20130"/>
                    </a:cubicBezTo>
                    <a:lnTo>
                      <a:pt x="4598" y="20166"/>
                    </a:lnTo>
                    <a:lnTo>
                      <a:pt x="4563" y="20166"/>
                    </a:lnTo>
                    <a:cubicBezTo>
                      <a:pt x="4563" y="18743"/>
                      <a:pt x="4598" y="17319"/>
                      <a:pt x="4670" y="15896"/>
                    </a:cubicBezTo>
                    <a:cubicBezTo>
                      <a:pt x="4705" y="15456"/>
                      <a:pt x="4391" y="15242"/>
                      <a:pt x="4053" y="15242"/>
                    </a:cubicBezTo>
                    <a:cubicBezTo>
                      <a:pt x="3707" y="15242"/>
                      <a:pt x="3336" y="15465"/>
                      <a:pt x="3282" y="15896"/>
                    </a:cubicBezTo>
                    <a:cubicBezTo>
                      <a:pt x="3211" y="16572"/>
                      <a:pt x="3175" y="17248"/>
                      <a:pt x="3140" y="17889"/>
                    </a:cubicBezTo>
                    <a:lnTo>
                      <a:pt x="3104" y="17889"/>
                    </a:lnTo>
                    <a:lnTo>
                      <a:pt x="2962" y="17818"/>
                    </a:lnTo>
                    <a:lnTo>
                      <a:pt x="2819" y="17782"/>
                    </a:lnTo>
                    <a:lnTo>
                      <a:pt x="2713" y="17782"/>
                    </a:lnTo>
                    <a:lnTo>
                      <a:pt x="2606" y="17711"/>
                    </a:lnTo>
                    <a:lnTo>
                      <a:pt x="2357" y="17640"/>
                    </a:lnTo>
                    <a:lnTo>
                      <a:pt x="2321" y="17640"/>
                    </a:lnTo>
                    <a:lnTo>
                      <a:pt x="2214" y="17569"/>
                    </a:lnTo>
                    <a:cubicBezTo>
                      <a:pt x="2072" y="17497"/>
                      <a:pt x="1930" y="17426"/>
                      <a:pt x="1787" y="17319"/>
                    </a:cubicBezTo>
                    <a:lnTo>
                      <a:pt x="1574" y="17177"/>
                    </a:lnTo>
                    <a:lnTo>
                      <a:pt x="1503" y="17106"/>
                    </a:lnTo>
                    <a:lnTo>
                      <a:pt x="1467" y="17106"/>
                    </a:lnTo>
                    <a:cubicBezTo>
                      <a:pt x="1325" y="16999"/>
                      <a:pt x="1218" y="16893"/>
                      <a:pt x="1111" y="16750"/>
                    </a:cubicBezTo>
                    <a:cubicBezTo>
                      <a:pt x="898" y="16537"/>
                      <a:pt x="756" y="16252"/>
                      <a:pt x="649" y="15967"/>
                    </a:cubicBezTo>
                    <a:cubicBezTo>
                      <a:pt x="594" y="15844"/>
                      <a:pt x="481" y="15789"/>
                      <a:pt x="366" y="15789"/>
                    </a:cubicBezTo>
                    <a:cubicBezTo>
                      <a:pt x="184" y="15789"/>
                      <a:pt x="0" y="15927"/>
                      <a:pt x="44" y="16145"/>
                    </a:cubicBezTo>
                    <a:cubicBezTo>
                      <a:pt x="186" y="16964"/>
                      <a:pt x="613" y="17675"/>
                      <a:pt x="1289" y="18173"/>
                    </a:cubicBezTo>
                    <a:cubicBezTo>
                      <a:pt x="1610" y="18423"/>
                      <a:pt x="1965" y="18565"/>
                      <a:pt x="2357" y="18672"/>
                    </a:cubicBezTo>
                    <a:cubicBezTo>
                      <a:pt x="2464" y="18672"/>
                      <a:pt x="2570" y="18672"/>
                      <a:pt x="2713" y="18707"/>
                    </a:cubicBezTo>
                    <a:lnTo>
                      <a:pt x="3068" y="18707"/>
                    </a:lnTo>
                    <a:cubicBezTo>
                      <a:pt x="3033" y="19775"/>
                      <a:pt x="3033" y="20842"/>
                      <a:pt x="3068" y="21909"/>
                    </a:cubicBezTo>
                    <a:cubicBezTo>
                      <a:pt x="3068" y="23866"/>
                      <a:pt x="3246" y="25788"/>
                      <a:pt x="3602" y="27709"/>
                    </a:cubicBezTo>
                    <a:cubicBezTo>
                      <a:pt x="4029" y="29239"/>
                      <a:pt x="4847" y="30627"/>
                      <a:pt x="6022" y="31694"/>
                    </a:cubicBezTo>
                    <a:cubicBezTo>
                      <a:pt x="6520" y="32228"/>
                      <a:pt x="7053" y="32726"/>
                      <a:pt x="7587" y="33224"/>
                    </a:cubicBezTo>
                    <a:cubicBezTo>
                      <a:pt x="8085" y="33758"/>
                      <a:pt x="8512" y="34363"/>
                      <a:pt x="9010" y="34896"/>
                    </a:cubicBezTo>
                    <a:lnTo>
                      <a:pt x="9010" y="39202"/>
                    </a:lnTo>
                    <a:cubicBezTo>
                      <a:pt x="9010" y="43151"/>
                      <a:pt x="9615" y="47279"/>
                      <a:pt x="6555" y="50339"/>
                    </a:cubicBezTo>
                    <a:cubicBezTo>
                      <a:pt x="6413" y="50445"/>
                      <a:pt x="6271" y="50623"/>
                      <a:pt x="6271" y="50801"/>
                    </a:cubicBezTo>
                    <a:cubicBezTo>
                      <a:pt x="6306" y="50943"/>
                      <a:pt x="6377" y="51050"/>
                      <a:pt x="6484" y="51086"/>
                    </a:cubicBezTo>
                    <a:cubicBezTo>
                      <a:pt x="6858" y="51304"/>
                      <a:pt x="7259" y="51413"/>
                      <a:pt x="7687" y="51413"/>
                    </a:cubicBezTo>
                    <a:cubicBezTo>
                      <a:pt x="7748" y="51413"/>
                      <a:pt x="7810" y="51410"/>
                      <a:pt x="7872" y="51406"/>
                    </a:cubicBezTo>
                    <a:lnTo>
                      <a:pt x="12782" y="51335"/>
                    </a:lnTo>
                    <a:cubicBezTo>
                      <a:pt x="12995" y="51335"/>
                      <a:pt x="13245" y="51299"/>
                      <a:pt x="13280" y="51086"/>
                    </a:cubicBezTo>
                    <a:cubicBezTo>
                      <a:pt x="13280" y="50979"/>
                      <a:pt x="13245" y="50872"/>
                      <a:pt x="13173" y="50765"/>
                    </a:cubicBezTo>
                    <a:cubicBezTo>
                      <a:pt x="10789" y="47492"/>
                      <a:pt x="11039" y="44112"/>
                      <a:pt x="11003" y="40305"/>
                    </a:cubicBezTo>
                    <a:cubicBezTo>
                      <a:pt x="10967" y="37209"/>
                      <a:pt x="10967" y="34114"/>
                      <a:pt x="10967" y="31054"/>
                    </a:cubicBezTo>
                    <a:cubicBezTo>
                      <a:pt x="10967" y="25930"/>
                      <a:pt x="11074" y="20842"/>
                      <a:pt x="11110" y="15754"/>
                    </a:cubicBezTo>
                    <a:cubicBezTo>
                      <a:pt x="11243" y="15779"/>
                      <a:pt x="11379" y="15791"/>
                      <a:pt x="11516" y="15791"/>
                    </a:cubicBezTo>
                    <a:cubicBezTo>
                      <a:pt x="12541" y="15791"/>
                      <a:pt x="13613" y="15124"/>
                      <a:pt x="14241" y="14402"/>
                    </a:cubicBezTo>
                    <a:cubicBezTo>
                      <a:pt x="15130" y="13263"/>
                      <a:pt x="15664" y="11911"/>
                      <a:pt x="15771" y="10452"/>
                    </a:cubicBezTo>
                    <a:cubicBezTo>
                      <a:pt x="15913" y="9136"/>
                      <a:pt x="15949" y="7819"/>
                      <a:pt x="15984" y="6503"/>
                    </a:cubicBezTo>
                    <a:cubicBezTo>
                      <a:pt x="16269" y="6396"/>
                      <a:pt x="16518" y="6289"/>
                      <a:pt x="16767" y="6112"/>
                    </a:cubicBezTo>
                    <a:cubicBezTo>
                      <a:pt x="17087" y="5898"/>
                      <a:pt x="17372" y="5649"/>
                      <a:pt x="17657" y="5400"/>
                    </a:cubicBezTo>
                    <a:cubicBezTo>
                      <a:pt x="17941" y="5115"/>
                      <a:pt x="18155" y="4795"/>
                      <a:pt x="18297" y="4439"/>
                    </a:cubicBezTo>
                    <a:cubicBezTo>
                      <a:pt x="18404" y="4083"/>
                      <a:pt x="18475" y="3728"/>
                      <a:pt x="18511" y="3372"/>
                    </a:cubicBezTo>
                    <a:cubicBezTo>
                      <a:pt x="18511" y="3229"/>
                      <a:pt x="18404" y="3123"/>
                      <a:pt x="18261" y="3087"/>
                    </a:cubicBezTo>
                    <a:cubicBezTo>
                      <a:pt x="18238" y="3082"/>
                      <a:pt x="18215" y="3080"/>
                      <a:pt x="18193" y="3080"/>
                    </a:cubicBezTo>
                    <a:cubicBezTo>
                      <a:pt x="18048" y="3080"/>
                      <a:pt x="17937" y="3177"/>
                      <a:pt x="17906" y="3301"/>
                    </a:cubicBezTo>
                    <a:cubicBezTo>
                      <a:pt x="17870" y="3443"/>
                      <a:pt x="17799" y="3585"/>
                      <a:pt x="17763" y="3728"/>
                    </a:cubicBezTo>
                    <a:cubicBezTo>
                      <a:pt x="17728" y="3763"/>
                      <a:pt x="17692" y="3834"/>
                      <a:pt x="17621" y="3906"/>
                    </a:cubicBezTo>
                    <a:lnTo>
                      <a:pt x="17550" y="4012"/>
                    </a:lnTo>
                    <a:cubicBezTo>
                      <a:pt x="17479" y="4083"/>
                      <a:pt x="17407" y="4190"/>
                      <a:pt x="17336" y="4261"/>
                    </a:cubicBezTo>
                    <a:lnTo>
                      <a:pt x="17265" y="4332"/>
                    </a:lnTo>
                    <a:cubicBezTo>
                      <a:pt x="17158" y="4475"/>
                      <a:pt x="17052" y="4582"/>
                      <a:pt x="16945" y="4688"/>
                    </a:cubicBezTo>
                    <a:lnTo>
                      <a:pt x="16838" y="4759"/>
                    </a:lnTo>
                    <a:lnTo>
                      <a:pt x="16660" y="4866"/>
                    </a:lnTo>
                    <a:cubicBezTo>
                      <a:pt x="16589" y="4937"/>
                      <a:pt x="16518" y="4937"/>
                      <a:pt x="16447" y="4973"/>
                    </a:cubicBezTo>
                    <a:cubicBezTo>
                      <a:pt x="16447" y="4973"/>
                      <a:pt x="16376" y="5009"/>
                      <a:pt x="16340" y="5044"/>
                    </a:cubicBezTo>
                    <a:cubicBezTo>
                      <a:pt x="16233" y="5080"/>
                      <a:pt x="16162" y="5080"/>
                      <a:pt x="16055" y="5115"/>
                    </a:cubicBezTo>
                    <a:cubicBezTo>
                      <a:pt x="16127" y="3621"/>
                      <a:pt x="16162" y="2162"/>
                      <a:pt x="16198" y="668"/>
                    </a:cubicBezTo>
                    <a:cubicBezTo>
                      <a:pt x="16198" y="223"/>
                      <a:pt x="15860" y="1"/>
                      <a:pt x="15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564;p81"/>
              <p:cNvSpPr/>
              <p:nvPr/>
            </p:nvSpPr>
            <p:spPr>
              <a:xfrm>
                <a:off x="1851425" y="3673750"/>
                <a:ext cx="82750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021" extrusionOk="0">
                    <a:moveTo>
                      <a:pt x="1068" y="0"/>
                    </a:moveTo>
                    <a:lnTo>
                      <a:pt x="1068" y="0"/>
                    </a:lnTo>
                    <a:cubicBezTo>
                      <a:pt x="1068" y="0"/>
                      <a:pt x="1" y="3025"/>
                      <a:pt x="2598" y="4021"/>
                    </a:cubicBezTo>
                    <a:cubicBezTo>
                      <a:pt x="2598" y="4021"/>
                      <a:pt x="3310" y="1886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565;p81"/>
              <p:cNvSpPr/>
              <p:nvPr/>
            </p:nvSpPr>
            <p:spPr>
              <a:xfrm>
                <a:off x="1581025" y="3763275"/>
                <a:ext cx="605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91" extrusionOk="0">
                    <a:moveTo>
                      <a:pt x="814" y="0"/>
                    </a:moveTo>
                    <a:cubicBezTo>
                      <a:pt x="571" y="0"/>
                      <a:pt x="300" y="35"/>
                      <a:pt x="0" y="120"/>
                    </a:cubicBezTo>
                    <a:cubicBezTo>
                      <a:pt x="0" y="120"/>
                      <a:pt x="623" y="991"/>
                      <a:pt x="1519" y="991"/>
                    </a:cubicBezTo>
                    <a:cubicBezTo>
                      <a:pt x="1796" y="991"/>
                      <a:pt x="2100" y="907"/>
                      <a:pt x="2420" y="689"/>
                    </a:cubicBezTo>
                    <a:cubicBezTo>
                      <a:pt x="2420" y="689"/>
                      <a:pt x="1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566;p81"/>
              <p:cNvSpPr/>
              <p:nvPr/>
            </p:nvSpPr>
            <p:spPr>
              <a:xfrm>
                <a:off x="1570350" y="3961950"/>
                <a:ext cx="4715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0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569" y="36"/>
                      <a:pt x="0" y="1601"/>
                    </a:cubicBezTo>
                    <a:cubicBezTo>
                      <a:pt x="0" y="1601"/>
                      <a:pt x="1850" y="1601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567;p81"/>
              <p:cNvSpPr/>
              <p:nvPr/>
            </p:nvSpPr>
            <p:spPr>
              <a:xfrm>
                <a:off x="1933275" y="3854325"/>
                <a:ext cx="471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37" extrusionOk="0">
                    <a:moveTo>
                      <a:pt x="1886" y="0"/>
                    </a:moveTo>
                    <a:cubicBezTo>
                      <a:pt x="1886" y="0"/>
                      <a:pt x="605" y="36"/>
                      <a:pt x="0" y="1637"/>
                    </a:cubicBezTo>
                    <a:cubicBezTo>
                      <a:pt x="0" y="1637"/>
                      <a:pt x="1850" y="1637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568;p81"/>
              <p:cNvSpPr/>
              <p:nvPr/>
            </p:nvSpPr>
            <p:spPr>
              <a:xfrm>
                <a:off x="2885950" y="3849925"/>
                <a:ext cx="605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67" extrusionOk="0">
                    <a:moveTo>
                      <a:pt x="867" y="1"/>
                    </a:moveTo>
                    <a:cubicBezTo>
                      <a:pt x="609" y="1"/>
                      <a:pt x="320" y="41"/>
                      <a:pt x="0" y="140"/>
                    </a:cubicBezTo>
                    <a:cubicBezTo>
                      <a:pt x="0" y="140"/>
                      <a:pt x="645" y="966"/>
                      <a:pt x="1509" y="966"/>
                    </a:cubicBezTo>
                    <a:cubicBezTo>
                      <a:pt x="1794" y="966"/>
                      <a:pt x="2102" y="877"/>
                      <a:pt x="2420" y="639"/>
                    </a:cubicBezTo>
                    <a:cubicBezTo>
                      <a:pt x="2420" y="639"/>
                      <a:pt x="1896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569;p81"/>
              <p:cNvSpPr/>
              <p:nvPr/>
            </p:nvSpPr>
            <p:spPr>
              <a:xfrm>
                <a:off x="3151025" y="3702200"/>
                <a:ext cx="4627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5" extrusionOk="0">
                    <a:moveTo>
                      <a:pt x="1851" y="1"/>
                    </a:moveTo>
                    <a:cubicBezTo>
                      <a:pt x="1850" y="1"/>
                      <a:pt x="0" y="143"/>
                      <a:pt x="72" y="1744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570;p81"/>
              <p:cNvSpPr/>
              <p:nvPr/>
            </p:nvSpPr>
            <p:spPr>
              <a:xfrm>
                <a:off x="3253325" y="3526975"/>
                <a:ext cx="5072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2491" extrusionOk="0">
                    <a:moveTo>
                      <a:pt x="1068" y="0"/>
                    </a:moveTo>
                    <a:cubicBezTo>
                      <a:pt x="1067" y="0"/>
                      <a:pt x="0" y="1530"/>
                      <a:pt x="1317" y="2491"/>
                    </a:cubicBezTo>
                    <a:cubicBezTo>
                      <a:pt x="1317" y="2491"/>
                      <a:pt x="2028" y="1388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571;p81"/>
              <p:cNvSpPr/>
              <p:nvPr/>
            </p:nvSpPr>
            <p:spPr>
              <a:xfrm>
                <a:off x="1435125" y="3526075"/>
                <a:ext cx="46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780" extrusionOk="0">
                    <a:moveTo>
                      <a:pt x="1851" y="1"/>
                    </a:moveTo>
                    <a:cubicBezTo>
                      <a:pt x="1851" y="1"/>
                      <a:pt x="1" y="143"/>
                      <a:pt x="72" y="1780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572;p81"/>
              <p:cNvSpPr/>
              <p:nvPr/>
            </p:nvSpPr>
            <p:spPr>
              <a:xfrm>
                <a:off x="3143025" y="3920150"/>
                <a:ext cx="4627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4" extrusionOk="0">
                    <a:moveTo>
                      <a:pt x="1850" y="0"/>
                    </a:moveTo>
                    <a:cubicBezTo>
                      <a:pt x="1850" y="0"/>
                      <a:pt x="0" y="142"/>
                      <a:pt x="71" y="1743"/>
                    </a:cubicBezTo>
                    <a:cubicBezTo>
                      <a:pt x="71" y="1743"/>
                      <a:pt x="1388" y="1637"/>
                      <a:pt x="1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573;p81"/>
              <p:cNvSpPr/>
              <p:nvPr/>
            </p:nvSpPr>
            <p:spPr>
              <a:xfrm>
                <a:off x="2824575" y="3682625"/>
                <a:ext cx="78300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417" extrusionOk="0">
                    <a:moveTo>
                      <a:pt x="3131" y="1"/>
                    </a:moveTo>
                    <a:cubicBezTo>
                      <a:pt x="3131" y="1"/>
                      <a:pt x="0" y="677"/>
                      <a:pt x="498" y="3417"/>
                    </a:cubicBezTo>
                    <a:cubicBezTo>
                      <a:pt x="498" y="3417"/>
                      <a:pt x="2704" y="2919"/>
                      <a:pt x="3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3574;p81"/>
            <p:cNvSpPr/>
            <p:nvPr/>
          </p:nvSpPr>
          <p:spPr>
            <a:xfrm>
              <a:off x="6276973" y="2839654"/>
              <a:ext cx="181631" cy="307628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50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41431" y="1040487"/>
            <a:ext cx="78979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That must be a memorable experience.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In Viet Nam there are lots of craft villages like Bat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Have you ever been to any others?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I’ve been to a conical hat making village in Hue!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Nick: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Cool! This is my first one. Do you think that the various crafts remind people of a specific region?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Sure. It’s the reason tourists often choose handicrafts as souvenirs.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Let’s go outside and look round the village…</a:t>
            </a:r>
          </a:p>
        </p:txBody>
      </p:sp>
      <p:grpSp>
        <p:nvGrpSpPr>
          <p:cNvPr id="7" name="Google Shape;1461;p45"/>
          <p:cNvGrpSpPr/>
          <p:nvPr/>
        </p:nvGrpSpPr>
        <p:grpSpPr>
          <a:xfrm>
            <a:off x="1766538" y="3164686"/>
            <a:ext cx="774893" cy="2346819"/>
            <a:chOff x="1492740" y="972740"/>
            <a:chExt cx="640126" cy="1917962"/>
          </a:xfrm>
        </p:grpSpPr>
        <p:sp>
          <p:nvSpPr>
            <p:cNvPr id="8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0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" name="Google Shape;1460;p45"/>
          <p:cNvSpPr/>
          <p:nvPr/>
        </p:nvSpPr>
        <p:spPr>
          <a:xfrm>
            <a:off x="0" y="5511505"/>
            <a:ext cx="4856943" cy="448027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" name="Google Shape;4059;p89"/>
          <p:cNvGrpSpPr/>
          <p:nvPr/>
        </p:nvGrpSpPr>
        <p:grpSpPr>
          <a:xfrm>
            <a:off x="9694755" y="4971937"/>
            <a:ext cx="2013032" cy="1665132"/>
            <a:chOff x="7197000" y="306950"/>
            <a:chExt cx="1524100" cy="1260700"/>
          </a:xfrm>
        </p:grpSpPr>
        <p:sp>
          <p:nvSpPr>
            <p:cNvPr id="29" name="Google Shape;4060;p89"/>
            <p:cNvSpPr/>
            <p:nvPr/>
          </p:nvSpPr>
          <p:spPr>
            <a:xfrm>
              <a:off x="7231675" y="429850"/>
              <a:ext cx="1488775" cy="876850"/>
            </a:xfrm>
            <a:custGeom>
              <a:avLst/>
              <a:gdLst/>
              <a:ahLst/>
              <a:cxnLst/>
              <a:rect l="l" t="t" r="r" b="b"/>
              <a:pathLst>
                <a:path w="59551" h="35074" extrusionOk="0">
                  <a:moveTo>
                    <a:pt x="28105" y="0"/>
                  </a:moveTo>
                  <a:cubicBezTo>
                    <a:pt x="23304" y="0"/>
                    <a:pt x="20303" y="1618"/>
                    <a:pt x="17876" y="3080"/>
                  </a:cubicBezTo>
                  <a:cubicBezTo>
                    <a:pt x="11848" y="6707"/>
                    <a:pt x="7751" y="12840"/>
                    <a:pt x="4698" y="19181"/>
                  </a:cubicBezTo>
                  <a:cubicBezTo>
                    <a:pt x="4410" y="19859"/>
                    <a:pt x="4045" y="20486"/>
                    <a:pt x="3601" y="21060"/>
                  </a:cubicBezTo>
                  <a:cubicBezTo>
                    <a:pt x="2740" y="22051"/>
                    <a:pt x="1540" y="22573"/>
                    <a:pt x="261" y="22886"/>
                  </a:cubicBezTo>
                  <a:cubicBezTo>
                    <a:pt x="157" y="23408"/>
                    <a:pt x="79" y="23956"/>
                    <a:pt x="0" y="24478"/>
                  </a:cubicBezTo>
                  <a:cubicBezTo>
                    <a:pt x="3158" y="25418"/>
                    <a:pt x="6916" y="29306"/>
                    <a:pt x="9395" y="30585"/>
                  </a:cubicBezTo>
                  <a:cubicBezTo>
                    <a:pt x="15005" y="33508"/>
                    <a:pt x="20198" y="35073"/>
                    <a:pt x="26670" y="35073"/>
                  </a:cubicBezTo>
                  <a:cubicBezTo>
                    <a:pt x="31681" y="35073"/>
                    <a:pt x="35203" y="34395"/>
                    <a:pt x="39327" y="31655"/>
                  </a:cubicBezTo>
                  <a:cubicBezTo>
                    <a:pt x="41063" y="30506"/>
                    <a:pt x="45072" y="24835"/>
                    <a:pt x="47395" y="24835"/>
                  </a:cubicBezTo>
                  <a:cubicBezTo>
                    <a:pt x="47447" y="24835"/>
                    <a:pt x="47497" y="24838"/>
                    <a:pt x="47547" y="24844"/>
                  </a:cubicBezTo>
                  <a:cubicBezTo>
                    <a:pt x="47786" y="24823"/>
                    <a:pt x="48025" y="24813"/>
                    <a:pt x="48264" y="24813"/>
                  </a:cubicBezTo>
                  <a:cubicBezTo>
                    <a:pt x="50705" y="24813"/>
                    <a:pt x="53089" y="25875"/>
                    <a:pt x="55062" y="27349"/>
                  </a:cubicBezTo>
                  <a:cubicBezTo>
                    <a:pt x="55871" y="28027"/>
                    <a:pt x="56733" y="28654"/>
                    <a:pt x="57620" y="29228"/>
                  </a:cubicBezTo>
                  <a:cubicBezTo>
                    <a:pt x="57933" y="28471"/>
                    <a:pt x="58220" y="27714"/>
                    <a:pt x="58455" y="26905"/>
                  </a:cubicBezTo>
                  <a:cubicBezTo>
                    <a:pt x="59551" y="23121"/>
                    <a:pt x="59420" y="19050"/>
                    <a:pt x="58063" y="15319"/>
                  </a:cubicBezTo>
                  <a:cubicBezTo>
                    <a:pt x="56759" y="16049"/>
                    <a:pt x="55480" y="16858"/>
                    <a:pt x="54280" y="17746"/>
                  </a:cubicBezTo>
                  <a:cubicBezTo>
                    <a:pt x="52296" y="19076"/>
                    <a:pt x="50104" y="20355"/>
                    <a:pt x="47703" y="20407"/>
                  </a:cubicBezTo>
                  <a:cubicBezTo>
                    <a:pt x="47703" y="20407"/>
                    <a:pt x="46555" y="20407"/>
                    <a:pt x="46633" y="19938"/>
                  </a:cubicBezTo>
                  <a:cubicBezTo>
                    <a:pt x="46697" y="19553"/>
                    <a:pt x="48142" y="19518"/>
                    <a:pt x="48665" y="19518"/>
                  </a:cubicBezTo>
                  <a:cubicBezTo>
                    <a:pt x="48781" y="19518"/>
                    <a:pt x="48852" y="19520"/>
                    <a:pt x="48852" y="19520"/>
                  </a:cubicBezTo>
                  <a:cubicBezTo>
                    <a:pt x="49452" y="18241"/>
                    <a:pt x="49687" y="16806"/>
                    <a:pt x="49556" y="15397"/>
                  </a:cubicBezTo>
                  <a:cubicBezTo>
                    <a:pt x="49269" y="13153"/>
                    <a:pt x="45433" y="8690"/>
                    <a:pt x="41075" y="4802"/>
                  </a:cubicBezTo>
                  <a:cubicBezTo>
                    <a:pt x="36691" y="914"/>
                    <a:pt x="33351" y="0"/>
                    <a:pt x="28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061;p89"/>
            <p:cNvSpPr/>
            <p:nvPr/>
          </p:nvSpPr>
          <p:spPr>
            <a:xfrm>
              <a:off x="7508275" y="462450"/>
              <a:ext cx="97250" cy="190550"/>
            </a:xfrm>
            <a:custGeom>
              <a:avLst/>
              <a:gdLst/>
              <a:ahLst/>
              <a:cxnLst/>
              <a:rect l="l" t="t" r="r" b="b"/>
              <a:pathLst>
                <a:path w="3890" h="7622" extrusionOk="0">
                  <a:moveTo>
                    <a:pt x="895" y="0"/>
                  </a:moveTo>
                  <a:cubicBezTo>
                    <a:pt x="832" y="0"/>
                    <a:pt x="765" y="29"/>
                    <a:pt x="732" y="79"/>
                  </a:cubicBezTo>
                  <a:cubicBezTo>
                    <a:pt x="679" y="184"/>
                    <a:pt x="601" y="314"/>
                    <a:pt x="549" y="419"/>
                  </a:cubicBezTo>
                  <a:cubicBezTo>
                    <a:pt x="392" y="732"/>
                    <a:pt x="288" y="1045"/>
                    <a:pt x="210" y="1384"/>
                  </a:cubicBezTo>
                  <a:cubicBezTo>
                    <a:pt x="157" y="1593"/>
                    <a:pt x="105" y="1828"/>
                    <a:pt x="79" y="2089"/>
                  </a:cubicBezTo>
                  <a:cubicBezTo>
                    <a:pt x="53" y="2350"/>
                    <a:pt x="27" y="2611"/>
                    <a:pt x="27" y="2872"/>
                  </a:cubicBezTo>
                  <a:cubicBezTo>
                    <a:pt x="1" y="3159"/>
                    <a:pt x="27" y="3446"/>
                    <a:pt x="53" y="3707"/>
                  </a:cubicBezTo>
                  <a:cubicBezTo>
                    <a:pt x="79" y="3994"/>
                    <a:pt x="131" y="4281"/>
                    <a:pt x="210" y="4568"/>
                  </a:cubicBezTo>
                  <a:cubicBezTo>
                    <a:pt x="262" y="4855"/>
                    <a:pt x="314" y="5142"/>
                    <a:pt x="366" y="5429"/>
                  </a:cubicBezTo>
                  <a:cubicBezTo>
                    <a:pt x="392" y="5716"/>
                    <a:pt x="471" y="5977"/>
                    <a:pt x="575" y="6238"/>
                  </a:cubicBezTo>
                  <a:cubicBezTo>
                    <a:pt x="705" y="6447"/>
                    <a:pt x="862" y="6656"/>
                    <a:pt x="1071" y="6812"/>
                  </a:cubicBezTo>
                  <a:cubicBezTo>
                    <a:pt x="1253" y="6969"/>
                    <a:pt x="1436" y="7099"/>
                    <a:pt x="1645" y="7204"/>
                  </a:cubicBezTo>
                  <a:cubicBezTo>
                    <a:pt x="1828" y="7308"/>
                    <a:pt x="2036" y="7386"/>
                    <a:pt x="2245" y="7465"/>
                  </a:cubicBezTo>
                  <a:lnTo>
                    <a:pt x="2532" y="7543"/>
                  </a:lnTo>
                  <a:lnTo>
                    <a:pt x="2767" y="7595"/>
                  </a:lnTo>
                  <a:cubicBezTo>
                    <a:pt x="2898" y="7595"/>
                    <a:pt x="3028" y="7621"/>
                    <a:pt x="3185" y="7621"/>
                  </a:cubicBezTo>
                  <a:lnTo>
                    <a:pt x="3315" y="7621"/>
                  </a:lnTo>
                  <a:cubicBezTo>
                    <a:pt x="3446" y="7621"/>
                    <a:pt x="3576" y="7569"/>
                    <a:pt x="3602" y="7439"/>
                  </a:cubicBezTo>
                  <a:lnTo>
                    <a:pt x="3654" y="7282"/>
                  </a:lnTo>
                  <a:cubicBezTo>
                    <a:pt x="3706" y="7178"/>
                    <a:pt x="3733" y="7047"/>
                    <a:pt x="3759" y="6917"/>
                  </a:cubicBezTo>
                  <a:cubicBezTo>
                    <a:pt x="3785" y="6838"/>
                    <a:pt x="3811" y="6760"/>
                    <a:pt x="3811" y="6656"/>
                  </a:cubicBezTo>
                  <a:cubicBezTo>
                    <a:pt x="3811" y="6577"/>
                    <a:pt x="3837" y="6473"/>
                    <a:pt x="3837" y="6369"/>
                  </a:cubicBezTo>
                  <a:cubicBezTo>
                    <a:pt x="3863" y="6186"/>
                    <a:pt x="3889" y="5977"/>
                    <a:pt x="3863" y="5768"/>
                  </a:cubicBezTo>
                  <a:cubicBezTo>
                    <a:pt x="3863" y="5560"/>
                    <a:pt x="3837" y="5325"/>
                    <a:pt x="3785" y="5142"/>
                  </a:cubicBezTo>
                  <a:cubicBezTo>
                    <a:pt x="3759" y="4933"/>
                    <a:pt x="3680" y="4725"/>
                    <a:pt x="3576" y="4542"/>
                  </a:cubicBezTo>
                  <a:cubicBezTo>
                    <a:pt x="3446" y="4359"/>
                    <a:pt x="3289" y="4203"/>
                    <a:pt x="3106" y="4046"/>
                  </a:cubicBezTo>
                  <a:cubicBezTo>
                    <a:pt x="2924" y="3916"/>
                    <a:pt x="2767" y="3733"/>
                    <a:pt x="2637" y="3550"/>
                  </a:cubicBezTo>
                  <a:cubicBezTo>
                    <a:pt x="2480" y="3368"/>
                    <a:pt x="2376" y="3185"/>
                    <a:pt x="2245" y="3002"/>
                  </a:cubicBezTo>
                  <a:cubicBezTo>
                    <a:pt x="2141" y="2820"/>
                    <a:pt x="2010" y="2637"/>
                    <a:pt x="1906" y="2454"/>
                  </a:cubicBezTo>
                  <a:cubicBezTo>
                    <a:pt x="1697" y="2089"/>
                    <a:pt x="1541" y="1724"/>
                    <a:pt x="1384" y="1358"/>
                  </a:cubicBezTo>
                  <a:cubicBezTo>
                    <a:pt x="1332" y="1202"/>
                    <a:pt x="1280" y="1019"/>
                    <a:pt x="1227" y="888"/>
                  </a:cubicBezTo>
                  <a:cubicBezTo>
                    <a:pt x="1201" y="732"/>
                    <a:pt x="1175" y="601"/>
                    <a:pt x="1149" y="497"/>
                  </a:cubicBezTo>
                  <a:cubicBezTo>
                    <a:pt x="1097" y="288"/>
                    <a:pt x="1071" y="158"/>
                    <a:pt x="1071" y="158"/>
                  </a:cubicBezTo>
                  <a:cubicBezTo>
                    <a:pt x="1045" y="106"/>
                    <a:pt x="1019" y="53"/>
                    <a:pt x="993" y="27"/>
                  </a:cubicBezTo>
                  <a:cubicBezTo>
                    <a:pt x="965" y="9"/>
                    <a:pt x="930" y="0"/>
                    <a:pt x="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062;p89"/>
            <p:cNvSpPr/>
            <p:nvPr/>
          </p:nvSpPr>
          <p:spPr>
            <a:xfrm>
              <a:off x="7550050" y="397875"/>
              <a:ext cx="86775" cy="227200"/>
            </a:xfrm>
            <a:custGeom>
              <a:avLst/>
              <a:gdLst/>
              <a:ahLst/>
              <a:cxnLst/>
              <a:rect l="l" t="t" r="r" b="b"/>
              <a:pathLst>
                <a:path w="3471" h="9088" extrusionOk="0">
                  <a:moveTo>
                    <a:pt x="1403" y="1"/>
                  </a:moveTo>
                  <a:cubicBezTo>
                    <a:pt x="1345" y="1"/>
                    <a:pt x="1287" y="35"/>
                    <a:pt x="1253" y="105"/>
                  </a:cubicBezTo>
                  <a:cubicBezTo>
                    <a:pt x="1253" y="105"/>
                    <a:pt x="1174" y="236"/>
                    <a:pt x="1070" y="470"/>
                  </a:cubicBezTo>
                  <a:cubicBezTo>
                    <a:pt x="992" y="601"/>
                    <a:pt x="913" y="757"/>
                    <a:pt x="861" y="914"/>
                  </a:cubicBezTo>
                  <a:cubicBezTo>
                    <a:pt x="783" y="1071"/>
                    <a:pt x="705" y="1279"/>
                    <a:pt x="626" y="1488"/>
                  </a:cubicBezTo>
                  <a:cubicBezTo>
                    <a:pt x="574" y="1723"/>
                    <a:pt x="496" y="1958"/>
                    <a:pt x="418" y="2219"/>
                  </a:cubicBezTo>
                  <a:cubicBezTo>
                    <a:pt x="339" y="2480"/>
                    <a:pt x="287" y="2741"/>
                    <a:pt x="235" y="3028"/>
                  </a:cubicBezTo>
                  <a:cubicBezTo>
                    <a:pt x="183" y="3315"/>
                    <a:pt x="157" y="3628"/>
                    <a:pt x="104" y="3941"/>
                  </a:cubicBezTo>
                  <a:cubicBezTo>
                    <a:pt x="52" y="4254"/>
                    <a:pt x="52" y="4541"/>
                    <a:pt x="52" y="4881"/>
                  </a:cubicBezTo>
                  <a:cubicBezTo>
                    <a:pt x="78" y="5194"/>
                    <a:pt x="26" y="5533"/>
                    <a:pt x="26" y="5846"/>
                  </a:cubicBezTo>
                  <a:cubicBezTo>
                    <a:pt x="0" y="6159"/>
                    <a:pt x="0" y="6499"/>
                    <a:pt x="78" y="6786"/>
                  </a:cubicBezTo>
                  <a:cubicBezTo>
                    <a:pt x="157" y="7073"/>
                    <a:pt x="287" y="7334"/>
                    <a:pt x="444" y="7568"/>
                  </a:cubicBezTo>
                  <a:cubicBezTo>
                    <a:pt x="522" y="7699"/>
                    <a:pt x="626" y="7803"/>
                    <a:pt x="705" y="7908"/>
                  </a:cubicBezTo>
                  <a:cubicBezTo>
                    <a:pt x="783" y="8012"/>
                    <a:pt x="887" y="8090"/>
                    <a:pt x="966" y="8195"/>
                  </a:cubicBezTo>
                  <a:cubicBezTo>
                    <a:pt x="1148" y="8351"/>
                    <a:pt x="1357" y="8508"/>
                    <a:pt x="1540" y="8638"/>
                  </a:cubicBezTo>
                  <a:cubicBezTo>
                    <a:pt x="1722" y="8743"/>
                    <a:pt x="1905" y="8821"/>
                    <a:pt x="2088" y="8899"/>
                  </a:cubicBezTo>
                  <a:cubicBezTo>
                    <a:pt x="2218" y="8952"/>
                    <a:pt x="2349" y="9004"/>
                    <a:pt x="2505" y="9030"/>
                  </a:cubicBezTo>
                  <a:lnTo>
                    <a:pt x="2662" y="9082"/>
                  </a:lnTo>
                  <a:cubicBezTo>
                    <a:pt x="2676" y="9085"/>
                    <a:pt x="2690" y="9087"/>
                    <a:pt x="2704" y="9087"/>
                  </a:cubicBezTo>
                  <a:cubicBezTo>
                    <a:pt x="2799" y="9087"/>
                    <a:pt x="2904" y="9016"/>
                    <a:pt x="2949" y="8925"/>
                  </a:cubicBezTo>
                  <a:lnTo>
                    <a:pt x="3001" y="8769"/>
                  </a:lnTo>
                  <a:cubicBezTo>
                    <a:pt x="3053" y="8665"/>
                    <a:pt x="3105" y="8534"/>
                    <a:pt x="3158" y="8404"/>
                  </a:cubicBezTo>
                  <a:cubicBezTo>
                    <a:pt x="3210" y="8247"/>
                    <a:pt x="3262" y="8038"/>
                    <a:pt x="3314" y="7856"/>
                  </a:cubicBezTo>
                  <a:cubicBezTo>
                    <a:pt x="3340" y="7647"/>
                    <a:pt x="3392" y="7438"/>
                    <a:pt x="3419" y="7203"/>
                  </a:cubicBezTo>
                  <a:cubicBezTo>
                    <a:pt x="3445" y="6994"/>
                    <a:pt x="3471" y="6760"/>
                    <a:pt x="3471" y="6551"/>
                  </a:cubicBezTo>
                  <a:cubicBezTo>
                    <a:pt x="3471" y="6316"/>
                    <a:pt x="3445" y="6081"/>
                    <a:pt x="3366" y="5846"/>
                  </a:cubicBezTo>
                  <a:cubicBezTo>
                    <a:pt x="3288" y="5637"/>
                    <a:pt x="3184" y="5403"/>
                    <a:pt x="3053" y="5194"/>
                  </a:cubicBezTo>
                  <a:cubicBezTo>
                    <a:pt x="2897" y="4985"/>
                    <a:pt x="2766" y="4750"/>
                    <a:pt x="2662" y="4489"/>
                  </a:cubicBezTo>
                  <a:cubicBezTo>
                    <a:pt x="2505" y="3993"/>
                    <a:pt x="2323" y="3498"/>
                    <a:pt x="2192" y="3002"/>
                  </a:cubicBezTo>
                  <a:cubicBezTo>
                    <a:pt x="2035" y="2506"/>
                    <a:pt x="1905" y="2036"/>
                    <a:pt x="1827" y="1619"/>
                  </a:cubicBezTo>
                  <a:cubicBezTo>
                    <a:pt x="1801" y="1410"/>
                    <a:pt x="1748" y="1201"/>
                    <a:pt x="1722" y="1045"/>
                  </a:cubicBezTo>
                  <a:cubicBezTo>
                    <a:pt x="1696" y="862"/>
                    <a:pt x="1670" y="705"/>
                    <a:pt x="1644" y="575"/>
                  </a:cubicBezTo>
                  <a:cubicBezTo>
                    <a:pt x="1618" y="314"/>
                    <a:pt x="1592" y="183"/>
                    <a:pt x="1592" y="183"/>
                  </a:cubicBezTo>
                  <a:cubicBezTo>
                    <a:pt x="1566" y="105"/>
                    <a:pt x="1540" y="53"/>
                    <a:pt x="1487" y="27"/>
                  </a:cubicBezTo>
                  <a:cubicBezTo>
                    <a:pt x="1461" y="9"/>
                    <a:pt x="1432" y="1"/>
                    <a:pt x="1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063;p89"/>
            <p:cNvSpPr/>
            <p:nvPr/>
          </p:nvSpPr>
          <p:spPr>
            <a:xfrm>
              <a:off x="7595700" y="344050"/>
              <a:ext cx="86800" cy="270950"/>
            </a:xfrm>
            <a:custGeom>
              <a:avLst/>
              <a:gdLst/>
              <a:ahLst/>
              <a:cxnLst/>
              <a:rect l="l" t="t" r="r" b="b"/>
              <a:pathLst>
                <a:path w="3472" h="10838" extrusionOk="0">
                  <a:moveTo>
                    <a:pt x="3067" y="1"/>
                  </a:moveTo>
                  <a:cubicBezTo>
                    <a:pt x="3021" y="1"/>
                    <a:pt x="2976" y="14"/>
                    <a:pt x="2950" y="40"/>
                  </a:cubicBezTo>
                  <a:lnTo>
                    <a:pt x="2610" y="405"/>
                  </a:lnTo>
                  <a:cubicBezTo>
                    <a:pt x="2480" y="562"/>
                    <a:pt x="2375" y="692"/>
                    <a:pt x="2271" y="849"/>
                  </a:cubicBezTo>
                  <a:cubicBezTo>
                    <a:pt x="2114" y="1058"/>
                    <a:pt x="1958" y="1266"/>
                    <a:pt x="1827" y="1475"/>
                  </a:cubicBezTo>
                  <a:cubicBezTo>
                    <a:pt x="1671" y="1710"/>
                    <a:pt x="1540" y="1997"/>
                    <a:pt x="1384" y="2258"/>
                  </a:cubicBezTo>
                  <a:cubicBezTo>
                    <a:pt x="1227" y="2519"/>
                    <a:pt x="1071" y="2858"/>
                    <a:pt x="940" y="3171"/>
                  </a:cubicBezTo>
                  <a:cubicBezTo>
                    <a:pt x="836" y="3511"/>
                    <a:pt x="705" y="3850"/>
                    <a:pt x="601" y="4215"/>
                  </a:cubicBezTo>
                  <a:cubicBezTo>
                    <a:pt x="470" y="4581"/>
                    <a:pt x="392" y="4946"/>
                    <a:pt x="340" y="5311"/>
                  </a:cubicBezTo>
                  <a:cubicBezTo>
                    <a:pt x="262" y="5703"/>
                    <a:pt x="157" y="6068"/>
                    <a:pt x="105" y="6460"/>
                  </a:cubicBezTo>
                  <a:cubicBezTo>
                    <a:pt x="27" y="6825"/>
                    <a:pt x="1" y="7216"/>
                    <a:pt x="27" y="7608"/>
                  </a:cubicBezTo>
                  <a:cubicBezTo>
                    <a:pt x="53" y="7947"/>
                    <a:pt x="157" y="8286"/>
                    <a:pt x="288" y="8625"/>
                  </a:cubicBezTo>
                  <a:cubicBezTo>
                    <a:pt x="366" y="8782"/>
                    <a:pt x="444" y="8913"/>
                    <a:pt x="523" y="9069"/>
                  </a:cubicBezTo>
                  <a:cubicBezTo>
                    <a:pt x="601" y="9200"/>
                    <a:pt x="679" y="9330"/>
                    <a:pt x="784" y="9461"/>
                  </a:cubicBezTo>
                  <a:cubicBezTo>
                    <a:pt x="940" y="9695"/>
                    <a:pt x="1123" y="9930"/>
                    <a:pt x="1332" y="10113"/>
                  </a:cubicBezTo>
                  <a:cubicBezTo>
                    <a:pt x="1436" y="10217"/>
                    <a:pt x="1514" y="10296"/>
                    <a:pt x="1619" y="10348"/>
                  </a:cubicBezTo>
                  <a:cubicBezTo>
                    <a:pt x="1697" y="10426"/>
                    <a:pt x="1801" y="10478"/>
                    <a:pt x="1880" y="10530"/>
                  </a:cubicBezTo>
                  <a:cubicBezTo>
                    <a:pt x="2010" y="10635"/>
                    <a:pt x="2167" y="10687"/>
                    <a:pt x="2297" y="10765"/>
                  </a:cubicBezTo>
                  <a:lnTo>
                    <a:pt x="2454" y="10818"/>
                  </a:lnTo>
                  <a:cubicBezTo>
                    <a:pt x="2489" y="10832"/>
                    <a:pt x="2524" y="10838"/>
                    <a:pt x="2557" y="10838"/>
                  </a:cubicBezTo>
                  <a:cubicBezTo>
                    <a:pt x="2648" y="10838"/>
                    <a:pt x="2729" y="10790"/>
                    <a:pt x="2767" y="10713"/>
                  </a:cubicBezTo>
                  <a:lnTo>
                    <a:pt x="2819" y="10557"/>
                  </a:lnTo>
                  <a:cubicBezTo>
                    <a:pt x="2871" y="10452"/>
                    <a:pt x="2923" y="10296"/>
                    <a:pt x="2976" y="10139"/>
                  </a:cubicBezTo>
                  <a:cubicBezTo>
                    <a:pt x="3028" y="9956"/>
                    <a:pt x="3106" y="9748"/>
                    <a:pt x="3158" y="9539"/>
                  </a:cubicBezTo>
                  <a:cubicBezTo>
                    <a:pt x="3210" y="9304"/>
                    <a:pt x="3289" y="9069"/>
                    <a:pt x="3315" y="8808"/>
                  </a:cubicBezTo>
                  <a:cubicBezTo>
                    <a:pt x="3367" y="8573"/>
                    <a:pt x="3393" y="8312"/>
                    <a:pt x="3419" y="8051"/>
                  </a:cubicBezTo>
                  <a:cubicBezTo>
                    <a:pt x="3471" y="7764"/>
                    <a:pt x="3471" y="7503"/>
                    <a:pt x="3419" y="7216"/>
                  </a:cubicBezTo>
                  <a:cubicBezTo>
                    <a:pt x="3367" y="6929"/>
                    <a:pt x="3289" y="6668"/>
                    <a:pt x="3184" y="6381"/>
                  </a:cubicBezTo>
                  <a:cubicBezTo>
                    <a:pt x="3080" y="6094"/>
                    <a:pt x="3002" y="5781"/>
                    <a:pt x="2976" y="5468"/>
                  </a:cubicBezTo>
                  <a:cubicBezTo>
                    <a:pt x="2950" y="5155"/>
                    <a:pt x="2923" y="4842"/>
                    <a:pt x="2897" y="4528"/>
                  </a:cubicBezTo>
                  <a:cubicBezTo>
                    <a:pt x="2871" y="4215"/>
                    <a:pt x="2845" y="3902"/>
                    <a:pt x="2871" y="3615"/>
                  </a:cubicBezTo>
                  <a:cubicBezTo>
                    <a:pt x="2871" y="3302"/>
                    <a:pt x="2871" y="3015"/>
                    <a:pt x="2897" y="2728"/>
                  </a:cubicBezTo>
                  <a:cubicBezTo>
                    <a:pt x="2897" y="2441"/>
                    <a:pt x="2923" y="2180"/>
                    <a:pt x="2950" y="1919"/>
                  </a:cubicBezTo>
                  <a:cubicBezTo>
                    <a:pt x="2976" y="1814"/>
                    <a:pt x="2976" y="1684"/>
                    <a:pt x="3002" y="1580"/>
                  </a:cubicBezTo>
                  <a:cubicBezTo>
                    <a:pt x="3002" y="1449"/>
                    <a:pt x="3028" y="1345"/>
                    <a:pt x="3054" y="1240"/>
                  </a:cubicBezTo>
                  <a:cubicBezTo>
                    <a:pt x="3080" y="1032"/>
                    <a:pt x="3106" y="849"/>
                    <a:pt x="3158" y="692"/>
                  </a:cubicBezTo>
                  <a:lnTo>
                    <a:pt x="3237" y="223"/>
                  </a:lnTo>
                  <a:cubicBezTo>
                    <a:pt x="3263" y="170"/>
                    <a:pt x="3237" y="92"/>
                    <a:pt x="3184" y="40"/>
                  </a:cubicBezTo>
                  <a:cubicBezTo>
                    <a:pt x="3158" y="14"/>
                    <a:pt x="3113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064;p89"/>
            <p:cNvSpPr/>
            <p:nvPr/>
          </p:nvSpPr>
          <p:spPr>
            <a:xfrm>
              <a:off x="7653775" y="307025"/>
              <a:ext cx="120050" cy="314950"/>
            </a:xfrm>
            <a:custGeom>
              <a:avLst/>
              <a:gdLst/>
              <a:ahLst/>
              <a:cxnLst/>
              <a:rect l="l" t="t" r="r" b="b"/>
              <a:pathLst>
                <a:path w="4802" h="12598" extrusionOk="0">
                  <a:moveTo>
                    <a:pt x="4642" y="1"/>
                  </a:moveTo>
                  <a:cubicBezTo>
                    <a:pt x="4600" y="1"/>
                    <a:pt x="4554" y="20"/>
                    <a:pt x="4515" y="60"/>
                  </a:cubicBezTo>
                  <a:lnTo>
                    <a:pt x="4097" y="451"/>
                  </a:lnTo>
                  <a:cubicBezTo>
                    <a:pt x="3941" y="581"/>
                    <a:pt x="3784" y="738"/>
                    <a:pt x="3628" y="921"/>
                  </a:cubicBezTo>
                  <a:cubicBezTo>
                    <a:pt x="3419" y="1129"/>
                    <a:pt x="3236" y="1338"/>
                    <a:pt x="3053" y="1573"/>
                  </a:cubicBezTo>
                  <a:cubicBezTo>
                    <a:pt x="2845" y="1834"/>
                    <a:pt x="2636" y="2095"/>
                    <a:pt x="2427" y="2434"/>
                  </a:cubicBezTo>
                  <a:cubicBezTo>
                    <a:pt x="2297" y="2591"/>
                    <a:pt x="2192" y="2747"/>
                    <a:pt x="2088" y="2904"/>
                  </a:cubicBezTo>
                  <a:cubicBezTo>
                    <a:pt x="1984" y="3087"/>
                    <a:pt x="1879" y="3243"/>
                    <a:pt x="1775" y="3426"/>
                  </a:cubicBezTo>
                  <a:cubicBezTo>
                    <a:pt x="1566" y="3791"/>
                    <a:pt x="1383" y="4183"/>
                    <a:pt x="1227" y="4574"/>
                  </a:cubicBezTo>
                  <a:cubicBezTo>
                    <a:pt x="1044" y="4966"/>
                    <a:pt x="861" y="5383"/>
                    <a:pt x="731" y="5801"/>
                  </a:cubicBezTo>
                  <a:cubicBezTo>
                    <a:pt x="627" y="6218"/>
                    <a:pt x="444" y="6662"/>
                    <a:pt x="313" y="7079"/>
                  </a:cubicBezTo>
                  <a:cubicBezTo>
                    <a:pt x="157" y="7497"/>
                    <a:pt x="52" y="7914"/>
                    <a:pt x="26" y="8358"/>
                  </a:cubicBezTo>
                  <a:cubicBezTo>
                    <a:pt x="0" y="8776"/>
                    <a:pt x="26" y="9193"/>
                    <a:pt x="131" y="9585"/>
                  </a:cubicBezTo>
                  <a:cubicBezTo>
                    <a:pt x="183" y="9767"/>
                    <a:pt x="209" y="9950"/>
                    <a:pt x="287" y="10133"/>
                  </a:cubicBezTo>
                  <a:cubicBezTo>
                    <a:pt x="339" y="10315"/>
                    <a:pt x="418" y="10498"/>
                    <a:pt x="470" y="10654"/>
                  </a:cubicBezTo>
                  <a:cubicBezTo>
                    <a:pt x="548" y="10811"/>
                    <a:pt x="600" y="10968"/>
                    <a:pt x="705" y="11098"/>
                  </a:cubicBezTo>
                  <a:cubicBezTo>
                    <a:pt x="783" y="11255"/>
                    <a:pt x="861" y="11385"/>
                    <a:pt x="940" y="11490"/>
                  </a:cubicBezTo>
                  <a:cubicBezTo>
                    <a:pt x="1018" y="11620"/>
                    <a:pt x="1096" y="11724"/>
                    <a:pt x="1175" y="11829"/>
                  </a:cubicBezTo>
                  <a:cubicBezTo>
                    <a:pt x="1253" y="11933"/>
                    <a:pt x="1357" y="12011"/>
                    <a:pt x="1436" y="12090"/>
                  </a:cubicBezTo>
                  <a:cubicBezTo>
                    <a:pt x="1540" y="12220"/>
                    <a:pt x="1670" y="12351"/>
                    <a:pt x="1801" y="12455"/>
                  </a:cubicBezTo>
                  <a:cubicBezTo>
                    <a:pt x="1905" y="12533"/>
                    <a:pt x="1957" y="12559"/>
                    <a:pt x="1957" y="12559"/>
                  </a:cubicBezTo>
                  <a:cubicBezTo>
                    <a:pt x="1992" y="12586"/>
                    <a:pt x="2030" y="12597"/>
                    <a:pt x="2068" y="12597"/>
                  </a:cubicBezTo>
                  <a:cubicBezTo>
                    <a:pt x="2143" y="12597"/>
                    <a:pt x="2218" y="12551"/>
                    <a:pt x="2271" y="12481"/>
                  </a:cubicBezTo>
                  <a:cubicBezTo>
                    <a:pt x="2297" y="12429"/>
                    <a:pt x="2323" y="12377"/>
                    <a:pt x="2349" y="12325"/>
                  </a:cubicBezTo>
                  <a:cubicBezTo>
                    <a:pt x="2401" y="12220"/>
                    <a:pt x="2505" y="12038"/>
                    <a:pt x="2558" y="11881"/>
                  </a:cubicBezTo>
                  <a:cubicBezTo>
                    <a:pt x="2636" y="11698"/>
                    <a:pt x="2740" y="11463"/>
                    <a:pt x="2845" y="11229"/>
                  </a:cubicBezTo>
                  <a:cubicBezTo>
                    <a:pt x="2923" y="10968"/>
                    <a:pt x="3001" y="10707"/>
                    <a:pt x="3080" y="10420"/>
                  </a:cubicBezTo>
                  <a:cubicBezTo>
                    <a:pt x="3158" y="10133"/>
                    <a:pt x="3262" y="9819"/>
                    <a:pt x="3314" y="9506"/>
                  </a:cubicBezTo>
                  <a:cubicBezTo>
                    <a:pt x="3393" y="9193"/>
                    <a:pt x="3419" y="8854"/>
                    <a:pt x="3445" y="8515"/>
                  </a:cubicBezTo>
                  <a:cubicBezTo>
                    <a:pt x="3419" y="8175"/>
                    <a:pt x="3419" y="7810"/>
                    <a:pt x="3367" y="7471"/>
                  </a:cubicBezTo>
                  <a:cubicBezTo>
                    <a:pt x="3314" y="7079"/>
                    <a:pt x="3288" y="6714"/>
                    <a:pt x="3314" y="6323"/>
                  </a:cubicBezTo>
                  <a:cubicBezTo>
                    <a:pt x="3340" y="5957"/>
                    <a:pt x="3367" y="5592"/>
                    <a:pt x="3419" y="5200"/>
                  </a:cubicBezTo>
                  <a:cubicBezTo>
                    <a:pt x="3471" y="4835"/>
                    <a:pt x="3497" y="4470"/>
                    <a:pt x="3575" y="4104"/>
                  </a:cubicBezTo>
                  <a:cubicBezTo>
                    <a:pt x="3654" y="3765"/>
                    <a:pt x="3732" y="3400"/>
                    <a:pt x="3810" y="3087"/>
                  </a:cubicBezTo>
                  <a:cubicBezTo>
                    <a:pt x="3889" y="2774"/>
                    <a:pt x="3967" y="2460"/>
                    <a:pt x="4071" y="2147"/>
                  </a:cubicBezTo>
                  <a:lnTo>
                    <a:pt x="4202" y="1730"/>
                  </a:lnTo>
                  <a:cubicBezTo>
                    <a:pt x="4228" y="1625"/>
                    <a:pt x="4280" y="1495"/>
                    <a:pt x="4332" y="1390"/>
                  </a:cubicBezTo>
                  <a:cubicBezTo>
                    <a:pt x="4410" y="1156"/>
                    <a:pt x="4489" y="947"/>
                    <a:pt x="4541" y="790"/>
                  </a:cubicBezTo>
                  <a:lnTo>
                    <a:pt x="4776" y="242"/>
                  </a:lnTo>
                  <a:cubicBezTo>
                    <a:pt x="4802" y="190"/>
                    <a:pt x="4802" y="112"/>
                    <a:pt x="4750" y="60"/>
                  </a:cubicBezTo>
                  <a:cubicBezTo>
                    <a:pt x="4724" y="20"/>
                    <a:pt x="4684" y="1"/>
                    <a:pt x="4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065;p89"/>
            <p:cNvSpPr/>
            <p:nvPr/>
          </p:nvSpPr>
          <p:spPr>
            <a:xfrm>
              <a:off x="7730750" y="306950"/>
              <a:ext cx="117450" cy="226175"/>
            </a:xfrm>
            <a:custGeom>
              <a:avLst/>
              <a:gdLst/>
              <a:ahLst/>
              <a:cxnLst/>
              <a:rect l="l" t="t" r="r" b="b"/>
              <a:pathLst>
                <a:path w="4698" h="9047" extrusionOk="0">
                  <a:moveTo>
                    <a:pt x="4506" y="1"/>
                  </a:moveTo>
                  <a:cubicBezTo>
                    <a:pt x="4485" y="1"/>
                    <a:pt x="4461" y="4"/>
                    <a:pt x="4437" y="10"/>
                  </a:cubicBezTo>
                  <a:lnTo>
                    <a:pt x="4332" y="63"/>
                  </a:lnTo>
                  <a:cubicBezTo>
                    <a:pt x="4228" y="89"/>
                    <a:pt x="4150" y="141"/>
                    <a:pt x="4045" y="193"/>
                  </a:cubicBezTo>
                  <a:cubicBezTo>
                    <a:pt x="3889" y="271"/>
                    <a:pt x="3732" y="350"/>
                    <a:pt x="3576" y="454"/>
                  </a:cubicBezTo>
                  <a:cubicBezTo>
                    <a:pt x="3393" y="584"/>
                    <a:pt x="3210" y="715"/>
                    <a:pt x="3028" y="872"/>
                  </a:cubicBezTo>
                  <a:cubicBezTo>
                    <a:pt x="2584" y="1237"/>
                    <a:pt x="2166" y="1654"/>
                    <a:pt x="1827" y="2124"/>
                  </a:cubicBezTo>
                  <a:cubicBezTo>
                    <a:pt x="1618" y="2385"/>
                    <a:pt x="1436" y="2646"/>
                    <a:pt x="1279" y="2933"/>
                  </a:cubicBezTo>
                  <a:cubicBezTo>
                    <a:pt x="1097" y="3246"/>
                    <a:pt x="940" y="3559"/>
                    <a:pt x="810" y="3873"/>
                  </a:cubicBezTo>
                  <a:cubicBezTo>
                    <a:pt x="653" y="4186"/>
                    <a:pt x="522" y="4473"/>
                    <a:pt x="366" y="4786"/>
                  </a:cubicBezTo>
                  <a:cubicBezTo>
                    <a:pt x="209" y="5073"/>
                    <a:pt x="105" y="5386"/>
                    <a:pt x="53" y="5699"/>
                  </a:cubicBezTo>
                  <a:cubicBezTo>
                    <a:pt x="1" y="6012"/>
                    <a:pt x="1" y="6299"/>
                    <a:pt x="53" y="6587"/>
                  </a:cubicBezTo>
                  <a:cubicBezTo>
                    <a:pt x="79" y="6874"/>
                    <a:pt x="157" y="7135"/>
                    <a:pt x="261" y="7369"/>
                  </a:cubicBezTo>
                  <a:cubicBezTo>
                    <a:pt x="340" y="7604"/>
                    <a:pt x="444" y="7813"/>
                    <a:pt x="575" y="8022"/>
                  </a:cubicBezTo>
                  <a:cubicBezTo>
                    <a:pt x="679" y="8204"/>
                    <a:pt x="810" y="8387"/>
                    <a:pt x="914" y="8544"/>
                  </a:cubicBezTo>
                  <a:cubicBezTo>
                    <a:pt x="1018" y="8648"/>
                    <a:pt x="1097" y="8752"/>
                    <a:pt x="1201" y="8857"/>
                  </a:cubicBezTo>
                  <a:lnTo>
                    <a:pt x="1331" y="8987"/>
                  </a:lnTo>
                  <a:cubicBezTo>
                    <a:pt x="1371" y="9026"/>
                    <a:pt x="1429" y="9046"/>
                    <a:pt x="1488" y="9046"/>
                  </a:cubicBezTo>
                  <a:cubicBezTo>
                    <a:pt x="1547" y="9046"/>
                    <a:pt x="1605" y="9026"/>
                    <a:pt x="1645" y="8987"/>
                  </a:cubicBezTo>
                  <a:lnTo>
                    <a:pt x="1775" y="8883"/>
                  </a:lnTo>
                  <a:cubicBezTo>
                    <a:pt x="1906" y="8805"/>
                    <a:pt x="2010" y="8700"/>
                    <a:pt x="2114" y="8596"/>
                  </a:cubicBezTo>
                  <a:cubicBezTo>
                    <a:pt x="2245" y="8465"/>
                    <a:pt x="2375" y="8309"/>
                    <a:pt x="2506" y="8152"/>
                  </a:cubicBezTo>
                  <a:cubicBezTo>
                    <a:pt x="2662" y="7970"/>
                    <a:pt x="2793" y="7761"/>
                    <a:pt x="2897" y="7578"/>
                  </a:cubicBezTo>
                  <a:cubicBezTo>
                    <a:pt x="3028" y="7369"/>
                    <a:pt x="3132" y="7135"/>
                    <a:pt x="3236" y="6926"/>
                  </a:cubicBezTo>
                  <a:cubicBezTo>
                    <a:pt x="3341" y="6691"/>
                    <a:pt x="3393" y="6430"/>
                    <a:pt x="3419" y="6195"/>
                  </a:cubicBezTo>
                  <a:cubicBezTo>
                    <a:pt x="3445" y="5908"/>
                    <a:pt x="3445" y="5647"/>
                    <a:pt x="3393" y="5386"/>
                  </a:cubicBezTo>
                  <a:cubicBezTo>
                    <a:pt x="3341" y="5099"/>
                    <a:pt x="3341" y="4812"/>
                    <a:pt x="3341" y="4551"/>
                  </a:cubicBezTo>
                  <a:cubicBezTo>
                    <a:pt x="3367" y="4316"/>
                    <a:pt x="3393" y="4003"/>
                    <a:pt x="3419" y="3742"/>
                  </a:cubicBezTo>
                  <a:cubicBezTo>
                    <a:pt x="3471" y="3481"/>
                    <a:pt x="3497" y="3220"/>
                    <a:pt x="3550" y="2985"/>
                  </a:cubicBezTo>
                  <a:cubicBezTo>
                    <a:pt x="3654" y="2489"/>
                    <a:pt x="3784" y="2046"/>
                    <a:pt x="3967" y="1602"/>
                  </a:cubicBezTo>
                  <a:cubicBezTo>
                    <a:pt x="4045" y="1393"/>
                    <a:pt x="4124" y="1211"/>
                    <a:pt x="4202" y="1054"/>
                  </a:cubicBezTo>
                  <a:lnTo>
                    <a:pt x="4411" y="637"/>
                  </a:lnTo>
                  <a:cubicBezTo>
                    <a:pt x="4489" y="532"/>
                    <a:pt x="4541" y="454"/>
                    <a:pt x="4593" y="376"/>
                  </a:cubicBezTo>
                  <a:lnTo>
                    <a:pt x="4646" y="271"/>
                  </a:lnTo>
                  <a:cubicBezTo>
                    <a:pt x="4672" y="219"/>
                    <a:pt x="4698" y="167"/>
                    <a:pt x="4672" y="115"/>
                  </a:cubicBezTo>
                  <a:cubicBezTo>
                    <a:pt x="4632" y="35"/>
                    <a:pt x="4577" y="1"/>
                    <a:pt x="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066;p89"/>
            <p:cNvSpPr/>
            <p:nvPr/>
          </p:nvSpPr>
          <p:spPr>
            <a:xfrm>
              <a:off x="7803175" y="321375"/>
              <a:ext cx="104400" cy="150275"/>
            </a:xfrm>
            <a:custGeom>
              <a:avLst/>
              <a:gdLst/>
              <a:ahLst/>
              <a:cxnLst/>
              <a:rect l="l" t="t" r="r" b="b"/>
              <a:pathLst>
                <a:path w="4176" h="6011" extrusionOk="0">
                  <a:moveTo>
                    <a:pt x="3958" y="1"/>
                  </a:moveTo>
                  <a:cubicBezTo>
                    <a:pt x="3943" y="1"/>
                    <a:pt x="3928" y="3"/>
                    <a:pt x="3915" y="7"/>
                  </a:cubicBezTo>
                  <a:lnTo>
                    <a:pt x="3627" y="138"/>
                  </a:lnTo>
                  <a:cubicBezTo>
                    <a:pt x="3497" y="190"/>
                    <a:pt x="3393" y="242"/>
                    <a:pt x="3288" y="295"/>
                  </a:cubicBezTo>
                  <a:cubicBezTo>
                    <a:pt x="3158" y="373"/>
                    <a:pt x="3027" y="425"/>
                    <a:pt x="2897" y="529"/>
                  </a:cubicBezTo>
                  <a:cubicBezTo>
                    <a:pt x="2740" y="634"/>
                    <a:pt x="2584" y="738"/>
                    <a:pt x="2427" y="869"/>
                  </a:cubicBezTo>
                  <a:cubicBezTo>
                    <a:pt x="2244" y="973"/>
                    <a:pt x="2088" y="1103"/>
                    <a:pt x="1931" y="1260"/>
                  </a:cubicBezTo>
                  <a:cubicBezTo>
                    <a:pt x="1749" y="1391"/>
                    <a:pt x="1592" y="1547"/>
                    <a:pt x="1435" y="1730"/>
                  </a:cubicBezTo>
                  <a:cubicBezTo>
                    <a:pt x="1279" y="1886"/>
                    <a:pt x="1148" y="2069"/>
                    <a:pt x="992" y="2252"/>
                  </a:cubicBezTo>
                  <a:cubicBezTo>
                    <a:pt x="835" y="2434"/>
                    <a:pt x="679" y="2617"/>
                    <a:pt x="496" y="2800"/>
                  </a:cubicBezTo>
                  <a:cubicBezTo>
                    <a:pt x="339" y="2956"/>
                    <a:pt x="183" y="3165"/>
                    <a:pt x="105" y="3374"/>
                  </a:cubicBezTo>
                  <a:cubicBezTo>
                    <a:pt x="26" y="3583"/>
                    <a:pt x="0" y="3817"/>
                    <a:pt x="26" y="4026"/>
                  </a:cubicBezTo>
                  <a:cubicBezTo>
                    <a:pt x="26" y="4235"/>
                    <a:pt x="78" y="4444"/>
                    <a:pt x="157" y="4653"/>
                  </a:cubicBezTo>
                  <a:cubicBezTo>
                    <a:pt x="209" y="4835"/>
                    <a:pt x="287" y="5018"/>
                    <a:pt x="418" y="5174"/>
                  </a:cubicBezTo>
                  <a:lnTo>
                    <a:pt x="548" y="5409"/>
                  </a:lnTo>
                  <a:cubicBezTo>
                    <a:pt x="600" y="5462"/>
                    <a:pt x="679" y="5540"/>
                    <a:pt x="705" y="5592"/>
                  </a:cubicBezTo>
                  <a:cubicBezTo>
                    <a:pt x="809" y="5670"/>
                    <a:pt x="887" y="5775"/>
                    <a:pt x="992" y="5853"/>
                  </a:cubicBezTo>
                  <a:lnTo>
                    <a:pt x="1096" y="5931"/>
                  </a:lnTo>
                  <a:cubicBezTo>
                    <a:pt x="1147" y="5982"/>
                    <a:pt x="1219" y="6011"/>
                    <a:pt x="1292" y="6011"/>
                  </a:cubicBezTo>
                  <a:cubicBezTo>
                    <a:pt x="1332" y="6011"/>
                    <a:pt x="1372" y="6002"/>
                    <a:pt x="1409" y="5983"/>
                  </a:cubicBezTo>
                  <a:lnTo>
                    <a:pt x="1566" y="5931"/>
                  </a:lnTo>
                  <a:cubicBezTo>
                    <a:pt x="1644" y="5879"/>
                    <a:pt x="1749" y="5827"/>
                    <a:pt x="1879" y="5775"/>
                  </a:cubicBezTo>
                  <a:lnTo>
                    <a:pt x="2088" y="5670"/>
                  </a:lnTo>
                  <a:lnTo>
                    <a:pt x="2297" y="5540"/>
                  </a:lnTo>
                  <a:cubicBezTo>
                    <a:pt x="2453" y="5435"/>
                    <a:pt x="2584" y="5357"/>
                    <a:pt x="2714" y="5253"/>
                  </a:cubicBezTo>
                  <a:cubicBezTo>
                    <a:pt x="2871" y="5148"/>
                    <a:pt x="2975" y="5044"/>
                    <a:pt x="3106" y="4913"/>
                  </a:cubicBezTo>
                  <a:cubicBezTo>
                    <a:pt x="3210" y="4809"/>
                    <a:pt x="3288" y="4653"/>
                    <a:pt x="3340" y="4522"/>
                  </a:cubicBezTo>
                  <a:cubicBezTo>
                    <a:pt x="3393" y="4339"/>
                    <a:pt x="3393" y="4157"/>
                    <a:pt x="3367" y="3974"/>
                  </a:cubicBezTo>
                  <a:cubicBezTo>
                    <a:pt x="3340" y="3791"/>
                    <a:pt x="3340" y="3609"/>
                    <a:pt x="3367" y="3400"/>
                  </a:cubicBezTo>
                  <a:cubicBezTo>
                    <a:pt x="3419" y="3035"/>
                    <a:pt x="3497" y="2669"/>
                    <a:pt x="3575" y="2304"/>
                  </a:cubicBezTo>
                  <a:cubicBezTo>
                    <a:pt x="3654" y="1965"/>
                    <a:pt x="3732" y="1599"/>
                    <a:pt x="3810" y="1312"/>
                  </a:cubicBezTo>
                  <a:cubicBezTo>
                    <a:pt x="3862" y="1156"/>
                    <a:pt x="3915" y="999"/>
                    <a:pt x="3941" y="895"/>
                  </a:cubicBezTo>
                  <a:cubicBezTo>
                    <a:pt x="3967" y="764"/>
                    <a:pt x="4019" y="660"/>
                    <a:pt x="4045" y="555"/>
                  </a:cubicBezTo>
                  <a:cubicBezTo>
                    <a:pt x="4097" y="373"/>
                    <a:pt x="4149" y="268"/>
                    <a:pt x="4149" y="268"/>
                  </a:cubicBezTo>
                  <a:cubicBezTo>
                    <a:pt x="4176" y="216"/>
                    <a:pt x="4176" y="164"/>
                    <a:pt x="4149" y="112"/>
                  </a:cubicBezTo>
                  <a:cubicBezTo>
                    <a:pt x="4106" y="47"/>
                    <a:pt x="4028" y="1"/>
                    <a:pt x="3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067;p89"/>
            <p:cNvSpPr/>
            <p:nvPr/>
          </p:nvSpPr>
          <p:spPr>
            <a:xfrm>
              <a:off x="7879500" y="347525"/>
              <a:ext cx="88100" cy="106925"/>
            </a:xfrm>
            <a:custGeom>
              <a:avLst/>
              <a:gdLst/>
              <a:ahLst/>
              <a:cxnLst/>
              <a:rect l="l" t="t" r="r" b="b"/>
              <a:pathLst>
                <a:path w="3524" h="4277" extrusionOk="0">
                  <a:moveTo>
                    <a:pt x="3303" y="0"/>
                  </a:moveTo>
                  <a:cubicBezTo>
                    <a:pt x="3290" y="0"/>
                    <a:pt x="3276" y="2"/>
                    <a:pt x="3262" y="5"/>
                  </a:cubicBezTo>
                  <a:lnTo>
                    <a:pt x="3027" y="57"/>
                  </a:lnTo>
                  <a:cubicBezTo>
                    <a:pt x="2949" y="57"/>
                    <a:pt x="2845" y="84"/>
                    <a:pt x="2767" y="136"/>
                  </a:cubicBezTo>
                  <a:cubicBezTo>
                    <a:pt x="2636" y="162"/>
                    <a:pt x="2532" y="214"/>
                    <a:pt x="2401" y="266"/>
                  </a:cubicBezTo>
                  <a:cubicBezTo>
                    <a:pt x="2297" y="318"/>
                    <a:pt x="2166" y="371"/>
                    <a:pt x="2010" y="449"/>
                  </a:cubicBezTo>
                  <a:cubicBezTo>
                    <a:pt x="1879" y="527"/>
                    <a:pt x="1749" y="606"/>
                    <a:pt x="1618" y="710"/>
                  </a:cubicBezTo>
                  <a:cubicBezTo>
                    <a:pt x="1462" y="814"/>
                    <a:pt x="1331" y="919"/>
                    <a:pt x="1201" y="1049"/>
                  </a:cubicBezTo>
                  <a:cubicBezTo>
                    <a:pt x="1044" y="1154"/>
                    <a:pt x="940" y="1284"/>
                    <a:pt x="809" y="1441"/>
                  </a:cubicBezTo>
                  <a:cubicBezTo>
                    <a:pt x="679" y="1571"/>
                    <a:pt x="522" y="1702"/>
                    <a:pt x="392" y="1832"/>
                  </a:cubicBezTo>
                  <a:cubicBezTo>
                    <a:pt x="235" y="1962"/>
                    <a:pt x="131" y="2119"/>
                    <a:pt x="53" y="2302"/>
                  </a:cubicBezTo>
                  <a:cubicBezTo>
                    <a:pt x="0" y="2458"/>
                    <a:pt x="0" y="2641"/>
                    <a:pt x="53" y="2824"/>
                  </a:cubicBezTo>
                  <a:cubicBezTo>
                    <a:pt x="79" y="2980"/>
                    <a:pt x="131" y="3163"/>
                    <a:pt x="235" y="3293"/>
                  </a:cubicBezTo>
                  <a:cubicBezTo>
                    <a:pt x="314" y="3450"/>
                    <a:pt x="418" y="3580"/>
                    <a:pt x="522" y="3711"/>
                  </a:cubicBezTo>
                  <a:lnTo>
                    <a:pt x="705" y="3867"/>
                  </a:lnTo>
                  <a:cubicBezTo>
                    <a:pt x="757" y="3920"/>
                    <a:pt x="835" y="3972"/>
                    <a:pt x="888" y="3998"/>
                  </a:cubicBezTo>
                  <a:cubicBezTo>
                    <a:pt x="992" y="4076"/>
                    <a:pt x="1070" y="4128"/>
                    <a:pt x="1175" y="4181"/>
                  </a:cubicBezTo>
                  <a:lnTo>
                    <a:pt x="1279" y="4233"/>
                  </a:lnTo>
                  <a:cubicBezTo>
                    <a:pt x="1340" y="4263"/>
                    <a:pt x="1410" y="4276"/>
                    <a:pt x="1479" y="4276"/>
                  </a:cubicBezTo>
                  <a:cubicBezTo>
                    <a:pt x="1527" y="4276"/>
                    <a:pt x="1575" y="4270"/>
                    <a:pt x="1618" y="4259"/>
                  </a:cubicBezTo>
                  <a:lnTo>
                    <a:pt x="1749" y="4207"/>
                  </a:lnTo>
                  <a:cubicBezTo>
                    <a:pt x="1853" y="4181"/>
                    <a:pt x="1931" y="4128"/>
                    <a:pt x="2062" y="4102"/>
                  </a:cubicBezTo>
                  <a:lnTo>
                    <a:pt x="2245" y="4024"/>
                  </a:lnTo>
                  <a:lnTo>
                    <a:pt x="2453" y="3920"/>
                  </a:lnTo>
                  <a:cubicBezTo>
                    <a:pt x="2532" y="3894"/>
                    <a:pt x="2584" y="3867"/>
                    <a:pt x="2636" y="3841"/>
                  </a:cubicBezTo>
                  <a:cubicBezTo>
                    <a:pt x="2714" y="3815"/>
                    <a:pt x="2793" y="3763"/>
                    <a:pt x="2845" y="3737"/>
                  </a:cubicBezTo>
                  <a:cubicBezTo>
                    <a:pt x="2949" y="3685"/>
                    <a:pt x="3080" y="3607"/>
                    <a:pt x="3158" y="3528"/>
                  </a:cubicBezTo>
                  <a:cubicBezTo>
                    <a:pt x="3262" y="3476"/>
                    <a:pt x="3341" y="3398"/>
                    <a:pt x="3367" y="3293"/>
                  </a:cubicBezTo>
                  <a:cubicBezTo>
                    <a:pt x="3367" y="3163"/>
                    <a:pt x="3341" y="3059"/>
                    <a:pt x="3288" y="2954"/>
                  </a:cubicBezTo>
                  <a:cubicBezTo>
                    <a:pt x="3236" y="2824"/>
                    <a:pt x="3210" y="2693"/>
                    <a:pt x="3210" y="2563"/>
                  </a:cubicBezTo>
                  <a:cubicBezTo>
                    <a:pt x="3210" y="2302"/>
                    <a:pt x="3210" y="2041"/>
                    <a:pt x="3236" y="1780"/>
                  </a:cubicBezTo>
                  <a:cubicBezTo>
                    <a:pt x="3288" y="1519"/>
                    <a:pt x="3288" y="1258"/>
                    <a:pt x="3341" y="1049"/>
                  </a:cubicBezTo>
                  <a:cubicBezTo>
                    <a:pt x="3367" y="919"/>
                    <a:pt x="3393" y="814"/>
                    <a:pt x="3393" y="710"/>
                  </a:cubicBezTo>
                  <a:cubicBezTo>
                    <a:pt x="3419" y="632"/>
                    <a:pt x="3445" y="527"/>
                    <a:pt x="3445" y="475"/>
                  </a:cubicBezTo>
                  <a:cubicBezTo>
                    <a:pt x="3497" y="318"/>
                    <a:pt x="3523" y="240"/>
                    <a:pt x="3523" y="240"/>
                  </a:cubicBezTo>
                  <a:cubicBezTo>
                    <a:pt x="3523" y="214"/>
                    <a:pt x="3497" y="188"/>
                    <a:pt x="3497" y="162"/>
                  </a:cubicBezTo>
                  <a:cubicBezTo>
                    <a:pt x="3475" y="71"/>
                    <a:pt x="3393" y="0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068;p89"/>
            <p:cNvSpPr/>
            <p:nvPr/>
          </p:nvSpPr>
          <p:spPr>
            <a:xfrm>
              <a:off x="7930375" y="369050"/>
              <a:ext cx="96600" cy="111975"/>
            </a:xfrm>
            <a:custGeom>
              <a:avLst/>
              <a:gdLst/>
              <a:ahLst/>
              <a:cxnLst/>
              <a:rect l="l" t="t" r="r" b="b"/>
              <a:pathLst>
                <a:path w="3864" h="4479" extrusionOk="0">
                  <a:moveTo>
                    <a:pt x="3669" y="0"/>
                  </a:moveTo>
                  <a:cubicBezTo>
                    <a:pt x="3656" y="0"/>
                    <a:pt x="3642" y="2"/>
                    <a:pt x="3628" y="5"/>
                  </a:cubicBezTo>
                  <a:cubicBezTo>
                    <a:pt x="3628" y="5"/>
                    <a:pt x="3524" y="32"/>
                    <a:pt x="3367" y="58"/>
                  </a:cubicBezTo>
                  <a:cubicBezTo>
                    <a:pt x="3289" y="58"/>
                    <a:pt x="3185" y="84"/>
                    <a:pt x="3080" y="136"/>
                  </a:cubicBezTo>
                  <a:cubicBezTo>
                    <a:pt x="2976" y="162"/>
                    <a:pt x="2845" y="214"/>
                    <a:pt x="2715" y="266"/>
                  </a:cubicBezTo>
                  <a:cubicBezTo>
                    <a:pt x="2584" y="319"/>
                    <a:pt x="2454" y="371"/>
                    <a:pt x="2297" y="449"/>
                  </a:cubicBezTo>
                  <a:cubicBezTo>
                    <a:pt x="2141" y="527"/>
                    <a:pt x="1984" y="580"/>
                    <a:pt x="1854" y="684"/>
                  </a:cubicBezTo>
                  <a:cubicBezTo>
                    <a:pt x="1697" y="788"/>
                    <a:pt x="1541" y="893"/>
                    <a:pt x="1384" y="1023"/>
                  </a:cubicBezTo>
                  <a:cubicBezTo>
                    <a:pt x="1253" y="1128"/>
                    <a:pt x="1097" y="1258"/>
                    <a:pt x="966" y="1415"/>
                  </a:cubicBezTo>
                  <a:cubicBezTo>
                    <a:pt x="836" y="1545"/>
                    <a:pt x="653" y="1676"/>
                    <a:pt x="497" y="1806"/>
                  </a:cubicBezTo>
                  <a:cubicBezTo>
                    <a:pt x="340" y="1910"/>
                    <a:pt x="210" y="2067"/>
                    <a:pt x="105" y="2250"/>
                  </a:cubicBezTo>
                  <a:cubicBezTo>
                    <a:pt x="27" y="2406"/>
                    <a:pt x="1" y="2589"/>
                    <a:pt x="27" y="2772"/>
                  </a:cubicBezTo>
                  <a:cubicBezTo>
                    <a:pt x="53" y="3137"/>
                    <a:pt x="184" y="3476"/>
                    <a:pt x="418" y="3763"/>
                  </a:cubicBezTo>
                  <a:lnTo>
                    <a:pt x="549" y="3946"/>
                  </a:lnTo>
                  <a:cubicBezTo>
                    <a:pt x="601" y="3998"/>
                    <a:pt x="653" y="4050"/>
                    <a:pt x="705" y="4103"/>
                  </a:cubicBezTo>
                  <a:cubicBezTo>
                    <a:pt x="784" y="4181"/>
                    <a:pt x="888" y="4259"/>
                    <a:pt x="966" y="4337"/>
                  </a:cubicBezTo>
                  <a:lnTo>
                    <a:pt x="1097" y="4416"/>
                  </a:lnTo>
                  <a:cubicBezTo>
                    <a:pt x="1154" y="4454"/>
                    <a:pt x="1239" y="4478"/>
                    <a:pt x="1322" y="4478"/>
                  </a:cubicBezTo>
                  <a:cubicBezTo>
                    <a:pt x="1352" y="4478"/>
                    <a:pt x="1382" y="4475"/>
                    <a:pt x="1410" y="4468"/>
                  </a:cubicBezTo>
                  <a:lnTo>
                    <a:pt x="1541" y="4442"/>
                  </a:lnTo>
                  <a:cubicBezTo>
                    <a:pt x="1645" y="4416"/>
                    <a:pt x="1749" y="4390"/>
                    <a:pt x="1880" y="4337"/>
                  </a:cubicBezTo>
                  <a:lnTo>
                    <a:pt x="2062" y="4285"/>
                  </a:lnTo>
                  <a:lnTo>
                    <a:pt x="2271" y="4207"/>
                  </a:lnTo>
                  <a:cubicBezTo>
                    <a:pt x="2428" y="4155"/>
                    <a:pt x="2558" y="4103"/>
                    <a:pt x="2689" y="4024"/>
                  </a:cubicBezTo>
                  <a:cubicBezTo>
                    <a:pt x="2819" y="3972"/>
                    <a:pt x="2950" y="3894"/>
                    <a:pt x="3054" y="3815"/>
                  </a:cubicBezTo>
                  <a:cubicBezTo>
                    <a:pt x="3158" y="3763"/>
                    <a:pt x="3237" y="3659"/>
                    <a:pt x="3263" y="3555"/>
                  </a:cubicBezTo>
                  <a:cubicBezTo>
                    <a:pt x="3315" y="3424"/>
                    <a:pt x="3315" y="3294"/>
                    <a:pt x="3263" y="3163"/>
                  </a:cubicBezTo>
                  <a:cubicBezTo>
                    <a:pt x="3237" y="3006"/>
                    <a:pt x="3237" y="2876"/>
                    <a:pt x="3263" y="2719"/>
                  </a:cubicBezTo>
                  <a:cubicBezTo>
                    <a:pt x="3289" y="2458"/>
                    <a:pt x="3341" y="2145"/>
                    <a:pt x="3393" y="1884"/>
                  </a:cubicBezTo>
                  <a:cubicBezTo>
                    <a:pt x="3445" y="1597"/>
                    <a:pt x="3524" y="1310"/>
                    <a:pt x="3576" y="1101"/>
                  </a:cubicBezTo>
                  <a:cubicBezTo>
                    <a:pt x="3628" y="971"/>
                    <a:pt x="3654" y="867"/>
                    <a:pt x="3680" y="762"/>
                  </a:cubicBezTo>
                  <a:cubicBezTo>
                    <a:pt x="3706" y="658"/>
                    <a:pt x="3733" y="580"/>
                    <a:pt x="3759" y="501"/>
                  </a:cubicBezTo>
                  <a:cubicBezTo>
                    <a:pt x="3811" y="345"/>
                    <a:pt x="3837" y="266"/>
                    <a:pt x="3837" y="266"/>
                  </a:cubicBezTo>
                  <a:cubicBezTo>
                    <a:pt x="3863" y="240"/>
                    <a:pt x="3863" y="188"/>
                    <a:pt x="3837" y="162"/>
                  </a:cubicBezTo>
                  <a:cubicBezTo>
                    <a:pt x="3837" y="71"/>
                    <a:pt x="3758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069;p89"/>
            <p:cNvSpPr/>
            <p:nvPr/>
          </p:nvSpPr>
          <p:spPr>
            <a:xfrm>
              <a:off x="7367375" y="629475"/>
              <a:ext cx="163125" cy="546750"/>
            </a:xfrm>
            <a:custGeom>
              <a:avLst/>
              <a:gdLst/>
              <a:ahLst/>
              <a:cxnLst/>
              <a:rect l="l" t="t" r="r" b="b"/>
              <a:pathLst>
                <a:path w="6525" h="21870" extrusionOk="0">
                  <a:moveTo>
                    <a:pt x="6524" y="1"/>
                  </a:moveTo>
                  <a:cubicBezTo>
                    <a:pt x="3915" y="2845"/>
                    <a:pt x="1801" y="6212"/>
                    <a:pt x="0" y="9682"/>
                  </a:cubicBezTo>
                  <a:cubicBezTo>
                    <a:pt x="26" y="13832"/>
                    <a:pt x="887" y="17903"/>
                    <a:pt x="2531" y="21713"/>
                  </a:cubicBezTo>
                  <a:lnTo>
                    <a:pt x="2766" y="21869"/>
                  </a:lnTo>
                  <a:cubicBezTo>
                    <a:pt x="3549" y="21608"/>
                    <a:pt x="4306" y="21269"/>
                    <a:pt x="5063" y="20904"/>
                  </a:cubicBezTo>
                  <a:cubicBezTo>
                    <a:pt x="5480" y="20695"/>
                    <a:pt x="5872" y="20460"/>
                    <a:pt x="6263" y="20225"/>
                  </a:cubicBezTo>
                  <a:cubicBezTo>
                    <a:pt x="4306" y="13597"/>
                    <a:pt x="4410" y="6551"/>
                    <a:pt x="6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070;p89"/>
            <p:cNvSpPr/>
            <p:nvPr/>
          </p:nvSpPr>
          <p:spPr>
            <a:xfrm>
              <a:off x="7635500" y="903500"/>
              <a:ext cx="337325" cy="252650"/>
            </a:xfrm>
            <a:custGeom>
              <a:avLst/>
              <a:gdLst/>
              <a:ahLst/>
              <a:cxnLst/>
              <a:rect l="l" t="t" r="r" b="b"/>
              <a:pathLst>
                <a:path w="13493" h="10106" extrusionOk="0">
                  <a:moveTo>
                    <a:pt x="13492" y="0"/>
                  </a:moveTo>
                  <a:cubicBezTo>
                    <a:pt x="8560" y="652"/>
                    <a:pt x="3915" y="2583"/>
                    <a:pt x="1" y="5611"/>
                  </a:cubicBezTo>
                  <a:cubicBezTo>
                    <a:pt x="418" y="5689"/>
                    <a:pt x="836" y="5872"/>
                    <a:pt x="1175" y="6133"/>
                  </a:cubicBezTo>
                  <a:cubicBezTo>
                    <a:pt x="1827" y="6759"/>
                    <a:pt x="2114" y="7672"/>
                    <a:pt x="1958" y="8559"/>
                  </a:cubicBezTo>
                  <a:cubicBezTo>
                    <a:pt x="1932" y="8768"/>
                    <a:pt x="1879" y="8977"/>
                    <a:pt x="1801" y="9160"/>
                  </a:cubicBezTo>
                  <a:cubicBezTo>
                    <a:pt x="2088" y="9186"/>
                    <a:pt x="2349" y="9212"/>
                    <a:pt x="2610" y="9264"/>
                  </a:cubicBezTo>
                  <a:cubicBezTo>
                    <a:pt x="3393" y="9447"/>
                    <a:pt x="4124" y="9812"/>
                    <a:pt x="4907" y="9995"/>
                  </a:cubicBezTo>
                  <a:cubicBezTo>
                    <a:pt x="5229" y="10059"/>
                    <a:pt x="5568" y="10106"/>
                    <a:pt x="5911" y="10106"/>
                  </a:cubicBezTo>
                  <a:cubicBezTo>
                    <a:pt x="5985" y="10106"/>
                    <a:pt x="6059" y="10104"/>
                    <a:pt x="6133" y="10099"/>
                  </a:cubicBezTo>
                  <a:cubicBezTo>
                    <a:pt x="7046" y="9290"/>
                    <a:pt x="7908" y="8429"/>
                    <a:pt x="8717" y="7516"/>
                  </a:cubicBezTo>
                  <a:cubicBezTo>
                    <a:pt x="10752" y="5324"/>
                    <a:pt x="12761" y="2844"/>
                    <a:pt x="13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71;p89"/>
            <p:cNvSpPr/>
            <p:nvPr/>
          </p:nvSpPr>
          <p:spPr>
            <a:xfrm>
              <a:off x="7475000" y="614475"/>
              <a:ext cx="167700" cy="520650"/>
            </a:xfrm>
            <a:custGeom>
              <a:avLst/>
              <a:gdLst/>
              <a:ahLst/>
              <a:cxnLst/>
              <a:rect l="l" t="t" r="r" b="b"/>
              <a:pathLst>
                <a:path w="6708" h="20826" extrusionOk="0">
                  <a:moveTo>
                    <a:pt x="2767" y="1"/>
                  </a:moveTo>
                  <a:cubicBezTo>
                    <a:pt x="2584" y="183"/>
                    <a:pt x="2402" y="392"/>
                    <a:pt x="2219" y="575"/>
                  </a:cubicBezTo>
                  <a:cubicBezTo>
                    <a:pt x="105" y="7151"/>
                    <a:pt x="1" y="14197"/>
                    <a:pt x="1958" y="20825"/>
                  </a:cubicBezTo>
                  <a:cubicBezTo>
                    <a:pt x="3498" y="19833"/>
                    <a:pt x="4803" y="18476"/>
                    <a:pt x="5664" y="16858"/>
                  </a:cubicBezTo>
                  <a:cubicBezTo>
                    <a:pt x="6160" y="15919"/>
                    <a:pt x="6473" y="14823"/>
                    <a:pt x="6160" y="13831"/>
                  </a:cubicBezTo>
                  <a:cubicBezTo>
                    <a:pt x="5951" y="13283"/>
                    <a:pt x="5664" y="12735"/>
                    <a:pt x="5351" y="12239"/>
                  </a:cubicBezTo>
                  <a:cubicBezTo>
                    <a:pt x="5011" y="11535"/>
                    <a:pt x="4855" y="10752"/>
                    <a:pt x="4855" y="9969"/>
                  </a:cubicBezTo>
                  <a:cubicBezTo>
                    <a:pt x="4829" y="9656"/>
                    <a:pt x="4907" y="9343"/>
                    <a:pt x="5064" y="9082"/>
                  </a:cubicBezTo>
                  <a:cubicBezTo>
                    <a:pt x="5246" y="8847"/>
                    <a:pt x="5455" y="8638"/>
                    <a:pt x="5742" y="8508"/>
                  </a:cubicBezTo>
                  <a:lnTo>
                    <a:pt x="6708" y="7908"/>
                  </a:lnTo>
                  <a:cubicBezTo>
                    <a:pt x="6551" y="7177"/>
                    <a:pt x="6525" y="6394"/>
                    <a:pt x="6421" y="5611"/>
                  </a:cubicBezTo>
                  <a:cubicBezTo>
                    <a:pt x="6029" y="3315"/>
                    <a:pt x="4698" y="1279"/>
                    <a:pt x="2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072;p89"/>
            <p:cNvSpPr/>
            <p:nvPr/>
          </p:nvSpPr>
          <p:spPr>
            <a:xfrm>
              <a:off x="7231675" y="872175"/>
              <a:ext cx="199000" cy="300125"/>
            </a:xfrm>
            <a:custGeom>
              <a:avLst/>
              <a:gdLst/>
              <a:ahLst/>
              <a:cxnLst/>
              <a:rect l="l" t="t" r="r" b="b"/>
              <a:pathLst>
                <a:path w="7960" h="12005" extrusionOk="0">
                  <a:moveTo>
                    <a:pt x="5454" y="0"/>
                  </a:moveTo>
                  <a:cubicBezTo>
                    <a:pt x="5193" y="496"/>
                    <a:pt x="4932" y="992"/>
                    <a:pt x="4698" y="1488"/>
                  </a:cubicBezTo>
                  <a:cubicBezTo>
                    <a:pt x="4410" y="2166"/>
                    <a:pt x="4045" y="2793"/>
                    <a:pt x="3601" y="3367"/>
                  </a:cubicBezTo>
                  <a:cubicBezTo>
                    <a:pt x="2740" y="4358"/>
                    <a:pt x="1540" y="4880"/>
                    <a:pt x="261" y="5193"/>
                  </a:cubicBezTo>
                  <a:cubicBezTo>
                    <a:pt x="157" y="5715"/>
                    <a:pt x="79" y="6263"/>
                    <a:pt x="0" y="6785"/>
                  </a:cubicBezTo>
                  <a:cubicBezTo>
                    <a:pt x="2610" y="7568"/>
                    <a:pt x="5611" y="10334"/>
                    <a:pt x="7959" y="12005"/>
                  </a:cubicBezTo>
                  <a:cubicBezTo>
                    <a:pt x="6315" y="8221"/>
                    <a:pt x="5454" y="4124"/>
                    <a:pt x="5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073;p89"/>
            <p:cNvSpPr/>
            <p:nvPr/>
          </p:nvSpPr>
          <p:spPr>
            <a:xfrm>
              <a:off x="8637575" y="812800"/>
              <a:ext cx="83525" cy="347750"/>
            </a:xfrm>
            <a:custGeom>
              <a:avLst/>
              <a:gdLst/>
              <a:ahLst/>
              <a:cxnLst/>
              <a:rect l="l" t="t" r="r" b="b"/>
              <a:pathLst>
                <a:path w="3341" h="13910" extrusionOk="0">
                  <a:moveTo>
                    <a:pt x="1827" y="1"/>
                  </a:moveTo>
                  <a:cubicBezTo>
                    <a:pt x="1332" y="262"/>
                    <a:pt x="862" y="549"/>
                    <a:pt x="366" y="862"/>
                  </a:cubicBezTo>
                  <a:cubicBezTo>
                    <a:pt x="1436" y="4359"/>
                    <a:pt x="1488" y="8090"/>
                    <a:pt x="470" y="11587"/>
                  </a:cubicBezTo>
                  <a:cubicBezTo>
                    <a:pt x="340" y="12057"/>
                    <a:pt x="183" y="12501"/>
                    <a:pt x="1" y="12970"/>
                  </a:cubicBezTo>
                  <a:cubicBezTo>
                    <a:pt x="444" y="13310"/>
                    <a:pt x="914" y="13623"/>
                    <a:pt x="1384" y="13910"/>
                  </a:cubicBezTo>
                  <a:cubicBezTo>
                    <a:pt x="1723" y="13153"/>
                    <a:pt x="1984" y="12396"/>
                    <a:pt x="2245" y="11587"/>
                  </a:cubicBezTo>
                  <a:cubicBezTo>
                    <a:pt x="3341" y="7777"/>
                    <a:pt x="3184" y="3732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074;p89"/>
            <p:cNvSpPr/>
            <p:nvPr/>
          </p:nvSpPr>
          <p:spPr>
            <a:xfrm>
              <a:off x="7544825" y="429850"/>
              <a:ext cx="929025" cy="626325"/>
            </a:xfrm>
            <a:custGeom>
              <a:avLst/>
              <a:gdLst/>
              <a:ahLst/>
              <a:cxnLst/>
              <a:rect l="l" t="t" r="r" b="b"/>
              <a:pathLst>
                <a:path w="37161" h="25053" extrusionOk="0">
                  <a:moveTo>
                    <a:pt x="15579" y="0"/>
                  </a:moveTo>
                  <a:cubicBezTo>
                    <a:pt x="10778" y="0"/>
                    <a:pt x="7777" y="1618"/>
                    <a:pt x="5350" y="3080"/>
                  </a:cubicBezTo>
                  <a:cubicBezTo>
                    <a:pt x="3367" y="4280"/>
                    <a:pt x="1566" y="5741"/>
                    <a:pt x="0" y="7386"/>
                  </a:cubicBezTo>
                  <a:cubicBezTo>
                    <a:pt x="1931" y="8690"/>
                    <a:pt x="3236" y="10726"/>
                    <a:pt x="3628" y="13022"/>
                  </a:cubicBezTo>
                  <a:cubicBezTo>
                    <a:pt x="3758" y="13779"/>
                    <a:pt x="3758" y="14562"/>
                    <a:pt x="3915" y="15293"/>
                  </a:cubicBezTo>
                  <a:cubicBezTo>
                    <a:pt x="3993" y="15684"/>
                    <a:pt x="4123" y="16049"/>
                    <a:pt x="4280" y="16415"/>
                  </a:cubicBezTo>
                  <a:cubicBezTo>
                    <a:pt x="4985" y="17750"/>
                    <a:pt x="6542" y="18453"/>
                    <a:pt x="8058" y="18453"/>
                  </a:cubicBezTo>
                  <a:cubicBezTo>
                    <a:pt x="8112" y="18453"/>
                    <a:pt x="8166" y="18452"/>
                    <a:pt x="8220" y="18450"/>
                  </a:cubicBezTo>
                  <a:cubicBezTo>
                    <a:pt x="9786" y="18398"/>
                    <a:pt x="11248" y="17719"/>
                    <a:pt x="12578" y="16911"/>
                  </a:cubicBezTo>
                  <a:cubicBezTo>
                    <a:pt x="13909" y="16102"/>
                    <a:pt x="15162" y="15162"/>
                    <a:pt x="16571" y="14510"/>
                  </a:cubicBezTo>
                  <a:cubicBezTo>
                    <a:pt x="17007" y="14310"/>
                    <a:pt x="17505" y="14136"/>
                    <a:pt x="17979" y="14136"/>
                  </a:cubicBezTo>
                  <a:cubicBezTo>
                    <a:pt x="18187" y="14136"/>
                    <a:pt x="18390" y="14169"/>
                    <a:pt x="18580" y="14249"/>
                  </a:cubicBezTo>
                  <a:cubicBezTo>
                    <a:pt x="18920" y="14405"/>
                    <a:pt x="19207" y="14640"/>
                    <a:pt x="19442" y="14953"/>
                  </a:cubicBezTo>
                  <a:cubicBezTo>
                    <a:pt x="20851" y="16571"/>
                    <a:pt x="21581" y="18711"/>
                    <a:pt x="22912" y="20407"/>
                  </a:cubicBezTo>
                  <a:cubicBezTo>
                    <a:pt x="23368" y="20987"/>
                    <a:pt x="24053" y="21550"/>
                    <a:pt x="24733" y="21550"/>
                  </a:cubicBezTo>
                  <a:cubicBezTo>
                    <a:pt x="24911" y="21550"/>
                    <a:pt x="25088" y="21512"/>
                    <a:pt x="25261" y="21425"/>
                  </a:cubicBezTo>
                  <a:cubicBezTo>
                    <a:pt x="25574" y="21269"/>
                    <a:pt x="25809" y="20981"/>
                    <a:pt x="25966" y="20668"/>
                  </a:cubicBezTo>
                  <a:cubicBezTo>
                    <a:pt x="26383" y="19703"/>
                    <a:pt x="26148" y="18581"/>
                    <a:pt x="25705" y="17615"/>
                  </a:cubicBezTo>
                  <a:cubicBezTo>
                    <a:pt x="25261" y="16650"/>
                    <a:pt x="24661" y="15788"/>
                    <a:pt x="24322" y="14797"/>
                  </a:cubicBezTo>
                  <a:cubicBezTo>
                    <a:pt x="23982" y="13779"/>
                    <a:pt x="23982" y="12579"/>
                    <a:pt x="24687" y="11822"/>
                  </a:cubicBezTo>
                  <a:cubicBezTo>
                    <a:pt x="25215" y="11235"/>
                    <a:pt x="25964" y="11029"/>
                    <a:pt x="26724" y="11029"/>
                  </a:cubicBezTo>
                  <a:cubicBezTo>
                    <a:pt x="26977" y="11029"/>
                    <a:pt x="27231" y="11052"/>
                    <a:pt x="27479" y="11091"/>
                  </a:cubicBezTo>
                  <a:cubicBezTo>
                    <a:pt x="29280" y="11378"/>
                    <a:pt x="31080" y="12683"/>
                    <a:pt x="31237" y="14484"/>
                  </a:cubicBezTo>
                  <a:cubicBezTo>
                    <a:pt x="31446" y="16545"/>
                    <a:pt x="29593" y="18581"/>
                    <a:pt x="30271" y="20564"/>
                  </a:cubicBezTo>
                  <a:cubicBezTo>
                    <a:pt x="30558" y="21373"/>
                    <a:pt x="31237" y="21999"/>
                    <a:pt x="31863" y="22599"/>
                  </a:cubicBezTo>
                  <a:cubicBezTo>
                    <a:pt x="32672" y="23356"/>
                    <a:pt x="33403" y="24165"/>
                    <a:pt x="34029" y="25052"/>
                  </a:cubicBezTo>
                  <a:cubicBezTo>
                    <a:pt x="34302" y="24939"/>
                    <a:pt x="34594" y="24865"/>
                    <a:pt x="34889" y="24865"/>
                  </a:cubicBezTo>
                  <a:cubicBezTo>
                    <a:pt x="34933" y="24865"/>
                    <a:pt x="34977" y="24866"/>
                    <a:pt x="35021" y="24870"/>
                  </a:cubicBezTo>
                  <a:cubicBezTo>
                    <a:pt x="35269" y="24844"/>
                    <a:pt x="35523" y="24831"/>
                    <a:pt x="35778" y="24831"/>
                  </a:cubicBezTo>
                  <a:cubicBezTo>
                    <a:pt x="36032" y="24831"/>
                    <a:pt x="36286" y="24844"/>
                    <a:pt x="36534" y="24870"/>
                  </a:cubicBezTo>
                  <a:cubicBezTo>
                    <a:pt x="37161" y="23382"/>
                    <a:pt x="37004" y="21686"/>
                    <a:pt x="36169" y="20303"/>
                  </a:cubicBezTo>
                  <a:cubicBezTo>
                    <a:pt x="35830" y="20355"/>
                    <a:pt x="35517" y="20381"/>
                    <a:pt x="35177" y="20407"/>
                  </a:cubicBezTo>
                  <a:cubicBezTo>
                    <a:pt x="35177" y="20407"/>
                    <a:pt x="34029" y="20407"/>
                    <a:pt x="34107" y="19938"/>
                  </a:cubicBezTo>
                  <a:cubicBezTo>
                    <a:pt x="34171" y="19553"/>
                    <a:pt x="35616" y="19518"/>
                    <a:pt x="36139" y="19518"/>
                  </a:cubicBezTo>
                  <a:cubicBezTo>
                    <a:pt x="36255" y="19518"/>
                    <a:pt x="36326" y="19520"/>
                    <a:pt x="36326" y="19520"/>
                  </a:cubicBezTo>
                  <a:cubicBezTo>
                    <a:pt x="36926" y="18241"/>
                    <a:pt x="37161" y="16806"/>
                    <a:pt x="37030" y="15397"/>
                  </a:cubicBezTo>
                  <a:cubicBezTo>
                    <a:pt x="36743" y="13153"/>
                    <a:pt x="32907" y="8690"/>
                    <a:pt x="28549" y="4802"/>
                  </a:cubicBezTo>
                  <a:cubicBezTo>
                    <a:pt x="24165" y="914"/>
                    <a:pt x="20825" y="0"/>
                    <a:pt x="15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075;p89"/>
            <p:cNvSpPr/>
            <p:nvPr/>
          </p:nvSpPr>
          <p:spPr>
            <a:xfrm>
              <a:off x="8449050" y="923700"/>
              <a:ext cx="85475" cy="142250"/>
            </a:xfrm>
            <a:custGeom>
              <a:avLst/>
              <a:gdLst/>
              <a:ahLst/>
              <a:cxnLst/>
              <a:rect l="l" t="t" r="r" b="b"/>
              <a:pathLst>
                <a:path w="3419" h="5690" extrusionOk="0">
                  <a:moveTo>
                    <a:pt x="1957" y="1"/>
                  </a:moveTo>
                  <a:cubicBezTo>
                    <a:pt x="1305" y="236"/>
                    <a:pt x="652" y="419"/>
                    <a:pt x="0" y="549"/>
                  </a:cubicBezTo>
                  <a:cubicBezTo>
                    <a:pt x="835" y="1906"/>
                    <a:pt x="966" y="3602"/>
                    <a:pt x="365" y="5116"/>
                  </a:cubicBezTo>
                  <a:cubicBezTo>
                    <a:pt x="1227" y="5194"/>
                    <a:pt x="2062" y="5377"/>
                    <a:pt x="2897" y="5690"/>
                  </a:cubicBezTo>
                  <a:cubicBezTo>
                    <a:pt x="3366" y="4307"/>
                    <a:pt x="3419" y="2793"/>
                    <a:pt x="3053" y="1384"/>
                  </a:cubicBezTo>
                  <a:cubicBezTo>
                    <a:pt x="2949" y="1019"/>
                    <a:pt x="2792" y="679"/>
                    <a:pt x="2583" y="392"/>
                  </a:cubicBezTo>
                  <a:cubicBezTo>
                    <a:pt x="2427" y="210"/>
                    <a:pt x="2192" y="53"/>
                    <a:pt x="19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076;p89"/>
            <p:cNvSpPr/>
            <p:nvPr/>
          </p:nvSpPr>
          <p:spPr>
            <a:xfrm>
              <a:off x="7672025" y="1236200"/>
              <a:ext cx="169650" cy="331450"/>
            </a:xfrm>
            <a:custGeom>
              <a:avLst/>
              <a:gdLst/>
              <a:ahLst/>
              <a:cxnLst/>
              <a:rect l="l" t="t" r="r" b="b"/>
              <a:pathLst>
                <a:path w="6786" h="13258" extrusionOk="0">
                  <a:moveTo>
                    <a:pt x="79" y="1"/>
                  </a:moveTo>
                  <a:cubicBezTo>
                    <a:pt x="1" y="4150"/>
                    <a:pt x="1619" y="11274"/>
                    <a:pt x="6133" y="13258"/>
                  </a:cubicBezTo>
                  <a:cubicBezTo>
                    <a:pt x="6655" y="10361"/>
                    <a:pt x="6786" y="7412"/>
                    <a:pt x="6525" y="4463"/>
                  </a:cubicBezTo>
                  <a:cubicBezTo>
                    <a:pt x="5220" y="4202"/>
                    <a:pt x="3994" y="3759"/>
                    <a:pt x="3106" y="2819"/>
                  </a:cubicBezTo>
                  <a:cubicBezTo>
                    <a:pt x="2871" y="2584"/>
                    <a:pt x="2663" y="2323"/>
                    <a:pt x="2480" y="2062"/>
                  </a:cubicBezTo>
                  <a:lnTo>
                    <a:pt x="1227" y="418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077;p89"/>
            <p:cNvSpPr/>
            <p:nvPr/>
          </p:nvSpPr>
          <p:spPr>
            <a:xfrm>
              <a:off x="8156775" y="460500"/>
              <a:ext cx="437775" cy="452800"/>
            </a:xfrm>
            <a:custGeom>
              <a:avLst/>
              <a:gdLst/>
              <a:ahLst/>
              <a:cxnLst/>
              <a:rect l="l" t="t" r="r" b="b"/>
              <a:pathLst>
                <a:path w="17511" h="18112" extrusionOk="0">
                  <a:moveTo>
                    <a:pt x="5324" y="1"/>
                  </a:moveTo>
                  <a:cubicBezTo>
                    <a:pt x="3575" y="418"/>
                    <a:pt x="1801" y="653"/>
                    <a:pt x="0" y="653"/>
                  </a:cubicBezTo>
                  <a:cubicBezTo>
                    <a:pt x="1461" y="1462"/>
                    <a:pt x="2818" y="2454"/>
                    <a:pt x="4071" y="3576"/>
                  </a:cubicBezTo>
                  <a:cubicBezTo>
                    <a:pt x="8455" y="7464"/>
                    <a:pt x="12265" y="11927"/>
                    <a:pt x="12552" y="14171"/>
                  </a:cubicBezTo>
                  <a:cubicBezTo>
                    <a:pt x="12683" y="15528"/>
                    <a:pt x="12474" y="16885"/>
                    <a:pt x="11926" y="18111"/>
                  </a:cubicBezTo>
                  <a:cubicBezTo>
                    <a:pt x="12578" y="18059"/>
                    <a:pt x="13231" y="17850"/>
                    <a:pt x="13805" y="17537"/>
                  </a:cubicBezTo>
                  <a:cubicBezTo>
                    <a:pt x="14274" y="17198"/>
                    <a:pt x="14666" y="16781"/>
                    <a:pt x="14979" y="16311"/>
                  </a:cubicBezTo>
                  <a:cubicBezTo>
                    <a:pt x="15919" y="15032"/>
                    <a:pt x="16701" y="13623"/>
                    <a:pt x="17276" y="12135"/>
                  </a:cubicBezTo>
                  <a:cubicBezTo>
                    <a:pt x="17432" y="11770"/>
                    <a:pt x="17510" y="11353"/>
                    <a:pt x="17510" y="10935"/>
                  </a:cubicBezTo>
                  <a:cubicBezTo>
                    <a:pt x="17406" y="10387"/>
                    <a:pt x="17119" y="9865"/>
                    <a:pt x="16701" y="9474"/>
                  </a:cubicBezTo>
                  <a:cubicBezTo>
                    <a:pt x="14692" y="7151"/>
                    <a:pt x="12291" y="5168"/>
                    <a:pt x="9890" y="3237"/>
                  </a:cubicBezTo>
                  <a:cubicBezTo>
                    <a:pt x="8455" y="2036"/>
                    <a:pt x="6915" y="966"/>
                    <a:pt x="5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078;p89"/>
            <p:cNvSpPr/>
            <p:nvPr/>
          </p:nvSpPr>
          <p:spPr>
            <a:xfrm>
              <a:off x="7985175" y="1073775"/>
              <a:ext cx="567625" cy="354275"/>
            </a:xfrm>
            <a:custGeom>
              <a:avLst/>
              <a:gdLst/>
              <a:ahLst/>
              <a:cxnLst/>
              <a:rect l="l" t="t" r="r" b="b"/>
              <a:pathLst>
                <a:path w="22705" h="14171" extrusionOk="0">
                  <a:moveTo>
                    <a:pt x="18633" y="0"/>
                  </a:moveTo>
                  <a:cubicBezTo>
                    <a:pt x="17459" y="0"/>
                    <a:pt x="16285" y="26"/>
                    <a:pt x="15110" y="104"/>
                  </a:cubicBezTo>
                  <a:cubicBezTo>
                    <a:pt x="12944" y="1801"/>
                    <a:pt x="10465" y="5063"/>
                    <a:pt x="9187" y="5898"/>
                  </a:cubicBezTo>
                  <a:cubicBezTo>
                    <a:pt x="6473" y="7777"/>
                    <a:pt x="3289" y="8899"/>
                    <a:pt x="1" y="9160"/>
                  </a:cubicBezTo>
                  <a:cubicBezTo>
                    <a:pt x="1306" y="9499"/>
                    <a:pt x="2610" y="9786"/>
                    <a:pt x="3889" y="10177"/>
                  </a:cubicBezTo>
                  <a:cubicBezTo>
                    <a:pt x="4933" y="10464"/>
                    <a:pt x="5951" y="10830"/>
                    <a:pt x="6968" y="11273"/>
                  </a:cubicBezTo>
                  <a:cubicBezTo>
                    <a:pt x="8508" y="11978"/>
                    <a:pt x="9917" y="12970"/>
                    <a:pt x="11118" y="14170"/>
                  </a:cubicBezTo>
                  <a:cubicBezTo>
                    <a:pt x="15528" y="13100"/>
                    <a:pt x="19547" y="10804"/>
                    <a:pt x="22704" y="7542"/>
                  </a:cubicBezTo>
                  <a:cubicBezTo>
                    <a:pt x="21974" y="4723"/>
                    <a:pt x="20564" y="2140"/>
                    <a:pt x="18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079;p89"/>
            <p:cNvSpPr/>
            <p:nvPr/>
          </p:nvSpPr>
          <p:spPr>
            <a:xfrm>
              <a:off x="7225800" y="996125"/>
              <a:ext cx="73100" cy="60700"/>
            </a:xfrm>
            <a:custGeom>
              <a:avLst/>
              <a:gdLst/>
              <a:ahLst/>
              <a:cxnLst/>
              <a:rect l="l" t="t" r="r" b="b"/>
              <a:pathLst>
                <a:path w="2924" h="2428" fill="none" extrusionOk="0">
                  <a:moveTo>
                    <a:pt x="2923" y="2297"/>
                  </a:moveTo>
                  <a:cubicBezTo>
                    <a:pt x="2767" y="1984"/>
                    <a:pt x="2558" y="1671"/>
                    <a:pt x="2323" y="1410"/>
                  </a:cubicBezTo>
                  <a:cubicBezTo>
                    <a:pt x="2088" y="1071"/>
                    <a:pt x="1827" y="783"/>
                    <a:pt x="1540" y="523"/>
                  </a:cubicBezTo>
                  <a:cubicBezTo>
                    <a:pt x="1227" y="262"/>
                    <a:pt x="862" y="79"/>
                    <a:pt x="470" y="27"/>
                  </a:cubicBezTo>
                  <a:cubicBezTo>
                    <a:pt x="392" y="1"/>
                    <a:pt x="314" y="1"/>
                    <a:pt x="235" y="27"/>
                  </a:cubicBezTo>
                  <a:cubicBezTo>
                    <a:pt x="79" y="79"/>
                    <a:pt x="0" y="262"/>
                    <a:pt x="26" y="418"/>
                  </a:cubicBezTo>
                  <a:cubicBezTo>
                    <a:pt x="53" y="575"/>
                    <a:pt x="131" y="731"/>
                    <a:pt x="261" y="836"/>
                  </a:cubicBezTo>
                  <a:cubicBezTo>
                    <a:pt x="627" y="1149"/>
                    <a:pt x="1018" y="1410"/>
                    <a:pt x="1462" y="1566"/>
                  </a:cubicBezTo>
                  <a:cubicBezTo>
                    <a:pt x="1931" y="1801"/>
                    <a:pt x="2375" y="2036"/>
                    <a:pt x="2793" y="2323"/>
                  </a:cubicBezTo>
                  <a:cubicBezTo>
                    <a:pt x="2819" y="2349"/>
                    <a:pt x="2793" y="2401"/>
                    <a:pt x="2767" y="24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080;p89"/>
            <p:cNvSpPr/>
            <p:nvPr/>
          </p:nvSpPr>
          <p:spPr>
            <a:xfrm>
              <a:off x="7197000" y="1019497"/>
              <a:ext cx="77675" cy="25400"/>
            </a:xfrm>
            <a:custGeom>
              <a:avLst/>
              <a:gdLst/>
              <a:ahLst/>
              <a:cxnLst/>
              <a:rect l="l" t="t" r="r" b="b"/>
              <a:pathLst>
                <a:path w="3107" h="1016" extrusionOk="0">
                  <a:moveTo>
                    <a:pt x="3106" y="866"/>
                  </a:moveTo>
                  <a:lnTo>
                    <a:pt x="2873" y="887"/>
                  </a:lnTo>
                  <a:lnTo>
                    <a:pt x="2873" y="887"/>
                  </a:lnTo>
                  <a:cubicBezTo>
                    <a:pt x="2935" y="916"/>
                    <a:pt x="2995" y="944"/>
                    <a:pt x="3054" y="970"/>
                  </a:cubicBezTo>
                  <a:lnTo>
                    <a:pt x="3106" y="866"/>
                  </a:lnTo>
                  <a:close/>
                  <a:moveTo>
                    <a:pt x="588" y="1"/>
                  </a:moveTo>
                  <a:cubicBezTo>
                    <a:pt x="540" y="1"/>
                    <a:pt x="492" y="2"/>
                    <a:pt x="445" y="5"/>
                  </a:cubicBezTo>
                  <a:cubicBezTo>
                    <a:pt x="366" y="5"/>
                    <a:pt x="288" y="31"/>
                    <a:pt x="210" y="57"/>
                  </a:cubicBezTo>
                  <a:cubicBezTo>
                    <a:pt x="53" y="188"/>
                    <a:pt x="1" y="422"/>
                    <a:pt x="105" y="579"/>
                  </a:cubicBezTo>
                  <a:cubicBezTo>
                    <a:pt x="236" y="762"/>
                    <a:pt x="392" y="866"/>
                    <a:pt x="601" y="918"/>
                  </a:cubicBezTo>
                  <a:cubicBezTo>
                    <a:pt x="870" y="981"/>
                    <a:pt x="1148" y="1016"/>
                    <a:pt x="1424" y="1016"/>
                  </a:cubicBezTo>
                  <a:cubicBezTo>
                    <a:pt x="1604" y="1016"/>
                    <a:pt x="1783" y="1001"/>
                    <a:pt x="1958" y="970"/>
                  </a:cubicBezTo>
                  <a:lnTo>
                    <a:pt x="2873" y="887"/>
                  </a:lnTo>
                  <a:lnTo>
                    <a:pt x="2873" y="887"/>
                  </a:lnTo>
                  <a:cubicBezTo>
                    <a:pt x="2690" y="801"/>
                    <a:pt x="2499" y="703"/>
                    <a:pt x="2323" y="605"/>
                  </a:cubicBezTo>
                  <a:cubicBezTo>
                    <a:pt x="2167" y="501"/>
                    <a:pt x="2010" y="396"/>
                    <a:pt x="1828" y="292"/>
                  </a:cubicBezTo>
                  <a:cubicBezTo>
                    <a:pt x="1452" y="104"/>
                    <a:pt x="1014" y="1"/>
                    <a:pt x="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081;p89"/>
            <p:cNvSpPr/>
            <p:nvPr/>
          </p:nvSpPr>
          <p:spPr>
            <a:xfrm>
              <a:off x="7438475" y="895650"/>
              <a:ext cx="18950" cy="67225"/>
            </a:xfrm>
            <a:custGeom>
              <a:avLst/>
              <a:gdLst/>
              <a:ahLst/>
              <a:cxnLst/>
              <a:rect l="l" t="t" r="r" b="b"/>
              <a:pathLst>
                <a:path w="758" h="2689" extrusionOk="0">
                  <a:moveTo>
                    <a:pt x="340" y="1"/>
                  </a:moveTo>
                  <a:cubicBezTo>
                    <a:pt x="235" y="1"/>
                    <a:pt x="1" y="497"/>
                    <a:pt x="27" y="1358"/>
                  </a:cubicBezTo>
                  <a:cubicBezTo>
                    <a:pt x="53" y="2219"/>
                    <a:pt x="314" y="2689"/>
                    <a:pt x="392" y="2689"/>
                  </a:cubicBezTo>
                  <a:lnTo>
                    <a:pt x="418" y="2689"/>
                  </a:lnTo>
                  <a:cubicBezTo>
                    <a:pt x="523" y="2689"/>
                    <a:pt x="757" y="2193"/>
                    <a:pt x="731" y="1332"/>
                  </a:cubicBezTo>
                  <a:cubicBezTo>
                    <a:pt x="705" y="471"/>
                    <a:pt x="470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082;p89"/>
            <p:cNvSpPr/>
            <p:nvPr/>
          </p:nvSpPr>
          <p:spPr>
            <a:xfrm>
              <a:off x="7434575" y="891750"/>
              <a:ext cx="26750" cy="75050"/>
            </a:xfrm>
            <a:custGeom>
              <a:avLst/>
              <a:gdLst/>
              <a:ahLst/>
              <a:cxnLst/>
              <a:rect l="l" t="t" r="r" b="b"/>
              <a:pathLst>
                <a:path w="1070" h="3002" extrusionOk="0">
                  <a:moveTo>
                    <a:pt x="496" y="418"/>
                  </a:moveTo>
                  <a:cubicBezTo>
                    <a:pt x="757" y="1122"/>
                    <a:pt x="783" y="1879"/>
                    <a:pt x="548" y="2584"/>
                  </a:cubicBezTo>
                  <a:cubicBezTo>
                    <a:pt x="287" y="1905"/>
                    <a:pt x="261" y="1122"/>
                    <a:pt x="496" y="418"/>
                  </a:cubicBezTo>
                  <a:close/>
                  <a:moveTo>
                    <a:pt x="496" y="0"/>
                  </a:moveTo>
                  <a:cubicBezTo>
                    <a:pt x="235" y="0"/>
                    <a:pt x="0" y="679"/>
                    <a:pt x="26" y="1514"/>
                  </a:cubicBezTo>
                  <a:cubicBezTo>
                    <a:pt x="52" y="2349"/>
                    <a:pt x="287" y="3001"/>
                    <a:pt x="574" y="3001"/>
                  </a:cubicBezTo>
                  <a:cubicBezTo>
                    <a:pt x="861" y="3001"/>
                    <a:pt x="1070" y="2323"/>
                    <a:pt x="1044" y="1488"/>
                  </a:cubicBezTo>
                  <a:cubicBezTo>
                    <a:pt x="1018" y="653"/>
                    <a:pt x="783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083;p89"/>
            <p:cNvSpPr/>
            <p:nvPr/>
          </p:nvSpPr>
          <p:spPr>
            <a:xfrm>
              <a:off x="7200275" y="983897"/>
              <a:ext cx="73100" cy="60525"/>
            </a:xfrm>
            <a:custGeom>
              <a:avLst/>
              <a:gdLst/>
              <a:ahLst/>
              <a:cxnLst/>
              <a:rect l="l" t="t" r="r" b="b"/>
              <a:pathLst>
                <a:path w="2924" h="2421" extrusionOk="0">
                  <a:moveTo>
                    <a:pt x="353" y="0"/>
                  </a:moveTo>
                  <a:cubicBezTo>
                    <a:pt x="314" y="0"/>
                    <a:pt x="274" y="7"/>
                    <a:pt x="235" y="20"/>
                  </a:cubicBezTo>
                  <a:cubicBezTo>
                    <a:pt x="79" y="72"/>
                    <a:pt x="0" y="255"/>
                    <a:pt x="26" y="411"/>
                  </a:cubicBezTo>
                  <a:cubicBezTo>
                    <a:pt x="53" y="568"/>
                    <a:pt x="131" y="724"/>
                    <a:pt x="261" y="829"/>
                  </a:cubicBezTo>
                  <a:cubicBezTo>
                    <a:pt x="627" y="1142"/>
                    <a:pt x="1018" y="1403"/>
                    <a:pt x="1462" y="1559"/>
                  </a:cubicBezTo>
                  <a:cubicBezTo>
                    <a:pt x="1931" y="1794"/>
                    <a:pt x="2375" y="2029"/>
                    <a:pt x="2793" y="2316"/>
                  </a:cubicBezTo>
                  <a:cubicBezTo>
                    <a:pt x="2819" y="2342"/>
                    <a:pt x="2793" y="2394"/>
                    <a:pt x="2767" y="2421"/>
                  </a:cubicBezTo>
                  <a:lnTo>
                    <a:pt x="2923" y="2290"/>
                  </a:lnTo>
                  <a:cubicBezTo>
                    <a:pt x="2767" y="1977"/>
                    <a:pt x="2558" y="1664"/>
                    <a:pt x="2323" y="1403"/>
                  </a:cubicBezTo>
                  <a:cubicBezTo>
                    <a:pt x="2088" y="1064"/>
                    <a:pt x="1827" y="776"/>
                    <a:pt x="1540" y="516"/>
                  </a:cubicBezTo>
                  <a:cubicBezTo>
                    <a:pt x="1227" y="255"/>
                    <a:pt x="862" y="72"/>
                    <a:pt x="470" y="20"/>
                  </a:cubicBezTo>
                  <a:cubicBezTo>
                    <a:pt x="431" y="7"/>
                    <a:pt x="392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83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98189"/>
              </p:ext>
            </p:extLst>
          </p:nvPr>
        </p:nvGraphicFramePr>
        <p:xfrm>
          <a:off x="1549758" y="997526"/>
          <a:ext cx="9118242" cy="5713972"/>
        </p:xfrm>
        <a:graphic>
          <a:graphicData uri="http://schemas.openxmlformats.org/drawingml/2006/table">
            <a:tbl>
              <a:tblPr/>
              <a:tblGrid>
                <a:gridCol w="6359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819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1. 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 thing which is skillfully made with your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2. 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start something (a business, an organization, 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3. 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take control of something (a business, an organization, etc.)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05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FF5722"/>
                          </a:solidFill>
                        </a:rPr>
                        <a:t>4. 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people who do skilled work, making things with their hands</a:t>
                      </a: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1F1FEA"/>
                        </a:solidFill>
                      </a:endParaRPr>
                    </a:p>
                  </a:txBody>
                  <a:tcPr marL="113637" marR="113637" marT="37879" marB="3787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924800" y="1078850"/>
            <a:ext cx="2743200" cy="12954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handicraft  </a:t>
            </a:r>
            <a:r>
              <a:rPr lang="en-US" dirty="0">
                <a:solidFill>
                  <a:srgbClr val="FFFFFF"/>
                </a:solidFill>
                <a:latin typeface="Calibri"/>
              </a:rPr>
              <a:t>  </a:t>
            </a:r>
          </a:p>
          <a:p>
            <a:endParaRPr lang="en-US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 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924800" y="2482912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set up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24800" y="3916499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take over 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24800" y="5313998"/>
            <a:ext cx="2743200" cy="1371600"/>
          </a:xfrm>
          <a:prstGeom prst="rect">
            <a:avLst/>
          </a:prstGeom>
          <a:solidFill>
            <a:srgbClr val="F9E4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</a:rPr>
              <a:t>artisans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49758" y="189379"/>
            <a:ext cx="9430327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Calibri"/>
              </a:rPr>
              <a:t>1.a. Can you find a word/phrase that means?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11" name="Google Shape;4084;p89"/>
          <p:cNvGrpSpPr/>
          <p:nvPr/>
        </p:nvGrpSpPr>
        <p:grpSpPr>
          <a:xfrm>
            <a:off x="0" y="1931078"/>
            <a:ext cx="1536773" cy="2212556"/>
            <a:chOff x="5473672" y="3187054"/>
            <a:chExt cx="1152580" cy="1659417"/>
          </a:xfrm>
        </p:grpSpPr>
        <p:sp>
          <p:nvSpPr>
            <p:cNvPr id="12" name="Google Shape;4085;p89"/>
            <p:cNvSpPr/>
            <p:nvPr/>
          </p:nvSpPr>
          <p:spPr>
            <a:xfrm rot="8963531">
              <a:off x="5561094" y="4166496"/>
              <a:ext cx="1021398" cy="451394"/>
            </a:xfrm>
            <a:custGeom>
              <a:avLst/>
              <a:gdLst/>
              <a:ahLst/>
              <a:cxnLst/>
              <a:rect l="l" t="t" r="r" b="b"/>
              <a:pathLst>
                <a:path w="63518" h="28071" extrusionOk="0">
                  <a:moveTo>
                    <a:pt x="2046" y="0"/>
                  </a:moveTo>
                  <a:cubicBezTo>
                    <a:pt x="1799" y="0"/>
                    <a:pt x="1552" y="85"/>
                    <a:pt x="1358" y="252"/>
                  </a:cubicBezTo>
                  <a:cubicBezTo>
                    <a:pt x="731" y="800"/>
                    <a:pt x="288" y="1505"/>
                    <a:pt x="105" y="2314"/>
                  </a:cubicBezTo>
                  <a:cubicBezTo>
                    <a:pt x="1" y="2705"/>
                    <a:pt x="105" y="3123"/>
                    <a:pt x="418" y="3410"/>
                  </a:cubicBezTo>
                  <a:cubicBezTo>
                    <a:pt x="15789" y="17188"/>
                    <a:pt x="34317" y="18885"/>
                    <a:pt x="43737" y="20085"/>
                  </a:cubicBezTo>
                  <a:cubicBezTo>
                    <a:pt x="53262" y="21285"/>
                    <a:pt x="60752" y="28070"/>
                    <a:pt x="60752" y="28070"/>
                  </a:cubicBezTo>
                  <a:lnTo>
                    <a:pt x="63518" y="24495"/>
                  </a:lnTo>
                  <a:cubicBezTo>
                    <a:pt x="63518" y="24495"/>
                    <a:pt x="62605" y="23765"/>
                    <a:pt x="61091" y="22721"/>
                  </a:cubicBezTo>
                  <a:cubicBezTo>
                    <a:pt x="58247" y="20764"/>
                    <a:pt x="53288" y="17710"/>
                    <a:pt x="48121" y="16275"/>
                  </a:cubicBezTo>
                  <a:cubicBezTo>
                    <a:pt x="40241" y="14083"/>
                    <a:pt x="28602" y="14970"/>
                    <a:pt x="19338" y="10169"/>
                  </a:cubicBezTo>
                  <a:cubicBezTo>
                    <a:pt x="13727" y="7246"/>
                    <a:pt x="8299" y="3984"/>
                    <a:pt x="3080" y="461"/>
                  </a:cubicBezTo>
                  <a:lnTo>
                    <a:pt x="2663" y="200"/>
                  </a:lnTo>
                  <a:cubicBezTo>
                    <a:pt x="2480" y="66"/>
                    <a:pt x="2262" y="0"/>
                    <a:pt x="2046" y="0"/>
                  </a:cubicBezTo>
                  <a:close/>
                </a:path>
              </a:pathLst>
            </a:custGeom>
            <a:solidFill>
              <a:srgbClr val="4E24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4086;p89"/>
            <p:cNvGrpSpPr/>
            <p:nvPr/>
          </p:nvGrpSpPr>
          <p:grpSpPr>
            <a:xfrm>
              <a:off x="5473672" y="3187054"/>
              <a:ext cx="989770" cy="1563792"/>
              <a:chOff x="6989625" y="3253100"/>
              <a:chExt cx="942100" cy="1488475"/>
            </a:xfrm>
          </p:grpSpPr>
          <p:sp>
            <p:nvSpPr>
              <p:cNvPr id="14" name="Google Shape;4087;p89"/>
              <p:cNvSpPr/>
              <p:nvPr/>
            </p:nvSpPr>
            <p:spPr>
              <a:xfrm>
                <a:off x="7540900" y="3682700"/>
                <a:ext cx="234900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17486" extrusionOk="0">
                    <a:moveTo>
                      <a:pt x="6525" y="1"/>
                    </a:moveTo>
                    <a:cubicBezTo>
                      <a:pt x="4411" y="1305"/>
                      <a:pt x="1" y="17485"/>
                      <a:pt x="1" y="17485"/>
                    </a:cubicBezTo>
                    <a:cubicBezTo>
                      <a:pt x="1" y="17485"/>
                      <a:pt x="25" y="17486"/>
                      <a:pt x="70" y="17486"/>
                    </a:cubicBezTo>
                    <a:cubicBezTo>
                      <a:pt x="629" y="17486"/>
                      <a:pt x="4423" y="17307"/>
                      <a:pt x="6812" y="12579"/>
                    </a:cubicBezTo>
                    <a:cubicBezTo>
                      <a:pt x="9395" y="7464"/>
                      <a:pt x="6525" y="1"/>
                      <a:pt x="6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088;p89"/>
              <p:cNvSpPr/>
              <p:nvPr/>
            </p:nvSpPr>
            <p:spPr>
              <a:xfrm>
                <a:off x="7175575" y="4213800"/>
                <a:ext cx="21465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8663" extrusionOk="0">
                    <a:moveTo>
                      <a:pt x="7427" y="1"/>
                    </a:moveTo>
                    <a:cubicBezTo>
                      <a:pt x="2813" y="1"/>
                      <a:pt x="0" y="8662"/>
                      <a:pt x="0" y="8662"/>
                    </a:cubicBezTo>
                    <a:cubicBezTo>
                      <a:pt x="0" y="8662"/>
                      <a:pt x="2140" y="5427"/>
                      <a:pt x="4645" y="4304"/>
                    </a:cubicBezTo>
                    <a:cubicBezTo>
                      <a:pt x="7150" y="3208"/>
                      <a:pt x="8586" y="181"/>
                      <a:pt x="8586" y="181"/>
                    </a:cubicBezTo>
                    <a:cubicBezTo>
                      <a:pt x="8188" y="58"/>
                      <a:pt x="7801" y="1"/>
                      <a:pt x="7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089;p89"/>
              <p:cNvSpPr/>
              <p:nvPr/>
            </p:nvSpPr>
            <p:spPr>
              <a:xfrm>
                <a:off x="7423475" y="4233975"/>
                <a:ext cx="16835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7360" extrusionOk="0">
                    <a:moveTo>
                      <a:pt x="1749" y="1"/>
                    </a:moveTo>
                    <a:cubicBezTo>
                      <a:pt x="1175" y="470"/>
                      <a:pt x="575" y="888"/>
                      <a:pt x="0" y="1279"/>
                    </a:cubicBezTo>
                    <a:lnTo>
                      <a:pt x="835" y="1697"/>
                    </a:lnTo>
                    <a:lnTo>
                      <a:pt x="4437" y="3445"/>
                    </a:lnTo>
                    <a:cubicBezTo>
                      <a:pt x="3288" y="6342"/>
                      <a:pt x="4906" y="7360"/>
                      <a:pt x="4906" y="7360"/>
                    </a:cubicBezTo>
                    <a:cubicBezTo>
                      <a:pt x="4332" y="6446"/>
                      <a:pt x="4776" y="5872"/>
                      <a:pt x="4724" y="5376"/>
                    </a:cubicBezTo>
                    <a:cubicBezTo>
                      <a:pt x="4645" y="4802"/>
                      <a:pt x="4906" y="4254"/>
                      <a:pt x="5376" y="3941"/>
                    </a:cubicBezTo>
                    <a:cubicBezTo>
                      <a:pt x="5846" y="3628"/>
                      <a:pt x="6290" y="3289"/>
                      <a:pt x="6733" y="2897"/>
                    </a:cubicBezTo>
                    <a:lnTo>
                      <a:pt x="2245" y="1070"/>
                    </a:lnTo>
                    <a:cubicBezTo>
                      <a:pt x="2219" y="914"/>
                      <a:pt x="2166" y="757"/>
                      <a:pt x="2114" y="601"/>
                    </a:cubicBezTo>
                    <a:cubicBezTo>
                      <a:pt x="2010" y="392"/>
                      <a:pt x="1879" y="183"/>
                      <a:pt x="1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090;p89"/>
              <p:cNvSpPr/>
              <p:nvPr/>
            </p:nvSpPr>
            <p:spPr>
              <a:xfrm>
                <a:off x="7549375" y="4177225"/>
                <a:ext cx="1377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8482" extrusionOk="0">
                    <a:moveTo>
                      <a:pt x="993" y="0"/>
                    </a:moveTo>
                    <a:cubicBezTo>
                      <a:pt x="914" y="209"/>
                      <a:pt x="862" y="418"/>
                      <a:pt x="836" y="653"/>
                    </a:cubicBezTo>
                    <a:cubicBezTo>
                      <a:pt x="758" y="1096"/>
                      <a:pt x="888" y="1540"/>
                      <a:pt x="1201" y="1879"/>
                    </a:cubicBezTo>
                    <a:cubicBezTo>
                      <a:pt x="1749" y="2375"/>
                      <a:pt x="2924" y="4384"/>
                      <a:pt x="2924" y="4384"/>
                    </a:cubicBezTo>
                    <a:cubicBezTo>
                      <a:pt x="2506" y="4750"/>
                      <a:pt x="2115" y="5115"/>
                      <a:pt x="1749" y="5506"/>
                    </a:cubicBezTo>
                    <a:cubicBezTo>
                      <a:pt x="1514" y="5767"/>
                      <a:pt x="1254" y="6028"/>
                      <a:pt x="993" y="6341"/>
                    </a:cubicBezTo>
                    <a:cubicBezTo>
                      <a:pt x="1" y="7490"/>
                      <a:pt x="236" y="8403"/>
                      <a:pt x="262" y="8481"/>
                    </a:cubicBezTo>
                    <a:cubicBezTo>
                      <a:pt x="810" y="7177"/>
                      <a:pt x="1306" y="7359"/>
                      <a:pt x="1854" y="6602"/>
                    </a:cubicBezTo>
                    <a:cubicBezTo>
                      <a:pt x="2271" y="6002"/>
                      <a:pt x="3315" y="5506"/>
                      <a:pt x="3733" y="5324"/>
                    </a:cubicBezTo>
                    <a:cubicBezTo>
                      <a:pt x="3837" y="5298"/>
                      <a:pt x="3915" y="5272"/>
                      <a:pt x="3915" y="5272"/>
                    </a:cubicBezTo>
                    <a:lnTo>
                      <a:pt x="3994" y="5324"/>
                    </a:lnTo>
                    <a:cubicBezTo>
                      <a:pt x="4542" y="5272"/>
                      <a:pt x="5037" y="5245"/>
                      <a:pt x="5507" y="5219"/>
                    </a:cubicBezTo>
                    <a:lnTo>
                      <a:pt x="5011" y="4985"/>
                    </a:lnTo>
                    <a:cubicBezTo>
                      <a:pt x="5011" y="4985"/>
                      <a:pt x="3054" y="2479"/>
                      <a:pt x="2350" y="1853"/>
                    </a:cubicBezTo>
                    <a:cubicBezTo>
                      <a:pt x="1775" y="1383"/>
                      <a:pt x="1775" y="887"/>
                      <a:pt x="1906" y="548"/>
                    </a:cubicBezTo>
                    <a:cubicBezTo>
                      <a:pt x="1958" y="392"/>
                      <a:pt x="2036" y="261"/>
                      <a:pt x="2141" y="157"/>
                    </a:cubicBezTo>
                    <a:cubicBezTo>
                      <a:pt x="1749" y="131"/>
                      <a:pt x="1384" y="52"/>
                      <a:pt x="9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091;p89"/>
              <p:cNvSpPr/>
              <p:nvPr/>
            </p:nvSpPr>
            <p:spPr>
              <a:xfrm>
                <a:off x="6989625" y="3253100"/>
                <a:ext cx="861200" cy="14884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59539" extrusionOk="0">
                    <a:moveTo>
                      <a:pt x="28685" y="1"/>
                    </a:moveTo>
                    <a:cubicBezTo>
                      <a:pt x="27675" y="1"/>
                      <a:pt x="25793" y="150"/>
                      <a:pt x="23304" y="1031"/>
                    </a:cubicBezTo>
                    <a:cubicBezTo>
                      <a:pt x="22066" y="1453"/>
                      <a:pt x="20774" y="1671"/>
                      <a:pt x="19482" y="1671"/>
                    </a:cubicBezTo>
                    <a:cubicBezTo>
                      <a:pt x="18379" y="1671"/>
                      <a:pt x="17276" y="1512"/>
                      <a:pt x="16206" y="1188"/>
                    </a:cubicBezTo>
                    <a:lnTo>
                      <a:pt x="16206" y="1188"/>
                    </a:lnTo>
                    <a:cubicBezTo>
                      <a:pt x="16206" y="1210"/>
                      <a:pt x="17317" y="3434"/>
                      <a:pt x="20505" y="3434"/>
                    </a:cubicBezTo>
                    <a:cubicBezTo>
                      <a:pt x="20975" y="3434"/>
                      <a:pt x="21489" y="3386"/>
                      <a:pt x="22052" y="3275"/>
                    </a:cubicBezTo>
                    <a:lnTo>
                      <a:pt x="22052" y="3275"/>
                    </a:lnTo>
                    <a:cubicBezTo>
                      <a:pt x="21959" y="3322"/>
                      <a:pt x="18771" y="4698"/>
                      <a:pt x="16084" y="4698"/>
                    </a:cubicBezTo>
                    <a:cubicBezTo>
                      <a:pt x="15758" y="4698"/>
                      <a:pt x="15440" y="4677"/>
                      <a:pt x="15136" y="4632"/>
                    </a:cubicBezTo>
                    <a:lnTo>
                      <a:pt x="15136" y="4632"/>
                    </a:lnTo>
                    <a:cubicBezTo>
                      <a:pt x="15187" y="4649"/>
                      <a:pt x="16237" y="5166"/>
                      <a:pt x="17851" y="5166"/>
                    </a:cubicBezTo>
                    <a:cubicBezTo>
                      <a:pt x="18739" y="5166"/>
                      <a:pt x="19798" y="5009"/>
                      <a:pt x="20956" y="4528"/>
                    </a:cubicBezTo>
                    <a:lnTo>
                      <a:pt x="20956" y="4528"/>
                    </a:lnTo>
                    <a:cubicBezTo>
                      <a:pt x="20121" y="5285"/>
                      <a:pt x="19077" y="5807"/>
                      <a:pt x="17955" y="5963"/>
                    </a:cubicBezTo>
                    <a:cubicBezTo>
                      <a:pt x="17980" y="5970"/>
                      <a:pt x="18107" y="5987"/>
                      <a:pt x="18320" y="5987"/>
                    </a:cubicBezTo>
                    <a:cubicBezTo>
                      <a:pt x="18986" y="5987"/>
                      <a:pt x="20486" y="5820"/>
                      <a:pt x="22287" y="4632"/>
                    </a:cubicBezTo>
                    <a:lnTo>
                      <a:pt x="22287" y="4632"/>
                    </a:lnTo>
                    <a:cubicBezTo>
                      <a:pt x="20486" y="6459"/>
                      <a:pt x="19416" y="8573"/>
                      <a:pt x="18868" y="11887"/>
                    </a:cubicBezTo>
                    <a:cubicBezTo>
                      <a:pt x="17537" y="13166"/>
                      <a:pt x="16284" y="14497"/>
                      <a:pt x="15084" y="15932"/>
                    </a:cubicBezTo>
                    <a:cubicBezTo>
                      <a:pt x="14092" y="17106"/>
                      <a:pt x="13205" y="18385"/>
                      <a:pt x="12448" y="19742"/>
                    </a:cubicBezTo>
                    <a:cubicBezTo>
                      <a:pt x="10413" y="23526"/>
                      <a:pt x="6394" y="31224"/>
                      <a:pt x="4855" y="34904"/>
                    </a:cubicBezTo>
                    <a:cubicBezTo>
                      <a:pt x="3341" y="38557"/>
                      <a:pt x="236" y="41401"/>
                      <a:pt x="1" y="43776"/>
                    </a:cubicBezTo>
                    <a:cubicBezTo>
                      <a:pt x="1" y="43776"/>
                      <a:pt x="3211" y="40410"/>
                      <a:pt x="5246" y="38792"/>
                    </a:cubicBezTo>
                    <a:cubicBezTo>
                      <a:pt x="5559" y="38505"/>
                      <a:pt x="5898" y="38270"/>
                      <a:pt x="6264" y="38061"/>
                    </a:cubicBezTo>
                    <a:lnTo>
                      <a:pt x="6264" y="38061"/>
                    </a:lnTo>
                    <a:cubicBezTo>
                      <a:pt x="6264" y="38087"/>
                      <a:pt x="6029" y="39209"/>
                      <a:pt x="5742" y="40775"/>
                    </a:cubicBezTo>
                    <a:cubicBezTo>
                      <a:pt x="5272" y="43515"/>
                      <a:pt x="4594" y="47665"/>
                      <a:pt x="4620" y="50065"/>
                    </a:cubicBezTo>
                    <a:cubicBezTo>
                      <a:pt x="4672" y="53823"/>
                      <a:pt x="1723" y="59434"/>
                      <a:pt x="1671" y="59538"/>
                    </a:cubicBezTo>
                    <a:cubicBezTo>
                      <a:pt x="1749" y="59460"/>
                      <a:pt x="5142" y="55859"/>
                      <a:pt x="6786" y="49178"/>
                    </a:cubicBezTo>
                    <a:cubicBezTo>
                      <a:pt x="8430" y="42445"/>
                      <a:pt x="13310" y="39496"/>
                      <a:pt x="13310" y="39496"/>
                    </a:cubicBezTo>
                    <a:cubicBezTo>
                      <a:pt x="13727" y="39262"/>
                      <a:pt x="14197" y="39079"/>
                      <a:pt x="14667" y="38922"/>
                    </a:cubicBezTo>
                    <a:cubicBezTo>
                      <a:pt x="15121" y="39529"/>
                      <a:pt x="16187" y="40764"/>
                      <a:pt x="17297" y="40764"/>
                    </a:cubicBezTo>
                    <a:cubicBezTo>
                      <a:pt x="17525" y="40764"/>
                      <a:pt x="17754" y="40712"/>
                      <a:pt x="17981" y="40593"/>
                    </a:cubicBezTo>
                    <a:cubicBezTo>
                      <a:pt x="18842" y="40149"/>
                      <a:pt x="19442" y="39314"/>
                      <a:pt x="19625" y="38374"/>
                    </a:cubicBezTo>
                    <a:cubicBezTo>
                      <a:pt x="19726" y="38376"/>
                      <a:pt x="19825" y="38376"/>
                      <a:pt x="19922" y="38376"/>
                    </a:cubicBezTo>
                    <a:cubicBezTo>
                      <a:pt x="21754" y="38376"/>
                      <a:pt x="22880" y="38143"/>
                      <a:pt x="23748" y="37722"/>
                    </a:cubicBezTo>
                    <a:cubicBezTo>
                      <a:pt x="25105" y="37043"/>
                      <a:pt x="25575" y="36417"/>
                      <a:pt x="25679" y="34408"/>
                    </a:cubicBezTo>
                    <a:lnTo>
                      <a:pt x="25679" y="32842"/>
                    </a:lnTo>
                    <a:cubicBezTo>
                      <a:pt x="25601" y="29580"/>
                      <a:pt x="28341" y="26762"/>
                      <a:pt x="29880" y="24752"/>
                    </a:cubicBezTo>
                    <a:cubicBezTo>
                      <a:pt x="31420" y="22769"/>
                      <a:pt x="31029" y="19611"/>
                      <a:pt x="32229" y="14940"/>
                    </a:cubicBezTo>
                    <a:cubicBezTo>
                      <a:pt x="32960" y="12122"/>
                      <a:pt x="32751" y="10817"/>
                      <a:pt x="32464" y="9852"/>
                    </a:cubicBezTo>
                    <a:cubicBezTo>
                      <a:pt x="32412" y="9695"/>
                      <a:pt x="32360" y="9538"/>
                      <a:pt x="32307" y="9408"/>
                    </a:cubicBezTo>
                    <a:cubicBezTo>
                      <a:pt x="32151" y="8964"/>
                      <a:pt x="32046" y="8521"/>
                      <a:pt x="32046" y="8077"/>
                    </a:cubicBezTo>
                    <a:cubicBezTo>
                      <a:pt x="32046" y="6459"/>
                      <a:pt x="34160" y="4267"/>
                      <a:pt x="34160" y="4267"/>
                    </a:cubicBezTo>
                    <a:cubicBezTo>
                      <a:pt x="34238" y="4110"/>
                      <a:pt x="34291" y="3928"/>
                      <a:pt x="34317" y="3745"/>
                    </a:cubicBezTo>
                    <a:cubicBezTo>
                      <a:pt x="34447" y="2936"/>
                      <a:pt x="34108" y="2101"/>
                      <a:pt x="33429" y="1631"/>
                    </a:cubicBezTo>
                    <a:cubicBezTo>
                      <a:pt x="32307" y="718"/>
                      <a:pt x="30950" y="170"/>
                      <a:pt x="29515" y="40"/>
                    </a:cubicBezTo>
                    <a:cubicBezTo>
                      <a:pt x="29489" y="40"/>
                      <a:pt x="29200" y="1"/>
                      <a:pt x="28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092;p89"/>
              <p:cNvSpPr/>
              <p:nvPr/>
            </p:nvSpPr>
            <p:spPr>
              <a:xfrm>
                <a:off x="7549375" y="3303650"/>
                <a:ext cx="298175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9064" extrusionOk="0">
                    <a:moveTo>
                      <a:pt x="6245" y="1"/>
                    </a:moveTo>
                    <a:cubicBezTo>
                      <a:pt x="5826" y="1"/>
                      <a:pt x="5412" y="40"/>
                      <a:pt x="5011" y="131"/>
                    </a:cubicBezTo>
                    <a:cubicBezTo>
                      <a:pt x="1697" y="888"/>
                      <a:pt x="1" y="4698"/>
                      <a:pt x="966" y="6838"/>
                    </a:cubicBezTo>
                    <a:cubicBezTo>
                      <a:pt x="1637" y="8303"/>
                      <a:pt x="3668" y="9063"/>
                      <a:pt x="5752" y="9063"/>
                    </a:cubicBezTo>
                    <a:cubicBezTo>
                      <a:pt x="6750" y="9063"/>
                      <a:pt x="7760" y="8889"/>
                      <a:pt x="8639" y="8534"/>
                    </a:cubicBezTo>
                    <a:cubicBezTo>
                      <a:pt x="9134" y="8325"/>
                      <a:pt x="9604" y="8091"/>
                      <a:pt x="10074" y="7830"/>
                    </a:cubicBezTo>
                    <a:cubicBezTo>
                      <a:pt x="10022" y="7673"/>
                      <a:pt x="9970" y="7516"/>
                      <a:pt x="9917" y="7386"/>
                    </a:cubicBezTo>
                    <a:cubicBezTo>
                      <a:pt x="9761" y="6942"/>
                      <a:pt x="9656" y="6499"/>
                      <a:pt x="9656" y="6055"/>
                    </a:cubicBezTo>
                    <a:cubicBezTo>
                      <a:pt x="9656" y="4437"/>
                      <a:pt x="11770" y="2245"/>
                      <a:pt x="11770" y="2245"/>
                    </a:cubicBezTo>
                    <a:cubicBezTo>
                      <a:pt x="11848" y="2088"/>
                      <a:pt x="11901" y="1906"/>
                      <a:pt x="11927" y="1723"/>
                    </a:cubicBezTo>
                    <a:cubicBezTo>
                      <a:pt x="10828" y="1130"/>
                      <a:pt x="8472" y="1"/>
                      <a:pt x="6245" y="1"/>
                    </a:cubicBezTo>
                    <a:close/>
                  </a:path>
                </a:pathLst>
              </a:custGeom>
              <a:solidFill>
                <a:srgbClr val="FFD6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093;p89"/>
              <p:cNvSpPr/>
              <p:nvPr/>
            </p:nvSpPr>
            <p:spPr>
              <a:xfrm>
                <a:off x="7625725" y="3487625"/>
                <a:ext cx="190525" cy="6250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25001" extrusionOk="0">
                    <a:moveTo>
                      <a:pt x="6863" y="1"/>
                    </a:moveTo>
                    <a:cubicBezTo>
                      <a:pt x="6628" y="131"/>
                      <a:pt x="6446" y="288"/>
                      <a:pt x="6263" y="471"/>
                    </a:cubicBezTo>
                    <a:cubicBezTo>
                      <a:pt x="6263" y="471"/>
                      <a:pt x="6994" y="2297"/>
                      <a:pt x="6315" y="3994"/>
                    </a:cubicBezTo>
                    <a:cubicBezTo>
                      <a:pt x="6080" y="4698"/>
                      <a:pt x="5924" y="5403"/>
                      <a:pt x="5819" y="6133"/>
                    </a:cubicBezTo>
                    <a:cubicBezTo>
                      <a:pt x="5637" y="4463"/>
                      <a:pt x="5167" y="2845"/>
                      <a:pt x="4436" y="1332"/>
                    </a:cubicBezTo>
                    <a:lnTo>
                      <a:pt x="4436" y="1332"/>
                    </a:lnTo>
                    <a:cubicBezTo>
                      <a:pt x="5245" y="5246"/>
                      <a:pt x="5402" y="7751"/>
                      <a:pt x="5376" y="9213"/>
                    </a:cubicBezTo>
                    <a:cubicBezTo>
                      <a:pt x="5141" y="10909"/>
                      <a:pt x="4932" y="12501"/>
                      <a:pt x="4723" y="13153"/>
                    </a:cubicBezTo>
                    <a:cubicBezTo>
                      <a:pt x="4489" y="13675"/>
                      <a:pt x="4202" y="14145"/>
                      <a:pt x="3862" y="14588"/>
                    </a:cubicBezTo>
                    <a:cubicBezTo>
                      <a:pt x="4228" y="11692"/>
                      <a:pt x="3732" y="8769"/>
                      <a:pt x="2453" y="6159"/>
                    </a:cubicBezTo>
                    <a:lnTo>
                      <a:pt x="2453" y="6159"/>
                    </a:lnTo>
                    <a:cubicBezTo>
                      <a:pt x="3941" y="13205"/>
                      <a:pt x="2740" y="16024"/>
                      <a:pt x="2714" y="16128"/>
                    </a:cubicBezTo>
                    <a:cubicBezTo>
                      <a:pt x="1592" y="17616"/>
                      <a:pt x="392" y="19364"/>
                      <a:pt x="183" y="20878"/>
                    </a:cubicBezTo>
                    <a:cubicBezTo>
                      <a:pt x="0" y="22235"/>
                      <a:pt x="26" y="23644"/>
                      <a:pt x="209" y="25001"/>
                    </a:cubicBezTo>
                    <a:cubicBezTo>
                      <a:pt x="235" y="24557"/>
                      <a:pt x="235" y="24061"/>
                      <a:pt x="209" y="23461"/>
                    </a:cubicBezTo>
                    <a:cubicBezTo>
                      <a:pt x="157" y="20199"/>
                      <a:pt x="2871" y="17381"/>
                      <a:pt x="4410" y="15371"/>
                    </a:cubicBezTo>
                    <a:cubicBezTo>
                      <a:pt x="5950" y="13388"/>
                      <a:pt x="5585" y="10230"/>
                      <a:pt x="6785" y="5559"/>
                    </a:cubicBezTo>
                    <a:cubicBezTo>
                      <a:pt x="7620" y="2297"/>
                      <a:pt x="7203" y="1019"/>
                      <a:pt x="68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094;p89"/>
              <p:cNvSpPr/>
              <p:nvPr/>
            </p:nvSpPr>
            <p:spPr>
              <a:xfrm>
                <a:off x="7611375" y="3347850"/>
                <a:ext cx="2322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3594" extrusionOk="0">
                    <a:moveTo>
                      <a:pt x="4111" y="1"/>
                    </a:moveTo>
                    <a:cubicBezTo>
                      <a:pt x="3940" y="1"/>
                      <a:pt x="3733" y="25"/>
                      <a:pt x="3471" y="86"/>
                    </a:cubicBezTo>
                    <a:cubicBezTo>
                      <a:pt x="2192" y="373"/>
                      <a:pt x="1983" y="1834"/>
                      <a:pt x="0" y="2069"/>
                    </a:cubicBezTo>
                    <a:cubicBezTo>
                      <a:pt x="341" y="2177"/>
                      <a:pt x="701" y="2240"/>
                      <a:pt x="1068" y="2240"/>
                    </a:cubicBezTo>
                    <a:cubicBezTo>
                      <a:pt x="1318" y="2240"/>
                      <a:pt x="1573" y="2211"/>
                      <a:pt x="1827" y="2147"/>
                    </a:cubicBezTo>
                    <a:cubicBezTo>
                      <a:pt x="1827" y="2147"/>
                      <a:pt x="2372" y="3593"/>
                      <a:pt x="3780" y="3593"/>
                    </a:cubicBezTo>
                    <a:cubicBezTo>
                      <a:pt x="3944" y="3593"/>
                      <a:pt x="4119" y="3574"/>
                      <a:pt x="4306" y="3530"/>
                    </a:cubicBezTo>
                    <a:cubicBezTo>
                      <a:pt x="5245" y="3295"/>
                      <a:pt x="6002" y="2539"/>
                      <a:pt x="6263" y="1599"/>
                    </a:cubicBezTo>
                    <a:cubicBezTo>
                      <a:pt x="6263" y="1599"/>
                      <a:pt x="7585" y="460"/>
                      <a:pt x="8993" y="460"/>
                    </a:cubicBezTo>
                    <a:cubicBezTo>
                      <a:pt x="9092" y="460"/>
                      <a:pt x="9191" y="465"/>
                      <a:pt x="9290" y="477"/>
                    </a:cubicBezTo>
                    <a:cubicBezTo>
                      <a:pt x="9290" y="477"/>
                      <a:pt x="8777" y="135"/>
                      <a:pt x="7871" y="135"/>
                    </a:cubicBezTo>
                    <a:cubicBezTo>
                      <a:pt x="7603" y="135"/>
                      <a:pt x="7301" y="165"/>
                      <a:pt x="6968" y="242"/>
                    </a:cubicBezTo>
                    <a:cubicBezTo>
                      <a:pt x="6454" y="364"/>
                      <a:pt x="6077" y="409"/>
                      <a:pt x="5786" y="409"/>
                    </a:cubicBezTo>
                    <a:cubicBezTo>
                      <a:pt x="4915" y="409"/>
                      <a:pt x="4812" y="1"/>
                      <a:pt x="4111" y="1"/>
                    </a:cubicBezTo>
                    <a:close/>
                  </a:path>
                </a:pathLst>
              </a:custGeom>
              <a:solidFill>
                <a:srgbClr val="FFBB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095;p89"/>
              <p:cNvSpPr/>
              <p:nvPr/>
            </p:nvSpPr>
            <p:spPr>
              <a:xfrm>
                <a:off x="6989625" y="3646725"/>
                <a:ext cx="610675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4427" h="28032" extrusionOk="0">
                    <a:moveTo>
                      <a:pt x="16897" y="1"/>
                    </a:moveTo>
                    <a:cubicBezTo>
                      <a:pt x="16294" y="1"/>
                      <a:pt x="15688" y="57"/>
                      <a:pt x="15084" y="161"/>
                    </a:cubicBezTo>
                    <a:cubicBezTo>
                      <a:pt x="13466" y="1126"/>
                      <a:pt x="11483" y="3449"/>
                      <a:pt x="10804" y="4754"/>
                    </a:cubicBezTo>
                    <a:cubicBezTo>
                      <a:pt x="9839" y="6502"/>
                      <a:pt x="8717" y="8851"/>
                      <a:pt x="7621" y="11252"/>
                    </a:cubicBezTo>
                    <a:cubicBezTo>
                      <a:pt x="7334" y="11852"/>
                      <a:pt x="7047" y="12478"/>
                      <a:pt x="6786" y="13104"/>
                    </a:cubicBezTo>
                    <a:cubicBezTo>
                      <a:pt x="6525" y="13652"/>
                      <a:pt x="6290" y="14200"/>
                      <a:pt x="6055" y="14722"/>
                    </a:cubicBezTo>
                    <a:cubicBezTo>
                      <a:pt x="5742" y="15453"/>
                      <a:pt x="5429" y="16131"/>
                      <a:pt x="5168" y="16784"/>
                    </a:cubicBezTo>
                    <a:cubicBezTo>
                      <a:pt x="4855" y="17515"/>
                      <a:pt x="4567" y="18193"/>
                      <a:pt x="4307" y="18819"/>
                    </a:cubicBezTo>
                    <a:cubicBezTo>
                      <a:pt x="2793" y="22473"/>
                      <a:pt x="236" y="25630"/>
                      <a:pt x="1" y="28031"/>
                    </a:cubicBezTo>
                    <a:cubicBezTo>
                      <a:pt x="1" y="28031"/>
                      <a:pt x="4541" y="23256"/>
                      <a:pt x="6264" y="22290"/>
                    </a:cubicBezTo>
                    <a:cubicBezTo>
                      <a:pt x="6264" y="22290"/>
                      <a:pt x="10022" y="21794"/>
                      <a:pt x="17668" y="16575"/>
                    </a:cubicBezTo>
                    <a:cubicBezTo>
                      <a:pt x="19129" y="15610"/>
                      <a:pt x="20408" y="14409"/>
                      <a:pt x="21478" y="13052"/>
                    </a:cubicBezTo>
                    <a:cubicBezTo>
                      <a:pt x="22260" y="12061"/>
                      <a:pt x="22887" y="10965"/>
                      <a:pt x="23356" y="9790"/>
                    </a:cubicBezTo>
                    <a:cubicBezTo>
                      <a:pt x="23748" y="8825"/>
                      <a:pt x="24035" y="7807"/>
                      <a:pt x="24165" y="6789"/>
                    </a:cubicBezTo>
                    <a:cubicBezTo>
                      <a:pt x="24426" y="5067"/>
                      <a:pt x="23800" y="3345"/>
                      <a:pt x="22521" y="2170"/>
                    </a:cubicBezTo>
                    <a:cubicBezTo>
                      <a:pt x="20821" y="610"/>
                      <a:pt x="18876" y="1"/>
                      <a:pt x="168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096;p89"/>
              <p:cNvSpPr/>
              <p:nvPr/>
            </p:nvSpPr>
            <p:spPr>
              <a:xfrm>
                <a:off x="6989625" y="3938600"/>
                <a:ext cx="536950" cy="408925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16357" extrusionOk="0">
                    <a:moveTo>
                      <a:pt x="16838" y="1"/>
                    </a:moveTo>
                    <a:cubicBezTo>
                      <a:pt x="13869" y="1"/>
                      <a:pt x="10334" y="2995"/>
                      <a:pt x="7229" y="3256"/>
                    </a:cubicBezTo>
                    <a:cubicBezTo>
                      <a:pt x="7129" y="3276"/>
                      <a:pt x="7028" y="3286"/>
                      <a:pt x="6925" y="3286"/>
                    </a:cubicBezTo>
                    <a:cubicBezTo>
                      <a:pt x="6628" y="3286"/>
                      <a:pt x="6327" y="3203"/>
                      <a:pt x="6055" y="3047"/>
                    </a:cubicBezTo>
                    <a:cubicBezTo>
                      <a:pt x="5742" y="3752"/>
                      <a:pt x="5429" y="4456"/>
                      <a:pt x="5168" y="5109"/>
                    </a:cubicBezTo>
                    <a:cubicBezTo>
                      <a:pt x="4855" y="5840"/>
                      <a:pt x="4567" y="6518"/>
                      <a:pt x="4307" y="7118"/>
                    </a:cubicBezTo>
                    <a:cubicBezTo>
                      <a:pt x="2793" y="10798"/>
                      <a:pt x="236" y="13955"/>
                      <a:pt x="1" y="16356"/>
                    </a:cubicBezTo>
                    <a:cubicBezTo>
                      <a:pt x="1" y="16356"/>
                      <a:pt x="4541" y="11555"/>
                      <a:pt x="6264" y="10615"/>
                    </a:cubicBezTo>
                    <a:cubicBezTo>
                      <a:pt x="6264" y="10615"/>
                      <a:pt x="10022" y="10119"/>
                      <a:pt x="17668" y="4900"/>
                    </a:cubicBezTo>
                    <a:cubicBezTo>
                      <a:pt x="19129" y="3935"/>
                      <a:pt x="20408" y="2734"/>
                      <a:pt x="21478" y="1377"/>
                    </a:cubicBezTo>
                    <a:cubicBezTo>
                      <a:pt x="20642" y="725"/>
                      <a:pt x="19181" y="438"/>
                      <a:pt x="17720" y="98"/>
                    </a:cubicBezTo>
                    <a:cubicBezTo>
                      <a:pt x="17432" y="31"/>
                      <a:pt x="17138" y="1"/>
                      <a:pt x="16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097;p89"/>
              <p:cNvSpPr/>
              <p:nvPr/>
            </p:nvSpPr>
            <p:spPr>
              <a:xfrm>
                <a:off x="7508275" y="3891475"/>
                <a:ext cx="652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263" extrusionOk="0">
                    <a:moveTo>
                      <a:pt x="2610" y="0"/>
                    </a:moveTo>
                    <a:lnTo>
                      <a:pt x="2610" y="0"/>
                    </a:lnTo>
                    <a:cubicBezTo>
                      <a:pt x="1801" y="992"/>
                      <a:pt x="940" y="1957"/>
                      <a:pt x="1" y="2845"/>
                    </a:cubicBezTo>
                    <a:cubicBezTo>
                      <a:pt x="262" y="2949"/>
                      <a:pt x="523" y="3106"/>
                      <a:pt x="732" y="3262"/>
                    </a:cubicBezTo>
                    <a:cubicBezTo>
                      <a:pt x="836" y="3132"/>
                      <a:pt x="940" y="3001"/>
                      <a:pt x="1045" y="2871"/>
                    </a:cubicBezTo>
                    <a:cubicBezTo>
                      <a:pt x="1071" y="2819"/>
                      <a:pt x="1097" y="2792"/>
                      <a:pt x="1123" y="2740"/>
                    </a:cubicBezTo>
                    <a:cubicBezTo>
                      <a:pt x="1253" y="2584"/>
                      <a:pt x="1358" y="2401"/>
                      <a:pt x="1488" y="2218"/>
                    </a:cubicBezTo>
                    <a:lnTo>
                      <a:pt x="1593" y="2010"/>
                    </a:lnTo>
                    <a:lnTo>
                      <a:pt x="1619" y="1983"/>
                    </a:lnTo>
                    <a:lnTo>
                      <a:pt x="1671" y="1879"/>
                    </a:lnTo>
                    <a:cubicBezTo>
                      <a:pt x="1697" y="1853"/>
                      <a:pt x="1723" y="1827"/>
                      <a:pt x="1749" y="1775"/>
                    </a:cubicBezTo>
                    <a:cubicBezTo>
                      <a:pt x="1801" y="1723"/>
                      <a:pt x="1828" y="1618"/>
                      <a:pt x="1880" y="1566"/>
                    </a:cubicBezTo>
                    <a:cubicBezTo>
                      <a:pt x="1906" y="1514"/>
                      <a:pt x="1932" y="1462"/>
                      <a:pt x="1958" y="1409"/>
                    </a:cubicBezTo>
                    <a:lnTo>
                      <a:pt x="2062" y="1201"/>
                    </a:lnTo>
                    <a:cubicBezTo>
                      <a:pt x="2115" y="1122"/>
                      <a:pt x="2141" y="1070"/>
                      <a:pt x="2167" y="992"/>
                    </a:cubicBezTo>
                    <a:cubicBezTo>
                      <a:pt x="2219" y="940"/>
                      <a:pt x="2245" y="861"/>
                      <a:pt x="2271" y="783"/>
                    </a:cubicBezTo>
                    <a:lnTo>
                      <a:pt x="2349" y="626"/>
                    </a:lnTo>
                    <a:lnTo>
                      <a:pt x="2349" y="600"/>
                    </a:lnTo>
                    <a:cubicBezTo>
                      <a:pt x="2402" y="522"/>
                      <a:pt x="2428" y="444"/>
                      <a:pt x="2454" y="418"/>
                    </a:cubicBezTo>
                    <a:cubicBezTo>
                      <a:pt x="2454" y="366"/>
                      <a:pt x="2480" y="339"/>
                      <a:pt x="2480" y="313"/>
                    </a:cubicBezTo>
                    <a:cubicBezTo>
                      <a:pt x="2506" y="261"/>
                      <a:pt x="2506" y="261"/>
                      <a:pt x="2532" y="183"/>
                    </a:cubicBezTo>
                    <a:cubicBezTo>
                      <a:pt x="2558" y="131"/>
                      <a:pt x="2584" y="52"/>
                      <a:pt x="2610" y="0"/>
                    </a:cubicBezTo>
                    <a:close/>
                  </a:path>
                </a:pathLst>
              </a:custGeom>
              <a:solidFill>
                <a:srgbClr val="FF9F2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098;p89"/>
              <p:cNvSpPr/>
              <p:nvPr/>
            </p:nvSpPr>
            <p:spPr>
              <a:xfrm>
                <a:off x="7207525" y="3730975"/>
                <a:ext cx="18857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5157" extrusionOk="0">
                    <a:moveTo>
                      <a:pt x="7542" y="1"/>
                    </a:moveTo>
                    <a:cubicBezTo>
                      <a:pt x="7542" y="1"/>
                      <a:pt x="4201" y="3765"/>
                      <a:pt x="2769" y="3765"/>
                    </a:cubicBezTo>
                    <a:cubicBezTo>
                      <a:pt x="2693" y="3765"/>
                      <a:pt x="2623" y="3755"/>
                      <a:pt x="2558" y="3732"/>
                    </a:cubicBezTo>
                    <a:cubicBezTo>
                      <a:pt x="1123" y="3210"/>
                      <a:pt x="2088" y="1384"/>
                      <a:pt x="2088" y="1384"/>
                    </a:cubicBezTo>
                    <a:lnTo>
                      <a:pt x="2088" y="1384"/>
                    </a:lnTo>
                    <a:cubicBezTo>
                      <a:pt x="2088" y="1384"/>
                      <a:pt x="1" y="4515"/>
                      <a:pt x="1958" y="5115"/>
                    </a:cubicBezTo>
                    <a:cubicBezTo>
                      <a:pt x="2052" y="5143"/>
                      <a:pt x="2150" y="5156"/>
                      <a:pt x="2251" y="5156"/>
                    </a:cubicBezTo>
                    <a:cubicBezTo>
                      <a:pt x="4255" y="5156"/>
                      <a:pt x="7542" y="1"/>
                      <a:pt x="7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099;p89"/>
              <p:cNvSpPr/>
              <p:nvPr/>
            </p:nvSpPr>
            <p:spPr>
              <a:xfrm>
                <a:off x="7159250" y="3839925"/>
                <a:ext cx="1194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5419" extrusionOk="0">
                    <a:moveTo>
                      <a:pt x="4776" y="1"/>
                    </a:moveTo>
                    <a:lnTo>
                      <a:pt x="4776" y="1"/>
                    </a:lnTo>
                    <a:cubicBezTo>
                      <a:pt x="4776" y="1"/>
                      <a:pt x="2349" y="2949"/>
                      <a:pt x="836" y="3524"/>
                    </a:cubicBezTo>
                    <a:cubicBezTo>
                      <a:pt x="549" y="4150"/>
                      <a:pt x="288" y="4750"/>
                      <a:pt x="1" y="5376"/>
                    </a:cubicBezTo>
                    <a:cubicBezTo>
                      <a:pt x="94" y="5405"/>
                      <a:pt x="190" y="5419"/>
                      <a:pt x="287" y="5419"/>
                    </a:cubicBezTo>
                    <a:cubicBezTo>
                      <a:pt x="2221" y="5419"/>
                      <a:pt x="4776" y="1"/>
                      <a:pt x="4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100;p89"/>
              <p:cNvSpPr/>
              <p:nvPr/>
            </p:nvSpPr>
            <p:spPr>
              <a:xfrm>
                <a:off x="7349500" y="3763600"/>
                <a:ext cx="189475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5771" extrusionOk="0">
                    <a:moveTo>
                      <a:pt x="7578" y="0"/>
                    </a:moveTo>
                    <a:lnTo>
                      <a:pt x="7578" y="0"/>
                    </a:lnTo>
                    <a:cubicBezTo>
                      <a:pt x="7578" y="1"/>
                      <a:pt x="5177" y="3445"/>
                      <a:pt x="3351" y="4306"/>
                    </a:cubicBezTo>
                    <a:cubicBezTo>
                      <a:pt x="3135" y="4410"/>
                      <a:pt x="2954" y="4456"/>
                      <a:pt x="2802" y="4456"/>
                    </a:cubicBezTo>
                    <a:cubicBezTo>
                      <a:pt x="1584" y="4456"/>
                      <a:pt x="2307" y="1462"/>
                      <a:pt x="2307" y="1462"/>
                    </a:cubicBezTo>
                    <a:lnTo>
                      <a:pt x="2307" y="1462"/>
                    </a:lnTo>
                    <a:cubicBezTo>
                      <a:pt x="2307" y="1462"/>
                      <a:pt x="1" y="5770"/>
                      <a:pt x="2357" y="5770"/>
                    </a:cubicBezTo>
                    <a:cubicBezTo>
                      <a:pt x="2391" y="5770"/>
                      <a:pt x="2427" y="5769"/>
                      <a:pt x="2464" y="5768"/>
                    </a:cubicBezTo>
                    <a:cubicBezTo>
                      <a:pt x="5438" y="5637"/>
                      <a:pt x="7578" y="1"/>
                      <a:pt x="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101;p89"/>
              <p:cNvSpPr/>
              <p:nvPr/>
            </p:nvSpPr>
            <p:spPr>
              <a:xfrm>
                <a:off x="7210875" y="3822325"/>
                <a:ext cx="189800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5796" extrusionOk="0">
                    <a:moveTo>
                      <a:pt x="7591" y="0"/>
                    </a:moveTo>
                    <a:cubicBezTo>
                      <a:pt x="7591" y="1"/>
                      <a:pt x="5190" y="3445"/>
                      <a:pt x="3364" y="4306"/>
                    </a:cubicBezTo>
                    <a:cubicBezTo>
                      <a:pt x="3147" y="4410"/>
                      <a:pt x="2966" y="4456"/>
                      <a:pt x="2815" y="4456"/>
                    </a:cubicBezTo>
                    <a:cubicBezTo>
                      <a:pt x="1597" y="4456"/>
                      <a:pt x="2320" y="1462"/>
                      <a:pt x="2320" y="1461"/>
                    </a:cubicBezTo>
                    <a:lnTo>
                      <a:pt x="2320" y="1461"/>
                    </a:lnTo>
                    <a:cubicBezTo>
                      <a:pt x="2319" y="1462"/>
                      <a:pt x="0" y="5795"/>
                      <a:pt x="2390" y="5795"/>
                    </a:cubicBezTo>
                    <a:cubicBezTo>
                      <a:pt x="2418" y="5795"/>
                      <a:pt x="2447" y="5795"/>
                      <a:pt x="2476" y="5793"/>
                    </a:cubicBezTo>
                    <a:cubicBezTo>
                      <a:pt x="5451" y="5637"/>
                      <a:pt x="7591" y="1"/>
                      <a:pt x="75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102;p89"/>
              <p:cNvSpPr/>
              <p:nvPr/>
            </p:nvSpPr>
            <p:spPr>
              <a:xfrm>
                <a:off x="7735975" y="3355400"/>
                <a:ext cx="195750" cy="161625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465" extrusionOk="0">
                    <a:moveTo>
                      <a:pt x="3087" y="1"/>
                    </a:moveTo>
                    <a:cubicBezTo>
                      <a:pt x="2886" y="1"/>
                      <a:pt x="2766" y="18"/>
                      <a:pt x="2766" y="18"/>
                    </a:cubicBezTo>
                    <a:cubicBezTo>
                      <a:pt x="0" y="1193"/>
                      <a:pt x="783" y="3724"/>
                      <a:pt x="1409" y="5003"/>
                    </a:cubicBezTo>
                    <a:cubicBezTo>
                      <a:pt x="1540" y="5264"/>
                      <a:pt x="1697" y="5525"/>
                      <a:pt x="1879" y="5786"/>
                    </a:cubicBezTo>
                    <a:cubicBezTo>
                      <a:pt x="2427" y="5707"/>
                      <a:pt x="2897" y="5316"/>
                      <a:pt x="3106" y="4794"/>
                    </a:cubicBezTo>
                    <a:cubicBezTo>
                      <a:pt x="3758" y="4742"/>
                      <a:pt x="4384" y="4481"/>
                      <a:pt x="4880" y="4063"/>
                    </a:cubicBezTo>
                    <a:cubicBezTo>
                      <a:pt x="5898" y="4533"/>
                      <a:pt x="5767" y="6360"/>
                      <a:pt x="5741" y="6464"/>
                    </a:cubicBezTo>
                    <a:cubicBezTo>
                      <a:pt x="5820" y="6386"/>
                      <a:pt x="7829" y="4246"/>
                      <a:pt x="6446" y="1976"/>
                    </a:cubicBezTo>
                    <a:cubicBezTo>
                      <a:pt x="5378" y="203"/>
                      <a:pt x="3766" y="1"/>
                      <a:pt x="3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103;p89"/>
              <p:cNvSpPr/>
              <p:nvPr/>
            </p:nvSpPr>
            <p:spPr>
              <a:xfrm>
                <a:off x="7771200" y="3432625"/>
                <a:ext cx="118100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376" extrusionOk="0">
                    <a:moveTo>
                      <a:pt x="3037" y="1"/>
                    </a:moveTo>
                    <a:cubicBezTo>
                      <a:pt x="2888" y="1"/>
                      <a:pt x="2793" y="35"/>
                      <a:pt x="2793" y="35"/>
                    </a:cubicBezTo>
                    <a:cubicBezTo>
                      <a:pt x="2793" y="35"/>
                      <a:pt x="1991" y="882"/>
                      <a:pt x="1311" y="882"/>
                    </a:cubicBezTo>
                    <a:cubicBezTo>
                      <a:pt x="1265" y="882"/>
                      <a:pt x="1219" y="878"/>
                      <a:pt x="1175" y="870"/>
                    </a:cubicBezTo>
                    <a:cubicBezTo>
                      <a:pt x="809" y="1261"/>
                      <a:pt x="418" y="1601"/>
                      <a:pt x="0" y="1914"/>
                    </a:cubicBezTo>
                    <a:cubicBezTo>
                      <a:pt x="131" y="2175"/>
                      <a:pt x="288" y="2436"/>
                      <a:pt x="470" y="2697"/>
                    </a:cubicBezTo>
                    <a:cubicBezTo>
                      <a:pt x="1018" y="2618"/>
                      <a:pt x="1488" y="2227"/>
                      <a:pt x="1697" y="1705"/>
                    </a:cubicBezTo>
                    <a:cubicBezTo>
                      <a:pt x="2349" y="1653"/>
                      <a:pt x="2975" y="1392"/>
                      <a:pt x="3471" y="974"/>
                    </a:cubicBezTo>
                    <a:cubicBezTo>
                      <a:pt x="4489" y="1444"/>
                      <a:pt x="4358" y="3271"/>
                      <a:pt x="4332" y="3375"/>
                    </a:cubicBezTo>
                    <a:cubicBezTo>
                      <a:pt x="4358" y="3297"/>
                      <a:pt x="4724" y="1914"/>
                      <a:pt x="4176" y="844"/>
                    </a:cubicBezTo>
                    <a:cubicBezTo>
                      <a:pt x="3799" y="125"/>
                      <a:pt x="3321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104;p89"/>
              <p:cNvSpPr/>
              <p:nvPr/>
            </p:nvSpPr>
            <p:spPr>
              <a:xfrm>
                <a:off x="7699425" y="3370825"/>
                <a:ext cx="189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726" extrusionOk="0">
                    <a:moveTo>
                      <a:pt x="227" y="0"/>
                    </a:moveTo>
                    <a:cubicBezTo>
                      <a:pt x="221" y="0"/>
                      <a:pt x="215" y="1"/>
                      <a:pt x="210" y="2"/>
                    </a:cubicBezTo>
                    <a:cubicBezTo>
                      <a:pt x="53" y="28"/>
                      <a:pt x="1" y="445"/>
                      <a:pt x="79" y="915"/>
                    </a:cubicBezTo>
                    <a:cubicBezTo>
                      <a:pt x="155" y="1369"/>
                      <a:pt x="352" y="1725"/>
                      <a:pt x="507" y="1725"/>
                    </a:cubicBezTo>
                    <a:cubicBezTo>
                      <a:pt x="512" y="1725"/>
                      <a:pt x="518" y="1725"/>
                      <a:pt x="523" y="1724"/>
                    </a:cubicBezTo>
                    <a:cubicBezTo>
                      <a:pt x="706" y="1672"/>
                      <a:pt x="758" y="1280"/>
                      <a:pt x="679" y="811"/>
                    </a:cubicBezTo>
                    <a:cubicBezTo>
                      <a:pt x="579" y="333"/>
                      <a:pt x="381" y="0"/>
                      <a:pt x="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9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75536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1177</Words>
  <Application>Microsoft Office PowerPoint</Application>
  <PresentationFormat>Widescreen</PresentationFormat>
  <Paragraphs>134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Nanum Pen Script</vt:lpstr>
      <vt:lpstr>Nunito</vt:lpstr>
      <vt:lpstr>Times New Roman</vt:lpstr>
      <vt:lpstr>World Environment Day by Slidesgo</vt:lpstr>
      <vt:lpstr>1_World Environment Day by Slidesgo</vt:lpstr>
      <vt:lpstr>7_World Environment Day by Slidesgo</vt:lpstr>
      <vt:lpstr>11_World Environment Day by Slidesgo</vt:lpstr>
      <vt:lpstr>16_World Environment Day by Slidesgo</vt:lpstr>
      <vt:lpstr>Unit 1:Local Environment  </vt:lpstr>
      <vt:lpstr>UNIT 1: LOCAL ENVIRONMENT  L1: GETTING STARTED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  WHAT   HAVE YOU   LEARNT   TODAY!</vt:lpstr>
      <vt:lpstr>HOME WORK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Environment Day</dc:title>
  <dc:creator>Admin ASUS</dc:creator>
  <cp:lastModifiedBy>Hang Nguyen Thu</cp:lastModifiedBy>
  <cp:revision>28</cp:revision>
  <dcterms:created xsi:type="dcterms:W3CDTF">2020-08-07T08:58:41Z</dcterms:created>
  <dcterms:modified xsi:type="dcterms:W3CDTF">2021-09-17T14:29:24Z</dcterms:modified>
</cp:coreProperties>
</file>