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tiff" ContentType="image/tif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69" r:id="rId3"/>
    <p:sldId id="270" r:id="rId4"/>
    <p:sldId id="257" r:id="rId5"/>
    <p:sldId id="271" r:id="rId6"/>
    <p:sldId id="272" r:id="rId7"/>
    <p:sldId id="273" r:id="rId8"/>
    <p:sldId id="274" r:id="rId9"/>
    <p:sldId id="275" r:id="rId10"/>
    <p:sldId id="276" r:id="rId11"/>
    <p:sldId id="277" r:id="rId12"/>
    <p:sldId id="278" r:id="rId13"/>
    <p:sldId id="279" r:id="rId14"/>
    <p:sldId id="280" r:id="rId15"/>
    <p:sldId id="281" r:id="rId16"/>
  </p:sldIdLst>
  <p:sldSz cx="9144000" cy="5143500" type="screen16x9"/>
  <p:notesSz cx="6858000" cy="9144000"/>
  <p:embeddedFontLst>
    <p:embeddedFont>
      <p:font typeface="Fira Sans Extra Condensed" charset="0"/>
      <p:regular r:id="rId18"/>
      <p:bold r:id="rId19"/>
      <p:italic r:id="rId20"/>
      <p:boldItalic r:id="rId21"/>
    </p:embeddedFont>
    <p:embeddedFont>
      <p:font typeface="Fira Sans Extra Condensed Medium" charset="0"/>
      <p:regular r:id="rId22"/>
      <p:bold r:id="rId23"/>
      <p:italic r:id="rId24"/>
      <p:boldItalic r:id="rId25"/>
    </p:embeddedFont>
    <p:embeddedFont>
      <p:font typeface="Calibri" pitchFamily="34" charset="0"/>
      <p:regular r:id="rId26"/>
      <p:bold r:id="rId27"/>
      <p:italic r:id="rId28"/>
      <p:boldItalic r:id="rId29"/>
    </p:embeddedFont>
    <p:embeddedFont>
      <p:font typeface="MyriadPro"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F"/>
    <a:srgbClr val="FFFFFF"/>
    <a:srgbClr val="FDFA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709"/>
    <p:restoredTop sz="94773"/>
  </p:normalViewPr>
  <p:slideViewPr>
    <p:cSldViewPr snapToGrid="0" snapToObjects="1">
      <p:cViewPr>
        <p:scale>
          <a:sx n="216" d="100"/>
          <a:sy n="216" d="100"/>
        </p:scale>
        <p:origin x="-52" y="-52"/>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93a1b1e5a5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93a1b1e5a5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Matching activity – Give the set of pics and set of verbs. </a:t>
            </a:r>
            <a:r>
              <a:rPr lang="en-US" dirty="0"/>
              <a:t>M</a:t>
            </a:r>
            <a:r>
              <a:rPr lang="x-none" dirty="0"/>
              <a:t>atch and stick the final on the board.</a:t>
            </a:r>
          </a:p>
        </p:txBody>
      </p:sp>
    </p:spTree>
    <p:extLst>
      <p:ext uri="{BB962C8B-B14F-4D97-AF65-F5344CB8AC3E}">
        <p14:creationId xmlns="" xmlns:p14="http://schemas.microsoft.com/office/powerpoint/2010/main" val="207253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W</a:t>
            </a:r>
            <a:r>
              <a:rPr lang="en-US" dirty="0"/>
              <a:t>e make the milk countable by adding Quantifier: a box of</a:t>
            </a:r>
            <a:endParaRPr lang="x-none" dirty="0"/>
          </a:p>
        </p:txBody>
      </p:sp>
    </p:spTree>
    <p:extLst>
      <p:ext uri="{BB962C8B-B14F-4D97-AF65-F5344CB8AC3E}">
        <p14:creationId xmlns="" xmlns:p14="http://schemas.microsoft.com/office/powerpoint/2010/main" val="35803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Homework</a:t>
            </a:r>
          </a:p>
        </p:txBody>
      </p:sp>
    </p:spTree>
    <p:extLst>
      <p:ext uri="{BB962C8B-B14F-4D97-AF65-F5344CB8AC3E}">
        <p14:creationId xmlns="" xmlns:p14="http://schemas.microsoft.com/office/powerpoint/2010/main" val="284256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What grammar is this in example 1.</a:t>
            </a:r>
          </a:p>
        </p:txBody>
      </p:sp>
    </p:spTree>
    <p:extLst>
      <p:ext uri="{BB962C8B-B14F-4D97-AF65-F5344CB8AC3E}">
        <p14:creationId xmlns="" xmlns:p14="http://schemas.microsoft.com/office/powerpoint/2010/main" val="124105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4445225" y="2739463"/>
            <a:ext cx="31743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5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12" name="Google Shape;12;p2"/>
          <p:cNvSpPr txBox="1">
            <a:spLocks noGrp="1"/>
          </p:cNvSpPr>
          <p:nvPr>
            <p:ph type="title"/>
          </p:nvPr>
        </p:nvSpPr>
        <p:spPr>
          <a:xfrm>
            <a:off x="4445225" y="1001838"/>
            <a:ext cx="3617700" cy="175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600"/>
              <a:buNone/>
              <a:defRPr sz="52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63625" y="413175"/>
            <a:ext cx="8216700" cy="572700"/>
          </a:xfrm>
          <a:prstGeom prst="rect">
            <a:avLst/>
          </a:prstGeom>
        </p:spPr>
        <p:txBody>
          <a:bodyPr spcFirstLastPara="1" wrap="square" lIns="91425" tIns="91425" rIns="91425" bIns="91425" anchor="t" anchorCtr="0">
            <a:noAutofit/>
          </a:bodyPr>
          <a:lstStyle>
            <a:lvl1pPr lvl="0">
              <a:spcBef>
                <a:spcPts val="0"/>
              </a:spcBef>
              <a:spcAft>
                <a:spcPts val="0"/>
              </a:spcAft>
              <a:buSzPts val="2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63625" y="413175"/>
            <a:ext cx="8216700" cy="572700"/>
          </a:xfrm>
          <a:prstGeom prst="rect">
            <a:avLst/>
          </a:prstGeom>
        </p:spPr>
        <p:txBody>
          <a:bodyPr spcFirstLastPara="1" wrap="square" lIns="91425" tIns="91425" rIns="91425" bIns="91425" anchor="t" anchorCtr="0">
            <a:noAutofit/>
          </a:bodyPr>
          <a:lstStyle>
            <a:lvl1pPr lvl="0">
              <a:spcBef>
                <a:spcPts val="0"/>
              </a:spcBef>
              <a:spcAft>
                <a:spcPts val="0"/>
              </a:spcAft>
              <a:buSzPts val="2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1600"/>
              </a:spcBef>
              <a:spcAft>
                <a:spcPts val="0"/>
              </a:spcAft>
              <a:buSzPts val="1200"/>
              <a:buChar char="○"/>
              <a:defRPr/>
            </a:lvl2pPr>
            <a:lvl3pPr marL="1371600" lvl="2" indent="-304800" algn="ctr">
              <a:spcBef>
                <a:spcPts val="1600"/>
              </a:spcBef>
              <a:spcAft>
                <a:spcPts val="0"/>
              </a:spcAft>
              <a:buSzPts val="12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3625" y="413175"/>
            <a:ext cx="8216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500"/>
              <a:buFont typeface="Fira Sans Extra Condensed Medium"/>
              <a:buNone/>
              <a:defRPr sz="2500">
                <a:solidFill>
                  <a:schemeClr val="dk1"/>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chemeClr val="dk1"/>
              </a:buClr>
              <a:buSzPts val="2800"/>
              <a:buFont typeface="Fira Sans Extra Condensed Medium"/>
              <a:buNone/>
              <a:defRPr sz="2800">
                <a:solidFill>
                  <a:schemeClr val="dk1"/>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1pPr>
            <a:lvl2pPr marL="914400" lvl="1" indent="-304800">
              <a:lnSpc>
                <a:spcPct val="115000"/>
              </a:lnSpc>
              <a:spcBef>
                <a:spcPts val="160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2pPr>
            <a:lvl3pPr marL="1371600" lvl="2" indent="-304800">
              <a:lnSpc>
                <a:spcPct val="115000"/>
              </a:lnSpc>
              <a:spcBef>
                <a:spcPts val="160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3pPr>
            <a:lvl4pPr marL="1828800" lvl="3" indent="-304800">
              <a:lnSpc>
                <a:spcPct val="115000"/>
              </a:lnSpc>
              <a:spcBef>
                <a:spcPts val="160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4pPr>
            <a:lvl5pPr marL="2286000" lvl="4" indent="-304800">
              <a:lnSpc>
                <a:spcPct val="115000"/>
              </a:lnSpc>
              <a:spcBef>
                <a:spcPts val="160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5pPr>
            <a:lvl6pPr marL="2743200" lvl="5" indent="-304800">
              <a:lnSpc>
                <a:spcPct val="115000"/>
              </a:lnSpc>
              <a:spcBef>
                <a:spcPts val="160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6pPr>
            <a:lvl7pPr marL="3200400" lvl="6" indent="-304800">
              <a:lnSpc>
                <a:spcPct val="115000"/>
              </a:lnSpc>
              <a:spcBef>
                <a:spcPts val="160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7pPr>
            <a:lvl8pPr marL="3657600" lvl="7" indent="-304800">
              <a:lnSpc>
                <a:spcPct val="115000"/>
              </a:lnSpc>
              <a:spcBef>
                <a:spcPts val="1600"/>
              </a:spcBef>
              <a:spcAft>
                <a:spcPts val="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8pPr>
            <a:lvl9pPr marL="4114800" lvl="8" indent="-304800">
              <a:lnSpc>
                <a:spcPct val="115000"/>
              </a:lnSpc>
              <a:spcBef>
                <a:spcPts val="1600"/>
              </a:spcBef>
              <a:spcAft>
                <a:spcPts val="1600"/>
              </a:spcAft>
              <a:buClr>
                <a:schemeClr val="dk2"/>
              </a:buClr>
              <a:buSzPts val="1200"/>
              <a:buFont typeface="Fira Sans Extra Condensed"/>
              <a:buChar char="■"/>
              <a:defRPr sz="1200">
                <a:solidFill>
                  <a:schemeClr val="dk2"/>
                </a:solidFill>
                <a:latin typeface="Fira Sans Extra Condensed"/>
                <a:ea typeface="Fira Sans Extra Condensed"/>
                <a:cs typeface="Fira Sans Extra Condensed"/>
                <a:sym typeface="Fira Sans Extra Condensed"/>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5"/>
          <p:cNvSpPr txBox="1">
            <a:spLocks noGrp="1"/>
          </p:cNvSpPr>
          <p:nvPr>
            <p:ph type="subTitle" idx="1"/>
          </p:nvPr>
        </p:nvSpPr>
        <p:spPr>
          <a:xfrm>
            <a:off x="4134628" y="3322886"/>
            <a:ext cx="4826397"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LESSON 3 – A CLOSER LOOK 2</a:t>
            </a:r>
            <a:endParaRPr b="1" dirty="0">
              <a:solidFill>
                <a:schemeClr val="dk1"/>
              </a:solidFill>
            </a:endParaRPr>
          </a:p>
        </p:txBody>
      </p:sp>
      <p:sp>
        <p:nvSpPr>
          <p:cNvPr id="59" name="Google Shape;59;p15"/>
          <p:cNvSpPr txBox="1">
            <a:spLocks noGrp="1"/>
          </p:cNvSpPr>
          <p:nvPr>
            <p:ph type="title"/>
          </p:nvPr>
        </p:nvSpPr>
        <p:spPr>
          <a:xfrm>
            <a:off x="4014830" y="557656"/>
            <a:ext cx="4946194" cy="17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UNIT 9</a:t>
            </a:r>
            <a:br>
              <a:rPr lang="en" b="1" dirty="0"/>
            </a:br>
            <a:r>
              <a:rPr lang="en" b="1" dirty="0"/>
              <a:t>RECIPE AND EATING HABITS</a:t>
            </a:r>
            <a:endParaRPr b="1" dirty="0"/>
          </a:p>
        </p:txBody>
      </p:sp>
      <p:grpSp>
        <p:nvGrpSpPr>
          <p:cNvPr id="60" name="Google Shape;60;p15"/>
          <p:cNvGrpSpPr/>
          <p:nvPr/>
        </p:nvGrpSpPr>
        <p:grpSpPr>
          <a:xfrm rot="479942">
            <a:off x="-1206012" y="-23"/>
            <a:ext cx="5094109" cy="5939685"/>
            <a:chOff x="-369395" y="572446"/>
            <a:chExt cx="4603107" cy="5367181"/>
          </a:xfrm>
        </p:grpSpPr>
        <p:grpSp>
          <p:nvGrpSpPr>
            <p:cNvPr id="61" name="Google Shape;61;p15"/>
            <p:cNvGrpSpPr/>
            <p:nvPr/>
          </p:nvGrpSpPr>
          <p:grpSpPr>
            <a:xfrm rot="720715" flipH="1">
              <a:off x="78964" y="906683"/>
              <a:ext cx="3706389" cy="4698707"/>
              <a:chOff x="3335328" y="1305200"/>
              <a:chExt cx="2701770" cy="3425120"/>
            </a:xfrm>
          </p:grpSpPr>
          <p:sp>
            <p:nvSpPr>
              <p:cNvPr id="62" name="Google Shape;62;p15"/>
              <p:cNvSpPr/>
              <p:nvPr/>
            </p:nvSpPr>
            <p:spPr>
              <a:xfrm>
                <a:off x="3422827" y="3380300"/>
                <a:ext cx="2453638" cy="1350020"/>
              </a:xfrm>
              <a:custGeom>
                <a:avLst/>
                <a:gdLst/>
                <a:ahLst/>
                <a:cxnLst/>
                <a:rect l="l" t="t" r="r" b="b"/>
                <a:pathLst>
                  <a:path w="13993" h="7699" extrusionOk="0">
                    <a:moveTo>
                      <a:pt x="13971" y="1"/>
                    </a:moveTo>
                    <a:lnTo>
                      <a:pt x="0" y="1077"/>
                    </a:lnTo>
                    <a:cubicBezTo>
                      <a:pt x="24" y="1369"/>
                      <a:pt x="64" y="1659"/>
                      <a:pt x="119" y="1945"/>
                    </a:cubicBezTo>
                    <a:cubicBezTo>
                      <a:pt x="436" y="3550"/>
                      <a:pt x="1289" y="5000"/>
                      <a:pt x="2537" y="6055"/>
                    </a:cubicBezTo>
                    <a:cubicBezTo>
                      <a:pt x="2615" y="6121"/>
                      <a:pt x="2693" y="6184"/>
                      <a:pt x="2774" y="6246"/>
                    </a:cubicBezTo>
                    <a:cubicBezTo>
                      <a:pt x="3958" y="7162"/>
                      <a:pt x="5425" y="7699"/>
                      <a:pt x="6998" y="7699"/>
                    </a:cubicBezTo>
                    <a:cubicBezTo>
                      <a:pt x="7176" y="7699"/>
                      <a:pt x="7355" y="7692"/>
                      <a:pt x="7536" y="7678"/>
                    </a:cubicBezTo>
                    <a:cubicBezTo>
                      <a:pt x="11050" y="7407"/>
                      <a:pt x="13751" y="4534"/>
                      <a:pt x="13978" y="1044"/>
                    </a:cubicBezTo>
                    <a:cubicBezTo>
                      <a:pt x="13984" y="932"/>
                      <a:pt x="13990" y="817"/>
                      <a:pt x="13992" y="703"/>
                    </a:cubicBezTo>
                    <a:cubicBezTo>
                      <a:pt x="13992" y="612"/>
                      <a:pt x="13992" y="523"/>
                      <a:pt x="13992" y="432"/>
                    </a:cubicBezTo>
                    <a:cubicBezTo>
                      <a:pt x="13990" y="291"/>
                      <a:pt x="13982" y="147"/>
                      <a:pt x="13971" y="1"/>
                    </a:cubicBezTo>
                    <a:close/>
                  </a:path>
                </a:pathLst>
              </a:custGeom>
              <a:solidFill>
                <a:srgbClr val="DFF9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3421775" y="3311738"/>
                <a:ext cx="2462756" cy="365955"/>
              </a:xfrm>
              <a:custGeom>
                <a:avLst/>
                <a:gdLst/>
                <a:ahLst/>
                <a:cxnLst/>
                <a:rect l="l" t="t" r="r" b="b"/>
                <a:pathLst>
                  <a:path w="14045" h="2087" extrusionOk="0">
                    <a:moveTo>
                      <a:pt x="10559" y="0"/>
                    </a:moveTo>
                    <a:cubicBezTo>
                      <a:pt x="9502" y="0"/>
                      <a:pt x="8269" y="49"/>
                      <a:pt x="6954" y="151"/>
                    </a:cubicBezTo>
                    <a:cubicBezTo>
                      <a:pt x="3097" y="449"/>
                      <a:pt x="0" y="1088"/>
                      <a:pt x="38" y="1583"/>
                    </a:cubicBezTo>
                    <a:cubicBezTo>
                      <a:pt x="63" y="1907"/>
                      <a:pt x="1439" y="2087"/>
                      <a:pt x="3475" y="2087"/>
                    </a:cubicBezTo>
                    <a:cubicBezTo>
                      <a:pt x="4534" y="2087"/>
                      <a:pt x="5772" y="2038"/>
                      <a:pt x="7091" y="1936"/>
                    </a:cubicBezTo>
                    <a:cubicBezTo>
                      <a:pt x="10948" y="1640"/>
                      <a:pt x="14045" y="999"/>
                      <a:pt x="14007" y="506"/>
                    </a:cubicBezTo>
                    <a:cubicBezTo>
                      <a:pt x="13982" y="181"/>
                      <a:pt x="12601" y="0"/>
                      <a:pt x="10559" y="0"/>
                    </a:cubicBezTo>
                    <a:close/>
                  </a:path>
                </a:pathLst>
              </a:custGeom>
              <a:solidFill>
                <a:srgbClr val="398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410553" y="3271407"/>
                <a:ext cx="2485200" cy="446616"/>
              </a:xfrm>
              <a:custGeom>
                <a:avLst/>
                <a:gdLst/>
                <a:ahLst/>
                <a:cxnLst/>
                <a:rect l="l" t="t" r="r" b="b"/>
                <a:pathLst>
                  <a:path w="14173" h="2547" extrusionOk="0">
                    <a:moveTo>
                      <a:pt x="10478" y="473"/>
                    </a:moveTo>
                    <a:cubicBezTo>
                      <a:pt x="10880" y="473"/>
                      <a:pt x="11261" y="480"/>
                      <a:pt x="11613" y="495"/>
                    </a:cubicBezTo>
                    <a:cubicBezTo>
                      <a:pt x="12967" y="552"/>
                      <a:pt x="13451" y="694"/>
                      <a:pt x="13614" y="770"/>
                    </a:cubicBezTo>
                    <a:cubicBezTo>
                      <a:pt x="13464" y="869"/>
                      <a:pt x="13007" y="1085"/>
                      <a:pt x="11678" y="1349"/>
                    </a:cubicBezTo>
                    <a:cubicBezTo>
                      <a:pt x="11355" y="1413"/>
                      <a:pt x="11006" y="1474"/>
                      <a:pt x="10635" y="1531"/>
                    </a:cubicBezTo>
                    <a:cubicBezTo>
                      <a:pt x="9791" y="1665"/>
                      <a:pt x="8839" y="1781"/>
                      <a:pt x="7845" y="1870"/>
                    </a:cubicBezTo>
                    <a:cubicBezTo>
                      <a:pt x="7610" y="1891"/>
                      <a:pt x="7375" y="1912"/>
                      <a:pt x="7136" y="1929"/>
                    </a:cubicBezTo>
                    <a:cubicBezTo>
                      <a:pt x="5911" y="2024"/>
                      <a:pt x="4722" y="2074"/>
                      <a:pt x="3680" y="2074"/>
                    </a:cubicBezTo>
                    <a:cubicBezTo>
                      <a:pt x="3284" y="2074"/>
                      <a:pt x="2908" y="2066"/>
                      <a:pt x="2560" y="2052"/>
                    </a:cubicBezTo>
                    <a:cubicBezTo>
                      <a:pt x="1206" y="1995"/>
                      <a:pt x="722" y="1853"/>
                      <a:pt x="557" y="1777"/>
                    </a:cubicBezTo>
                    <a:cubicBezTo>
                      <a:pt x="709" y="1677"/>
                      <a:pt x="1166" y="1462"/>
                      <a:pt x="2495" y="1199"/>
                    </a:cubicBezTo>
                    <a:cubicBezTo>
                      <a:pt x="3732" y="954"/>
                      <a:pt x="5344" y="749"/>
                      <a:pt x="7037" y="617"/>
                    </a:cubicBezTo>
                    <a:cubicBezTo>
                      <a:pt x="8255" y="521"/>
                      <a:pt x="9440" y="473"/>
                      <a:pt x="10478" y="473"/>
                    </a:cubicBezTo>
                    <a:close/>
                    <a:moveTo>
                      <a:pt x="10488" y="0"/>
                    </a:moveTo>
                    <a:cubicBezTo>
                      <a:pt x="9438" y="0"/>
                      <a:pt x="8242" y="49"/>
                      <a:pt x="6999" y="144"/>
                    </a:cubicBezTo>
                    <a:cubicBezTo>
                      <a:pt x="5167" y="285"/>
                      <a:pt x="3449" y="512"/>
                      <a:pt x="2163" y="782"/>
                    </a:cubicBezTo>
                    <a:cubicBezTo>
                      <a:pt x="244" y="1184"/>
                      <a:pt x="1" y="1519"/>
                      <a:pt x="24" y="1817"/>
                    </a:cubicBezTo>
                    <a:cubicBezTo>
                      <a:pt x="30" y="1904"/>
                      <a:pt x="64" y="1986"/>
                      <a:pt x="123" y="2050"/>
                    </a:cubicBezTo>
                    <a:cubicBezTo>
                      <a:pt x="316" y="2257"/>
                      <a:pt x="853" y="2437"/>
                      <a:pt x="2296" y="2513"/>
                    </a:cubicBezTo>
                    <a:cubicBezTo>
                      <a:pt x="2723" y="2536"/>
                      <a:pt x="3195" y="2547"/>
                      <a:pt x="3700" y="2547"/>
                    </a:cubicBezTo>
                    <a:cubicBezTo>
                      <a:pt x="4747" y="2547"/>
                      <a:pt x="5937" y="2499"/>
                      <a:pt x="7174" y="2403"/>
                    </a:cubicBezTo>
                    <a:cubicBezTo>
                      <a:pt x="7259" y="2397"/>
                      <a:pt x="7344" y="2390"/>
                      <a:pt x="7428" y="2382"/>
                    </a:cubicBezTo>
                    <a:cubicBezTo>
                      <a:pt x="8505" y="2293"/>
                      <a:pt x="9535" y="2177"/>
                      <a:pt x="10455" y="2039"/>
                    </a:cubicBezTo>
                    <a:cubicBezTo>
                      <a:pt x="11020" y="1954"/>
                      <a:pt x="11545" y="1861"/>
                      <a:pt x="12010" y="1764"/>
                    </a:cubicBezTo>
                    <a:cubicBezTo>
                      <a:pt x="13929" y="1360"/>
                      <a:pt x="14172" y="1028"/>
                      <a:pt x="14149" y="727"/>
                    </a:cubicBezTo>
                    <a:cubicBezTo>
                      <a:pt x="14126" y="429"/>
                      <a:pt x="13834" y="137"/>
                      <a:pt x="11877" y="34"/>
                    </a:cubicBezTo>
                    <a:cubicBezTo>
                      <a:pt x="11454" y="11"/>
                      <a:pt x="10988" y="0"/>
                      <a:pt x="10488" y="0"/>
                    </a:cubicBezTo>
                    <a:close/>
                  </a:path>
                </a:pathLst>
              </a:custGeom>
              <a:solidFill>
                <a:srgbClr val="AEF2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4697791" y="2138817"/>
                <a:ext cx="400494" cy="381211"/>
              </a:xfrm>
              <a:custGeom>
                <a:avLst/>
                <a:gdLst/>
                <a:ahLst/>
                <a:cxnLst/>
                <a:rect l="l" t="t" r="r" b="b"/>
                <a:pathLst>
                  <a:path w="2284" h="2174" extrusionOk="0">
                    <a:moveTo>
                      <a:pt x="1242" y="0"/>
                    </a:moveTo>
                    <a:cubicBezTo>
                      <a:pt x="1219" y="2"/>
                      <a:pt x="1198" y="4"/>
                      <a:pt x="1177" y="11"/>
                    </a:cubicBezTo>
                    <a:cubicBezTo>
                      <a:pt x="1175" y="13"/>
                      <a:pt x="1170" y="15"/>
                      <a:pt x="1168" y="15"/>
                    </a:cubicBezTo>
                    <a:cubicBezTo>
                      <a:pt x="1075" y="45"/>
                      <a:pt x="986" y="100"/>
                      <a:pt x="897" y="142"/>
                    </a:cubicBezTo>
                    <a:cubicBezTo>
                      <a:pt x="853" y="163"/>
                      <a:pt x="806" y="184"/>
                      <a:pt x="762" y="205"/>
                    </a:cubicBezTo>
                    <a:lnTo>
                      <a:pt x="627" y="267"/>
                    </a:lnTo>
                    <a:lnTo>
                      <a:pt x="597" y="281"/>
                    </a:lnTo>
                    <a:cubicBezTo>
                      <a:pt x="563" y="294"/>
                      <a:pt x="529" y="309"/>
                      <a:pt x="498" y="328"/>
                    </a:cubicBezTo>
                    <a:cubicBezTo>
                      <a:pt x="479" y="339"/>
                      <a:pt x="460" y="353"/>
                      <a:pt x="445" y="368"/>
                    </a:cubicBezTo>
                    <a:cubicBezTo>
                      <a:pt x="434" y="379"/>
                      <a:pt x="426" y="389"/>
                      <a:pt x="417" y="400"/>
                    </a:cubicBezTo>
                    <a:cubicBezTo>
                      <a:pt x="413" y="406"/>
                      <a:pt x="407" y="415"/>
                      <a:pt x="402" y="423"/>
                    </a:cubicBezTo>
                    <a:cubicBezTo>
                      <a:pt x="364" y="491"/>
                      <a:pt x="333" y="561"/>
                      <a:pt x="305" y="635"/>
                    </a:cubicBezTo>
                    <a:cubicBezTo>
                      <a:pt x="218" y="840"/>
                      <a:pt x="110" y="1039"/>
                      <a:pt x="30" y="1252"/>
                    </a:cubicBezTo>
                    <a:cubicBezTo>
                      <a:pt x="0" y="1327"/>
                      <a:pt x="22" y="1411"/>
                      <a:pt x="85" y="1462"/>
                    </a:cubicBezTo>
                    <a:cubicBezTo>
                      <a:pt x="242" y="1585"/>
                      <a:pt x="400" y="1707"/>
                      <a:pt x="557" y="1832"/>
                    </a:cubicBezTo>
                    <a:cubicBezTo>
                      <a:pt x="635" y="1893"/>
                      <a:pt x="715" y="1955"/>
                      <a:pt x="794" y="2016"/>
                    </a:cubicBezTo>
                    <a:lnTo>
                      <a:pt x="806" y="2027"/>
                    </a:lnTo>
                    <a:cubicBezTo>
                      <a:pt x="853" y="2067"/>
                      <a:pt x="902" y="2105"/>
                      <a:pt x="952" y="2139"/>
                    </a:cubicBezTo>
                    <a:cubicBezTo>
                      <a:pt x="980" y="2158"/>
                      <a:pt x="1014" y="2168"/>
                      <a:pt x="1048" y="2173"/>
                    </a:cubicBezTo>
                    <a:cubicBezTo>
                      <a:pt x="1052" y="2173"/>
                      <a:pt x="1057" y="2173"/>
                      <a:pt x="1062" y="2173"/>
                    </a:cubicBezTo>
                    <a:cubicBezTo>
                      <a:pt x="1087" y="2173"/>
                      <a:pt x="1111" y="2169"/>
                      <a:pt x="1132" y="2158"/>
                    </a:cubicBezTo>
                    <a:lnTo>
                      <a:pt x="1809" y="1843"/>
                    </a:lnTo>
                    <a:cubicBezTo>
                      <a:pt x="1849" y="1826"/>
                      <a:pt x="1881" y="1794"/>
                      <a:pt x="1898" y="1754"/>
                    </a:cubicBezTo>
                    <a:cubicBezTo>
                      <a:pt x="1949" y="1642"/>
                      <a:pt x="2000" y="1527"/>
                      <a:pt x="2050" y="1415"/>
                    </a:cubicBezTo>
                    <a:cubicBezTo>
                      <a:pt x="2091" y="1327"/>
                      <a:pt x="2129" y="1238"/>
                      <a:pt x="2169" y="1149"/>
                    </a:cubicBezTo>
                    <a:cubicBezTo>
                      <a:pt x="2171" y="1145"/>
                      <a:pt x="2173" y="1140"/>
                      <a:pt x="2175" y="1136"/>
                    </a:cubicBezTo>
                    <a:cubicBezTo>
                      <a:pt x="2207" y="1071"/>
                      <a:pt x="2253" y="994"/>
                      <a:pt x="2272" y="918"/>
                    </a:cubicBezTo>
                    <a:cubicBezTo>
                      <a:pt x="2281" y="886"/>
                      <a:pt x="2283" y="855"/>
                      <a:pt x="2277" y="821"/>
                    </a:cubicBezTo>
                    <a:cubicBezTo>
                      <a:pt x="2275" y="802"/>
                      <a:pt x="2266" y="783"/>
                      <a:pt x="2256" y="766"/>
                    </a:cubicBezTo>
                    <a:cubicBezTo>
                      <a:pt x="2245" y="749"/>
                      <a:pt x="2234" y="732"/>
                      <a:pt x="2220" y="715"/>
                    </a:cubicBezTo>
                    <a:cubicBezTo>
                      <a:pt x="2160" y="650"/>
                      <a:pt x="2076" y="603"/>
                      <a:pt x="2004" y="546"/>
                    </a:cubicBezTo>
                    <a:cubicBezTo>
                      <a:pt x="1873" y="444"/>
                      <a:pt x="1742" y="343"/>
                      <a:pt x="1612" y="241"/>
                    </a:cubicBezTo>
                    <a:lnTo>
                      <a:pt x="1420" y="89"/>
                    </a:lnTo>
                    <a:cubicBezTo>
                      <a:pt x="1414" y="85"/>
                      <a:pt x="1409" y="80"/>
                      <a:pt x="1403" y="76"/>
                    </a:cubicBezTo>
                    <a:lnTo>
                      <a:pt x="1361" y="45"/>
                    </a:lnTo>
                    <a:cubicBezTo>
                      <a:pt x="1327" y="17"/>
                      <a:pt x="1285" y="2"/>
                      <a:pt x="1242" y="0"/>
                    </a:cubicBezTo>
                    <a:close/>
                  </a:path>
                </a:pathLst>
              </a:custGeom>
              <a:solidFill>
                <a:srgbClr val="D4C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4881382" y="2282605"/>
                <a:ext cx="216905" cy="237424"/>
              </a:xfrm>
              <a:custGeom>
                <a:avLst/>
                <a:gdLst/>
                <a:ahLst/>
                <a:cxnLst/>
                <a:rect l="l" t="t" r="r" b="b"/>
                <a:pathLst>
                  <a:path w="1237" h="1354" extrusionOk="0">
                    <a:moveTo>
                      <a:pt x="1230" y="1"/>
                    </a:moveTo>
                    <a:cubicBezTo>
                      <a:pt x="1236" y="35"/>
                      <a:pt x="976" y="132"/>
                      <a:pt x="950" y="143"/>
                    </a:cubicBezTo>
                    <a:cubicBezTo>
                      <a:pt x="912" y="160"/>
                      <a:pt x="876" y="172"/>
                      <a:pt x="838" y="187"/>
                    </a:cubicBezTo>
                    <a:cubicBezTo>
                      <a:pt x="733" y="225"/>
                      <a:pt x="629" y="270"/>
                      <a:pt x="529" y="322"/>
                    </a:cubicBezTo>
                    <a:cubicBezTo>
                      <a:pt x="500" y="335"/>
                      <a:pt x="472" y="352"/>
                      <a:pt x="445" y="371"/>
                    </a:cubicBezTo>
                    <a:cubicBezTo>
                      <a:pt x="430" y="390"/>
                      <a:pt x="419" y="413"/>
                      <a:pt x="413" y="437"/>
                    </a:cubicBezTo>
                    <a:cubicBezTo>
                      <a:pt x="398" y="471"/>
                      <a:pt x="381" y="504"/>
                      <a:pt x="364" y="538"/>
                    </a:cubicBezTo>
                    <a:cubicBezTo>
                      <a:pt x="322" y="629"/>
                      <a:pt x="280" y="720"/>
                      <a:pt x="238" y="813"/>
                    </a:cubicBezTo>
                    <a:cubicBezTo>
                      <a:pt x="159" y="993"/>
                      <a:pt x="79" y="1173"/>
                      <a:pt x="1" y="1353"/>
                    </a:cubicBezTo>
                    <a:cubicBezTo>
                      <a:pt x="5" y="1353"/>
                      <a:pt x="10" y="1353"/>
                      <a:pt x="15" y="1353"/>
                    </a:cubicBezTo>
                    <a:cubicBezTo>
                      <a:pt x="40" y="1353"/>
                      <a:pt x="64" y="1349"/>
                      <a:pt x="85" y="1338"/>
                    </a:cubicBezTo>
                    <a:cubicBezTo>
                      <a:pt x="250" y="1287"/>
                      <a:pt x="409" y="1188"/>
                      <a:pt x="568" y="1120"/>
                    </a:cubicBezTo>
                    <a:cubicBezTo>
                      <a:pt x="665" y="1078"/>
                      <a:pt x="783" y="1040"/>
                      <a:pt x="845" y="944"/>
                    </a:cubicBezTo>
                    <a:cubicBezTo>
                      <a:pt x="972" y="746"/>
                      <a:pt x="1039" y="513"/>
                      <a:pt x="1137" y="297"/>
                    </a:cubicBezTo>
                    <a:cubicBezTo>
                      <a:pt x="1164" y="238"/>
                      <a:pt x="1215" y="164"/>
                      <a:pt x="1225" y="98"/>
                    </a:cubicBezTo>
                    <a:cubicBezTo>
                      <a:pt x="1234" y="66"/>
                      <a:pt x="1236" y="33"/>
                      <a:pt x="1230" y="1"/>
                    </a:cubicBezTo>
                    <a:close/>
                  </a:path>
                </a:pathLst>
              </a:custGeom>
              <a:solidFill>
                <a:srgbClr val="F2A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4695512" y="2203346"/>
                <a:ext cx="263547" cy="316507"/>
              </a:xfrm>
              <a:custGeom>
                <a:avLst/>
                <a:gdLst/>
                <a:ahLst/>
                <a:cxnLst/>
                <a:rect l="l" t="t" r="r" b="b"/>
                <a:pathLst>
                  <a:path w="1503" h="1805" extrusionOk="0">
                    <a:moveTo>
                      <a:pt x="458" y="0"/>
                    </a:moveTo>
                    <a:cubicBezTo>
                      <a:pt x="447" y="11"/>
                      <a:pt x="439" y="21"/>
                      <a:pt x="430" y="32"/>
                    </a:cubicBezTo>
                    <a:cubicBezTo>
                      <a:pt x="426" y="38"/>
                      <a:pt x="420" y="47"/>
                      <a:pt x="415" y="55"/>
                    </a:cubicBezTo>
                    <a:cubicBezTo>
                      <a:pt x="343" y="165"/>
                      <a:pt x="305" y="294"/>
                      <a:pt x="252" y="415"/>
                    </a:cubicBezTo>
                    <a:cubicBezTo>
                      <a:pt x="195" y="554"/>
                      <a:pt x="132" y="692"/>
                      <a:pt x="68" y="829"/>
                    </a:cubicBezTo>
                    <a:cubicBezTo>
                      <a:pt x="1" y="978"/>
                      <a:pt x="58" y="1062"/>
                      <a:pt x="181" y="1157"/>
                    </a:cubicBezTo>
                    <a:cubicBezTo>
                      <a:pt x="390" y="1320"/>
                      <a:pt x="597" y="1485"/>
                      <a:pt x="807" y="1648"/>
                    </a:cubicBezTo>
                    <a:lnTo>
                      <a:pt x="819" y="1659"/>
                    </a:lnTo>
                    <a:lnTo>
                      <a:pt x="965" y="1773"/>
                    </a:lnTo>
                    <a:cubicBezTo>
                      <a:pt x="993" y="1790"/>
                      <a:pt x="1027" y="1803"/>
                      <a:pt x="1061" y="1805"/>
                    </a:cubicBezTo>
                    <a:cubicBezTo>
                      <a:pt x="1084" y="1805"/>
                      <a:pt x="1224" y="1439"/>
                      <a:pt x="1238" y="1409"/>
                    </a:cubicBezTo>
                    <a:lnTo>
                      <a:pt x="1382" y="1088"/>
                    </a:lnTo>
                    <a:cubicBezTo>
                      <a:pt x="1403" y="1039"/>
                      <a:pt x="1431" y="994"/>
                      <a:pt x="1456" y="946"/>
                    </a:cubicBezTo>
                    <a:cubicBezTo>
                      <a:pt x="1469" y="923"/>
                      <a:pt x="1477" y="899"/>
                      <a:pt x="1490" y="876"/>
                    </a:cubicBezTo>
                    <a:cubicBezTo>
                      <a:pt x="1501" y="857"/>
                      <a:pt x="1503" y="834"/>
                      <a:pt x="1496" y="815"/>
                    </a:cubicBezTo>
                    <a:cubicBezTo>
                      <a:pt x="1482" y="791"/>
                      <a:pt x="1458" y="772"/>
                      <a:pt x="1435" y="760"/>
                    </a:cubicBezTo>
                    <a:cubicBezTo>
                      <a:pt x="1412" y="745"/>
                      <a:pt x="1389" y="730"/>
                      <a:pt x="1367" y="715"/>
                    </a:cubicBezTo>
                    <a:lnTo>
                      <a:pt x="458" y="0"/>
                    </a:lnTo>
                    <a:close/>
                  </a:path>
                </a:pathLst>
              </a:custGeom>
              <a:solidFill>
                <a:srgbClr val="FCE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4775296" y="2138817"/>
                <a:ext cx="322464" cy="206562"/>
              </a:xfrm>
              <a:custGeom>
                <a:avLst/>
                <a:gdLst/>
                <a:ahLst/>
                <a:cxnLst/>
                <a:rect l="l" t="t" r="r" b="b"/>
                <a:pathLst>
                  <a:path w="1839" h="1178" extrusionOk="0">
                    <a:moveTo>
                      <a:pt x="800" y="0"/>
                    </a:moveTo>
                    <a:cubicBezTo>
                      <a:pt x="779" y="0"/>
                      <a:pt x="758" y="4"/>
                      <a:pt x="737" y="11"/>
                    </a:cubicBezTo>
                    <a:lnTo>
                      <a:pt x="320" y="203"/>
                    </a:lnTo>
                    <a:lnTo>
                      <a:pt x="185" y="267"/>
                    </a:lnTo>
                    <a:lnTo>
                      <a:pt x="155" y="279"/>
                    </a:lnTo>
                    <a:lnTo>
                      <a:pt x="56" y="326"/>
                    </a:lnTo>
                    <a:cubicBezTo>
                      <a:pt x="37" y="339"/>
                      <a:pt x="18" y="351"/>
                      <a:pt x="1" y="368"/>
                    </a:cubicBezTo>
                    <a:cubicBezTo>
                      <a:pt x="1" y="368"/>
                      <a:pt x="1" y="368"/>
                      <a:pt x="1" y="368"/>
                    </a:cubicBezTo>
                    <a:cubicBezTo>
                      <a:pt x="19" y="368"/>
                      <a:pt x="388" y="671"/>
                      <a:pt x="415" y="692"/>
                    </a:cubicBezTo>
                    <a:cubicBezTo>
                      <a:pt x="523" y="776"/>
                      <a:pt x="623" y="872"/>
                      <a:pt x="726" y="958"/>
                    </a:cubicBezTo>
                    <a:cubicBezTo>
                      <a:pt x="779" y="1003"/>
                      <a:pt x="832" y="1045"/>
                      <a:pt x="889" y="1083"/>
                    </a:cubicBezTo>
                    <a:cubicBezTo>
                      <a:pt x="917" y="1104"/>
                      <a:pt x="946" y="1123"/>
                      <a:pt x="976" y="1140"/>
                    </a:cubicBezTo>
                    <a:cubicBezTo>
                      <a:pt x="1011" y="1161"/>
                      <a:pt x="1032" y="1178"/>
                      <a:pt x="1065" y="1178"/>
                    </a:cubicBezTo>
                    <a:cubicBezTo>
                      <a:pt x="1074" y="1178"/>
                      <a:pt x="1083" y="1177"/>
                      <a:pt x="1094" y="1174"/>
                    </a:cubicBezTo>
                    <a:cubicBezTo>
                      <a:pt x="1149" y="1162"/>
                      <a:pt x="1839" y="838"/>
                      <a:pt x="1837" y="821"/>
                    </a:cubicBezTo>
                    <a:cubicBezTo>
                      <a:pt x="1833" y="802"/>
                      <a:pt x="1826" y="783"/>
                      <a:pt x="1816" y="766"/>
                    </a:cubicBezTo>
                    <a:cubicBezTo>
                      <a:pt x="1805" y="747"/>
                      <a:pt x="1792" y="730"/>
                      <a:pt x="1780" y="715"/>
                    </a:cubicBezTo>
                    <a:cubicBezTo>
                      <a:pt x="1731" y="650"/>
                      <a:pt x="1044" y="140"/>
                      <a:pt x="980" y="89"/>
                    </a:cubicBezTo>
                    <a:cubicBezTo>
                      <a:pt x="974" y="85"/>
                      <a:pt x="967" y="80"/>
                      <a:pt x="961" y="76"/>
                    </a:cubicBezTo>
                    <a:lnTo>
                      <a:pt x="921" y="42"/>
                    </a:lnTo>
                    <a:cubicBezTo>
                      <a:pt x="887" y="15"/>
                      <a:pt x="845" y="0"/>
                      <a:pt x="800"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4008143" y="1305200"/>
                <a:ext cx="1096448" cy="2274816"/>
              </a:xfrm>
              <a:custGeom>
                <a:avLst/>
                <a:gdLst/>
                <a:ahLst/>
                <a:cxnLst/>
                <a:rect l="l" t="t" r="r" b="b"/>
                <a:pathLst>
                  <a:path w="6253" h="12973" extrusionOk="0">
                    <a:moveTo>
                      <a:pt x="560" y="1"/>
                    </a:moveTo>
                    <a:cubicBezTo>
                      <a:pt x="397" y="1"/>
                      <a:pt x="251" y="89"/>
                      <a:pt x="151" y="216"/>
                    </a:cubicBezTo>
                    <a:cubicBezTo>
                      <a:pt x="71" y="318"/>
                      <a:pt x="24" y="443"/>
                      <a:pt x="16" y="572"/>
                    </a:cubicBezTo>
                    <a:cubicBezTo>
                      <a:pt x="1" y="864"/>
                      <a:pt x="172" y="1141"/>
                      <a:pt x="401" y="1323"/>
                    </a:cubicBezTo>
                    <a:cubicBezTo>
                      <a:pt x="557" y="1448"/>
                      <a:pt x="747" y="1541"/>
                      <a:pt x="862" y="1706"/>
                    </a:cubicBezTo>
                    <a:cubicBezTo>
                      <a:pt x="1012" y="1921"/>
                      <a:pt x="1001" y="2205"/>
                      <a:pt x="991" y="2465"/>
                    </a:cubicBezTo>
                    <a:cubicBezTo>
                      <a:pt x="948" y="3428"/>
                      <a:pt x="997" y="4477"/>
                      <a:pt x="1613" y="5220"/>
                    </a:cubicBezTo>
                    <a:cubicBezTo>
                      <a:pt x="1890" y="5556"/>
                      <a:pt x="2262" y="5799"/>
                      <a:pt x="2567" y="6110"/>
                    </a:cubicBezTo>
                    <a:cubicBezTo>
                      <a:pt x="2869" y="6423"/>
                      <a:pt x="3113" y="6853"/>
                      <a:pt x="3024" y="7280"/>
                    </a:cubicBezTo>
                    <a:cubicBezTo>
                      <a:pt x="3011" y="7339"/>
                      <a:pt x="2988" y="7405"/>
                      <a:pt x="2935" y="7437"/>
                    </a:cubicBezTo>
                    <a:cubicBezTo>
                      <a:pt x="2905" y="7455"/>
                      <a:pt x="2872" y="7459"/>
                      <a:pt x="2838" y="7459"/>
                    </a:cubicBezTo>
                    <a:cubicBezTo>
                      <a:pt x="2815" y="7459"/>
                      <a:pt x="2792" y="7457"/>
                      <a:pt x="2770" y="7456"/>
                    </a:cubicBezTo>
                    <a:cubicBezTo>
                      <a:pt x="2643" y="7441"/>
                      <a:pt x="2274" y="7346"/>
                      <a:pt x="2039" y="7346"/>
                    </a:cubicBezTo>
                    <a:cubicBezTo>
                      <a:pt x="1958" y="7346"/>
                      <a:pt x="1892" y="7357"/>
                      <a:pt x="1858" y="7388"/>
                    </a:cubicBezTo>
                    <a:cubicBezTo>
                      <a:pt x="1742" y="7496"/>
                      <a:pt x="1854" y="7748"/>
                      <a:pt x="1932" y="7847"/>
                    </a:cubicBezTo>
                    <a:cubicBezTo>
                      <a:pt x="2097" y="8063"/>
                      <a:pt x="2313" y="8219"/>
                      <a:pt x="2552" y="8346"/>
                    </a:cubicBezTo>
                    <a:cubicBezTo>
                      <a:pt x="2945" y="8551"/>
                      <a:pt x="3409" y="8898"/>
                      <a:pt x="3286" y="9323"/>
                    </a:cubicBezTo>
                    <a:lnTo>
                      <a:pt x="3286" y="9323"/>
                    </a:lnTo>
                    <a:cubicBezTo>
                      <a:pt x="3304" y="9259"/>
                      <a:pt x="2934" y="9131"/>
                      <a:pt x="2710" y="9131"/>
                    </a:cubicBezTo>
                    <a:cubicBezTo>
                      <a:pt x="2635" y="9131"/>
                      <a:pt x="2577" y="9145"/>
                      <a:pt x="2554" y="9180"/>
                    </a:cubicBezTo>
                    <a:cubicBezTo>
                      <a:pt x="2518" y="9237"/>
                      <a:pt x="2567" y="9345"/>
                      <a:pt x="2778" y="9533"/>
                    </a:cubicBezTo>
                    <a:cubicBezTo>
                      <a:pt x="3138" y="9855"/>
                      <a:pt x="3409" y="10187"/>
                      <a:pt x="3517" y="10671"/>
                    </a:cubicBezTo>
                    <a:cubicBezTo>
                      <a:pt x="3608" y="11082"/>
                      <a:pt x="3531" y="11500"/>
                      <a:pt x="3578" y="11913"/>
                    </a:cubicBezTo>
                    <a:cubicBezTo>
                      <a:pt x="3588" y="12006"/>
                      <a:pt x="3645" y="12973"/>
                      <a:pt x="3824" y="12973"/>
                    </a:cubicBezTo>
                    <a:cubicBezTo>
                      <a:pt x="3841" y="12973"/>
                      <a:pt x="3859" y="12964"/>
                      <a:pt x="3878" y="12945"/>
                    </a:cubicBezTo>
                    <a:cubicBezTo>
                      <a:pt x="3889" y="12937"/>
                      <a:pt x="3897" y="12926"/>
                      <a:pt x="3906" y="12916"/>
                    </a:cubicBezTo>
                    <a:cubicBezTo>
                      <a:pt x="3976" y="12818"/>
                      <a:pt x="4012" y="12689"/>
                      <a:pt x="4048" y="12575"/>
                    </a:cubicBezTo>
                    <a:cubicBezTo>
                      <a:pt x="4109" y="12376"/>
                      <a:pt x="4162" y="12224"/>
                      <a:pt x="4285" y="12048"/>
                    </a:cubicBezTo>
                    <a:cubicBezTo>
                      <a:pt x="4640" y="11541"/>
                      <a:pt x="5065" y="11075"/>
                      <a:pt x="5497" y="10631"/>
                    </a:cubicBezTo>
                    <a:cubicBezTo>
                      <a:pt x="5605" y="10519"/>
                      <a:pt x="5719" y="10402"/>
                      <a:pt x="5759" y="10250"/>
                    </a:cubicBezTo>
                    <a:cubicBezTo>
                      <a:pt x="5799" y="10100"/>
                      <a:pt x="5732" y="9907"/>
                      <a:pt x="5579" y="9874"/>
                    </a:cubicBezTo>
                    <a:cubicBezTo>
                      <a:pt x="5561" y="9869"/>
                      <a:pt x="5543" y="9867"/>
                      <a:pt x="5525" y="9867"/>
                    </a:cubicBezTo>
                    <a:cubicBezTo>
                      <a:pt x="5331" y="9867"/>
                      <a:pt x="5151" y="10096"/>
                      <a:pt x="4969" y="10096"/>
                    </a:cubicBezTo>
                    <a:cubicBezTo>
                      <a:pt x="4941" y="10096"/>
                      <a:pt x="4913" y="10091"/>
                      <a:pt x="4885" y="10079"/>
                    </a:cubicBezTo>
                    <a:cubicBezTo>
                      <a:pt x="4727" y="9734"/>
                      <a:pt x="4890" y="9321"/>
                      <a:pt x="5133" y="9032"/>
                    </a:cubicBezTo>
                    <a:cubicBezTo>
                      <a:pt x="5374" y="8740"/>
                      <a:pt x="5691" y="8515"/>
                      <a:pt x="5916" y="8209"/>
                    </a:cubicBezTo>
                    <a:cubicBezTo>
                      <a:pt x="6138" y="7904"/>
                      <a:pt x="6252" y="7462"/>
                      <a:pt x="6032" y="7153"/>
                    </a:cubicBezTo>
                    <a:cubicBezTo>
                      <a:pt x="5970" y="7064"/>
                      <a:pt x="5869" y="6989"/>
                      <a:pt x="5764" y="6989"/>
                    </a:cubicBezTo>
                    <a:cubicBezTo>
                      <a:pt x="5737" y="6989"/>
                      <a:pt x="5710" y="6994"/>
                      <a:pt x="5683" y="7005"/>
                    </a:cubicBezTo>
                    <a:cubicBezTo>
                      <a:pt x="5554" y="7056"/>
                      <a:pt x="5512" y="7221"/>
                      <a:pt x="5406" y="7314"/>
                    </a:cubicBezTo>
                    <a:cubicBezTo>
                      <a:pt x="5347" y="7367"/>
                      <a:pt x="5277" y="7390"/>
                      <a:pt x="5203" y="7390"/>
                    </a:cubicBezTo>
                    <a:cubicBezTo>
                      <a:pt x="5024" y="7390"/>
                      <a:pt x="4828" y="7253"/>
                      <a:pt x="4733" y="7085"/>
                    </a:cubicBezTo>
                    <a:cubicBezTo>
                      <a:pt x="4376" y="6461"/>
                      <a:pt x="4778" y="5581"/>
                      <a:pt x="4363" y="4993"/>
                    </a:cubicBezTo>
                    <a:cubicBezTo>
                      <a:pt x="4128" y="4661"/>
                      <a:pt x="3682" y="4513"/>
                      <a:pt x="3489" y="4155"/>
                    </a:cubicBezTo>
                    <a:cubicBezTo>
                      <a:pt x="3206" y="3635"/>
                      <a:pt x="3582" y="2924"/>
                      <a:pt x="3269" y="2423"/>
                    </a:cubicBezTo>
                    <a:cubicBezTo>
                      <a:pt x="3075" y="2112"/>
                      <a:pt x="2685" y="2002"/>
                      <a:pt x="2357" y="1830"/>
                    </a:cubicBezTo>
                    <a:cubicBezTo>
                      <a:pt x="1953" y="1619"/>
                      <a:pt x="1621" y="1293"/>
                      <a:pt x="1401" y="891"/>
                    </a:cubicBezTo>
                    <a:cubicBezTo>
                      <a:pt x="1196" y="513"/>
                      <a:pt x="995" y="3"/>
                      <a:pt x="566" y="1"/>
                    </a:cubicBezTo>
                    <a:cubicBezTo>
                      <a:pt x="564" y="1"/>
                      <a:pt x="562" y="1"/>
                      <a:pt x="560" y="1"/>
                    </a:cubicBezTo>
                    <a:close/>
                  </a:path>
                </a:pathLst>
              </a:custGeom>
              <a:solidFill>
                <a:srgbClr val="C0D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4043213" y="1368677"/>
                <a:ext cx="708229" cy="2232206"/>
              </a:xfrm>
              <a:custGeom>
                <a:avLst/>
                <a:gdLst/>
                <a:ahLst/>
                <a:cxnLst/>
                <a:rect l="l" t="t" r="r" b="b"/>
                <a:pathLst>
                  <a:path w="4039" h="12730" extrusionOk="0">
                    <a:moveTo>
                      <a:pt x="43" y="1"/>
                    </a:moveTo>
                    <a:cubicBezTo>
                      <a:pt x="21" y="1"/>
                      <a:pt x="1" y="22"/>
                      <a:pt x="12" y="47"/>
                    </a:cubicBezTo>
                    <a:cubicBezTo>
                      <a:pt x="133" y="275"/>
                      <a:pt x="338" y="442"/>
                      <a:pt x="537" y="605"/>
                    </a:cubicBezTo>
                    <a:cubicBezTo>
                      <a:pt x="776" y="800"/>
                      <a:pt x="1002" y="982"/>
                      <a:pt x="1087" y="1257"/>
                    </a:cubicBezTo>
                    <a:cubicBezTo>
                      <a:pt x="1104" y="1320"/>
                      <a:pt x="1119" y="1386"/>
                      <a:pt x="1127" y="1452"/>
                    </a:cubicBezTo>
                    <a:cubicBezTo>
                      <a:pt x="1138" y="1517"/>
                      <a:pt x="1150" y="1581"/>
                      <a:pt x="1167" y="1644"/>
                    </a:cubicBezTo>
                    <a:cubicBezTo>
                      <a:pt x="1243" y="1911"/>
                      <a:pt x="1447" y="2112"/>
                      <a:pt x="1643" y="2308"/>
                    </a:cubicBezTo>
                    <a:cubicBezTo>
                      <a:pt x="1851" y="2511"/>
                      <a:pt x="2045" y="2706"/>
                      <a:pt x="2109" y="2968"/>
                    </a:cubicBezTo>
                    <a:cubicBezTo>
                      <a:pt x="2145" y="3108"/>
                      <a:pt x="2136" y="3260"/>
                      <a:pt x="2130" y="3406"/>
                    </a:cubicBezTo>
                    <a:cubicBezTo>
                      <a:pt x="2121" y="3597"/>
                      <a:pt x="2111" y="3791"/>
                      <a:pt x="2189" y="3969"/>
                    </a:cubicBezTo>
                    <a:cubicBezTo>
                      <a:pt x="2248" y="4100"/>
                      <a:pt x="2350" y="4206"/>
                      <a:pt x="2447" y="4310"/>
                    </a:cubicBezTo>
                    <a:cubicBezTo>
                      <a:pt x="2551" y="4417"/>
                      <a:pt x="2648" y="4523"/>
                      <a:pt x="2699" y="4657"/>
                    </a:cubicBezTo>
                    <a:cubicBezTo>
                      <a:pt x="2758" y="4811"/>
                      <a:pt x="2762" y="4970"/>
                      <a:pt x="2767" y="5139"/>
                    </a:cubicBezTo>
                    <a:cubicBezTo>
                      <a:pt x="2771" y="5323"/>
                      <a:pt x="2775" y="5513"/>
                      <a:pt x="2858" y="5699"/>
                    </a:cubicBezTo>
                    <a:lnTo>
                      <a:pt x="2868" y="5721"/>
                    </a:lnTo>
                    <a:cubicBezTo>
                      <a:pt x="2982" y="5979"/>
                      <a:pt x="3111" y="6273"/>
                      <a:pt x="3338" y="6461"/>
                    </a:cubicBezTo>
                    <a:cubicBezTo>
                      <a:pt x="3382" y="6497"/>
                      <a:pt x="3427" y="6533"/>
                      <a:pt x="3471" y="6567"/>
                    </a:cubicBezTo>
                    <a:cubicBezTo>
                      <a:pt x="3623" y="6685"/>
                      <a:pt x="3780" y="6808"/>
                      <a:pt x="3860" y="6981"/>
                    </a:cubicBezTo>
                    <a:cubicBezTo>
                      <a:pt x="3970" y="7227"/>
                      <a:pt x="3898" y="7493"/>
                      <a:pt x="3824" y="7775"/>
                    </a:cubicBezTo>
                    <a:cubicBezTo>
                      <a:pt x="3755" y="8037"/>
                      <a:pt x="3681" y="8308"/>
                      <a:pt x="3765" y="8564"/>
                    </a:cubicBezTo>
                    <a:cubicBezTo>
                      <a:pt x="3786" y="8625"/>
                      <a:pt x="3812" y="8684"/>
                      <a:pt x="3843" y="8742"/>
                    </a:cubicBezTo>
                    <a:cubicBezTo>
                      <a:pt x="3877" y="8805"/>
                      <a:pt x="3905" y="8871"/>
                      <a:pt x="3926" y="8938"/>
                    </a:cubicBezTo>
                    <a:cubicBezTo>
                      <a:pt x="3966" y="9089"/>
                      <a:pt x="3939" y="9256"/>
                      <a:pt x="3915" y="9402"/>
                    </a:cubicBezTo>
                    <a:cubicBezTo>
                      <a:pt x="3901" y="9493"/>
                      <a:pt x="3879" y="9586"/>
                      <a:pt x="3858" y="9683"/>
                    </a:cubicBezTo>
                    <a:cubicBezTo>
                      <a:pt x="3814" y="9897"/>
                      <a:pt x="3765" y="10119"/>
                      <a:pt x="3772" y="10326"/>
                    </a:cubicBezTo>
                    <a:cubicBezTo>
                      <a:pt x="3774" y="10438"/>
                      <a:pt x="3786" y="10552"/>
                      <a:pt x="3797" y="10662"/>
                    </a:cubicBezTo>
                    <a:cubicBezTo>
                      <a:pt x="3816" y="10811"/>
                      <a:pt x="3824" y="10961"/>
                      <a:pt x="3824" y="11111"/>
                    </a:cubicBezTo>
                    <a:cubicBezTo>
                      <a:pt x="3816" y="11352"/>
                      <a:pt x="3776" y="11578"/>
                      <a:pt x="3738" y="11798"/>
                    </a:cubicBezTo>
                    <a:cubicBezTo>
                      <a:pt x="3689" y="12082"/>
                      <a:pt x="3638" y="12376"/>
                      <a:pt x="3659" y="12700"/>
                    </a:cubicBezTo>
                    <a:cubicBezTo>
                      <a:pt x="3659" y="12717"/>
                      <a:pt x="3674" y="12729"/>
                      <a:pt x="3691" y="12729"/>
                    </a:cubicBezTo>
                    <a:lnTo>
                      <a:pt x="3693" y="12727"/>
                    </a:lnTo>
                    <a:cubicBezTo>
                      <a:pt x="3710" y="12727"/>
                      <a:pt x="3723" y="12712"/>
                      <a:pt x="3723" y="12693"/>
                    </a:cubicBezTo>
                    <a:cubicBezTo>
                      <a:pt x="3704" y="12378"/>
                      <a:pt x="3750" y="12101"/>
                      <a:pt x="3801" y="11807"/>
                    </a:cubicBezTo>
                    <a:cubicBezTo>
                      <a:pt x="3841" y="11585"/>
                      <a:pt x="3879" y="11356"/>
                      <a:pt x="3888" y="11109"/>
                    </a:cubicBezTo>
                    <a:cubicBezTo>
                      <a:pt x="3890" y="10957"/>
                      <a:pt x="3882" y="10804"/>
                      <a:pt x="3862" y="10652"/>
                    </a:cubicBezTo>
                    <a:cubicBezTo>
                      <a:pt x="3850" y="10544"/>
                      <a:pt x="3839" y="10430"/>
                      <a:pt x="3835" y="10320"/>
                    </a:cubicBezTo>
                    <a:cubicBezTo>
                      <a:pt x="3831" y="10121"/>
                      <a:pt x="3877" y="9905"/>
                      <a:pt x="3922" y="9694"/>
                    </a:cubicBezTo>
                    <a:cubicBezTo>
                      <a:pt x="3943" y="9594"/>
                      <a:pt x="3964" y="9501"/>
                      <a:pt x="3979" y="9408"/>
                    </a:cubicBezTo>
                    <a:cubicBezTo>
                      <a:pt x="4004" y="9256"/>
                      <a:pt x="4032" y="9082"/>
                      <a:pt x="3987" y="8919"/>
                    </a:cubicBezTo>
                    <a:cubicBezTo>
                      <a:pt x="3966" y="8847"/>
                      <a:pt x="3937" y="8775"/>
                      <a:pt x="3901" y="8710"/>
                    </a:cubicBezTo>
                    <a:cubicBezTo>
                      <a:pt x="3871" y="8655"/>
                      <a:pt x="3848" y="8598"/>
                      <a:pt x="3827" y="8541"/>
                    </a:cubicBezTo>
                    <a:cubicBezTo>
                      <a:pt x="3748" y="8304"/>
                      <a:pt x="3818" y="8041"/>
                      <a:pt x="3886" y="7787"/>
                    </a:cubicBezTo>
                    <a:cubicBezTo>
                      <a:pt x="3962" y="7508"/>
                      <a:pt x="4038" y="7216"/>
                      <a:pt x="3917" y="6952"/>
                    </a:cubicBezTo>
                    <a:cubicBezTo>
                      <a:pt x="3833" y="6766"/>
                      <a:pt x="3668" y="6637"/>
                      <a:pt x="3509" y="6512"/>
                    </a:cubicBezTo>
                    <a:cubicBezTo>
                      <a:pt x="3467" y="6478"/>
                      <a:pt x="3422" y="6444"/>
                      <a:pt x="3380" y="6410"/>
                    </a:cubicBezTo>
                    <a:cubicBezTo>
                      <a:pt x="3166" y="6230"/>
                      <a:pt x="3040" y="5945"/>
                      <a:pt x="2930" y="5693"/>
                    </a:cubicBezTo>
                    <a:lnTo>
                      <a:pt x="2919" y="5672"/>
                    </a:lnTo>
                    <a:cubicBezTo>
                      <a:pt x="2841" y="5499"/>
                      <a:pt x="2836" y="5314"/>
                      <a:pt x="2832" y="5137"/>
                    </a:cubicBezTo>
                    <a:cubicBezTo>
                      <a:pt x="2828" y="4970"/>
                      <a:pt x="2824" y="4798"/>
                      <a:pt x="2760" y="4633"/>
                    </a:cubicBezTo>
                    <a:cubicBezTo>
                      <a:pt x="2705" y="4487"/>
                      <a:pt x="2597" y="4373"/>
                      <a:pt x="2494" y="4265"/>
                    </a:cubicBezTo>
                    <a:cubicBezTo>
                      <a:pt x="2401" y="4166"/>
                      <a:pt x="2303" y="4064"/>
                      <a:pt x="2250" y="3942"/>
                    </a:cubicBezTo>
                    <a:cubicBezTo>
                      <a:pt x="2179" y="3779"/>
                      <a:pt x="2187" y="3599"/>
                      <a:pt x="2195" y="3408"/>
                    </a:cubicBezTo>
                    <a:cubicBezTo>
                      <a:pt x="2202" y="3258"/>
                      <a:pt x="2210" y="3102"/>
                      <a:pt x="2172" y="2954"/>
                    </a:cubicBezTo>
                    <a:cubicBezTo>
                      <a:pt x="2105" y="2672"/>
                      <a:pt x="1893" y="2463"/>
                      <a:pt x="1690" y="2262"/>
                    </a:cubicBezTo>
                    <a:cubicBezTo>
                      <a:pt x="1499" y="2074"/>
                      <a:pt x="1303" y="1877"/>
                      <a:pt x="1229" y="1627"/>
                    </a:cubicBezTo>
                    <a:cubicBezTo>
                      <a:pt x="1214" y="1566"/>
                      <a:pt x="1199" y="1502"/>
                      <a:pt x="1191" y="1441"/>
                    </a:cubicBezTo>
                    <a:cubicBezTo>
                      <a:pt x="1180" y="1373"/>
                      <a:pt x="1167" y="1306"/>
                      <a:pt x="1148" y="1238"/>
                    </a:cubicBezTo>
                    <a:cubicBezTo>
                      <a:pt x="1057" y="944"/>
                      <a:pt x="814" y="747"/>
                      <a:pt x="579" y="555"/>
                    </a:cubicBezTo>
                    <a:cubicBezTo>
                      <a:pt x="385" y="396"/>
                      <a:pt x="184" y="233"/>
                      <a:pt x="69" y="17"/>
                    </a:cubicBezTo>
                    <a:cubicBezTo>
                      <a:pt x="63" y="6"/>
                      <a:pt x="53" y="1"/>
                      <a:pt x="43" y="1"/>
                    </a:cubicBezTo>
                    <a:close/>
                  </a:path>
                </a:pathLst>
              </a:custGeom>
              <a:solidFill>
                <a:srgbClr val="4E7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3455793" y="1767600"/>
                <a:ext cx="875335" cy="758739"/>
              </a:xfrm>
              <a:custGeom>
                <a:avLst/>
                <a:gdLst/>
                <a:ahLst/>
                <a:cxnLst/>
                <a:rect l="l" t="t" r="r" b="b"/>
                <a:pathLst>
                  <a:path w="4992" h="4327" extrusionOk="0">
                    <a:moveTo>
                      <a:pt x="2361" y="1"/>
                    </a:moveTo>
                    <a:cubicBezTo>
                      <a:pt x="1114" y="1"/>
                      <a:pt x="114" y="515"/>
                      <a:pt x="56" y="1787"/>
                    </a:cubicBezTo>
                    <a:cubicBezTo>
                      <a:pt x="1" y="3128"/>
                      <a:pt x="1042" y="4264"/>
                      <a:pt x="2383" y="4324"/>
                    </a:cubicBezTo>
                    <a:cubicBezTo>
                      <a:pt x="2421" y="4325"/>
                      <a:pt x="2458" y="4326"/>
                      <a:pt x="2496" y="4326"/>
                    </a:cubicBezTo>
                    <a:cubicBezTo>
                      <a:pt x="3788" y="4326"/>
                      <a:pt x="4866" y="3312"/>
                      <a:pt x="4930" y="2007"/>
                    </a:cubicBezTo>
                    <a:cubicBezTo>
                      <a:pt x="4991" y="662"/>
                      <a:pt x="3923" y="65"/>
                      <a:pt x="2577" y="6"/>
                    </a:cubicBezTo>
                    <a:cubicBezTo>
                      <a:pt x="2505" y="3"/>
                      <a:pt x="2432" y="1"/>
                      <a:pt x="2361" y="1"/>
                    </a:cubicBezTo>
                    <a:close/>
                  </a:path>
                </a:pathLst>
              </a:custGeom>
              <a:solidFill>
                <a:srgbClr val="E6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3524530" y="1837740"/>
                <a:ext cx="737161" cy="620213"/>
              </a:xfrm>
              <a:custGeom>
                <a:avLst/>
                <a:gdLst/>
                <a:ahLst/>
                <a:cxnLst/>
                <a:rect l="l" t="t" r="r" b="b"/>
                <a:pathLst>
                  <a:path w="4204" h="3537" extrusionOk="0">
                    <a:moveTo>
                      <a:pt x="1939" y="0"/>
                    </a:moveTo>
                    <a:cubicBezTo>
                      <a:pt x="913" y="0"/>
                      <a:pt x="98" y="337"/>
                      <a:pt x="51" y="1391"/>
                    </a:cubicBezTo>
                    <a:cubicBezTo>
                      <a:pt x="0" y="2523"/>
                      <a:pt x="876" y="3484"/>
                      <a:pt x="2008" y="3534"/>
                    </a:cubicBezTo>
                    <a:cubicBezTo>
                      <a:pt x="2039" y="3536"/>
                      <a:pt x="2070" y="3536"/>
                      <a:pt x="2101" y="3536"/>
                    </a:cubicBezTo>
                    <a:cubicBezTo>
                      <a:pt x="3194" y="3536"/>
                      <a:pt x="4101" y="2678"/>
                      <a:pt x="4151" y="1577"/>
                    </a:cubicBezTo>
                    <a:cubicBezTo>
                      <a:pt x="4204" y="444"/>
                      <a:pt x="3300" y="56"/>
                      <a:pt x="2168" y="6"/>
                    </a:cubicBezTo>
                    <a:cubicBezTo>
                      <a:pt x="2091" y="2"/>
                      <a:pt x="2015" y="0"/>
                      <a:pt x="1939"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3589058" y="1925591"/>
                <a:ext cx="359988" cy="476777"/>
              </a:xfrm>
              <a:custGeom>
                <a:avLst/>
                <a:gdLst/>
                <a:ahLst/>
                <a:cxnLst/>
                <a:rect l="l" t="t" r="r" b="b"/>
                <a:pathLst>
                  <a:path w="2053" h="2719" extrusionOk="0">
                    <a:moveTo>
                      <a:pt x="1001" y="0"/>
                    </a:moveTo>
                    <a:cubicBezTo>
                      <a:pt x="987" y="0"/>
                      <a:pt x="973" y="1"/>
                      <a:pt x="959" y="2"/>
                    </a:cubicBezTo>
                    <a:cubicBezTo>
                      <a:pt x="711" y="21"/>
                      <a:pt x="504" y="154"/>
                      <a:pt x="353" y="340"/>
                    </a:cubicBezTo>
                    <a:cubicBezTo>
                      <a:pt x="210" y="524"/>
                      <a:pt x="114" y="744"/>
                      <a:pt x="81" y="975"/>
                    </a:cubicBezTo>
                    <a:cubicBezTo>
                      <a:pt x="0" y="1500"/>
                      <a:pt x="267" y="2052"/>
                      <a:pt x="652" y="2401"/>
                    </a:cubicBezTo>
                    <a:cubicBezTo>
                      <a:pt x="838" y="2570"/>
                      <a:pt x="1100" y="2712"/>
                      <a:pt x="1363" y="2718"/>
                    </a:cubicBezTo>
                    <a:cubicBezTo>
                      <a:pt x="1368" y="2718"/>
                      <a:pt x="1373" y="2718"/>
                      <a:pt x="1378" y="2718"/>
                    </a:cubicBezTo>
                    <a:cubicBezTo>
                      <a:pt x="1630" y="2718"/>
                      <a:pt x="2053" y="2519"/>
                      <a:pt x="1885" y="2204"/>
                    </a:cubicBezTo>
                    <a:cubicBezTo>
                      <a:pt x="1822" y="2088"/>
                      <a:pt x="1722" y="2035"/>
                      <a:pt x="1631" y="1950"/>
                    </a:cubicBezTo>
                    <a:cubicBezTo>
                      <a:pt x="1401" y="1732"/>
                      <a:pt x="1367" y="1398"/>
                      <a:pt x="1386" y="1100"/>
                    </a:cubicBezTo>
                    <a:cubicBezTo>
                      <a:pt x="1401" y="903"/>
                      <a:pt x="1477" y="717"/>
                      <a:pt x="1502" y="522"/>
                    </a:cubicBezTo>
                    <a:cubicBezTo>
                      <a:pt x="1540" y="220"/>
                      <a:pt x="1287" y="0"/>
                      <a:pt x="1001" y="0"/>
                    </a:cubicBezTo>
                    <a:close/>
                  </a:path>
                </a:pathLst>
              </a:custGeom>
              <a:solidFill>
                <a:srgbClr val="E6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3841210" y="1907004"/>
                <a:ext cx="346311" cy="454507"/>
              </a:xfrm>
              <a:custGeom>
                <a:avLst/>
                <a:gdLst/>
                <a:ahLst/>
                <a:cxnLst/>
                <a:rect l="l" t="t" r="r" b="b"/>
                <a:pathLst>
                  <a:path w="1975" h="2592" extrusionOk="0">
                    <a:moveTo>
                      <a:pt x="960" y="1"/>
                    </a:moveTo>
                    <a:cubicBezTo>
                      <a:pt x="705" y="1"/>
                      <a:pt x="419" y="71"/>
                      <a:pt x="276" y="262"/>
                    </a:cubicBezTo>
                    <a:cubicBezTo>
                      <a:pt x="1" y="632"/>
                      <a:pt x="532" y="939"/>
                      <a:pt x="699" y="1208"/>
                    </a:cubicBezTo>
                    <a:cubicBezTo>
                      <a:pt x="879" y="1500"/>
                      <a:pt x="741" y="1796"/>
                      <a:pt x="680" y="2103"/>
                    </a:cubicBezTo>
                    <a:cubicBezTo>
                      <a:pt x="654" y="2230"/>
                      <a:pt x="580" y="2403"/>
                      <a:pt x="688" y="2513"/>
                    </a:cubicBezTo>
                    <a:cubicBezTo>
                      <a:pt x="744" y="2569"/>
                      <a:pt x="815" y="2592"/>
                      <a:pt x="892" y="2592"/>
                    </a:cubicBezTo>
                    <a:cubicBezTo>
                      <a:pt x="1075" y="2592"/>
                      <a:pt x="1289" y="2465"/>
                      <a:pt x="1401" y="2369"/>
                    </a:cubicBezTo>
                    <a:cubicBezTo>
                      <a:pt x="1486" y="2295"/>
                      <a:pt x="1562" y="2211"/>
                      <a:pt x="1623" y="2115"/>
                    </a:cubicBezTo>
                    <a:cubicBezTo>
                      <a:pt x="1782" y="1876"/>
                      <a:pt x="1875" y="1591"/>
                      <a:pt x="1909" y="1307"/>
                    </a:cubicBezTo>
                    <a:cubicBezTo>
                      <a:pt x="1975" y="768"/>
                      <a:pt x="1799" y="131"/>
                      <a:pt x="1192" y="21"/>
                    </a:cubicBezTo>
                    <a:cubicBezTo>
                      <a:pt x="1122" y="8"/>
                      <a:pt x="1042" y="1"/>
                      <a:pt x="960" y="1"/>
                    </a:cubicBezTo>
                    <a:close/>
                  </a:path>
                </a:pathLst>
              </a:custGeom>
              <a:solidFill>
                <a:srgbClr val="E6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4013403" y="2107254"/>
                <a:ext cx="68035" cy="56638"/>
              </a:xfrm>
              <a:custGeom>
                <a:avLst/>
                <a:gdLst/>
                <a:ahLst/>
                <a:cxnLst/>
                <a:rect l="l" t="t" r="r" b="b"/>
                <a:pathLst>
                  <a:path w="388" h="323" extrusionOk="0">
                    <a:moveTo>
                      <a:pt x="256" y="1"/>
                    </a:moveTo>
                    <a:cubicBezTo>
                      <a:pt x="245" y="1"/>
                      <a:pt x="234" y="2"/>
                      <a:pt x="222" y="5"/>
                    </a:cubicBezTo>
                    <a:cubicBezTo>
                      <a:pt x="110" y="28"/>
                      <a:pt x="0" y="81"/>
                      <a:pt x="0" y="220"/>
                    </a:cubicBezTo>
                    <a:cubicBezTo>
                      <a:pt x="0" y="292"/>
                      <a:pt x="55" y="323"/>
                      <a:pt x="122" y="323"/>
                    </a:cubicBezTo>
                    <a:cubicBezTo>
                      <a:pt x="129" y="323"/>
                      <a:pt x="135" y="322"/>
                      <a:pt x="142" y="322"/>
                    </a:cubicBezTo>
                    <a:cubicBezTo>
                      <a:pt x="267" y="309"/>
                      <a:pt x="354" y="250"/>
                      <a:pt x="387" y="115"/>
                    </a:cubicBezTo>
                    <a:cubicBezTo>
                      <a:pt x="368" y="47"/>
                      <a:pt x="320" y="1"/>
                      <a:pt x="256"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3928008" y="1946457"/>
                <a:ext cx="68386" cy="67159"/>
              </a:xfrm>
              <a:custGeom>
                <a:avLst/>
                <a:gdLst/>
                <a:ahLst/>
                <a:cxnLst/>
                <a:rect l="l" t="t" r="r" b="b"/>
                <a:pathLst>
                  <a:path w="390" h="383" extrusionOk="0">
                    <a:moveTo>
                      <a:pt x="245" y="1"/>
                    </a:moveTo>
                    <a:cubicBezTo>
                      <a:pt x="217" y="1"/>
                      <a:pt x="188" y="11"/>
                      <a:pt x="162" y="33"/>
                    </a:cubicBezTo>
                    <a:cubicBezTo>
                      <a:pt x="71" y="107"/>
                      <a:pt x="1" y="204"/>
                      <a:pt x="64" y="327"/>
                    </a:cubicBezTo>
                    <a:cubicBezTo>
                      <a:pt x="84" y="366"/>
                      <a:pt x="115" y="382"/>
                      <a:pt x="149" y="382"/>
                    </a:cubicBezTo>
                    <a:cubicBezTo>
                      <a:pt x="177" y="382"/>
                      <a:pt x="207" y="371"/>
                      <a:pt x="236" y="352"/>
                    </a:cubicBezTo>
                    <a:cubicBezTo>
                      <a:pt x="341" y="283"/>
                      <a:pt x="390" y="192"/>
                      <a:pt x="358" y="56"/>
                    </a:cubicBezTo>
                    <a:cubicBezTo>
                      <a:pt x="325" y="21"/>
                      <a:pt x="285" y="1"/>
                      <a:pt x="245"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3986224" y="2014669"/>
                <a:ext cx="67684" cy="60671"/>
              </a:xfrm>
              <a:custGeom>
                <a:avLst/>
                <a:gdLst/>
                <a:ahLst/>
                <a:cxnLst/>
                <a:rect l="l" t="t" r="r" b="b"/>
                <a:pathLst>
                  <a:path w="386" h="346" extrusionOk="0">
                    <a:moveTo>
                      <a:pt x="258" y="1"/>
                    </a:moveTo>
                    <a:cubicBezTo>
                      <a:pt x="240" y="1"/>
                      <a:pt x="222" y="4"/>
                      <a:pt x="204" y="12"/>
                    </a:cubicBezTo>
                    <a:cubicBezTo>
                      <a:pt x="98" y="54"/>
                      <a:pt x="1" y="128"/>
                      <a:pt x="24" y="264"/>
                    </a:cubicBezTo>
                    <a:cubicBezTo>
                      <a:pt x="35" y="321"/>
                      <a:pt x="76" y="346"/>
                      <a:pt x="127" y="346"/>
                    </a:cubicBezTo>
                    <a:cubicBezTo>
                      <a:pt x="144" y="346"/>
                      <a:pt x="162" y="343"/>
                      <a:pt x="181" y="338"/>
                    </a:cubicBezTo>
                    <a:cubicBezTo>
                      <a:pt x="301" y="304"/>
                      <a:pt x="377" y="230"/>
                      <a:pt x="386" y="92"/>
                    </a:cubicBezTo>
                    <a:cubicBezTo>
                      <a:pt x="359" y="36"/>
                      <a:pt x="312" y="1"/>
                      <a:pt x="258"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4022346" y="2194228"/>
                <a:ext cx="73471" cy="52430"/>
              </a:xfrm>
              <a:custGeom>
                <a:avLst/>
                <a:gdLst/>
                <a:ahLst/>
                <a:cxnLst/>
                <a:rect l="l" t="t" r="r" b="b"/>
                <a:pathLst>
                  <a:path w="419" h="299" extrusionOk="0">
                    <a:moveTo>
                      <a:pt x="195" y="0"/>
                    </a:moveTo>
                    <a:cubicBezTo>
                      <a:pt x="164" y="0"/>
                      <a:pt x="131" y="7"/>
                      <a:pt x="97" y="23"/>
                    </a:cubicBezTo>
                    <a:cubicBezTo>
                      <a:pt x="15" y="61"/>
                      <a:pt x="0" y="137"/>
                      <a:pt x="51" y="209"/>
                    </a:cubicBezTo>
                    <a:cubicBezTo>
                      <a:pt x="94" y="269"/>
                      <a:pt x="148" y="298"/>
                      <a:pt x="209" y="298"/>
                    </a:cubicBezTo>
                    <a:cubicBezTo>
                      <a:pt x="244" y="298"/>
                      <a:pt x="281" y="289"/>
                      <a:pt x="320" y="270"/>
                    </a:cubicBezTo>
                    <a:cubicBezTo>
                      <a:pt x="402" y="230"/>
                      <a:pt x="419" y="169"/>
                      <a:pt x="362" y="82"/>
                    </a:cubicBezTo>
                    <a:cubicBezTo>
                      <a:pt x="316" y="31"/>
                      <a:pt x="259" y="0"/>
                      <a:pt x="195"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3992186" y="2267700"/>
                <a:ext cx="62599" cy="53657"/>
              </a:xfrm>
              <a:custGeom>
                <a:avLst/>
                <a:gdLst/>
                <a:ahLst/>
                <a:cxnLst/>
                <a:rect l="l" t="t" r="r" b="b"/>
                <a:pathLst>
                  <a:path w="357" h="306" extrusionOk="0">
                    <a:moveTo>
                      <a:pt x="134" y="1"/>
                    </a:moveTo>
                    <a:cubicBezTo>
                      <a:pt x="123" y="1"/>
                      <a:pt x="112" y="2"/>
                      <a:pt x="100" y="3"/>
                    </a:cubicBezTo>
                    <a:cubicBezTo>
                      <a:pt x="22" y="18"/>
                      <a:pt x="1" y="86"/>
                      <a:pt x="18" y="156"/>
                    </a:cubicBezTo>
                    <a:cubicBezTo>
                      <a:pt x="43" y="257"/>
                      <a:pt x="107" y="306"/>
                      <a:pt x="201" y="306"/>
                    </a:cubicBezTo>
                    <a:cubicBezTo>
                      <a:pt x="216" y="306"/>
                      <a:pt x="233" y="304"/>
                      <a:pt x="250" y="302"/>
                    </a:cubicBezTo>
                    <a:cubicBezTo>
                      <a:pt x="331" y="287"/>
                      <a:pt x="356" y="236"/>
                      <a:pt x="337" y="147"/>
                    </a:cubicBezTo>
                    <a:cubicBezTo>
                      <a:pt x="291" y="75"/>
                      <a:pt x="234" y="1"/>
                      <a:pt x="134"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3716537" y="2160736"/>
                <a:ext cx="78205" cy="50501"/>
              </a:xfrm>
              <a:custGeom>
                <a:avLst/>
                <a:gdLst/>
                <a:ahLst/>
                <a:cxnLst/>
                <a:rect l="l" t="t" r="r" b="b"/>
                <a:pathLst>
                  <a:path w="446" h="288" extrusionOk="0">
                    <a:moveTo>
                      <a:pt x="225" y="0"/>
                    </a:moveTo>
                    <a:cubicBezTo>
                      <a:pt x="188" y="0"/>
                      <a:pt x="150" y="7"/>
                      <a:pt x="113" y="17"/>
                    </a:cubicBezTo>
                    <a:cubicBezTo>
                      <a:pt x="35" y="40"/>
                      <a:pt x="1" y="110"/>
                      <a:pt x="18" y="192"/>
                    </a:cubicBezTo>
                    <a:cubicBezTo>
                      <a:pt x="76" y="259"/>
                      <a:pt x="140" y="288"/>
                      <a:pt x="209" y="288"/>
                    </a:cubicBezTo>
                    <a:cubicBezTo>
                      <a:pt x="247" y="288"/>
                      <a:pt x="287" y="279"/>
                      <a:pt x="329" y="262"/>
                    </a:cubicBezTo>
                    <a:cubicBezTo>
                      <a:pt x="401" y="235"/>
                      <a:pt x="445" y="178"/>
                      <a:pt x="409" y="110"/>
                    </a:cubicBezTo>
                    <a:cubicBezTo>
                      <a:pt x="367" y="27"/>
                      <a:pt x="299" y="0"/>
                      <a:pt x="225"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3721797" y="1980651"/>
                <a:ext cx="67684" cy="56813"/>
              </a:xfrm>
              <a:custGeom>
                <a:avLst/>
                <a:gdLst/>
                <a:ahLst/>
                <a:cxnLst/>
                <a:rect l="l" t="t" r="r" b="b"/>
                <a:pathLst>
                  <a:path w="386" h="324" extrusionOk="0">
                    <a:moveTo>
                      <a:pt x="137" y="0"/>
                    </a:moveTo>
                    <a:cubicBezTo>
                      <a:pt x="71" y="0"/>
                      <a:pt x="21" y="45"/>
                      <a:pt x="1" y="115"/>
                    </a:cubicBezTo>
                    <a:cubicBezTo>
                      <a:pt x="34" y="248"/>
                      <a:pt x="121" y="310"/>
                      <a:pt x="244" y="322"/>
                    </a:cubicBezTo>
                    <a:cubicBezTo>
                      <a:pt x="252" y="323"/>
                      <a:pt x="260" y="324"/>
                      <a:pt x="268" y="324"/>
                    </a:cubicBezTo>
                    <a:cubicBezTo>
                      <a:pt x="335" y="324"/>
                      <a:pt x="386" y="291"/>
                      <a:pt x="386" y="221"/>
                    </a:cubicBezTo>
                    <a:cubicBezTo>
                      <a:pt x="386" y="83"/>
                      <a:pt x="280" y="28"/>
                      <a:pt x="166" y="3"/>
                    </a:cubicBezTo>
                    <a:cubicBezTo>
                      <a:pt x="156" y="1"/>
                      <a:pt x="146" y="0"/>
                      <a:pt x="137"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3699528" y="2068151"/>
                <a:ext cx="74347" cy="51202"/>
              </a:xfrm>
              <a:custGeom>
                <a:avLst/>
                <a:gdLst/>
                <a:ahLst/>
                <a:cxnLst/>
                <a:rect l="l" t="t" r="r" b="b"/>
                <a:pathLst>
                  <a:path w="424" h="292" extrusionOk="0">
                    <a:moveTo>
                      <a:pt x="176" y="1"/>
                    </a:moveTo>
                    <a:cubicBezTo>
                      <a:pt x="160" y="1"/>
                      <a:pt x="144" y="2"/>
                      <a:pt x="128" y="3"/>
                    </a:cubicBezTo>
                    <a:cubicBezTo>
                      <a:pt x="45" y="12"/>
                      <a:pt x="1" y="75"/>
                      <a:pt x="3" y="160"/>
                    </a:cubicBezTo>
                    <a:cubicBezTo>
                      <a:pt x="60" y="253"/>
                      <a:pt x="135" y="292"/>
                      <a:pt x="226" y="292"/>
                    </a:cubicBezTo>
                    <a:cubicBezTo>
                      <a:pt x="248" y="292"/>
                      <a:pt x="272" y="289"/>
                      <a:pt x="297" y="285"/>
                    </a:cubicBezTo>
                    <a:cubicBezTo>
                      <a:pt x="371" y="270"/>
                      <a:pt x="424" y="221"/>
                      <a:pt x="403" y="147"/>
                    </a:cubicBezTo>
                    <a:cubicBezTo>
                      <a:pt x="368" y="33"/>
                      <a:pt x="274" y="1"/>
                      <a:pt x="176"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3750730" y="2238066"/>
                <a:ext cx="62774" cy="56638"/>
              </a:xfrm>
              <a:custGeom>
                <a:avLst/>
                <a:gdLst/>
                <a:ahLst/>
                <a:cxnLst/>
                <a:rect l="l" t="t" r="r" b="b"/>
                <a:pathLst>
                  <a:path w="358" h="323" extrusionOk="0">
                    <a:moveTo>
                      <a:pt x="229" y="1"/>
                    </a:moveTo>
                    <a:cubicBezTo>
                      <a:pt x="226" y="1"/>
                      <a:pt x="223" y="1"/>
                      <a:pt x="221" y="1"/>
                    </a:cubicBezTo>
                    <a:cubicBezTo>
                      <a:pt x="106" y="5"/>
                      <a:pt x="37" y="75"/>
                      <a:pt x="11" y="175"/>
                    </a:cubicBezTo>
                    <a:cubicBezTo>
                      <a:pt x="1" y="276"/>
                      <a:pt x="41" y="323"/>
                      <a:pt x="130" y="323"/>
                    </a:cubicBezTo>
                    <a:cubicBezTo>
                      <a:pt x="132" y="323"/>
                      <a:pt x="134" y="323"/>
                      <a:pt x="136" y="323"/>
                    </a:cubicBezTo>
                    <a:cubicBezTo>
                      <a:pt x="252" y="320"/>
                      <a:pt x="331" y="261"/>
                      <a:pt x="345" y="145"/>
                    </a:cubicBezTo>
                    <a:cubicBezTo>
                      <a:pt x="358" y="61"/>
                      <a:pt x="313" y="1"/>
                      <a:pt x="229"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3822273" y="2285936"/>
                <a:ext cx="55936" cy="60846"/>
              </a:xfrm>
              <a:custGeom>
                <a:avLst/>
                <a:gdLst/>
                <a:ahLst/>
                <a:cxnLst/>
                <a:rect l="l" t="t" r="r" b="b"/>
                <a:pathLst>
                  <a:path w="319" h="347" extrusionOk="0">
                    <a:moveTo>
                      <a:pt x="182" y="1"/>
                    </a:moveTo>
                    <a:cubicBezTo>
                      <a:pt x="170" y="1"/>
                      <a:pt x="158" y="3"/>
                      <a:pt x="145" y="7"/>
                    </a:cubicBezTo>
                    <a:cubicBezTo>
                      <a:pt x="28" y="45"/>
                      <a:pt x="9" y="147"/>
                      <a:pt x="1" y="242"/>
                    </a:cubicBezTo>
                    <a:cubicBezTo>
                      <a:pt x="18" y="311"/>
                      <a:pt x="52" y="347"/>
                      <a:pt x="104" y="347"/>
                    </a:cubicBezTo>
                    <a:cubicBezTo>
                      <a:pt x="118" y="347"/>
                      <a:pt x="133" y="344"/>
                      <a:pt x="149" y="339"/>
                    </a:cubicBezTo>
                    <a:cubicBezTo>
                      <a:pt x="263" y="303"/>
                      <a:pt x="318" y="223"/>
                      <a:pt x="289" y="105"/>
                    </a:cubicBezTo>
                    <a:cubicBezTo>
                      <a:pt x="275" y="47"/>
                      <a:pt x="238" y="1"/>
                      <a:pt x="182"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3335328" y="2184058"/>
                <a:ext cx="1316684" cy="1378426"/>
              </a:xfrm>
              <a:custGeom>
                <a:avLst/>
                <a:gdLst/>
                <a:ahLst/>
                <a:cxnLst/>
                <a:rect l="l" t="t" r="r" b="b"/>
                <a:pathLst>
                  <a:path w="7509" h="7861" extrusionOk="0">
                    <a:moveTo>
                      <a:pt x="758" y="1"/>
                    </a:moveTo>
                    <a:cubicBezTo>
                      <a:pt x="628" y="1"/>
                      <a:pt x="499" y="41"/>
                      <a:pt x="389" y="117"/>
                    </a:cubicBezTo>
                    <a:cubicBezTo>
                      <a:pt x="138" y="286"/>
                      <a:pt x="0" y="622"/>
                      <a:pt x="140" y="944"/>
                    </a:cubicBezTo>
                    <a:cubicBezTo>
                      <a:pt x="155" y="978"/>
                      <a:pt x="176" y="1009"/>
                      <a:pt x="203" y="1035"/>
                    </a:cubicBezTo>
                    <a:cubicBezTo>
                      <a:pt x="246" y="1069"/>
                      <a:pt x="303" y="1075"/>
                      <a:pt x="356" y="1085"/>
                    </a:cubicBezTo>
                    <a:cubicBezTo>
                      <a:pt x="521" y="1117"/>
                      <a:pt x="696" y="1217"/>
                      <a:pt x="726" y="1382"/>
                    </a:cubicBezTo>
                    <a:cubicBezTo>
                      <a:pt x="743" y="1475"/>
                      <a:pt x="707" y="1568"/>
                      <a:pt x="681" y="1657"/>
                    </a:cubicBezTo>
                    <a:cubicBezTo>
                      <a:pt x="628" y="1824"/>
                      <a:pt x="593" y="1997"/>
                      <a:pt x="573" y="2171"/>
                    </a:cubicBezTo>
                    <a:cubicBezTo>
                      <a:pt x="565" y="2207"/>
                      <a:pt x="567" y="2245"/>
                      <a:pt x="580" y="2279"/>
                    </a:cubicBezTo>
                    <a:cubicBezTo>
                      <a:pt x="603" y="2338"/>
                      <a:pt x="667" y="2365"/>
                      <a:pt x="724" y="2391"/>
                    </a:cubicBezTo>
                    <a:cubicBezTo>
                      <a:pt x="1784" y="2856"/>
                      <a:pt x="1447" y="3844"/>
                      <a:pt x="2025" y="4659"/>
                    </a:cubicBezTo>
                    <a:cubicBezTo>
                      <a:pt x="2325" y="5082"/>
                      <a:pt x="2860" y="5255"/>
                      <a:pt x="3343" y="5452"/>
                    </a:cubicBezTo>
                    <a:cubicBezTo>
                      <a:pt x="3823" y="5651"/>
                      <a:pt x="4335" y="5964"/>
                      <a:pt x="4434" y="6476"/>
                    </a:cubicBezTo>
                    <a:cubicBezTo>
                      <a:pt x="4455" y="6588"/>
                      <a:pt x="4455" y="6706"/>
                      <a:pt x="4502" y="6810"/>
                    </a:cubicBezTo>
                    <a:cubicBezTo>
                      <a:pt x="4543" y="6898"/>
                      <a:pt x="4631" y="6976"/>
                      <a:pt x="4724" y="6976"/>
                    </a:cubicBezTo>
                    <a:cubicBezTo>
                      <a:pt x="4740" y="6976"/>
                      <a:pt x="4757" y="6974"/>
                      <a:pt x="4773" y="6969"/>
                    </a:cubicBezTo>
                    <a:lnTo>
                      <a:pt x="4773" y="6969"/>
                    </a:lnTo>
                    <a:cubicBezTo>
                      <a:pt x="4866" y="7079"/>
                      <a:pt x="4752" y="7258"/>
                      <a:pt x="4612" y="7294"/>
                    </a:cubicBezTo>
                    <a:cubicBezTo>
                      <a:pt x="4574" y="7304"/>
                      <a:pt x="4536" y="7308"/>
                      <a:pt x="4498" y="7308"/>
                    </a:cubicBezTo>
                    <a:cubicBezTo>
                      <a:pt x="4393" y="7308"/>
                      <a:pt x="4286" y="7280"/>
                      <a:pt x="4180" y="7271"/>
                    </a:cubicBezTo>
                    <a:cubicBezTo>
                      <a:pt x="4164" y="7270"/>
                      <a:pt x="4148" y="7269"/>
                      <a:pt x="4132" y="7269"/>
                    </a:cubicBezTo>
                    <a:cubicBezTo>
                      <a:pt x="4000" y="7269"/>
                      <a:pt x="3858" y="7316"/>
                      <a:pt x="3814" y="7436"/>
                    </a:cubicBezTo>
                    <a:cubicBezTo>
                      <a:pt x="3759" y="7593"/>
                      <a:pt x="3916" y="7754"/>
                      <a:pt x="4079" y="7775"/>
                    </a:cubicBezTo>
                    <a:cubicBezTo>
                      <a:pt x="4099" y="7777"/>
                      <a:pt x="4120" y="7779"/>
                      <a:pt x="4140" y="7779"/>
                    </a:cubicBezTo>
                    <a:cubicBezTo>
                      <a:pt x="4282" y="7779"/>
                      <a:pt x="4420" y="7719"/>
                      <a:pt x="4555" y="7673"/>
                    </a:cubicBezTo>
                    <a:cubicBezTo>
                      <a:pt x="4823" y="7580"/>
                      <a:pt x="5104" y="7533"/>
                      <a:pt x="5385" y="7533"/>
                    </a:cubicBezTo>
                    <a:cubicBezTo>
                      <a:pt x="5627" y="7533"/>
                      <a:pt x="5869" y="7568"/>
                      <a:pt x="6103" y="7637"/>
                    </a:cubicBezTo>
                    <a:cubicBezTo>
                      <a:pt x="6349" y="7711"/>
                      <a:pt x="6584" y="7819"/>
                      <a:pt x="6835" y="7853"/>
                    </a:cubicBezTo>
                    <a:cubicBezTo>
                      <a:pt x="6876" y="7858"/>
                      <a:pt x="6918" y="7861"/>
                      <a:pt x="6960" y="7861"/>
                    </a:cubicBezTo>
                    <a:cubicBezTo>
                      <a:pt x="7118" y="7861"/>
                      <a:pt x="7284" y="7824"/>
                      <a:pt x="7402" y="7730"/>
                    </a:cubicBezTo>
                    <a:cubicBezTo>
                      <a:pt x="7436" y="7705"/>
                      <a:pt x="7466" y="7675"/>
                      <a:pt x="7489" y="7641"/>
                    </a:cubicBezTo>
                    <a:cubicBezTo>
                      <a:pt x="7495" y="7633"/>
                      <a:pt x="7502" y="7624"/>
                      <a:pt x="7508" y="7616"/>
                    </a:cubicBezTo>
                    <a:cubicBezTo>
                      <a:pt x="7239" y="7385"/>
                      <a:pt x="7146" y="7210"/>
                      <a:pt x="6802" y="7085"/>
                    </a:cubicBezTo>
                    <a:cubicBezTo>
                      <a:pt x="6497" y="6975"/>
                      <a:pt x="6152" y="6935"/>
                      <a:pt x="5955" y="6641"/>
                    </a:cubicBezTo>
                    <a:cubicBezTo>
                      <a:pt x="5727" y="6300"/>
                      <a:pt x="5957" y="5795"/>
                      <a:pt x="5941" y="5422"/>
                    </a:cubicBezTo>
                    <a:cubicBezTo>
                      <a:pt x="5936" y="5306"/>
                      <a:pt x="5949" y="4982"/>
                      <a:pt x="5780" y="4948"/>
                    </a:cubicBezTo>
                    <a:cubicBezTo>
                      <a:pt x="5772" y="4947"/>
                      <a:pt x="5763" y="4946"/>
                      <a:pt x="5755" y="4946"/>
                    </a:cubicBezTo>
                    <a:cubicBezTo>
                      <a:pt x="5545" y="4946"/>
                      <a:pt x="5384" y="5511"/>
                      <a:pt x="5274" y="5663"/>
                    </a:cubicBezTo>
                    <a:cubicBezTo>
                      <a:pt x="5010" y="5572"/>
                      <a:pt x="4942" y="5236"/>
                      <a:pt x="4904" y="4984"/>
                    </a:cubicBezTo>
                    <a:cubicBezTo>
                      <a:pt x="4855" y="4659"/>
                      <a:pt x="4805" y="4326"/>
                      <a:pt x="4855" y="4001"/>
                    </a:cubicBezTo>
                    <a:cubicBezTo>
                      <a:pt x="4883" y="3823"/>
                      <a:pt x="4940" y="3645"/>
                      <a:pt x="4925" y="3465"/>
                    </a:cubicBezTo>
                    <a:cubicBezTo>
                      <a:pt x="4904" y="3182"/>
                      <a:pt x="4714" y="2943"/>
                      <a:pt x="4521" y="2736"/>
                    </a:cubicBezTo>
                    <a:cubicBezTo>
                      <a:pt x="4261" y="2454"/>
                      <a:pt x="3979" y="2194"/>
                      <a:pt x="3681" y="1957"/>
                    </a:cubicBezTo>
                    <a:cubicBezTo>
                      <a:pt x="3503" y="1815"/>
                      <a:pt x="3305" y="1676"/>
                      <a:pt x="3078" y="1657"/>
                    </a:cubicBezTo>
                    <a:cubicBezTo>
                      <a:pt x="3059" y="1655"/>
                      <a:pt x="3039" y="1655"/>
                      <a:pt x="3020" y="1655"/>
                    </a:cubicBezTo>
                    <a:cubicBezTo>
                      <a:pt x="2950" y="1655"/>
                      <a:pt x="2879" y="1662"/>
                      <a:pt x="2810" y="1662"/>
                    </a:cubicBezTo>
                    <a:cubicBezTo>
                      <a:pt x="2759" y="1662"/>
                      <a:pt x="2708" y="1658"/>
                      <a:pt x="2659" y="1644"/>
                    </a:cubicBezTo>
                    <a:cubicBezTo>
                      <a:pt x="2342" y="1553"/>
                      <a:pt x="2272" y="1149"/>
                      <a:pt x="2126" y="855"/>
                    </a:cubicBezTo>
                    <a:cubicBezTo>
                      <a:pt x="1930" y="453"/>
                      <a:pt x="1301" y="78"/>
                      <a:pt x="857" y="9"/>
                    </a:cubicBezTo>
                    <a:cubicBezTo>
                      <a:pt x="824" y="4"/>
                      <a:pt x="791" y="1"/>
                      <a:pt x="758" y="1"/>
                    </a:cubicBezTo>
                    <a:close/>
                  </a:path>
                </a:pathLst>
              </a:custGeom>
              <a:solidFill>
                <a:srgbClr val="C0D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394245" y="2213867"/>
                <a:ext cx="1246896" cy="1330906"/>
              </a:xfrm>
              <a:custGeom>
                <a:avLst/>
                <a:gdLst/>
                <a:ahLst/>
                <a:cxnLst/>
                <a:rect l="l" t="t" r="r" b="b"/>
                <a:pathLst>
                  <a:path w="7111" h="7590" extrusionOk="0">
                    <a:moveTo>
                      <a:pt x="42" y="1"/>
                    </a:moveTo>
                    <a:cubicBezTo>
                      <a:pt x="21" y="1"/>
                      <a:pt x="1" y="22"/>
                      <a:pt x="15" y="46"/>
                    </a:cubicBezTo>
                    <a:cubicBezTo>
                      <a:pt x="149" y="268"/>
                      <a:pt x="373" y="406"/>
                      <a:pt x="593" y="537"/>
                    </a:cubicBezTo>
                    <a:cubicBezTo>
                      <a:pt x="745" y="630"/>
                      <a:pt x="906" y="725"/>
                      <a:pt x="1031" y="852"/>
                    </a:cubicBezTo>
                    <a:cubicBezTo>
                      <a:pt x="1206" y="1030"/>
                      <a:pt x="1319" y="1269"/>
                      <a:pt x="1429" y="1501"/>
                    </a:cubicBezTo>
                    <a:cubicBezTo>
                      <a:pt x="1577" y="1817"/>
                      <a:pt x="1731" y="2142"/>
                      <a:pt x="2042" y="2305"/>
                    </a:cubicBezTo>
                    <a:cubicBezTo>
                      <a:pt x="2082" y="2326"/>
                      <a:pt x="2125" y="2346"/>
                      <a:pt x="2167" y="2362"/>
                    </a:cubicBezTo>
                    <a:cubicBezTo>
                      <a:pt x="2222" y="2384"/>
                      <a:pt x="2275" y="2411"/>
                      <a:pt x="2328" y="2441"/>
                    </a:cubicBezTo>
                    <a:cubicBezTo>
                      <a:pt x="2558" y="2587"/>
                      <a:pt x="2630" y="2855"/>
                      <a:pt x="2708" y="3139"/>
                    </a:cubicBezTo>
                    <a:cubicBezTo>
                      <a:pt x="2761" y="3338"/>
                      <a:pt x="2816" y="3543"/>
                      <a:pt x="2931" y="3710"/>
                    </a:cubicBezTo>
                    <a:cubicBezTo>
                      <a:pt x="3045" y="3877"/>
                      <a:pt x="3212" y="3996"/>
                      <a:pt x="3373" y="4112"/>
                    </a:cubicBezTo>
                    <a:cubicBezTo>
                      <a:pt x="3489" y="4194"/>
                      <a:pt x="3610" y="4279"/>
                      <a:pt x="3707" y="4383"/>
                    </a:cubicBezTo>
                    <a:cubicBezTo>
                      <a:pt x="3895" y="4577"/>
                      <a:pt x="4005" y="4838"/>
                      <a:pt x="4111" y="5087"/>
                    </a:cubicBezTo>
                    <a:cubicBezTo>
                      <a:pt x="4149" y="5176"/>
                      <a:pt x="4189" y="5269"/>
                      <a:pt x="4232" y="5356"/>
                    </a:cubicBezTo>
                    <a:cubicBezTo>
                      <a:pt x="4388" y="5682"/>
                      <a:pt x="4600" y="5982"/>
                      <a:pt x="4809" y="6276"/>
                    </a:cubicBezTo>
                    <a:cubicBezTo>
                      <a:pt x="4978" y="6515"/>
                      <a:pt x="5169" y="6786"/>
                      <a:pt x="5440" y="6955"/>
                    </a:cubicBezTo>
                    <a:cubicBezTo>
                      <a:pt x="5653" y="7086"/>
                      <a:pt x="5901" y="7146"/>
                      <a:pt x="6142" y="7203"/>
                    </a:cubicBezTo>
                    <a:cubicBezTo>
                      <a:pt x="6341" y="7251"/>
                      <a:pt x="6546" y="7300"/>
                      <a:pt x="6730" y="7391"/>
                    </a:cubicBezTo>
                    <a:cubicBezTo>
                      <a:pt x="6817" y="7435"/>
                      <a:pt x="6903" y="7486"/>
                      <a:pt x="6988" y="7541"/>
                    </a:cubicBezTo>
                    <a:lnTo>
                      <a:pt x="7060" y="7586"/>
                    </a:lnTo>
                    <a:cubicBezTo>
                      <a:pt x="7064" y="7588"/>
                      <a:pt x="7071" y="7590"/>
                      <a:pt x="7075" y="7590"/>
                    </a:cubicBezTo>
                    <a:cubicBezTo>
                      <a:pt x="7085" y="7590"/>
                      <a:pt x="7096" y="7586"/>
                      <a:pt x="7102" y="7577"/>
                    </a:cubicBezTo>
                    <a:cubicBezTo>
                      <a:pt x="7111" y="7564"/>
                      <a:pt x="7107" y="7545"/>
                      <a:pt x="7092" y="7537"/>
                    </a:cubicBezTo>
                    <a:lnTo>
                      <a:pt x="7020" y="7493"/>
                    </a:lnTo>
                    <a:cubicBezTo>
                      <a:pt x="6933" y="7435"/>
                      <a:pt x="6846" y="7385"/>
                      <a:pt x="6755" y="7338"/>
                    </a:cubicBezTo>
                    <a:cubicBezTo>
                      <a:pt x="6565" y="7245"/>
                      <a:pt x="6358" y="7196"/>
                      <a:pt x="6155" y="7148"/>
                    </a:cubicBezTo>
                    <a:cubicBezTo>
                      <a:pt x="5920" y="7091"/>
                      <a:pt x="5676" y="7033"/>
                      <a:pt x="5471" y="6907"/>
                    </a:cubicBezTo>
                    <a:cubicBezTo>
                      <a:pt x="5211" y="6744"/>
                      <a:pt x="5023" y="6479"/>
                      <a:pt x="4854" y="6238"/>
                    </a:cubicBezTo>
                    <a:cubicBezTo>
                      <a:pt x="4650" y="5950"/>
                      <a:pt x="4439" y="5654"/>
                      <a:pt x="4284" y="5333"/>
                    </a:cubicBezTo>
                    <a:cubicBezTo>
                      <a:pt x="4242" y="5246"/>
                      <a:pt x="4204" y="5153"/>
                      <a:pt x="4166" y="5066"/>
                    </a:cubicBezTo>
                    <a:cubicBezTo>
                      <a:pt x="4056" y="4810"/>
                      <a:pt x="3944" y="4546"/>
                      <a:pt x="3749" y="4343"/>
                    </a:cubicBezTo>
                    <a:cubicBezTo>
                      <a:pt x="3648" y="4237"/>
                      <a:pt x="3525" y="4150"/>
                      <a:pt x="3407" y="4065"/>
                    </a:cubicBezTo>
                    <a:cubicBezTo>
                      <a:pt x="3244" y="3947"/>
                      <a:pt x="3089" y="3839"/>
                      <a:pt x="2979" y="3678"/>
                    </a:cubicBezTo>
                    <a:cubicBezTo>
                      <a:pt x="2869" y="3518"/>
                      <a:pt x="2816" y="3317"/>
                      <a:pt x="2763" y="3124"/>
                    </a:cubicBezTo>
                    <a:cubicBezTo>
                      <a:pt x="2687" y="2841"/>
                      <a:pt x="2609" y="2549"/>
                      <a:pt x="2357" y="2390"/>
                    </a:cubicBezTo>
                    <a:cubicBezTo>
                      <a:pt x="2304" y="2358"/>
                      <a:pt x="2247" y="2331"/>
                      <a:pt x="2190" y="2307"/>
                    </a:cubicBezTo>
                    <a:cubicBezTo>
                      <a:pt x="2150" y="2291"/>
                      <a:pt x="2108" y="2274"/>
                      <a:pt x="2070" y="2252"/>
                    </a:cubicBezTo>
                    <a:cubicBezTo>
                      <a:pt x="1775" y="2098"/>
                      <a:pt x="1634" y="1795"/>
                      <a:pt x="1481" y="1476"/>
                    </a:cubicBezTo>
                    <a:cubicBezTo>
                      <a:pt x="1369" y="1239"/>
                      <a:pt x="1255" y="996"/>
                      <a:pt x="1073" y="810"/>
                    </a:cubicBezTo>
                    <a:cubicBezTo>
                      <a:pt x="942" y="679"/>
                      <a:pt x="779" y="581"/>
                      <a:pt x="623" y="486"/>
                    </a:cubicBezTo>
                    <a:cubicBezTo>
                      <a:pt x="400" y="353"/>
                      <a:pt x="191" y="226"/>
                      <a:pt x="66" y="14"/>
                    </a:cubicBezTo>
                    <a:cubicBezTo>
                      <a:pt x="60" y="5"/>
                      <a:pt x="51" y="1"/>
                      <a:pt x="42" y="1"/>
                    </a:cubicBezTo>
                    <a:close/>
                  </a:path>
                </a:pathLst>
              </a:custGeom>
              <a:solidFill>
                <a:srgbClr val="4E7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478062" y="2767274"/>
                <a:ext cx="929868" cy="839576"/>
              </a:xfrm>
              <a:custGeom>
                <a:avLst/>
                <a:gdLst/>
                <a:ahLst/>
                <a:cxnLst/>
                <a:rect l="l" t="t" r="r" b="b"/>
                <a:pathLst>
                  <a:path w="5303" h="4788" extrusionOk="0">
                    <a:moveTo>
                      <a:pt x="2674" y="584"/>
                    </a:moveTo>
                    <a:cubicBezTo>
                      <a:pt x="2830" y="584"/>
                      <a:pt x="3000" y="619"/>
                      <a:pt x="3168" y="677"/>
                    </a:cubicBezTo>
                    <a:cubicBezTo>
                      <a:pt x="3504" y="793"/>
                      <a:pt x="3832" y="1007"/>
                      <a:pt x="4022" y="1229"/>
                    </a:cubicBezTo>
                    <a:cubicBezTo>
                      <a:pt x="4287" y="1544"/>
                      <a:pt x="4458" y="1952"/>
                      <a:pt x="4422" y="2369"/>
                    </a:cubicBezTo>
                    <a:cubicBezTo>
                      <a:pt x="4359" y="3101"/>
                      <a:pt x="3891" y="3803"/>
                      <a:pt x="3233" y="4133"/>
                    </a:cubicBezTo>
                    <a:cubicBezTo>
                      <a:pt x="3066" y="4217"/>
                      <a:pt x="2879" y="4255"/>
                      <a:pt x="2686" y="4255"/>
                    </a:cubicBezTo>
                    <a:cubicBezTo>
                      <a:pt x="2143" y="4255"/>
                      <a:pt x="1557" y="3956"/>
                      <a:pt x="1264" y="3552"/>
                    </a:cubicBezTo>
                    <a:cubicBezTo>
                      <a:pt x="841" y="2970"/>
                      <a:pt x="794" y="2151"/>
                      <a:pt x="1177" y="1538"/>
                    </a:cubicBezTo>
                    <a:cubicBezTo>
                      <a:pt x="1477" y="1060"/>
                      <a:pt x="1989" y="666"/>
                      <a:pt x="2550" y="592"/>
                    </a:cubicBezTo>
                    <a:cubicBezTo>
                      <a:pt x="2590" y="587"/>
                      <a:pt x="2632" y="584"/>
                      <a:pt x="2674" y="584"/>
                    </a:cubicBezTo>
                    <a:close/>
                    <a:moveTo>
                      <a:pt x="2641" y="1"/>
                    </a:moveTo>
                    <a:cubicBezTo>
                      <a:pt x="1646" y="1"/>
                      <a:pt x="762" y="845"/>
                      <a:pt x="424" y="1794"/>
                    </a:cubicBezTo>
                    <a:cubicBezTo>
                      <a:pt x="409" y="1832"/>
                      <a:pt x="396" y="1872"/>
                      <a:pt x="386" y="1910"/>
                    </a:cubicBezTo>
                    <a:cubicBezTo>
                      <a:pt x="1" y="3165"/>
                      <a:pt x="972" y="4317"/>
                      <a:pt x="2106" y="4694"/>
                    </a:cubicBezTo>
                    <a:cubicBezTo>
                      <a:pt x="2299" y="4758"/>
                      <a:pt x="2495" y="4788"/>
                      <a:pt x="2690" y="4788"/>
                    </a:cubicBezTo>
                    <a:cubicBezTo>
                      <a:pt x="3661" y="4788"/>
                      <a:pt x="4585" y="4040"/>
                      <a:pt x="4894" y="3042"/>
                    </a:cubicBezTo>
                    <a:cubicBezTo>
                      <a:pt x="5302" y="1709"/>
                      <a:pt x="4579" y="683"/>
                      <a:pt x="3364" y="154"/>
                    </a:cubicBezTo>
                    <a:cubicBezTo>
                      <a:pt x="3121" y="48"/>
                      <a:pt x="2877" y="1"/>
                      <a:pt x="2641"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3548552" y="2738166"/>
                <a:ext cx="856046" cy="839926"/>
              </a:xfrm>
              <a:custGeom>
                <a:avLst/>
                <a:gdLst/>
                <a:ahLst/>
                <a:cxnLst/>
                <a:rect l="l" t="t" r="r" b="b"/>
                <a:pathLst>
                  <a:path w="4882" h="4790" extrusionOk="0">
                    <a:moveTo>
                      <a:pt x="2444" y="584"/>
                    </a:moveTo>
                    <a:cubicBezTo>
                      <a:pt x="2610" y="584"/>
                      <a:pt x="2792" y="627"/>
                      <a:pt x="2971" y="697"/>
                    </a:cubicBezTo>
                    <a:cubicBezTo>
                      <a:pt x="3303" y="826"/>
                      <a:pt x="3622" y="1050"/>
                      <a:pt x="3802" y="1283"/>
                    </a:cubicBezTo>
                    <a:cubicBezTo>
                      <a:pt x="4056" y="1606"/>
                      <a:pt x="4213" y="2021"/>
                      <a:pt x="4160" y="2436"/>
                    </a:cubicBezTo>
                    <a:cubicBezTo>
                      <a:pt x="4069" y="3166"/>
                      <a:pt x="3576" y="3849"/>
                      <a:pt x="2905" y="4156"/>
                    </a:cubicBezTo>
                    <a:cubicBezTo>
                      <a:pt x="2752" y="4225"/>
                      <a:pt x="2583" y="4257"/>
                      <a:pt x="2410" y="4257"/>
                    </a:cubicBezTo>
                    <a:cubicBezTo>
                      <a:pt x="1852" y="4257"/>
                      <a:pt x="1248" y="3929"/>
                      <a:pt x="959" y="3498"/>
                    </a:cubicBezTo>
                    <a:cubicBezTo>
                      <a:pt x="559" y="2901"/>
                      <a:pt x="544" y="2080"/>
                      <a:pt x="950" y="1484"/>
                    </a:cubicBezTo>
                    <a:cubicBezTo>
                      <a:pt x="1268" y="1014"/>
                      <a:pt x="1795" y="642"/>
                      <a:pt x="2355" y="589"/>
                    </a:cubicBezTo>
                    <a:cubicBezTo>
                      <a:pt x="2384" y="586"/>
                      <a:pt x="2414" y="584"/>
                      <a:pt x="2444" y="584"/>
                    </a:cubicBezTo>
                    <a:close/>
                    <a:moveTo>
                      <a:pt x="2402" y="0"/>
                    </a:moveTo>
                    <a:cubicBezTo>
                      <a:pt x="1434" y="0"/>
                      <a:pt x="553" y="796"/>
                      <a:pt x="187" y="1708"/>
                    </a:cubicBezTo>
                    <a:cubicBezTo>
                      <a:pt x="170" y="1748"/>
                      <a:pt x="157" y="1786"/>
                      <a:pt x="142" y="1826"/>
                    </a:cubicBezTo>
                    <a:cubicBezTo>
                      <a:pt x="20" y="2178"/>
                      <a:pt x="1" y="2558"/>
                      <a:pt x="94" y="2918"/>
                    </a:cubicBezTo>
                    <a:cubicBezTo>
                      <a:pt x="293" y="3716"/>
                      <a:pt x="978" y="4380"/>
                      <a:pt x="1759" y="4672"/>
                    </a:cubicBezTo>
                    <a:cubicBezTo>
                      <a:pt x="1973" y="4752"/>
                      <a:pt x="2192" y="4789"/>
                      <a:pt x="2410" y="4789"/>
                    </a:cubicBezTo>
                    <a:cubicBezTo>
                      <a:pt x="3355" y="4789"/>
                      <a:pt x="4269" y="4086"/>
                      <a:pt x="4606" y="3125"/>
                    </a:cubicBezTo>
                    <a:cubicBezTo>
                      <a:pt x="4881" y="2332"/>
                      <a:pt x="4744" y="1634"/>
                      <a:pt x="4327" y="1078"/>
                    </a:cubicBezTo>
                    <a:cubicBezTo>
                      <a:pt x="4054" y="714"/>
                      <a:pt x="3660" y="409"/>
                      <a:pt x="3187" y="183"/>
                    </a:cubicBezTo>
                    <a:cubicBezTo>
                      <a:pt x="2924" y="57"/>
                      <a:pt x="2660" y="0"/>
                      <a:pt x="24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3564509" y="2927019"/>
                <a:ext cx="840090" cy="651075"/>
              </a:xfrm>
              <a:custGeom>
                <a:avLst/>
                <a:gdLst/>
                <a:ahLst/>
                <a:cxnLst/>
                <a:rect l="l" t="t" r="r" b="b"/>
                <a:pathLst>
                  <a:path w="4791" h="3713" extrusionOk="0">
                    <a:moveTo>
                      <a:pt x="4236" y="1"/>
                    </a:moveTo>
                    <a:lnTo>
                      <a:pt x="4236" y="1"/>
                    </a:lnTo>
                    <a:cubicBezTo>
                      <a:pt x="4261" y="157"/>
                      <a:pt x="4299" y="369"/>
                      <a:pt x="4304" y="402"/>
                    </a:cubicBezTo>
                    <a:cubicBezTo>
                      <a:pt x="4325" y="608"/>
                      <a:pt x="4331" y="813"/>
                      <a:pt x="4325" y="1020"/>
                    </a:cubicBezTo>
                    <a:cubicBezTo>
                      <a:pt x="4316" y="1395"/>
                      <a:pt x="4238" y="1765"/>
                      <a:pt x="4098" y="2114"/>
                    </a:cubicBezTo>
                    <a:cubicBezTo>
                      <a:pt x="3851" y="2704"/>
                      <a:pt x="3322" y="3222"/>
                      <a:pt x="2679" y="3341"/>
                    </a:cubicBezTo>
                    <a:cubicBezTo>
                      <a:pt x="2565" y="3362"/>
                      <a:pt x="2449" y="3372"/>
                      <a:pt x="2332" y="3372"/>
                    </a:cubicBezTo>
                    <a:cubicBezTo>
                      <a:pt x="1688" y="3372"/>
                      <a:pt x="1018" y="3067"/>
                      <a:pt x="574" y="2628"/>
                    </a:cubicBezTo>
                    <a:cubicBezTo>
                      <a:pt x="343" y="2395"/>
                      <a:pt x="151" y="2131"/>
                      <a:pt x="1" y="1841"/>
                    </a:cubicBezTo>
                    <a:lnTo>
                      <a:pt x="1" y="1841"/>
                    </a:lnTo>
                    <a:cubicBezTo>
                      <a:pt x="202" y="2639"/>
                      <a:pt x="887" y="3303"/>
                      <a:pt x="1668" y="3595"/>
                    </a:cubicBezTo>
                    <a:cubicBezTo>
                      <a:pt x="1882" y="3675"/>
                      <a:pt x="2101" y="3712"/>
                      <a:pt x="2319" y="3712"/>
                    </a:cubicBezTo>
                    <a:cubicBezTo>
                      <a:pt x="3264" y="3712"/>
                      <a:pt x="4178" y="3009"/>
                      <a:pt x="4513" y="2048"/>
                    </a:cubicBezTo>
                    <a:cubicBezTo>
                      <a:pt x="4790" y="1255"/>
                      <a:pt x="4653" y="557"/>
                      <a:pt x="4236" y="1"/>
                    </a:cubicBezTo>
                    <a:close/>
                  </a:path>
                </a:pathLst>
              </a:custGeom>
              <a:solidFill>
                <a:srgbClr val="FC2B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121243" y="2826893"/>
                <a:ext cx="936531" cy="828003"/>
              </a:xfrm>
              <a:custGeom>
                <a:avLst/>
                <a:gdLst/>
                <a:ahLst/>
                <a:cxnLst/>
                <a:rect l="l" t="t" r="r" b="b"/>
                <a:pathLst>
                  <a:path w="5341" h="4722" extrusionOk="0">
                    <a:moveTo>
                      <a:pt x="2209" y="0"/>
                    </a:moveTo>
                    <a:cubicBezTo>
                      <a:pt x="1802" y="0"/>
                      <a:pt x="1398" y="156"/>
                      <a:pt x="1019" y="514"/>
                    </a:cubicBezTo>
                    <a:cubicBezTo>
                      <a:pt x="43" y="1439"/>
                      <a:pt x="1" y="2977"/>
                      <a:pt x="921" y="3954"/>
                    </a:cubicBezTo>
                    <a:cubicBezTo>
                      <a:pt x="1401" y="4464"/>
                      <a:pt x="2048" y="4722"/>
                      <a:pt x="2698" y="4722"/>
                    </a:cubicBezTo>
                    <a:cubicBezTo>
                      <a:pt x="3293" y="4722"/>
                      <a:pt x="3890" y="4505"/>
                      <a:pt x="4361" y="4066"/>
                    </a:cubicBezTo>
                    <a:cubicBezTo>
                      <a:pt x="5340" y="3144"/>
                      <a:pt x="4991" y="1974"/>
                      <a:pt x="4069" y="993"/>
                    </a:cubicBezTo>
                    <a:cubicBezTo>
                      <a:pt x="3503" y="391"/>
                      <a:pt x="2853" y="0"/>
                      <a:pt x="2209" y="0"/>
                    </a:cubicBezTo>
                    <a:close/>
                  </a:path>
                </a:pathLst>
              </a:custGeom>
              <a:solidFill>
                <a:srgbClr val="E6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188051" y="2893527"/>
                <a:ext cx="797831" cy="698770"/>
              </a:xfrm>
              <a:custGeom>
                <a:avLst/>
                <a:gdLst/>
                <a:ahLst/>
                <a:cxnLst/>
                <a:rect l="l" t="t" r="r" b="b"/>
                <a:pathLst>
                  <a:path w="4550" h="3985" extrusionOk="0">
                    <a:moveTo>
                      <a:pt x="1835" y="0"/>
                    </a:moveTo>
                    <a:cubicBezTo>
                      <a:pt x="1524" y="0"/>
                      <a:pt x="1214" y="123"/>
                      <a:pt x="910" y="407"/>
                    </a:cubicBezTo>
                    <a:cubicBezTo>
                      <a:pt x="56" y="1177"/>
                      <a:pt x="1" y="2502"/>
                      <a:pt x="790" y="3339"/>
                    </a:cubicBezTo>
                    <a:cubicBezTo>
                      <a:pt x="1194" y="3769"/>
                      <a:pt x="1739" y="3985"/>
                      <a:pt x="2285" y="3985"/>
                    </a:cubicBezTo>
                    <a:cubicBezTo>
                      <a:pt x="2804" y="3985"/>
                      <a:pt x="3324" y="3789"/>
                      <a:pt x="3724" y="3397"/>
                    </a:cubicBezTo>
                    <a:cubicBezTo>
                      <a:pt x="4549" y="2620"/>
                      <a:pt x="4175" y="1715"/>
                      <a:pt x="3396" y="888"/>
                    </a:cubicBezTo>
                    <a:cubicBezTo>
                      <a:pt x="2904" y="365"/>
                      <a:pt x="2370" y="0"/>
                      <a:pt x="1835"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79408" y="2976117"/>
                <a:ext cx="386291" cy="459066"/>
              </a:xfrm>
              <a:custGeom>
                <a:avLst/>
                <a:gdLst/>
                <a:ahLst/>
                <a:cxnLst/>
                <a:rect l="l" t="t" r="r" b="b"/>
                <a:pathLst>
                  <a:path w="2203" h="2618" extrusionOk="0">
                    <a:moveTo>
                      <a:pt x="1381" y="1"/>
                    </a:moveTo>
                    <a:cubicBezTo>
                      <a:pt x="1339" y="1"/>
                      <a:pt x="1297" y="3"/>
                      <a:pt x="1255" y="8"/>
                    </a:cubicBezTo>
                    <a:cubicBezTo>
                      <a:pt x="1022" y="40"/>
                      <a:pt x="802" y="131"/>
                      <a:pt x="616" y="273"/>
                    </a:cubicBezTo>
                    <a:cubicBezTo>
                      <a:pt x="193" y="594"/>
                      <a:pt x="0" y="1176"/>
                      <a:pt x="34" y="1694"/>
                    </a:cubicBezTo>
                    <a:cubicBezTo>
                      <a:pt x="51" y="1946"/>
                      <a:pt x="140" y="2230"/>
                      <a:pt x="324" y="2418"/>
                    </a:cubicBezTo>
                    <a:cubicBezTo>
                      <a:pt x="423" y="2520"/>
                      <a:pt x="615" y="2618"/>
                      <a:pt x="780" y="2618"/>
                    </a:cubicBezTo>
                    <a:cubicBezTo>
                      <a:pt x="904" y="2618"/>
                      <a:pt x="1013" y="2563"/>
                      <a:pt x="1056" y="2414"/>
                    </a:cubicBezTo>
                    <a:cubicBezTo>
                      <a:pt x="1092" y="2285"/>
                      <a:pt x="1056" y="2179"/>
                      <a:pt x="1052" y="2054"/>
                    </a:cubicBezTo>
                    <a:cubicBezTo>
                      <a:pt x="1037" y="1739"/>
                      <a:pt x="1246" y="1472"/>
                      <a:pt x="1468" y="1273"/>
                    </a:cubicBezTo>
                    <a:cubicBezTo>
                      <a:pt x="1614" y="1140"/>
                      <a:pt x="1798" y="1062"/>
                      <a:pt x="1953" y="939"/>
                    </a:cubicBezTo>
                    <a:cubicBezTo>
                      <a:pt x="2202" y="740"/>
                      <a:pt x="2160" y="385"/>
                      <a:pt x="1925" y="188"/>
                    </a:cubicBezTo>
                    <a:cubicBezTo>
                      <a:pt x="1767" y="56"/>
                      <a:pt x="1576" y="1"/>
                      <a:pt x="1381" y="1"/>
                    </a:cubicBezTo>
                    <a:close/>
                  </a:path>
                </a:pathLst>
              </a:custGeom>
              <a:solidFill>
                <a:srgbClr val="E6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469662" y="3119554"/>
                <a:ext cx="430829" cy="404182"/>
              </a:xfrm>
              <a:custGeom>
                <a:avLst/>
                <a:gdLst/>
                <a:ahLst/>
                <a:cxnLst/>
                <a:rect l="l" t="t" r="r" b="b"/>
                <a:pathLst>
                  <a:path w="2457" h="2305" extrusionOk="0">
                    <a:moveTo>
                      <a:pt x="1351" y="1"/>
                    </a:moveTo>
                    <a:cubicBezTo>
                      <a:pt x="1325" y="1"/>
                      <a:pt x="1299" y="3"/>
                      <a:pt x="1274" y="7"/>
                    </a:cubicBezTo>
                    <a:cubicBezTo>
                      <a:pt x="819" y="81"/>
                      <a:pt x="986" y="671"/>
                      <a:pt x="919" y="980"/>
                    </a:cubicBezTo>
                    <a:cubicBezTo>
                      <a:pt x="844" y="1312"/>
                      <a:pt x="538" y="1428"/>
                      <a:pt x="282" y="1608"/>
                    </a:cubicBezTo>
                    <a:cubicBezTo>
                      <a:pt x="176" y="1682"/>
                      <a:pt x="0" y="1754"/>
                      <a:pt x="0" y="1907"/>
                    </a:cubicBezTo>
                    <a:cubicBezTo>
                      <a:pt x="3" y="2175"/>
                      <a:pt x="407" y="2287"/>
                      <a:pt x="612" y="2302"/>
                    </a:cubicBezTo>
                    <a:cubicBezTo>
                      <a:pt x="636" y="2303"/>
                      <a:pt x="660" y="2304"/>
                      <a:pt x="684" y="2304"/>
                    </a:cubicBezTo>
                    <a:cubicBezTo>
                      <a:pt x="774" y="2304"/>
                      <a:pt x="863" y="2295"/>
                      <a:pt x="950" y="2275"/>
                    </a:cubicBezTo>
                    <a:cubicBezTo>
                      <a:pt x="1232" y="2213"/>
                      <a:pt x="1496" y="2072"/>
                      <a:pt x="1718" y="1892"/>
                    </a:cubicBezTo>
                    <a:cubicBezTo>
                      <a:pt x="2139" y="1551"/>
                      <a:pt x="2457" y="974"/>
                      <a:pt x="2099" y="470"/>
                    </a:cubicBezTo>
                    <a:cubicBezTo>
                      <a:pt x="1943" y="252"/>
                      <a:pt x="1641" y="1"/>
                      <a:pt x="1351" y="1"/>
                    </a:cubicBezTo>
                    <a:close/>
                  </a:path>
                </a:pathLst>
              </a:custGeom>
              <a:solidFill>
                <a:srgbClr val="E65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637997" y="3334358"/>
                <a:ext cx="78205" cy="53131"/>
              </a:xfrm>
              <a:custGeom>
                <a:avLst/>
                <a:gdLst/>
                <a:ahLst/>
                <a:cxnLst/>
                <a:rect l="l" t="t" r="r" b="b"/>
                <a:pathLst>
                  <a:path w="446" h="303" extrusionOk="0">
                    <a:moveTo>
                      <a:pt x="191" y="1"/>
                    </a:moveTo>
                    <a:cubicBezTo>
                      <a:pt x="144" y="1"/>
                      <a:pt x="98" y="18"/>
                      <a:pt x="56" y="62"/>
                    </a:cubicBezTo>
                    <a:cubicBezTo>
                      <a:pt x="1" y="119"/>
                      <a:pt x="26" y="187"/>
                      <a:pt x="85" y="233"/>
                    </a:cubicBezTo>
                    <a:cubicBezTo>
                      <a:pt x="142" y="277"/>
                      <a:pt x="199" y="302"/>
                      <a:pt x="260" y="302"/>
                    </a:cubicBezTo>
                    <a:cubicBezTo>
                      <a:pt x="306" y="302"/>
                      <a:pt x="354" y="288"/>
                      <a:pt x="405" y="256"/>
                    </a:cubicBezTo>
                    <a:cubicBezTo>
                      <a:pt x="445" y="182"/>
                      <a:pt x="435" y="106"/>
                      <a:pt x="365" y="62"/>
                    </a:cubicBezTo>
                    <a:cubicBezTo>
                      <a:pt x="311" y="28"/>
                      <a:pt x="250" y="1"/>
                      <a:pt x="191"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689199" y="3165846"/>
                <a:ext cx="74347" cy="51202"/>
              </a:xfrm>
              <a:custGeom>
                <a:avLst/>
                <a:gdLst/>
                <a:ahLst/>
                <a:cxnLst/>
                <a:rect l="l" t="t" r="r" b="b"/>
                <a:pathLst>
                  <a:path w="424" h="292" extrusionOk="0">
                    <a:moveTo>
                      <a:pt x="248" y="1"/>
                    </a:moveTo>
                    <a:cubicBezTo>
                      <a:pt x="149" y="1"/>
                      <a:pt x="56" y="32"/>
                      <a:pt x="22" y="147"/>
                    </a:cubicBezTo>
                    <a:cubicBezTo>
                      <a:pt x="1" y="221"/>
                      <a:pt x="54" y="270"/>
                      <a:pt x="128" y="284"/>
                    </a:cubicBezTo>
                    <a:cubicBezTo>
                      <a:pt x="153" y="289"/>
                      <a:pt x="177" y="292"/>
                      <a:pt x="200" y="292"/>
                    </a:cubicBezTo>
                    <a:cubicBezTo>
                      <a:pt x="291" y="292"/>
                      <a:pt x="366" y="252"/>
                      <a:pt x="422" y="157"/>
                    </a:cubicBezTo>
                    <a:cubicBezTo>
                      <a:pt x="424" y="75"/>
                      <a:pt x="379" y="9"/>
                      <a:pt x="297" y="3"/>
                    </a:cubicBezTo>
                    <a:cubicBezTo>
                      <a:pt x="281" y="2"/>
                      <a:pt x="264" y="1"/>
                      <a:pt x="248"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682887" y="3252820"/>
                <a:ext cx="78906" cy="51202"/>
              </a:xfrm>
              <a:custGeom>
                <a:avLst/>
                <a:gdLst/>
                <a:ahLst/>
                <a:cxnLst/>
                <a:rect l="l" t="t" r="r" b="b"/>
                <a:pathLst>
                  <a:path w="450" h="292" extrusionOk="0">
                    <a:moveTo>
                      <a:pt x="207" y="1"/>
                    </a:moveTo>
                    <a:cubicBezTo>
                      <a:pt x="145" y="1"/>
                      <a:pt x="87" y="24"/>
                      <a:pt x="43" y="89"/>
                    </a:cubicBezTo>
                    <a:cubicBezTo>
                      <a:pt x="1" y="152"/>
                      <a:pt x="37" y="214"/>
                      <a:pt x="104" y="252"/>
                    </a:cubicBezTo>
                    <a:cubicBezTo>
                      <a:pt x="153" y="278"/>
                      <a:pt x="200" y="292"/>
                      <a:pt x="247" y="292"/>
                    </a:cubicBezTo>
                    <a:cubicBezTo>
                      <a:pt x="307" y="292"/>
                      <a:pt x="365" y="269"/>
                      <a:pt x="422" y="218"/>
                    </a:cubicBezTo>
                    <a:cubicBezTo>
                      <a:pt x="449" y="140"/>
                      <a:pt x="422" y="63"/>
                      <a:pt x="350" y="34"/>
                    </a:cubicBezTo>
                    <a:cubicBezTo>
                      <a:pt x="303" y="15"/>
                      <a:pt x="254" y="1"/>
                      <a:pt x="207"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597667" y="3399413"/>
                <a:ext cx="59092" cy="61548"/>
              </a:xfrm>
              <a:custGeom>
                <a:avLst/>
                <a:gdLst/>
                <a:ahLst/>
                <a:cxnLst/>
                <a:rect l="l" t="t" r="r" b="b"/>
                <a:pathLst>
                  <a:path w="337" h="351" extrusionOk="0">
                    <a:moveTo>
                      <a:pt x="131" y="1"/>
                    </a:moveTo>
                    <a:cubicBezTo>
                      <a:pt x="73" y="1"/>
                      <a:pt x="31" y="41"/>
                      <a:pt x="19" y="110"/>
                    </a:cubicBezTo>
                    <a:cubicBezTo>
                      <a:pt x="0" y="226"/>
                      <a:pt x="57" y="304"/>
                      <a:pt x="169" y="340"/>
                    </a:cubicBezTo>
                    <a:cubicBezTo>
                      <a:pt x="190" y="347"/>
                      <a:pt x="209" y="351"/>
                      <a:pt x="226" y="351"/>
                    </a:cubicBezTo>
                    <a:cubicBezTo>
                      <a:pt x="280" y="351"/>
                      <a:pt x="316" y="314"/>
                      <a:pt x="332" y="234"/>
                    </a:cubicBezTo>
                    <a:cubicBezTo>
                      <a:pt x="337" y="133"/>
                      <a:pt x="290" y="46"/>
                      <a:pt x="182" y="10"/>
                    </a:cubicBezTo>
                    <a:cubicBezTo>
                      <a:pt x="164" y="4"/>
                      <a:pt x="147" y="1"/>
                      <a:pt x="131"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4519286" y="3427119"/>
                <a:ext cx="58040" cy="63477"/>
              </a:xfrm>
              <a:custGeom>
                <a:avLst/>
                <a:gdLst/>
                <a:ahLst/>
                <a:cxnLst/>
                <a:rect l="l" t="t" r="r" b="b"/>
                <a:pathLst>
                  <a:path w="331" h="362" extrusionOk="0">
                    <a:moveTo>
                      <a:pt x="168" y="0"/>
                    </a:moveTo>
                    <a:cubicBezTo>
                      <a:pt x="126" y="0"/>
                      <a:pt x="89" y="30"/>
                      <a:pt x="64" y="72"/>
                    </a:cubicBezTo>
                    <a:cubicBezTo>
                      <a:pt x="1" y="178"/>
                      <a:pt x="28" y="269"/>
                      <a:pt x="130" y="337"/>
                    </a:cubicBezTo>
                    <a:cubicBezTo>
                      <a:pt x="154" y="353"/>
                      <a:pt x="177" y="362"/>
                      <a:pt x="199" y="362"/>
                    </a:cubicBezTo>
                    <a:cubicBezTo>
                      <a:pt x="236" y="362"/>
                      <a:pt x="269" y="336"/>
                      <a:pt x="299" y="286"/>
                    </a:cubicBezTo>
                    <a:cubicBezTo>
                      <a:pt x="318" y="193"/>
                      <a:pt x="331" y="89"/>
                      <a:pt x="229" y="21"/>
                    </a:cubicBezTo>
                    <a:cubicBezTo>
                      <a:pt x="209" y="7"/>
                      <a:pt x="188" y="0"/>
                      <a:pt x="168"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4401802" y="3161813"/>
                <a:ext cx="67684" cy="63301"/>
              </a:xfrm>
              <a:custGeom>
                <a:avLst/>
                <a:gdLst/>
                <a:ahLst/>
                <a:cxnLst/>
                <a:rect l="l" t="t" r="r" b="b"/>
                <a:pathLst>
                  <a:path w="386" h="361" extrusionOk="0">
                    <a:moveTo>
                      <a:pt x="131" y="0"/>
                    </a:moveTo>
                    <a:cubicBezTo>
                      <a:pt x="82" y="0"/>
                      <a:pt x="37" y="28"/>
                      <a:pt x="7" y="77"/>
                    </a:cubicBezTo>
                    <a:cubicBezTo>
                      <a:pt x="0" y="216"/>
                      <a:pt x="66" y="297"/>
                      <a:pt x="180" y="345"/>
                    </a:cubicBezTo>
                    <a:cubicBezTo>
                      <a:pt x="204" y="355"/>
                      <a:pt x="228" y="361"/>
                      <a:pt x="250" y="361"/>
                    </a:cubicBezTo>
                    <a:cubicBezTo>
                      <a:pt x="294" y="361"/>
                      <a:pt x="330" y="340"/>
                      <a:pt x="345" y="290"/>
                    </a:cubicBezTo>
                    <a:cubicBezTo>
                      <a:pt x="385" y="157"/>
                      <a:pt x="296" y="75"/>
                      <a:pt x="197" y="18"/>
                    </a:cubicBezTo>
                    <a:cubicBezTo>
                      <a:pt x="175" y="6"/>
                      <a:pt x="153" y="0"/>
                      <a:pt x="131"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4527176" y="3033632"/>
                <a:ext cx="64703" cy="70491"/>
              </a:xfrm>
              <a:custGeom>
                <a:avLst/>
                <a:gdLst/>
                <a:ahLst/>
                <a:cxnLst/>
                <a:rect l="l" t="t" r="r" b="b"/>
                <a:pathLst>
                  <a:path w="369" h="402" extrusionOk="0">
                    <a:moveTo>
                      <a:pt x="157" y="1"/>
                    </a:moveTo>
                    <a:cubicBezTo>
                      <a:pt x="129" y="1"/>
                      <a:pt x="99" y="9"/>
                      <a:pt x="70" y="25"/>
                    </a:cubicBezTo>
                    <a:cubicBezTo>
                      <a:pt x="0" y="146"/>
                      <a:pt x="21" y="247"/>
                      <a:pt x="100" y="342"/>
                    </a:cubicBezTo>
                    <a:cubicBezTo>
                      <a:pt x="131" y="378"/>
                      <a:pt x="168" y="401"/>
                      <a:pt x="204" y="401"/>
                    </a:cubicBezTo>
                    <a:cubicBezTo>
                      <a:pt x="228" y="401"/>
                      <a:pt x="252" y="392"/>
                      <a:pt x="273" y="370"/>
                    </a:cubicBezTo>
                    <a:cubicBezTo>
                      <a:pt x="368" y="270"/>
                      <a:pt x="330" y="156"/>
                      <a:pt x="265" y="59"/>
                    </a:cubicBezTo>
                    <a:cubicBezTo>
                      <a:pt x="238" y="20"/>
                      <a:pt x="199" y="1"/>
                      <a:pt x="157"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4451776" y="3081327"/>
                <a:ext cx="68561" cy="66808"/>
              </a:xfrm>
              <a:custGeom>
                <a:avLst/>
                <a:gdLst/>
                <a:ahLst/>
                <a:cxnLst/>
                <a:rect l="l" t="t" r="r" b="b"/>
                <a:pathLst>
                  <a:path w="391" h="381" extrusionOk="0">
                    <a:moveTo>
                      <a:pt x="145" y="0"/>
                    </a:moveTo>
                    <a:cubicBezTo>
                      <a:pt x="104" y="0"/>
                      <a:pt x="65" y="21"/>
                      <a:pt x="33" y="58"/>
                    </a:cubicBezTo>
                    <a:cubicBezTo>
                      <a:pt x="1" y="191"/>
                      <a:pt x="50" y="284"/>
                      <a:pt x="155" y="352"/>
                    </a:cubicBezTo>
                    <a:cubicBezTo>
                      <a:pt x="184" y="370"/>
                      <a:pt x="214" y="381"/>
                      <a:pt x="241" y="381"/>
                    </a:cubicBezTo>
                    <a:cubicBezTo>
                      <a:pt x="276" y="381"/>
                      <a:pt x="306" y="364"/>
                      <a:pt x="327" y="324"/>
                    </a:cubicBezTo>
                    <a:cubicBezTo>
                      <a:pt x="390" y="202"/>
                      <a:pt x="318" y="104"/>
                      <a:pt x="229" y="32"/>
                    </a:cubicBezTo>
                    <a:cubicBezTo>
                      <a:pt x="202" y="10"/>
                      <a:pt x="173" y="0"/>
                      <a:pt x="145"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4360595" y="3244929"/>
                <a:ext cx="73646" cy="52430"/>
              </a:xfrm>
              <a:custGeom>
                <a:avLst/>
                <a:gdLst/>
                <a:ahLst/>
                <a:cxnLst/>
                <a:rect l="l" t="t" r="r" b="b"/>
                <a:pathLst>
                  <a:path w="420" h="299" extrusionOk="0">
                    <a:moveTo>
                      <a:pt x="207" y="0"/>
                    </a:moveTo>
                    <a:cubicBezTo>
                      <a:pt x="165" y="0"/>
                      <a:pt x="122" y="13"/>
                      <a:pt x="81" y="36"/>
                    </a:cubicBezTo>
                    <a:cubicBezTo>
                      <a:pt x="3" y="104"/>
                      <a:pt x="0" y="170"/>
                      <a:pt x="68" y="231"/>
                    </a:cubicBezTo>
                    <a:cubicBezTo>
                      <a:pt x="116" y="275"/>
                      <a:pt x="166" y="298"/>
                      <a:pt x="217" y="298"/>
                    </a:cubicBezTo>
                    <a:cubicBezTo>
                      <a:pt x="259" y="298"/>
                      <a:pt x="301" y="283"/>
                      <a:pt x="343" y="250"/>
                    </a:cubicBezTo>
                    <a:cubicBezTo>
                      <a:pt x="411" y="197"/>
                      <a:pt x="419" y="119"/>
                      <a:pt x="352" y="60"/>
                    </a:cubicBezTo>
                    <a:cubicBezTo>
                      <a:pt x="306" y="18"/>
                      <a:pt x="257" y="0"/>
                      <a:pt x="207"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4375499" y="3327169"/>
                <a:ext cx="67684" cy="51378"/>
              </a:xfrm>
              <a:custGeom>
                <a:avLst/>
                <a:gdLst/>
                <a:ahLst/>
                <a:cxnLst/>
                <a:rect l="l" t="t" r="r" b="b"/>
                <a:pathLst>
                  <a:path w="386" h="293" extrusionOk="0">
                    <a:moveTo>
                      <a:pt x="226" y="1"/>
                    </a:moveTo>
                    <a:cubicBezTo>
                      <a:pt x="156" y="1"/>
                      <a:pt x="96" y="44"/>
                      <a:pt x="44" y="90"/>
                    </a:cubicBezTo>
                    <a:cubicBezTo>
                      <a:pt x="0" y="168"/>
                      <a:pt x="11" y="225"/>
                      <a:pt x="83" y="263"/>
                    </a:cubicBezTo>
                    <a:cubicBezTo>
                      <a:pt x="121" y="283"/>
                      <a:pt x="157" y="293"/>
                      <a:pt x="191" y="293"/>
                    </a:cubicBezTo>
                    <a:cubicBezTo>
                      <a:pt x="254" y="293"/>
                      <a:pt x="307" y="260"/>
                      <a:pt x="347" y="192"/>
                    </a:cubicBezTo>
                    <a:cubicBezTo>
                      <a:pt x="383" y="130"/>
                      <a:pt x="385" y="58"/>
                      <a:pt x="311" y="22"/>
                    </a:cubicBezTo>
                    <a:cubicBezTo>
                      <a:pt x="281" y="7"/>
                      <a:pt x="253" y="1"/>
                      <a:pt x="226"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3727058" y="3013993"/>
                <a:ext cx="350344" cy="386296"/>
              </a:xfrm>
              <a:custGeom>
                <a:avLst/>
                <a:gdLst/>
                <a:ahLst/>
                <a:cxnLst/>
                <a:rect l="l" t="t" r="r" b="b"/>
                <a:pathLst>
                  <a:path w="1998" h="2203" extrusionOk="0">
                    <a:moveTo>
                      <a:pt x="1327" y="1"/>
                    </a:moveTo>
                    <a:cubicBezTo>
                      <a:pt x="1313" y="1"/>
                      <a:pt x="1299" y="2"/>
                      <a:pt x="1284" y="4"/>
                    </a:cubicBezTo>
                    <a:cubicBezTo>
                      <a:pt x="1195" y="16"/>
                      <a:pt x="1109" y="61"/>
                      <a:pt x="1024" y="88"/>
                    </a:cubicBezTo>
                    <a:lnTo>
                      <a:pt x="550" y="243"/>
                    </a:lnTo>
                    <a:lnTo>
                      <a:pt x="317" y="319"/>
                    </a:lnTo>
                    <a:lnTo>
                      <a:pt x="296" y="325"/>
                    </a:lnTo>
                    <a:lnTo>
                      <a:pt x="248" y="342"/>
                    </a:lnTo>
                    <a:cubicBezTo>
                      <a:pt x="205" y="355"/>
                      <a:pt x="169" y="382"/>
                      <a:pt x="144" y="418"/>
                    </a:cubicBezTo>
                    <a:cubicBezTo>
                      <a:pt x="133" y="435"/>
                      <a:pt x="125" y="457"/>
                      <a:pt x="119" y="478"/>
                    </a:cubicBezTo>
                    <a:cubicBezTo>
                      <a:pt x="117" y="480"/>
                      <a:pt x="117" y="484"/>
                      <a:pt x="114" y="486"/>
                    </a:cubicBezTo>
                    <a:cubicBezTo>
                      <a:pt x="89" y="581"/>
                      <a:pt x="85" y="685"/>
                      <a:pt x="70" y="782"/>
                    </a:cubicBezTo>
                    <a:cubicBezTo>
                      <a:pt x="62" y="831"/>
                      <a:pt x="55" y="880"/>
                      <a:pt x="47" y="930"/>
                    </a:cubicBezTo>
                    <a:cubicBezTo>
                      <a:pt x="38" y="979"/>
                      <a:pt x="32" y="1028"/>
                      <a:pt x="23" y="1078"/>
                    </a:cubicBezTo>
                    <a:cubicBezTo>
                      <a:pt x="21" y="1089"/>
                      <a:pt x="19" y="1100"/>
                      <a:pt x="19" y="1110"/>
                    </a:cubicBezTo>
                    <a:cubicBezTo>
                      <a:pt x="11" y="1146"/>
                      <a:pt x="4" y="1182"/>
                      <a:pt x="2" y="1218"/>
                    </a:cubicBezTo>
                    <a:cubicBezTo>
                      <a:pt x="0" y="1241"/>
                      <a:pt x="2" y="1265"/>
                      <a:pt x="4" y="1286"/>
                    </a:cubicBezTo>
                    <a:cubicBezTo>
                      <a:pt x="9" y="1298"/>
                      <a:pt x="11" y="1313"/>
                      <a:pt x="17" y="1326"/>
                    </a:cubicBezTo>
                    <a:cubicBezTo>
                      <a:pt x="19" y="1334"/>
                      <a:pt x="23" y="1343"/>
                      <a:pt x="28" y="1351"/>
                    </a:cubicBezTo>
                    <a:cubicBezTo>
                      <a:pt x="64" y="1421"/>
                      <a:pt x="104" y="1487"/>
                      <a:pt x="150" y="1550"/>
                    </a:cubicBezTo>
                    <a:cubicBezTo>
                      <a:pt x="271" y="1736"/>
                      <a:pt x="377" y="1937"/>
                      <a:pt x="510" y="2124"/>
                    </a:cubicBezTo>
                    <a:cubicBezTo>
                      <a:pt x="544" y="2173"/>
                      <a:pt x="599" y="2202"/>
                      <a:pt x="658" y="2202"/>
                    </a:cubicBezTo>
                    <a:cubicBezTo>
                      <a:pt x="676" y="2202"/>
                      <a:pt x="695" y="2199"/>
                      <a:pt x="713" y="2193"/>
                    </a:cubicBezTo>
                    <a:lnTo>
                      <a:pt x="1284" y="2009"/>
                    </a:lnTo>
                    <a:lnTo>
                      <a:pt x="1570" y="1914"/>
                    </a:lnTo>
                    <a:lnTo>
                      <a:pt x="1585" y="1910"/>
                    </a:lnTo>
                    <a:cubicBezTo>
                      <a:pt x="1644" y="1895"/>
                      <a:pt x="1703" y="1876"/>
                      <a:pt x="1760" y="1853"/>
                    </a:cubicBezTo>
                    <a:cubicBezTo>
                      <a:pt x="1790" y="1838"/>
                      <a:pt x="1817" y="1819"/>
                      <a:pt x="1839" y="1791"/>
                    </a:cubicBezTo>
                    <a:cubicBezTo>
                      <a:pt x="1858" y="1770"/>
                      <a:pt x="1870" y="1743"/>
                      <a:pt x="1875" y="1713"/>
                    </a:cubicBezTo>
                    <a:lnTo>
                      <a:pt x="1991" y="975"/>
                    </a:lnTo>
                    <a:cubicBezTo>
                      <a:pt x="1997" y="933"/>
                      <a:pt x="1989" y="890"/>
                      <a:pt x="1965" y="852"/>
                    </a:cubicBezTo>
                    <a:cubicBezTo>
                      <a:pt x="1900" y="748"/>
                      <a:pt x="1834" y="645"/>
                      <a:pt x="1769" y="539"/>
                    </a:cubicBezTo>
                    <a:cubicBezTo>
                      <a:pt x="1718" y="457"/>
                      <a:pt x="1667" y="374"/>
                      <a:pt x="1614" y="292"/>
                    </a:cubicBezTo>
                    <a:cubicBezTo>
                      <a:pt x="1612" y="287"/>
                      <a:pt x="1610" y="283"/>
                      <a:pt x="1606" y="279"/>
                    </a:cubicBezTo>
                    <a:cubicBezTo>
                      <a:pt x="1570" y="217"/>
                      <a:pt x="1534" y="135"/>
                      <a:pt x="1481" y="78"/>
                    </a:cubicBezTo>
                    <a:cubicBezTo>
                      <a:pt x="1460" y="50"/>
                      <a:pt x="1432" y="29"/>
                      <a:pt x="1403" y="14"/>
                    </a:cubicBezTo>
                    <a:cubicBezTo>
                      <a:pt x="1386" y="8"/>
                      <a:pt x="1367" y="2"/>
                      <a:pt x="1346" y="2"/>
                    </a:cubicBezTo>
                    <a:cubicBezTo>
                      <a:pt x="1339" y="1"/>
                      <a:pt x="1333" y="1"/>
                      <a:pt x="1327" y="1"/>
                    </a:cubicBezTo>
                    <a:close/>
                  </a:path>
                </a:pathLst>
              </a:custGeom>
              <a:solidFill>
                <a:srgbClr val="D4C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3949927" y="3016798"/>
                <a:ext cx="130809" cy="311772"/>
              </a:xfrm>
              <a:custGeom>
                <a:avLst/>
                <a:gdLst/>
                <a:ahLst/>
                <a:cxnLst/>
                <a:rect l="l" t="t" r="r" b="b"/>
                <a:pathLst>
                  <a:path w="746" h="1778" extrusionOk="0">
                    <a:moveTo>
                      <a:pt x="132" y="0"/>
                    </a:moveTo>
                    <a:cubicBezTo>
                      <a:pt x="132" y="1"/>
                      <a:pt x="132" y="1"/>
                      <a:pt x="132" y="1"/>
                    </a:cubicBezTo>
                    <a:lnTo>
                      <a:pt x="132" y="1"/>
                    </a:lnTo>
                    <a:cubicBezTo>
                      <a:pt x="132" y="1"/>
                      <a:pt x="132" y="1"/>
                      <a:pt x="132" y="0"/>
                    </a:cubicBezTo>
                    <a:close/>
                    <a:moveTo>
                      <a:pt x="132" y="1"/>
                    </a:moveTo>
                    <a:cubicBezTo>
                      <a:pt x="163" y="17"/>
                      <a:pt x="98" y="284"/>
                      <a:pt x="94" y="314"/>
                    </a:cubicBezTo>
                    <a:cubicBezTo>
                      <a:pt x="87" y="352"/>
                      <a:pt x="79" y="390"/>
                      <a:pt x="68" y="430"/>
                    </a:cubicBezTo>
                    <a:cubicBezTo>
                      <a:pt x="41" y="538"/>
                      <a:pt x="22" y="650"/>
                      <a:pt x="9" y="762"/>
                    </a:cubicBezTo>
                    <a:cubicBezTo>
                      <a:pt x="3" y="794"/>
                      <a:pt x="1" y="826"/>
                      <a:pt x="1" y="857"/>
                    </a:cubicBezTo>
                    <a:cubicBezTo>
                      <a:pt x="9" y="883"/>
                      <a:pt x="22" y="904"/>
                      <a:pt x="39" y="923"/>
                    </a:cubicBezTo>
                    <a:cubicBezTo>
                      <a:pt x="60" y="952"/>
                      <a:pt x="77" y="986"/>
                      <a:pt x="96" y="1018"/>
                    </a:cubicBezTo>
                    <a:cubicBezTo>
                      <a:pt x="147" y="1105"/>
                      <a:pt x="199" y="1192"/>
                      <a:pt x="252" y="1276"/>
                    </a:cubicBezTo>
                    <a:cubicBezTo>
                      <a:pt x="356" y="1443"/>
                      <a:pt x="464" y="1608"/>
                      <a:pt x="568" y="1778"/>
                    </a:cubicBezTo>
                    <a:cubicBezTo>
                      <a:pt x="587" y="1754"/>
                      <a:pt x="599" y="1727"/>
                      <a:pt x="604" y="1697"/>
                    </a:cubicBezTo>
                    <a:cubicBezTo>
                      <a:pt x="652" y="1532"/>
                      <a:pt x="659" y="1344"/>
                      <a:pt x="690" y="1175"/>
                    </a:cubicBezTo>
                    <a:cubicBezTo>
                      <a:pt x="711" y="1071"/>
                      <a:pt x="745" y="952"/>
                      <a:pt x="701" y="849"/>
                    </a:cubicBezTo>
                    <a:cubicBezTo>
                      <a:pt x="606" y="631"/>
                      <a:pt x="449" y="445"/>
                      <a:pt x="324" y="246"/>
                    </a:cubicBezTo>
                    <a:cubicBezTo>
                      <a:pt x="290" y="191"/>
                      <a:pt x="259" y="106"/>
                      <a:pt x="210" y="62"/>
                    </a:cubicBezTo>
                    <a:cubicBezTo>
                      <a:pt x="189" y="37"/>
                      <a:pt x="162" y="15"/>
                      <a:pt x="132" y="1"/>
                    </a:cubicBezTo>
                    <a:close/>
                  </a:path>
                </a:pathLst>
              </a:custGeom>
              <a:solidFill>
                <a:srgbClr val="F2A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3727759" y="3167775"/>
                <a:ext cx="324393" cy="230585"/>
              </a:xfrm>
              <a:custGeom>
                <a:avLst/>
                <a:gdLst/>
                <a:ahLst/>
                <a:cxnLst/>
                <a:rect l="l" t="t" r="r" b="b"/>
                <a:pathLst>
                  <a:path w="1850" h="1315" extrusionOk="0">
                    <a:moveTo>
                      <a:pt x="1255" y="1"/>
                    </a:moveTo>
                    <a:cubicBezTo>
                      <a:pt x="1227" y="1"/>
                      <a:pt x="1200" y="9"/>
                      <a:pt x="1177" y="22"/>
                    </a:cubicBezTo>
                    <a:cubicBezTo>
                      <a:pt x="1151" y="30"/>
                      <a:pt x="1128" y="43"/>
                      <a:pt x="1103" y="51"/>
                    </a:cubicBezTo>
                    <a:lnTo>
                      <a:pt x="0" y="411"/>
                    </a:lnTo>
                    <a:cubicBezTo>
                      <a:pt x="5" y="424"/>
                      <a:pt x="7" y="438"/>
                      <a:pt x="13" y="449"/>
                    </a:cubicBezTo>
                    <a:cubicBezTo>
                      <a:pt x="15" y="457"/>
                      <a:pt x="19" y="466"/>
                      <a:pt x="24" y="474"/>
                    </a:cubicBezTo>
                    <a:cubicBezTo>
                      <a:pt x="74" y="597"/>
                      <a:pt x="161" y="701"/>
                      <a:pt x="233" y="811"/>
                    </a:cubicBezTo>
                    <a:cubicBezTo>
                      <a:pt x="313" y="938"/>
                      <a:pt x="394" y="1067"/>
                      <a:pt x="472" y="1196"/>
                    </a:cubicBezTo>
                    <a:cubicBezTo>
                      <a:pt x="525" y="1282"/>
                      <a:pt x="586" y="1314"/>
                      <a:pt x="660" y="1314"/>
                    </a:cubicBezTo>
                    <a:cubicBezTo>
                      <a:pt x="704" y="1314"/>
                      <a:pt x="753" y="1303"/>
                      <a:pt x="809" y="1285"/>
                    </a:cubicBezTo>
                    <a:lnTo>
                      <a:pt x="1566" y="1039"/>
                    </a:lnTo>
                    <a:lnTo>
                      <a:pt x="1581" y="1033"/>
                    </a:lnTo>
                    <a:lnTo>
                      <a:pt x="1756" y="976"/>
                    </a:lnTo>
                    <a:cubicBezTo>
                      <a:pt x="1786" y="963"/>
                      <a:pt x="1813" y="942"/>
                      <a:pt x="1835" y="917"/>
                    </a:cubicBezTo>
                    <a:cubicBezTo>
                      <a:pt x="1849" y="897"/>
                      <a:pt x="1623" y="574"/>
                      <a:pt x="1606" y="548"/>
                    </a:cubicBezTo>
                    <a:lnTo>
                      <a:pt x="1420" y="248"/>
                    </a:lnTo>
                    <a:cubicBezTo>
                      <a:pt x="1390" y="204"/>
                      <a:pt x="1369" y="155"/>
                      <a:pt x="1344" y="108"/>
                    </a:cubicBezTo>
                    <a:cubicBezTo>
                      <a:pt x="1331" y="85"/>
                      <a:pt x="1316" y="64"/>
                      <a:pt x="1304" y="41"/>
                    </a:cubicBezTo>
                    <a:cubicBezTo>
                      <a:pt x="1295" y="22"/>
                      <a:pt x="1276" y="7"/>
                      <a:pt x="1255" y="1"/>
                    </a:cubicBezTo>
                    <a:close/>
                  </a:path>
                </a:pathLst>
              </a:custGeom>
              <a:solidFill>
                <a:srgbClr val="FCE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3727058" y="3014869"/>
                <a:ext cx="248993" cy="225500"/>
              </a:xfrm>
              <a:custGeom>
                <a:avLst/>
                <a:gdLst/>
                <a:ahLst/>
                <a:cxnLst/>
                <a:rect l="l" t="t" r="r" b="b"/>
                <a:pathLst>
                  <a:path w="1420" h="1286" extrusionOk="0">
                    <a:moveTo>
                      <a:pt x="1328" y="0"/>
                    </a:moveTo>
                    <a:cubicBezTo>
                      <a:pt x="1314" y="0"/>
                      <a:pt x="1299" y="2"/>
                      <a:pt x="1284" y="3"/>
                    </a:cubicBezTo>
                    <a:cubicBezTo>
                      <a:pt x="1202" y="5"/>
                      <a:pt x="396" y="291"/>
                      <a:pt x="320" y="318"/>
                    </a:cubicBezTo>
                    <a:lnTo>
                      <a:pt x="298" y="325"/>
                    </a:lnTo>
                    <a:lnTo>
                      <a:pt x="248" y="342"/>
                    </a:lnTo>
                    <a:cubicBezTo>
                      <a:pt x="205" y="354"/>
                      <a:pt x="169" y="380"/>
                      <a:pt x="146" y="416"/>
                    </a:cubicBezTo>
                    <a:cubicBezTo>
                      <a:pt x="133" y="435"/>
                      <a:pt x="125" y="456"/>
                      <a:pt x="119" y="477"/>
                    </a:cubicBezTo>
                    <a:lnTo>
                      <a:pt x="47" y="928"/>
                    </a:lnTo>
                    <a:cubicBezTo>
                      <a:pt x="40" y="978"/>
                      <a:pt x="32" y="1027"/>
                      <a:pt x="23" y="1076"/>
                    </a:cubicBezTo>
                    <a:cubicBezTo>
                      <a:pt x="21" y="1086"/>
                      <a:pt x="21" y="1097"/>
                      <a:pt x="19" y="1107"/>
                    </a:cubicBezTo>
                    <a:lnTo>
                      <a:pt x="2" y="1215"/>
                    </a:lnTo>
                    <a:cubicBezTo>
                      <a:pt x="0" y="1238"/>
                      <a:pt x="2" y="1262"/>
                      <a:pt x="7" y="1285"/>
                    </a:cubicBezTo>
                    <a:cubicBezTo>
                      <a:pt x="4" y="1274"/>
                      <a:pt x="472" y="1133"/>
                      <a:pt x="506" y="1122"/>
                    </a:cubicBezTo>
                    <a:cubicBezTo>
                      <a:pt x="637" y="1080"/>
                      <a:pt x="768" y="1050"/>
                      <a:pt x="901" y="1012"/>
                    </a:cubicBezTo>
                    <a:cubicBezTo>
                      <a:pt x="967" y="993"/>
                      <a:pt x="1030" y="972"/>
                      <a:pt x="1094" y="949"/>
                    </a:cubicBezTo>
                    <a:cubicBezTo>
                      <a:pt x="1126" y="936"/>
                      <a:pt x="1159" y="921"/>
                      <a:pt x="1191" y="906"/>
                    </a:cubicBezTo>
                    <a:cubicBezTo>
                      <a:pt x="1236" y="883"/>
                      <a:pt x="1263" y="881"/>
                      <a:pt x="1284" y="826"/>
                    </a:cubicBezTo>
                    <a:cubicBezTo>
                      <a:pt x="1303" y="773"/>
                      <a:pt x="1420" y="20"/>
                      <a:pt x="1405" y="14"/>
                    </a:cubicBezTo>
                    <a:cubicBezTo>
                      <a:pt x="1386" y="5"/>
                      <a:pt x="1367" y="1"/>
                      <a:pt x="1346" y="1"/>
                    </a:cubicBezTo>
                    <a:cubicBezTo>
                      <a:pt x="1340" y="0"/>
                      <a:pt x="1334" y="0"/>
                      <a:pt x="1328"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3541714" y="3063617"/>
                <a:ext cx="238648" cy="215505"/>
              </a:xfrm>
              <a:custGeom>
                <a:avLst/>
                <a:gdLst/>
                <a:ahLst/>
                <a:cxnLst/>
                <a:rect l="l" t="t" r="r" b="b"/>
                <a:pathLst>
                  <a:path w="1361" h="1229" extrusionOk="0">
                    <a:moveTo>
                      <a:pt x="1359" y="0"/>
                    </a:moveTo>
                    <a:cubicBezTo>
                      <a:pt x="1361" y="36"/>
                      <a:pt x="1092" y="106"/>
                      <a:pt x="1065" y="114"/>
                    </a:cubicBezTo>
                    <a:cubicBezTo>
                      <a:pt x="1027" y="127"/>
                      <a:pt x="989" y="138"/>
                      <a:pt x="950" y="148"/>
                    </a:cubicBezTo>
                    <a:cubicBezTo>
                      <a:pt x="843" y="176"/>
                      <a:pt x="735" y="209"/>
                      <a:pt x="629" y="252"/>
                    </a:cubicBezTo>
                    <a:cubicBezTo>
                      <a:pt x="599" y="262"/>
                      <a:pt x="570" y="275"/>
                      <a:pt x="540" y="292"/>
                    </a:cubicBezTo>
                    <a:cubicBezTo>
                      <a:pt x="523" y="309"/>
                      <a:pt x="510" y="330"/>
                      <a:pt x="502" y="355"/>
                    </a:cubicBezTo>
                    <a:cubicBezTo>
                      <a:pt x="485" y="387"/>
                      <a:pt x="464" y="419"/>
                      <a:pt x="445" y="451"/>
                    </a:cubicBezTo>
                    <a:cubicBezTo>
                      <a:pt x="392" y="537"/>
                      <a:pt x="341" y="624"/>
                      <a:pt x="290" y="711"/>
                    </a:cubicBezTo>
                    <a:cubicBezTo>
                      <a:pt x="193" y="882"/>
                      <a:pt x="98" y="1054"/>
                      <a:pt x="1" y="1225"/>
                    </a:cubicBezTo>
                    <a:cubicBezTo>
                      <a:pt x="11" y="1227"/>
                      <a:pt x="22" y="1228"/>
                      <a:pt x="32" y="1228"/>
                    </a:cubicBezTo>
                    <a:cubicBezTo>
                      <a:pt x="50" y="1228"/>
                      <a:pt x="69" y="1225"/>
                      <a:pt x="87" y="1219"/>
                    </a:cubicBezTo>
                    <a:cubicBezTo>
                      <a:pt x="257" y="1183"/>
                      <a:pt x="424" y="1100"/>
                      <a:pt x="589" y="1049"/>
                    </a:cubicBezTo>
                    <a:cubicBezTo>
                      <a:pt x="690" y="1018"/>
                      <a:pt x="811" y="992"/>
                      <a:pt x="881" y="903"/>
                    </a:cubicBezTo>
                    <a:cubicBezTo>
                      <a:pt x="1027" y="717"/>
                      <a:pt x="1120" y="491"/>
                      <a:pt x="1236" y="288"/>
                    </a:cubicBezTo>
                    <a:cubicBezTo>
                      <a:pt x="1268" y="231"/>
                      <a:pt x="1327" y="163"/>
                      <a:pt x="1344" y="99"/>
                    </a:cubicBezTo>
                    <a:cubicBezTo>
                      <a:pt x="1357" y="68"/>
                      <a:pt x="1361" y="34"/>
                      <a:pt x="1359" y="0"/>
                    </a:cubicBezTo>
                    <a:close/>
                  </a:path>
                </a:pathLst>
              </a:custGeom>
              <a:solidFill>
                <a:srgbClr val="F2A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3371450" y="2952620"/>
                <a:ext cx="264599" cy="325800"/>
              </a:xfrm>
              <a:custGeom>
                <a:avLst/>
                <a:gdLst/>
                <a:ahLst/>
                <a:cxnLst/>
                <a:rect l="l" t="t" r="r" b="b"/>
                <a:pathLst>
                  <a:path w="1509" h="1858" extrusionOk="0">
                    <a:moveTo>
                      <a:pt x="551" y="1"/>
                    </a:moveTo>
                    <a:cubicBezTo>
                      <a:pt x="540" y="9"/>
                      <a:pt x="529" y="20"/>
                      <a:pt x="521" y="30"/>
                    </a:cubicBezTo>
                    <a:cubicBezTo>
                      <a:pt x="515" y="36"/>
                      <a:pt x="510" y="43"/>
                      <a:pt x="504" y="51"/>
                    </a:cubicBezTo>
                    <a:cubicBezTo>
                      <a:pt x="419" y="153"/>
                      <a:pt x="371" y="280"/>
                      <a:pt x="307" y="394"/>
                    </a:cubicBezTo>
                    <a:cubicBezTo>
                      <a:pt x="233" y="525"/>
                      <a:pt x="157" y="656"/>
                      <a:pt x="81" y="787"/>
                    </a:cubicBezTo>
                    <a:cubicBezTo>
                      <a:pt x="1" y="927"/>
                      <a:pt x="49" y="1020"/>
                      <a:pt x="161" y="1126"/>
                    </a:cubicBezTo>
                    <a:lnTo>
                      <a:pt x="737" y="1676"/>
                    </a:lnTo>
                    <a:lnTo>
                      <a:pt x="747" y="1689"/>
                    </a:lnTo>
                    <a:lnTo>
                      <a:pt x="881" y="1816"/>
                    </a:lnTo>
                    <a:cubicBezTo>
                      <a:pt x="908" y="1835"/>
                      <a:pt x="938" y="1849"/>
                      <a:pt x="972" y="1858"/>
                    </a:cubicBezTo>
                    <a:cubicBezTo>
                      <a:pt x="972" y="1858"/>
                      <a:pt x="972" y="1858"/>
                      <a:pt x="972" y="1858"/>
                    </a:cubicBezTo>
                    <a:cubicBezTo>
                      <a:pt x="997" y="1858"/>
                      <a:pt x="1171" y="1509"/>
                      <a:pt x="1187" y="1481"/>
                    </a:cubicBezTo>
                    <a:lnTo>
                      <a:pt x="1363" y="1175"/>
                    </a:lnTo>
                    <a:cubicBezTo>
                      <a:pt x="1388" y="1130"/>
                      <a:pt x="1422" y="1088"/>
                      <a:pt x="1450" y="1043"/>
                    </a:cubicBezTo>
                    <a:cubicBezTo>
                      <a:pt x="1464" y="1022"/>
                      <a:pt x="1477" y="999"/>
                      <a:pt x="1492" y="976"/>
                    </a:cubicBezTo>
                    <a:cubicBezTo>
                      <a:pt x="1505" y="959"/>
                      <a:pt x="1509" y="936"/>
                      <a:pt x="1505" y="917"/>
                    </a:cubicBezTo>
                    <a:cubicBezTo>
                      <a:pt x="1490" y="891"/>
                      <a:pt x="1471" y="868"/>
                      <a:pt x="1448" y="853"/>
                    </a:cubicBezTo>
                    <a:cubicBezTo>
                      <a:pt x="1429" y="836"/>
                      <a:pt x="1405" y="819"/>
                      <a:pt x="1386" y="802"/>
                    </a:cubicBezTo>
                    <a:lnTo>
                      <a:pt x="551" y="1"/>
                    </a:lnTo>
                    <a:close/>
                  </a:path>
                </a:pathLst>
              </a:custGeom>
              <a:solidFill>
                <a:srgbClr val="FCE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3467892" y="2902470"/>
                <a:ext cx="312469" cy="210420"/>
              </a:xfrm>
              <a:custGeom>
                <a:avLst/>
                <a:gdLst/>
                <a:ahLst/>
                <a:cxnLst/>
                <a:rect l="l" t="t" r="r" b="b"/>
                <a:pathLst>
                  <a:path w="1782" h="1200" extrusionOk="0">
                    <a:moveTo>
                      <a:pt x="814" y="0"/>
                    </a:moveTo>
                    <a:cubicBezTo>
                      <a:pt x="797" y="0"/>
                      <a:pt x="782" y="2"/>
                      <a:pt x="766" y="5"/>
                    </a:cubicBezTo>
                    <a:lnTo>
                      <a:pt x="333" y="155"/>
                    </a:lnTo>
                    <a:lnTo>
                      <a:pt x="191" y="206"/>
                    </a:lnTo>
                    <a:lnTo>
                      <a:pt x="161" y="217"/>
                    </a:lnTo>
                    <a:lnTo>
                      <a:pt x="58" y="253"/>
                    </a:lnTo>
                    <a:cubicBezTo>
                      <a:pt x="39" y="261"/>
                      <a:pt x="18" y="274"/>
                      <a:pt x="1" y="289"/>
                    </a:cubicBezTo>
                    <a:cubicBezTo>
                      <a:pt x="1" y="289"/>
                      <a:pt x="1" y="289"/>
                      <a:pt x="1" y="289"/>
                    </a:cubicBezTo>
                    <a:cubicBezTo>
                      <a:pt x="15" y="289"/>
                      <a:pt x="354" y="627"/>
                      <a:pt x="379" y="652"/>
                    </a:cubicBezTo>
                    <a:cubicBezTo>
                      <a:pt x="479" y="746"/>
                      <a:pt x="568" y="849"/>
                      <a:pt x="663" y="949"/>
                    </a:cubicBezTo>
                    <a:cubicBezTo>
                      <a:pt x="711" y="997"/>
                      <a:pt x="758" y="1044"/>
                      <a:pt x="811" y="1088"/>
                    </a:cubicBezTo>
                    <a:cubicBezTo>
                      <a:pt x="838" y="1112"/>
                      <a:pt x="866" y="1133"/>
                      <a:pt x="893" y="1154"/>
                    </a:cubicBezTo>
                    <a:cubicBezTo>
                      <a:pt x="928" y="1178"/>
                      <a:pt x="947" y="1200"/>
                      <a:pt x="986" y="1200"/>
                    </a:cubicBezTo>
                    <a:cubicBezTo>
                      <a:pt x="992" y="1200"/>
                      <a:pt x="998" y="1199"/>
                      <a:pt x="1005" y="1198"/>
                    </a:cubicBezTo>
                    <a:cubicBezTo>
                      <a:pt x="1065" y="1192"/>
                      <a:pt x="1782" y="938"/>
                      <a:pt x="1780" y="921"/>
                    </a:cubicBezTo>
                    <a:cubicBezTo>
                      <a:pt x="1780" y="900"/>
                      <a:pt x="1773" y="881"/>
                      <a:pt x="1765" y="862"/>
                    </a:cubicBezTo>
                    <a:cubicBezTo>
                      <a:pt x="1756" y="845"/>
                      <a:pt x="1746" y="826"/>
                      <a:pt x="1733" y="809"/>
                    </a:cubicBezTo>
                    <a:cubicBezTo>
                      <a:pt x="1693" y="739"/>
                      <a:pt x="1058" y="164"/>
                      <a:pt x="1001" y="107"/>
                    </a:cubicBezTo>
                    <a:lnTo>
                      <a:pt x="984" y="92"/>
                    </a:lnTo>
                    <a:lnTo>
                      <a:pt x="946" y="56"/>
                    </a:lnTo>
                    <a:cubicBezTo>
                      <a:pt x="914" y="24"/>
                      <a:pt x="874" y="5"/>
                      <a:pt x="832" y="1"/>
                    </a:cubicBezTo>
                    <a:cubicBezTo>
                      <a:pt x="826" y="0"/>
                      <a:pt x="820" y="0"/>
                      <a:pt x="814"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5317998" y="2010653"/>
                <a:ext cx="719100" cy="1006509"/>
              </a:xfrm>
              <a:custGeom>
                <a:avLst/>
                <a:gdLst/>
                <a:ahLst/>
                <a:cxnLst/>
                <a:rect l="l" t="t" r="r" b="b"/>
                <a:pathLst>
                  <a:path w="4101" h="5740" extrusionOk="0">
                    <a:moveTo>
                      <a:pt x="3600" y="0"/>
                    </a:moveTo>
                    <a:cubicBezTo>
                      <a:pt x="3467" y="0"/>
                      <a:pt x="3289" y="113"/>
                      <a:pt x="3167" y="188"/>
                    </a:cubicBezTo>
                    <a:cubicBezTo>
                      <a:pt x="3021" y="277"/>
                      <a:pt x="2854" y="334"/>
                      <a:pt x="2708" y="425"/>
                    </a:cubicBezTo>
                    <a:cubicBezTo>
                      <a:pt x="2482" y="567"/>
                      <a:pt x="2311" y="782"/>
                      <a:pt x="2224" y="1036"/>
                    </a:cubicBezTo>
                    <a:cubicBezTo>
                      <a:pt x="2099" y="1402"/>
                      <a:pt x="2143" y="1857"/>
                      <a:pt x="1858" y="2119"/>
                    </a:cubicBezTo>
                    <a:cubicBezTo>
                      <a:pt x="1820" y="2154"/>
                      <a:pt x="1774" y="2184"/>
                      <a:pt x="1725" y="2184"/>
                    </a:cubicBezTo>
                    <a:cubicBezTo>
                      <a:pt x="1719" y="2184"/>
                      <a:pt x="1713" y="2184"/>
                      <a:pt x="1708" y="2183"/>
                    </a:cubicBezTo>
                    <a:cubicBezTo>
                      <a:pt x="1517" y="2160"/>
                      <a:pt x="1549" y="1794"/>
                      <a:pt x="1342" y="1772"/>
                    </a:cubicBezTo>
                    <a:cubicBezTo>
                      <a:pt x="1334" y="1772"/>
                      <a:pt x="1327" y="1771"/>
                      <a:pt x="1320" y="1771"/>
                    </a:cubicBezTo>
                    <a:cubicBezTo>
                      <a:pt x="1106" y="1771"/>
                      <a:pt x="914" y="2128"/>
                      <a:pt x="965" y="2308"/>
                    </a:cubicBezTo>
                    <a:cubicBezTo>
                      <a:pt x="986" y="2378"/>
                      <a:pt x="1026" y="2439"/>
                      <a:pt x="1052" y="2509"/>
                    </a:cubicBezTo>
                    <a:cubicBezTo>
                      <a:pt x="1092" y="2621"/>
                      <a:pt x="1084" y="2743"/>
                      <a:pt x="1033" y="2851"/>
                    </a:cubicBezTo>
                    <a:cubicBezTo>
                      <a:pt x="1005" y="2906"/>
                      <a:pt x="967" y="2955"/>
                      <a:pt x="948" y="3012"/>
                    </a:cubicBezTo>
                    <a:cubicBezTo>
                      <a:pt x="931" y="3076"/>
                      <a:pt x="925" y="3141"/>
                      <a:pt x="933" y="3207"/>
                    </a:cubicBezTo>
                    <a:cubicBezTo>
                      <a:pt x="952" y="3628"/>
                      <a:pt x="1067" y="4049"/>
                      <a:pt x="880" y="4449"/>
                    </a:cubicBezTo>
                    <a:cubicBezTo>
                      <a:pt x="817" y="4580"/>
                      <a:pt x="741" y="4643"/>
                      <a:pt x="659" y="4643"/>
                    </a:cubicBezTo>
                    <a:cubicBezTo>
                      <a:pt x="639" y="4643"/>
                      <a:pt x="619" y="4639"/>
                      <a:pt x="599" y="4633"/>
                    </a:cubicBezTo>
                    <a:cubicBezTo>
                      <a:pt x="542" y="4611"/>
                      <a:pt x="493" y="4576"/>
                      <a:pt x="455" y="4531"/>
                    </a:cubicBezTo>
                    <a:cubicBezTo>
                      <a:pt x="410" y="4483"/>
                      <a:pt x="387" y="4259"/>
                      <a:pt x="306" y="4259"/>
                    </a:cubicBezTo>
                    <a:cubicBezTo>
                      <a:pt x="276" y="4259"/>
                      <a:pt x="239" y="4288"/>
                      <a:pt x="191" y="4366"/>
                    </a:cubicBezTo>
                    <a:cubicBezTo>
                      <a:pt x="121" y="4478"/>
                      <a:pt x="239" y="4912"/>
                      <a:pt x="244" y="5052"/>
                    </a:cubicBezTo>
                    <a:cubicBezTo>
                      <a:pt x="248" y="5246"/>
                      <a:pt x="214" y="5458"/>
                      <a:pt x="79" y="5597"/>
                    </a:cubicBezTo>
                    <a:cubicBezTo>
                      <a:pt x="32" y="5646"/>
                      <a:pt x="0" y="5678"/>
                      <a:pt x="38" y="5739"/>
                    </a:cubicBezTo>
                    <a:cubicBezTo>
                      <a:pt x="229" y="5712"/>
                      <a:pt x="381" y="5585"/>
                      <a:pt x="561" y="5521"/>
                    </a:cubicBezTo>
                    <a:cubicBezTo>
                      <a:pt x="832" y="5422"/>
                      <a:pt x="1124" y="5390"/>
                      <a:pt x="1403" y="5318"/>
                    </a:cubicBezTo>
                    <a:cubicBezTo>
                      <a:pt x="1519" y="5288"/>
                      <a:pt x="1663" y="5200"/>
                      <a:pt x="1621" y="5087"/>
                    </a:cubicBezTo>
                    <a:cubicBezTo>
                      <a:pt x="1598" y="5029"/>
                      <a:pt x="1550" y="5012"/>
                      <a:pt x="1490" y="5012"/>
                    </a:cubicBezTo>
                    <a:cubicBezTo>
                      <a:pt x="1407" y="5012"/>
                      <a:pt x="1302" y="5044"/>
                      <a:pt x="1212" y="5044"/>
                    </a:cubicBezTo>
                    <a:cubicBezTo>
                      <a:pt x="1157" y="5044"/>
                      <a:pt x="1107" y="5032"/>
                      <a:pt x="1071" y="4994"/>
                    </a:cubicBezTo>
                    <a:cubicBezTo>
                      <a:pt x="1132" y="4730"/>
                      <a:pt x="1414" y="4590"/>
                      <a:pt x="1665" y="4493"/>
                    </a:cubicBezTo>
                    <a:cubicBezTo>
                      <a:pt x="2061" y="4341"/>
                      <a:pt x="2463" y="4212"/>
                      <a:pt x="2873" y="4104"/>
                    </a:cubicBezTo>
                    <a:cubicBezTo>
                      <a:pt x="2971" y="4078"/>
                      <a:pt x="3095" y="4006"/>
                      <a:pt x="3057" y="3913"/>
                    </a:cubicBezTo>
                    <a:cubicBezTo>
                      <a:pt x="3032" y="3846"/>
                      <a:pt x="2943" y="3837"/>
                      <a:pt x="2871" y="3837"/>
                    </a:cubicBezTo>
                    <a:lnTo>
                      <a:pt x="2463" y="3846"/>
                    </a:lnTo>
                    <a:cubicBezTo>
                      <a:pt x="2446" y="3719"/>
                      <a:pt x="2431" y="3579"/>
                      <a:pt x="2501" y="3473"/>
                    </a:cubicBezTo>
                    <a:cubicBezTo>
                      <a:pt x="2547" y="3404"/>
                      <a:pt x="2624" y="3359"/>
                      <a:pt x="2696" y="3317"/>
                    </a:cubicBezTo>
                    <a:lnTo>
                      <a:pt x="3667" y="2763"/>
                    </a:lnTo>
                    <a:cubicBezTo>
                      <a:pt x="3870" y="2646"/>
                      <a:pt x="4100" y="2475"/>
                      <a:pt x="4077" y="2246"/>
                    </a:cubicBezTo>
                    <a:cubicBezTo>
                      <a:pt x="4054" y="2018"/>
                      <a:pt x="3796" y="1897"/>
                      <a:pt x="3669" y="1705"/>
                    </a:cubicBezTo>
                    <a:cubicBezTo>
                      <a:pt x="3531" y="1495"/>
                      <a:pt x="3561" y="1216"/>
                      <a:pt x="3626" y="973"/>
                    </a:cubicBezTo>
                    <a:cubicBezTo>
                      <a:pt x="3694" y="730"/>
                      <a:pt x="3793" y="488"/>
                      <a:pt x="3779" y="237"/>
                    </a:cubicBezTo>
                    <a:cubicBezTo>
                      <a:pt x="3769" y="60"/>
                      <a:pt x="3696" y="0"/>
                      <a:pt x="3600" y="0"/>
                    </a:cubicBezTo>
                    <a:close/>
                  </a:path>
                </a:pathLst>
              </a:custGeom>
              <a:solidFill>
                <a:srgbClr val="C0D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329396" y="2009075"/>
                <a:ext cx="633706" cy="1005457"/>
              </a:xfrm>
              <a:custGeom>
                <a:avLst/>
                <a:gdLst/>
                <a:ahLst/>
                <a:cxnLst/>
                <a:rect l="l" t="t" r="r" b="b"/>
                <a:pathLst>
                  <a:path w="3614" h="5734" extrusionOk="0">
                    <a:moveTo>
                      <a:pt x="3577" y="1"/>
                    </a:moveTo>
                    <a:cubicBezTo>
                      <a:pt x="3566" y="1"/>
                      <a:pt x="3555" y="7"/>
                      <a:pt x="3551" y="21"/>
                    </a:cubicBezTo>
                    <a:cubicBezTo>
                      <a:pt x="3485" y="227"/>
                      <a:pt x="3405" y="483"/>
                      <a:pt x="3225" y="650"/>
                    </a:cubicBezTo>
                    <a:cubicBezTo>
                      <a:pt x="3178" y="694"/>
                      <a:pt x="3126" y="734"/>
                      <a:pt x="3075" y="772"/>
                    </a:cubicBezTo>
                    <a:cubicBezTo>
                      <a:pt x="2956" y="863"/>
                      <a:pt x="2834" y="959"/>
                      <a:pt x="2766" y="1100"/>
                    </a:cubicBezTo>
                    <a:cubicBezTo>
                      <a:pt x="2692" y="1263"/>
                      <a:pt x="2656" y="1439"/>
                      <a:pt x="2658" y="1619"/>
                    </a:cubicBezTo>
                    <a:lnTo>
                      <a:pt x="2658" y="1762"/>
                    </a:lnTo>
                    <a:cubicBezTo>
                      <a:pt x="2660" y="2056"/>
                      <a:pt x="2662" y="2359"/>
                      <a:pt x="2480" y="2571"/>
                    </a:cubicBezTo>
                    <a:cubicBezTo>
                      <a:pt x="2387" y="2678"/>
                      <a:pt x="2258" y="2744"/>
                      <a:pt x="2127" y="2814"/>
                    </a:cubicBezTo>
                    <a:cubicBezTo>
                      <a:pt x="1994" y="2884"/>
                      <a:pt x="1861" y="2951"/>
                      <a:pt x="1757" y="3070"/>
                    </a:cubicBezTo>
                    <a:cubicBezTo>
                      <a:pt x="1653" y="3188"/>
                      <a:pt x="1602" y="3338"/>
                      <a:pt x="1552" y="3482"/>
                    </a:cubicBezTo>
                    <a:cubicBezTo>
                      <a:pt x="1535" y="3535"/>
                      <a:pt x="1518" y="3586"/>
                      <a:pt x="1497" y="3635"/>
                    </a:cubicBezTo>
                    <a:cubicBezTo>
                      <a:pt x="1401" y="3878"/>
                      <a:pt x="1247" y="4096"/>
                      <a:pt x="1097" y="4305"/>
                    </a:cubicBezTo>
                    <a:cubicBezTo>
                      <a:pt x="1031" y="4398"/>
                      <a:pt x="966" y="4494"/>
                      <a:pt x="900" y="4587"/>
                    </a:cubicBezTo>
                    <a:cubicBezTo>
                      <a:pt x="636" y="4967"/>
                      <a:pt x="363" y="5361"/>
                      <a:pt x="20" y="5682"/>
                    </a:cubicBezTo>
                    <a:cubicBezTo>
                      <a:pt x="1" y="5702"/>
                      <a:pt x="14" y="5733"/>
                      <a:pt x="39" y="5733"/>
                    </a:cubicBezTo>
                    <a:cubicBezTo>
                      <a:pt x="48" y="5733"/>
                      <a:pt x="54" y="5731"/>
                      <a:pt x="60" y="5725"/>
                    </a:cubicBezTo>
                    <a:cubicBezTo>
                      <a:pt x="407" y="5399"/>
                      <a:pt x="682" y="5003"/>
                      <a:pt x="949" y="4620"/>
                    </a:cubicBezTo>
                    <a:cubicBezTo>
                      <a:pt x="1012" y="4525"/>
                      <a:pt x="1080" y="4432"/>
                      <a:pt x="1145" y="4339"/>
                    </a:cubicBezTo>
                    <a:cubicBezTo>
                      <a:pt x="1298" y="4125"/>
                      <a:pt x="1454" y="3905"/>
                      <a:pt x="1554" y="3656"/>
                    </a:cubicBezTo>
                    <a:cubicBezTo>
                      <a:pt x="1573" y="3605"/>
                      <a:pt x="1592" y="3554"/>
                      <a:pt x="1609" y="3501"/>
                    </a:cubicBezTo>
                    <a:cubicBezTo>
                      <a:pt x="1660" y="3355"/>
                      <a:pt x="1708" y="3214"/>
                      <a:pt x="1801" y="3108"/>
                    </a:cubicBezTo>
                    <a:cubicBezTo>
                      <a:pt x="1894" y="3000"/>
                      <a:pt x="2021" y="2934"/>
                      <a:pt x="2155" y="2865"/>
                    </a:cubicBezTo>
                    <a:cubicBezTo>
                      <a:pt x="2286" y="2797"/>
                      <a:pt x="2423" y="2725"/>
                      <a:pt x="2525" y="2609"/>
                    </a:cubicBezTo>
                    <a:cubicBezTo>
                      <a:pt x="2722" y="2382"/>
                      <a:pt x="2719" y="2067"/>
                      <a:pt x="2717" y="1762"/>
                    </a:cubicBezTo>
                    <a:lnTo>
                      <a:pt x="2717" y="1619"/>
                    </a:lnTo>
                    <a:cubicBezTo>
                      <a:pt x="2715" y="1447"/>
                      <a:pt x="2749" y="1280"/>
                      <a:pt x="2819" y="1126"/>
                    </a:cubicBezTo>
                    <a:cubicBezTo>
                      <a:pt x="2882" y="997"/>
                      <a:pt x="2992" y="910"/>
                      <a:pt x="3111" y="819"/>
                    </a:cubicBezTo>
                    <a:cubicBezTo>
                      <a:pt x="3162" y="781"/>
                      <a:pt x="3217" y="739"/>
                      <a:pt x="3265" y="694"/>
                    </a:cubicBezTo>
                    <a:cubicBezTo>
                      <a:pt x="3456" y="514"/>
                      <a:pt x="3540" y="250"/>
                      <a:pt x="3606" y="38"/>
                    </a:cubicBezTo>
                    <a:cubicBezTo>
                      <a:pt x="3614" y="16"/>
                      <a:pt x="3595" y="1"/>
                      <a:pt x="3577" y="1"/>
                    </a:cubicBezTo>
                    <a:close/>
                  </a:path>
                </a:pathLst>
              </a:custGeom>
              <a:solidFill>
                <a:srgbClr val="4E7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4806508" y="2374839"/>
                <a:ext cx="940915" cy="1106108"/>
              </a:xfrm>
              <a:custGeom>
                <a:avLst/>
                <a:gdLst/>
                <a:ahLst/>
                <a:cxnLst/>
                <a:rect l="l" t="t" r="r" b="b"/>
                <a:pathLst>
                  <a:path w="5366" h="6308" extrusionOk="0">
                    <a:moveTo>
                      <a:pt x="3783" y="1"/>
                    </a:moveTo>
                    <a:cubicBezTo>
                      <a:pt x="2542" y="1"/>
                      <a:pt x="887" y="1893"/>
                      <a:pt x="466" y="3033"/>
                    </a:cubicBezTo>
                    <a:cubicBezTo>
                      <a:pt x="0" y="4292"/>
                      <a:pt x="641" y="5688"/>
                      <a:pt x="1900" y="6156"/>
                    </a:cubicBezTo>
                    <a:cubicBezTo>
                      <a:pt x="2178" y="6258"/>
                      <a:pt x="2463" y="6307"/>
                      <a:pt x="2743" y="6307"/>
                    </a:cubicBezTo>
                    <a:cubicBezTo>
                      <a:pt x="3731" y="6307"/>
                      <a:pt x="4660" y="5700"/>
                      <a:pt x="5023" y="4721"/>
                    </a:cubicBezTo>
                    <a:cubicBezTo>
                      <a:pt x="5270" y="4055"/>
                      <a:pt x="5365" y="2919"/>
                      <a:pt x="5213" y="1929"/>
                    </a:cubicBezTo>
                    <a:cubicBezTo>
                      <a:pt x="5078" y="1049"/>
                      <a:pt x="4747" y="285"/>
                      <a:pt x="4155" y="65"/>
                    </a:cubicBezTo>
                    <a:cubicBezTo>
                      <a:pt x="4037" y="21"/>
                      <a:pt x="3912" y="1"/>
                      <a:pt x="3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5016751" y="2724664"/>
                <a:ext cx="514294" cy="451176"/>
              </a:xfrm>
              <a:custGeom>
                <a:avLst/>
                <a:gdLst/>
                <a:ahLst/>
                <a:cxnLst/>
                <a:rect l="l" t="t" r="r" b="b"/>
                <a:pathLst>
                  <a:path w="2933" h="2573" extrusionOk="0">
                    <a:moveTo>
                      <a:pt x="1468" y="1"/>
                    </a:moveTo>
                    <a:cubicBezTo>
                      <a:pt x="1039" y="1"/>
                      <a:pt x="619" y="216"/>
                      <a:pt x="375" y="607"/>
                    </a:cubicBezTo>
                    <a:cubicBezTo>
                      <a:pt x="1" y="1210"/>
                      <a:pt x="185" y="2003"/>
                      <a:pt x="788" y="2377"/>
                    </a:cubicBezTo>
                    <a:cubicBezTo>
                      <a:pt x="999" y="2510"/>
                      <a:pt x="1234" y="2573"/>
                      <a:pt x="1466" y="2573"/>
                    </a:cubicBezTo>
                    <a:cubicBezTo>
                      <a:pt x="1895" y="2573"/>
                      <a:pt x="2314" y="2358"/>
                      <a:pt x="2558" y="1967"/>
                    </a:cubicBezTo>
                    <a:cubicBezTo>
                      <a:pt x="2933" y="1364"/>
                      <a:pt x="2749" y="571"/>
                      <a:pt x="2148" y="196"/>
                    </a:cubicBezTo>
                    <a:cubicBezTo>
                      <a:pt x="1936" y="64"/>
                      <a:pt x="1701" y="1"/>
                      <a:pt x="1468" y="1"/>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5"/>
            <p:cNvGrpSpPr/>
            <p:nvPr/>
          </p:nvGrpSpPr>
          <p:grpSpPr>
            <a:xfrm rot="4251822" flipH="1">
              <a:off x="1065155" y="1479063"/>
              <a:ext cx="552528" cy="522947"/>
              <a:chOff x="4695512" y="2138817"/>
              <a:chExt cx="402775" cy="381211"/>
            </a:xfrm>
          </p:grpSpPr>
          <p:sp>
            <p:nvSpPr>
              <p:cNvPr id="116" name="Google Shape;116;p15"/>
              <p:cNvSpPr/>
              <p:nvPr/>
            </p:nvSpPr>
            <p:spPr>
              <a:xfrm>
                <a:off x="4881382" y="2282605"/>
                <a:ext cx="216905" cy="237424"/>
              </a:xfrm>
              <a:custGeom>
                <a:avLst/>
                <a:gdLst/>
                <a:ahLst/>
                <a:cxnLst/>
                <a:rect l="l" t="t" r="r" b="b"/>
                <a:pathLst>
                  <a:path w="1237" h="1354" extrusionOk="0">
                    <a:moveTo>
                      <a:pt x="1230" y="1"/>
                    </a:moveTo>
                    <a:cubicBezTo>
                      <a:pt x="1236" y="35"/>
                      <a:pt x="976" y="132"/>
                      <a:pt x="950" y="143"/>
                    </a:cubicBezTo>
                    <a:cubicBezTo>
                      <a:pt x="912" y="160"/>
                      <a:pt x="876" y="172"/>
                      <a:pt x="838" y="187"/>
                    </a:cubicBezTo>
                    <a:cubicBezTo>
                      <a:pt x="733" y="225"/>
                      <a:pt x="629" y="270"/>
                      <a:pt x="529" y="322"/>
                    </a:cubicBezTo>
                    <a:cubicBezTo>
                      <a:pt x="500" y="335"/>
                      <a:pt x="472" y="352"/>
                      <a:pt x="445" y="371"/>
                    </a:cubicBezTo>
                    <a:cubicBezTo>
                      <a:pt x="430" y="390"/>
                      <a:pt x="419" y="413"/>
                      <a:pt x="413" y="437"/>
                    </a:cubicBezTo>
                    <a:cubicBezTo>
                      <a:pt x="398" y="471"/>
                      <a:pt x="381" y="504"/>
                      <a:pt x="364" y="538"/>
                    </a:cubicBezTo>
                    <a:cubicBezTo>
                      <a:pt x="322" y="629"/>
                      <a:pt x="280" y="720"/>
                      <a:pt x="238" y="813"/>
                    </a:cubicBezTo>
                    <a:cubicBezTo>
                      <a:pt x="159" y="993"/>
                      <a:pt x="79" y="1173"/>
                      <a:pt x="1" y="1353"/>
                    </a:cubicBezTo>
                    <a:cubicBezTo>
                      <a:pt x="5" y="1353"/>
                      <a:pt x="10" y="1353"/>
                      <a:pt x="15" y="1353"/>
                    </a:cubicBezTo>
                    <a:cubicBezTo>
                      <a:pt x="40" y="1353"/>
                      <a:pt x="64" y="1349"/>
                      <a:pt x="85" y="1338"/>
                    </a:cubicBezTo>
                    <a:cubicBezTo>
                      <a:pt x="250" y="1287"/>
                      <a:pt x="409" y="1188"/>
                      <a:pt x="568" y="1120"/>
                    </a:cubicBezTo>
                    <a:cubicBezTo>
                      <a:pt x="665" y="1078"/>
                      <a:pt x="783" y="1040"/>
                      <a:pt x="845" y="944"/>
                    </a:cubicBezTo>
                    <a:cubicBezTo>
                      <a:pt x="972" y="746"/>
                      <a:pt x="1039" y="513"/>
                      <a:pt x="1137" y="297"/>
                    </a:cubicBezTo>
                    <a:cubicBezTo>
                      <a:pt x="1164" y="238"/>
                      <a:pt x="1215" y="164"/>
                      <a:pt x="1225" y="98"/>
                    </a:cubicBezTo>
                    <a:cubicBezTo>
                      <a:pt x="1234" y="66"/>
                      <a:pt x="1236" y="33"/>
                      <a:pt x="1230" y="1"/>
                    </a:cubicBezTo>
                    <a:close/>
                  </a:path>
                </a:pathLst>
              </a:custGeom>
              <a:solidFill>
                <a:srgbClr val="F2A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4695512" y="2203346"/>
                <a:ext cx="263547" cy="316507"/>
              </a:xfrm>
              <a:custGeom>
                <a:avLst/>
                <a:gdLst/>
                <a:ahLst/>
                <a:cxnLst/>
                <a:rect l="l" t="t" r="r" b="b"/>
                <a:pathLst>
                  <a:path w="1503" h="1805" extrusionOk="0">
                    <a:moveTo>
                      <a:pt x="458" y="0"/>
                    </a:moveTo>
                    <a:cubicBezTo>
                      <a:pt x="447" y="11"/>
                      <a:pt x="439" y="21"/>
                      <a:pt x="430" y="32"/>
                    </a:cubicBezTo>
                    <a:cubicBezTo>
                      <a:pt x="426" y="38"/>
                      <a:pt x="420" y="47"/>
                      <a:pt x="415" y="55"/>
                    </a:cubicBezTo>
                    <a:cubicBezTo>
                      <a:pt x="343" y="165"/>
                      <a:pt x="305" y="294"/>
                      <a:pt x="252" y="415"/>
                    </a:cubicBezTo>
                    <a:cubicBezTo>
                      <a:pt x="195" y="554"/>
                      <a:pt x="132" y="692"/>
                      <a:pt x="68" y="829"/>
                    </a:cubicBezTo>
                    <a:cubicBezTo>
                      <a:pt x="1" y="978"/>
                      <a:pt x="58" y="1062"/>
                      <a:pt x="181" y="1157"/>
                    </a:cubicBezTo>
                    <a:cubicBezTo>
                      <a:pt x="390" y="1320"/>
                      <a:pt x="597" y="1485"/>
                      <a:pt x="807" y="1648"/>
                    </a:cubicBezTo>
                    <a:lnTo>
                      <a:pt x="819" y="1659"/>
                    </a:lnTo>
                    <a:lnTo>
                      <a:pt x="965" y="1773"/>
                    </a:lnTo>
                    <a:cubicBezTo>
                      <a:pt x="993" y="1790"/>
                      <a:pt x="1027" y="1803"/>
                      <a:pt x="1061" y="1805"/>
                    </a:cubicBezTo>
                    <a:cubicBezTo>
                      <a:pt x="1084" y="1805"/>
                      <a:pt x="1224" y="1439"/>
                      <a:pt x="1238" y="1409"/>
                    </a:cubicBezTo>
                    <a:lnTo>
                      <a:pt x="1382" y="1088"/>
                    </a:lnTo>
                    <a:cubicBezTo>
                      <a:pt x="1403" y="1039"/>
                      <a:pt x="1431" y="994"/>
                      <a:pt x="1456" y="946"/>
                    </a:cubicBezTo>
                    <a:cubicBezTo>
                      <a:pt x="1469" y="923"/>
                      <a:pt x="1477" y="899"/>
                      <a:pt x="1490" y="876"/>
                    </a:cubicBezTo>
                    <a:cubicBezTo>
                      <a:pt x="1501" y="857"/>
                      <a:pt x="1503" y="834"/>
                      <a:pt x="1496" y="815"/>
                    </a:cubicBezTo>
                    <a:cubicBezTo>
                      <a:pt x="1482" y="791"/>
                      <a:pt x="1458" y="772"/>
                      <a:pt x="1435" y="760"/>
                    </a:cubicBezTo>
                    <a:cubicBezTo>
                      <a:pt x="1412" y="745"/>
                      <a:pt x="1389" y="730"/>
                      <a:pt x="1367" y="715"/>
                    </a:cubicBezTo>
                    <a:lnTo>
                      <a:pt x="458" y="0"/>
                    </a:lnTo>
                    <a:close/>
                  </a:path>
                </a:pathLst>
              </a:custGeom>
              <a:solidFill>
                <a:srgbClr val="FCE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4775296" y="2138817"/>
                <a:ext cx="322464" cy="206562"/>
              </a:xfrm>
              <a:custGeom>
                <a:avLst/>
                <a:gdLst/>
                <a:ahLst/>
                <a:cxnLst/>
                <a:rect l="l" t="t" r="r" b="b"/>
                <a:pathLst>
                  <a:path w="1839" h="1178" extrusionOk="0">
                    <a:moveTo>
                      <a:pt x="800" y="0"/>
                    </a:moveTo>
                    <a:cubicBezTo>
                      <a:pt x="779" y="0"/>
                      <a:pt x="758" y="4"/>
                      <a:pt x="737" y="11"/>
                    </a:cubicBezTo>
                    <a:lnTo>
                      <a:pt x="320" y="203"/>
                    </a:lnTo>
                    <a:lnTo>
                      <a:pt x="185" y="267"/>
                    </a:lnTo>
                    <a:lnTo>
                      <a:pt x="155" y="279"/>
                    </a:lnTo>
                    <a:lnTo>
                      <a:pt x="56" y="326"/>
                    </a:lnTo>
                    <a:cubicBezTo>
                      <a:pt x="37" y="339"/>
                      <a:pt x="18" y="351"/>
                      <a:pt x="1" y="368"/>
                    </a:cubicBezTo>
                    <a:cubicBezTo>
                      <a:pt x="1" y="368"/>
                      <a:pt x="1" y="368"/>
                      <a:pt x="1" y="368"/>
                    </a:cubicBezTo>
                    <a:cubicBezTo>
                      <a:pt x="19" y="368"/>
                      <a:pt x="388" y="671"/>
                      <a:pt x="415" y="692"/>
                    </a:cubicBezTo>
                    <a:cubicBezTo>
                      <a:pt x="523" y="776"/>
                      <a:pt x="623" y="872"/>
                      <a:pt x="726" y="958"/>
                    </a:cubicBezTo>
                    <a:cubicBezTo>
                      <a:pt x="779" y="1003"/>
                      <a:pt x="832" y="1045"/>
                      <a:pt x="889" y="1083"/>
                    </a:cubicBezTo>
                    <a:cubicBezTo>
                      <a:pt x="917" y="1104"/>
                      <a:pt x="946" y="1123"/>
                      <a:pt x="976" y="1140"/>
                    </a:cubicBezTo>
                    <a:cubicBezTo>
                      <a:pt x="1011" y="1161"/>
                      <a:pt x="1032" y="1178"/>
                      <a:pt x="1065" y="1178"/>
                    </a:cubicBezTo>
                    <a:cubicBezTo>
                      <a:pt x="1074" y="1178"/>
                      <a:pt x="1083" y="1177"/>
                      <a:pt x="1094" y="1174"/>
                    </a:cubicBezTo>
                    <a:cubicBezTo>
                      <a:pt x="1149" y="1162"/>
                      <a:pt x="1839" y="838"/>
                      <a:pt x="1837" y="821"/>
                    </a:cubicBezTo>
                    <a:cubicBezTo>
                      <a:pt x="1833" y="802"/>
                      <a:pt x="1826" y="783"/>
                      <a:pt x="1816" y="766"/>
                    </a:cubicBezTo>
                    <a:cubicBezTo>
                      <a:pt x="1805" y="747"/>
                      <a:pt x="1792" y="730"/>
                      <a:pt x="1780" y="715"/>
                    </a:cubicBezTo>
                    <a:cubicBezTo>
                      <a:pt x="1731" y="650"/>
                      <a:pt x="1044" y="140"/>
                      <a:pt x="980" y="89"/>
                    </a:cubicBezTo>
                    <a:cubicBezTo>
                      <a:pt x="974" y="85"/>
                      <a:pt x="967" y="80"/>
                      <a:pt x="961" y="76"/>
                    </a:cubicBezTo>
                    <a:lnTo>
                      <a:pt x="921" y="42"/>
                    </a:lnTo>
                    <a:cubicBezTo>
                      <a:pt x="887" y="15"/>
                      <a:pt x="845" y="0"/>
                      <a:pt x="800" y="0"/>
                    </a:cubicBezTo>
                    <a:close/>
                  </a:path>
                </a:pathLst>
              </a:custGeom>
              <a:solidFill>
                <a:srgbClr val="F2B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6AB63FC-09D7-4242-A07E-9C892FF1465B}"/>
              </a:ext>
            </a:extLst>
          </p:cNvPr>
          <p:cNvSpPr/>
          <p:nvPr/>
        </p:nvSpPr>
        <p:spPr>
          <a:xfrm>
            <a:off x="266281" y="359381"/>
            <a:ext cx="8611437" cy="4424737"/>
          </a:xfrm>
          <a:prstGeom prst="rect">
            <a:avLst/>
          </a:prstGeom>
        </p:spPr>
        <p:txBody>
          <a:bodyPr wrap="square">
            <a:spAutoFit/>
          </a:bodyPr>
          <a:lstStyle/>
          <a:p>
            <a:pPr>
              <a:lnSpc>
                <a:spcPts val="3400"/>
              </a:lnSpc>
            </a:pPr>
            <a:r>
              <a:rPr lang="en-US" sz="2400" dirty="0">
                <a:latin typeface="Calibri" panose="020F0502020204030204" pitchFamily="34" charset="0"/>
                <a:cs typeface="Calibri" panose="020F0502020204030204" pitchFamily="34" charset="0"/>
              </a:rPr>
              <a:t>• If you finish your dinner, you </a:t>
            </a:r>
            <a:r>
              <a:rPr lang="en-US" sz="2400" b="1" dirty="0">
                <a:solidFill>
                  <a:srgbClr val="FF0000"/>
                </a:solidFill>
                <a:latin typeface="Calibri" panose="020F0502020204030204" pitchFamily="34" charset="0"/>
                <a:cs typeface="Calibri" panose="020F0502020204030204" pitchFamily="34" charset="0"/>
              </a:rPr>
              <a:t>can</a:t>
            </a:r>
            <a:r>
              <a:rPr lang="en-US" sz="2400" dirty="0">
                <a:latin typeface="Calibri" panose="020F0502020204030204" pitchFamily="34" charset="0"/>
                <a:cs typeface="Calibri" panose="020F0502020204030204" pitchFamily="34" charset="0"/>
              </a:rPr>
              <a:t> watch TV. </a:t>
            </a:r>
          </a:p>
          <a:p>
            <a:pPr algn="ctr">
              <a:lnSpc>
                <a:spcPts val="3400"/>
              </a:lnSpc>
            </a:pPr>
            <a:endParaRPr lang="en-US" sz="2400" dirty="0">
              <a:latin typeface="Calibri" panose="020F0502020204030204" pitchFamily="34" charset="0"/>
              <a:cs typeface="Calibri" panose="020F0502020204030204" pitchFamily="34" charset="0"/>
            </a:endParaRPr>
          </a:p>
          <a:p>
            <a:pPr>
              <a:lnSpc>
                <a:spcPts val="3400"/>
              </a:lnSpc>
            </a:pPr>
            <a:r>
              <a:rPr lang="en-US" sz="2400" dirty="0">
                <a:latin typeface="Calibri" panose="020F0502020204030204" pitchFamily="34" charset="0"/>
                <a:cs typeface="Calibri" panose="020F0502020204030204" pitchFamily="34" charset="0"/>
              </a:rPr>
              <a:t>• She </a:t>
            </a:r>
            <a:r>
              <a:rPr lang="en-US" sz="2400" b="1" dirty="0">
                <a:solidFill>
                  <a:srgbClr val="FF0000"/>
                </a:solidFill>
                <a:latin typeface="Calibri" panose="020F0502020204030204" pitchFamily="34" charset="0"/>
                <a:cs typeface="Calibri" panose="020F0502020204030204" pitchFamily="34" charset="0"/>
              </a:rPr>
              <a:t>can</a:t>
            </a:r>
            <a:r>
              <a:rPr lang="en-US" sz="2400" dirty="0">
                <a:latin typeface="Calibri" panose="020F0502020204030204" pitchFamily="34" charset="0"/>
                <a:cs typeface="Calibri" panose="020F0502020204030204" pitchFamily="34" charset="0"/>
              </a:rPr>
              <a:t> learn to become a good cook if she tries hard.</a:t>
            </a:r>
          </a:p>
          <a:p>
            <a:pPr>
              <a:lnSpc>
                <a:spcPts val="3400"/>
              </a:lnSpc>
            </a:pPr>
            <a:endParaRPr lang="en-US" sz="2400" dirty="0">
              <a:latin typeface="Calibri" panose="020F0502020204030204" pitchFamily="34" charset="0"/>
              <a:cs typeface="Calibri" panose="020F0502020204030204" pitchFamily="34" charset="0"/>
            </a:endParaRPr>
          </a:p>
          <a:p>
            <a:pPr>
              <a:lnSpc>
                <a:spcPts val="3400"/>
              </a:lnSpc>
            </a:pPr>
            <a:r>
              <a:rPr lang="en-US" sz="2400" dirty="0">
                <a:latin typeface="Calibri" panose="020F0502020204030204" pitchFamily="34" charset="0"/>
                <a:cs typeface="Calibri" panose="020F0502020204030204" pitchFamily="34" charset="0"/>
              </a:rPr>
              <a:t>• If he likes eating spicy food, he </a:t>
            </a:r>
            <a:r>
              <a:rPr lang="en-US" sz="2400" b="1" dirty="0">
                <a:solidFill>
                  <a:srgbClr val="FF0000"/>
                </a:solidFill>
                <a:latin typeface="Calibri" panose="020F0502020204030204" pitchFamily="34" charset="0"/>
                <a:cs typeface="Calibri" panose="020F0502020204030204" pitchFamily="34" charset="0"/>
              </a:rPr>
              <a:t>may/might </a:t>
            </a:r>
            <a:r>
              <a:rPr lang="en-US" sz="2400" dirty="0">
                <a:latin typeface="Calibri" panose="020F0502020204030204" pitchFamily="34" charset="0"/>
                <a:cs typeface="Calibri" panose="020F0502020204030204" pitchFamily="34" charset="0"/>
              </a:rPr>
              <a:t>add </a:t>
            </a:r>
            <a:r>
              <a:rPr lang="en-US" sz="2400" dirty="0" err="1">
                <a:latin typeface="Calibri" panose="020F0502020204030204" pitchFamily="34" charset="0"/>
                <a:cs typeface="Calibri" panose="020F0502020204030204" pitchFamily="34" charset="0"/>
              </a:rPr>
              <a:t>chilli</a:t>
            </a:r>
            <a:r>
              <a:rPr lang="en-US" sz="2400" dirty="0">
                <a:latin typeface="Calibri" panose="020F0502020204030204" pitchFamily="34" charset="0"/>
                <a:cs typeface="Calibri" panose="020F0502020204030204" pitchFamily="34" charset="0"/>
              </a:rPr>
              <a:t>. </a:t>
            </a:r>
          </a:p>
          <a:p>
            <a:pPr>
              <a:lnSpc>
                <a:spcPts val="3400"/>
              </a:lnSpc>
            </a:pPr>
            <a:endParaRPr lang="en-US" sz="2400" dirty="0">
              <a:latin typeface="Calibri" panose="020F0502020204030204" pitchFamily="34" charset="0"/>
              <a:cs typeface="Calibri" panose="020F0502020204030204" pitchFamily="34" charset="0"/>
            </a:endParaRPr>
          </a:p>
          <a:p>
            <a:pPr>
              <a:lnSpc>
                <a:spcPts val="3400"/>
              </a:lnSpc>
            </a:pPr>
            <a:r>
              <a:rPr lang="en-US" sz="2400" dirty="0">
                <a:latin typeface="Calibri" panose="020F0502020204030204" pitchFamily="34" charset="0"/>
                <a:cs typeface="Calibri" panose="020F0502020204030204" pitchFamily="34" charset="0"/>
              </a:rPr>
              <a:t>• If you don't want to get burnt, you </a:t>
            </a:r>
            <a:r>
              <a:rPr lang="en-US" sz="2400" b="1" dirty="0">
                <a:solidFill>
                  <a:srgbClr val="FF0000"/>
                </a:solidFill>
                <a:latin typeface="Calibri" panose="020F0502020204030204" pitchFamily="34" charset="0"/>
                <a:cs typeface="Calibri" panose="020F0502020204030204" pitchFamily="34" charset="0"/>
              </a:rPr>
              <a:t>must</a:t>
            </a:r>
            <a:r>
              <a:rPr lang="en-US" sz="2400" dirty="0">
                <a:latin typeface="Calibri" panose="020F0502020204030204" pitchFamily="34" charset="0"/>
                <a:cs typeface="Calibri" panose="020F0502020204030204" pitchFamily="34" charset="0"/>
              </a:rPr>
              <a:t> follow these safety instructions. </a:t>
            </a:r>
          </a:p>
          <a:p>
            <a:pPr>
              <a:lnSpc>
                <a:spcPts val="3400"/>
              </a:lnSpc>
            </a:pPr>
            <a:endParaRPr lang="en-US" sz="2400" dirty="0">
              <a:latin typeface="Calibri" panose="020F0502020204030204" pitchFamily="34" charset="0"/>
              <a:cs typeface="Calibri" panose="020F0502020204030204" pitchFamily="34" charset="0"/>
            </a:endParaRPr>
          </a:p>
          <a:p>
            <a:pPr>
              <a:lnSpc>
                <a:spcPts val="3400"/>
              </a:lnSpc>
            </a:pPr>
            <a:r>
              <a:rPr lang="en-US" sz="2400" dirty="0">
                <a:latin typeface="Calibri" panose="020F0502020204030204" pitchFamily="34" charset="0"/>
                <a:cs typeface="Calibri" panose="020F0502020204030204" pitchFamily="34" charset="0"/>
              </a:rPr>
              <a:t>• If you feel unwell, you </a:t>
            </a:r>
            <a:r>
              <a:rPr lang="en-US" sz="2400" b="1" dirty="0">
                <a:solidFill>
                  <a:srgbClr val="FF0000"/>
                </a:solidFill>
                <a:latin typeface="Calibri" panose="020F0502020204030204" pitchFamily="34" charset="0"/>
                <a:cs typeface="Calibri" panose="020F0502020204030204" pitchFamily="34" charset="0"/>
              </a:rPr>
              <a:t>shouldn't</a:t>
            </a:r>
            <a:r>
              <a:rPr lang="en-US" sz="2400" dirty="0">
                <a:latin typeface="Calibri" panose="020F0502020204030204" pitchFamily="34" charset="0"/>
                <a:cs typeface="Calibri" panose="020F0502020204030204" pitchFamily="34" charset="0"/>
              </a:rPr>
              <a:t> eat fast food. </a:t>
            </a:r>
          </a:p>
        </p:txBody>
      </p:sp>
      <p:sp>
        <p:nvSpPr>
          <p:cNvPr id="5" name="Rectangle 4">
            <a:extLst>
              <a:ext uri="{FF2B5EF4-FFF2-40B4-BE49-F238E27FC236}">
                <a16:creationId xmlns="" xmlns:a16="http://schemas.microsoft.com/office/drawing/2014/main" id="{4F427968-A893-A748-ACD2-44246B1BFFE2}"/>
              </a:ext>
            </a:extLst>
          </p:cNvPr>
          <p:cNvSpPr/>
          <p:nvPr/>
        </p:nvSpPr>
        <p:spPr>
          <a:xfrm>
            <a:off x="6217386" y="444704"/>
            <a:ext cx="1547218" cy="400110"/>
          </a:xfrm>
          <a:prstGeom prst="rect">
            <a:avLst/>
          </a:prstGeom>
          <a:ln w="19050">
            <a:solidFill>
              <a:schemeClr val="accent1"/>
            </a:solidFill>
          </a:ln>
        </p:spPr>
        <p:txBody>
          <a:bodyPr wrap="none">
            <a:spAutoFit/>
          </a:bodyPr>
          <a:lstStyle/>
          <a:p>
            <a:pPr algn="ctr"/>
            <a:r>
              <a:rPr lang="en-US" sz="2000" dirty="0">
                <a:latin typeface="Calibri" panose="020F0502020204030204" pitchFamily="34" charset="0"/>
                <a:cs typeface="Calibri" panose="020F0502020204030204" pitchFamily="34" charset="0"/>
              </a:rPr>
              <a:t>(permission) </a:t>
            </a:r>
            <a:endParaRPr lang="x-none" sz="2000" dirty="0"/>
          </a:p>
        </p:txBody>
      </p:sp>
      <p:sp>
        <p:nvSpPr>
          <p:cNvPr id="6" name="Rectangle 5">
            <a:extLst>
              <a:ext uri="{FF2B5EF4-FFF2-40B4-BE49-F238E27FC236}">
                <a16:creationId xmlns="" xmlns:a16="http://schemas.microsoft.com/office/drawing/2014/main" id="{8A0B54E4-9A38-5C4B-9944-B4EA1E2BFB1B}"/>
              </a:ext>
            </a:extLst>
          </p:cNvPr>
          <p:cNvSpPr/>
          <p:nvPr/>
        </p:nvSpPr>
        <p:spPr>
          <a:xfrm>
            <a:off x="7446820" y="1286915"/>
            <a:ext cx="1037463" cy="400110"/>
          </a:xfrm>
          <a:prstGeom prst="rect">
            <a:avLst/>
          </a:prstGeom>
          <a:ln w="19050">
            <a:solidFill>
              <a:schemeClr val="accent1"/>
            </a:solidFill>
          </a:ln>
        </p:spPr>
        <p:txBody>
          <a:bodyPr wrap="none">
            <a:spAutoFit/>
          </a:bodyPr>
          <a:lstStyle/>
          <a:p>
            <a:pPr algn="ctr"/>
            <a:r>
              <a:rPr lang="en-US" sz="2000" dirty="0">
                <a:latin typeface="Calibri" panose="020F0502020204030204" pitchFamily="34" charset="0"/>
                <a:cs typeface="Calibri" panose="020F0502020204030204" pitchFamily="34" charset="0"/>
              </a:rPr>
              <a:t>(ability) </a:t>
            </a:r>
            <a:endParaRPr lang="x-none" sz="2000" dirty="0"/>
          </a:p>
        </p:txBody>
      </p:sp>
      <p:sp>
        <p:nvSpPr>
          <p:cNvPr id="7" name="Rectangle 6">
            <a:extLst>
              <a:ext uri="{FF2B5EF4-FFF2-40B4-BE49-F238E27FC236}">
                <a16:creationId xmlns="" xmlns:a16="http://schemas.microsoft.com/office/drawing/2014/main" id="{0E648A0E-F800-AA42-BB27-D92A8112FB71}"/>
              </a:ext>
            </a:extLst>
          </p:cNvPr>
          <p:cNvSpPr/>
          <p:nvPr/>
        </p:nvSpPr>
        <p:spPr>
          <a:xfrm>
            <a:off x="7272093" y="2129125"/>
            <a:ext cx="1386918" cy="400110"/>
          </a:xfrm>
          <a:prstGeom prst="rect">
            <a:avLst/>
          </a:prstGeom>
          <a:ln w="19050">
            <a:solidFill>
              <a:schemeClr val="accent1"/>
            </a:solidFill>
          </a:ln>
        </p:spPr>
        <p:txBody>
          <a:bodyPr wrap="none">
            <a:spAutoFit/>
          </a:bodyPr>
          <a:lstStyle/>
          <a:p>
            <a:pPr algn="ctr"/>
            <a:r>
              <a:rPr lang="en-US" sz="2000" dirty="0">
                <a:latin typeface="Calibri" panose="020F0502020204030204" pitchFamily="34" charset="0"/>
                <a:cs typeface="Calibri" panose="020F0502020204030204" pitchFamily="34" charset="0"/>
              </a:rPr>
              <a:t>(possibility)</a:t>
            </a:r>
            <a:endParaRPr lang="x-none" sz="2000" dirty="0"/>
          </a:p>
        </p:txBody>
      </p:sp>
      <p:sp>
        <p:nvSpPr>
          <p:cNvPr id="8" name="Rectangle 7">
            <a:extLst>
              <a:ext uri="{FF2B5EF4-FFF2-40B4-BE49-F238E27FC236}">
                <a16:creationId xmlns="" xmlns:a16="http://schemas.microsoft.com/office/drawing/2014/main" id="{F956FF1D-DA28-AB42-9BFF-63E34AB95914}"/>
              </a:ext>
            </a:extLst>
          </p:cNvPr>
          <p:cNvSpPr/>
          <p:nvPr/>
        </p:nvSpPr>
        <p:spPr>
          <a:xfrm>
            <a:off x="7312969" y="3452599"/>
            <a:ext cx="1305165" cy="400110"/>
          </a:xfrm>
          <a:prstGeom prst="rect">
            <a:avLst/>
          </a:prstGeom>
          <a:ln w="19050">
            <a:solidFill>
              <a:schemeClr val="accent1"/>
            </a:solidFill>
          </a:ln>
        </p:spPr>
        <p:txBody>
          <a:bodyPr wrap="none">
            <a:spAutoFit/>
          </a:bodyPr>
          <a:lstStyle/>
          <a:p>
            <a:pPr algn="ctr"/>
            <a:r>
              <a:rPr lang="en-US" sz="2000" dirty="0">
                <a:latin typeface="Calibri" panose="020F0502020204030204" pitchFamily="34" charset="0"/>
                <a:cs typeface="Calibri" panose="020F0502020204030204" pitchFamily="34" charset="0"/>
              </a:rPr>
              <a:t>(necessity)</a:t>
            </a:r>
            <a:endParaRPr lang="x-none" sz="2000" dirty="0"/>
          </a:p>
        </p:txBody>
      </p:sp>
      <p:sp>
        <p:nvSpPr>
          <p:cNvPr id="9" name="Rectangle 8">
            <a:extLst>
              <a:ext uri="{FF2B5EF4-FFF2-40B4-BE49-F238E27FC236}">
                <a16:creationId xmlns="" xmlns:a16="http://schemas.microsoft.com/office/drawing/2014/main" id="{1E23A696-59C7-134D-B315-095278FA0F8E}"/>
              </a:ext>
            </a:extLst>
          </p:cNvPr>
          <p:cNvSpPr/>
          <p:nvPr/>
        </p:nvSpPr>
        <p:spPr>
          <a:xfrm>
            <a:off x="7312969" y="4298979"/>
            <a:ext cx="1011815" cy="400110"/>
          </a:xfrm>
          <a:prstGeom prst="rect">
            <a:avLst/>
          </a:prstGeom>
          <a:ln w="19050">
            <a:solidFill>
              <a:schemeClr val="accent1"/>
            </a:solidFill>
          </a:ln>
        </p:spPr>
        <p:txBody>
          <a:bodyPr wrap="none">
            <a:spAutoFit/>
          </a:bodyPr>
          <a:lstStyle/>
          <a:p>
            <a:pPr algn="ctr"/>
            <a:r>
              <a:rPr lang="en-US" sz="2000" dirty="0">
                <a:latin typeface="Calibri" panose="020F0502020204030204" pitchFamily="34" charset="0"/>
                <a:cs typeface="Calibri" panose="020F0502020204030204" pitchFamily="34" charset="0"/>
              </a:rPr>
              <a:t>(advice)</a:t>
            </a:r>
            <a:endParaRPr lang="x-none" sz="2000" dirty="0"/>
          </a:p>
        </p:txBody>
      </p:sp>
    </p:spTree>
    <p:extLst>
      <p:ext uri="{BB962C8B-B14F-4D97-AF65-F5344CB8AC3E}">
        <p14:creationId xmlns="" xmlns:p14="http://schemas.microsoft.com/office/powerpoint/2010/main" val="27511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810F3C1-934B-694E-B719-DFD5F4B3830F}"/>
              </a:ext>
            </a:extLst>
          </p:cNvPr>
          <p:cNvSpPr/>
          <p:nvPr/>
        </p:nvSpPr>
        <p:spPr>
          <a:xfrm>
            <a:off x="168442" y="216644"/>
            <a:ext cx="8807116" cy="369332"/>
          </a:xfrm>
          <a:prstGeom prst="rect">
            <a:avLst/>
          </a:prstGeom>
          <a:ln>
            <a:solidFill>
              <a:schemeClr val="accent1"/>
            </a:solidFill>
          </a:ln>
        </p:spPr>
        <p:txBody>
          <a:bodyPr wrap="square">
            <a:spAutoFit/>
          </a:bodyPr>
          <a:lstStyle/>
          <a:p>
            <a:r>
              <a:rPr lang="en-US" sz="1800" b="1" dirty="0">
                <a:latin typeface="MyriadPro" panose="020B0503030403020204" pitchFamily="34" charset="0"/>
              </a:rPr>
              <a:t>Ex 5. Work individually. Match the first half of the sentence in A with the second half in B. </a:t>
            </a:r>
            <a:endParaRPr lang="en-US" sz="1800" dirty="0"/>
          </a:p>
        </p:txBody>
      </p:sp>
      <p:pic>
        <p:nvPicPr>
          <p:cNvPr id="6" name="Picture 5">
            <a:extLst>
              <a:ext uri="{FF2B5EF4-FFF2-40B4-BE49-F238E27FC236}">
                <a16:creationId xmlns="" xmlns:a16="http://schemas.microsoft.com/office/drawing/2014/main" id="{7EDC0E56-13E8-AB43-9591-EC0EF627C531}"/>
              </a:ext>
            </a:extLst>
          </p:cNvPr>
          <p:cNvPicPr>
            <a:picLocks noChangeAspect="1"/>
          </p:cNvPicPr>
          <p:nvPr/>
        </p:nvPicPr>
        <p:blipFill>
          <a:blip r:embed="rId2"/>
          <a:stretch>
            <a:fillRect/>
          </a:stretch>
        </p:blipFill>
        <p:spPr>
          <a:xfrm>
            <a:off x="168442" y="585976"/>
            <a:ext cx="8468751" cy="4454343"/>
          </a:xfrm>
          <a:prstGeom prst="rect">
            <a:avLst/>
          </a:prstGeom>
        </p:spPr>
      </p:pic>
      <p:sp>
        <p:nvSpPr>
          <p:cNvPr id="7" name="Rectangle 6">
            <a:extLst>
              <a:ext uri="{FF2B5EF4-FFF2-40B4-BE49-F238E27FC236}">
                <a16:creationId xmlns="" xmlns:a16="http://schemas.microsoft.com/office/drawing/2014/main" id="{7A56D01A-EB3C-EB43-BDC6-F03324FA718C}"/>
              </a:ext>
            </a:extLst>
          </p:cNvPr>
          <p:cNvSpPr/>
          <p:nvPr/>
        </p:nvSpPr>
        <p:spPr>
          <a:xfrm>
            <a:off x="2923822" y="824089"/>
            <a:ext cx="2867378" cy="4216230"/>
          </a:xfrm>
          <a:prstGeom prst="rect">
            <a:avLst/>
          </a:prstGeom>
          <a:solidFill>
            <a:srgbClr val="FFFE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9" name="Straight Arrow Connector 8">
            <a:extLst>
              <a:ext uri="{FF2B5EF4-FFF2-40B4-BE49-F238E27FC236}">
                <a16:creationId xmlns="" xmlns:a16="http://schemas.microsoft.com/office/drawing/2014/main" id="{1E41806A-C54F-CD4F-B282-2A1BFB09F756}"/>
              </a:ext>
            </a:extLst>
          </p:cNvPr>
          <p:cNvCxnSpPr/>
          <p:nvPr/>
        </p:nvCxnSpPr>
        <p:spPr>
          <a:xfrm>
            <a:off x="2731911" y="1061156"/>
            <a:ext cx="2968978" cy="15917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21549B9C-967B-3246-9911-30220568587D}"/>
              </a:ext>
            </a:extLst>
          </p:cNvPr>
          <p:cNvCxnSpPr>
            <a:cxnSpLocks/>
          </p:cNvCxnSpPr>
          <p:nvPr/>
        </p:nvCxnSpPr>
        <p:spPr>
          <a:xfrm>
            <a:off x="2856089" y="1715911"/>
            <a:ext cx="2935111" cy="22690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C5B4C9C0-A608-534F-A3EF-34E8F4AB0250}"/>
              </a:ext>
            </a:extLst>
          </p:cNvPr>
          <p:cNvCxnSpPr>
            <a:cxnSpLocks/>
          </p:cNvCxnSpPr>
          <p:nvPr/>
        </p:nvCxnSpPr>
        <p:spPr>
          <a:xfrm flipV="1">
            <a:off x="2799645" y="1158522"/>
            <a:ext cx="2968977" cy="14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204F3CB2-6D86-BF48-A5A5-1CDC7D4E3638}"/>
              </a:ext>
            </a:extLst>
          </p:cNvPr>
          <p:cNvCxnSpPr>
            <a:cxnSpLocks/>
          </p:cNvCxnSpPr>
          <p:nvPr/>
        </p:nvCxnSpPr>
        <p:spPr>
          <a:xfrm flipV="1">
            <a:off x="2754489" y="1905706"/>
            <a:ext cx="2975219" cy="12438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8A181B8C-3E28-9248-AAD0-645342C04AD6}"/>
              </a:ext>
            </a:extLst>
          </p:cNvPr>
          <p:cNvCxnSpPr>
            <a:cxnSpLocks/>
          </p:cNvCxnSpPr>
          <p:nvPr/>
        </p:nvCxnSpPr>
        <p:spPr>
          <a:xfrm>
            <a:off x="2968978" y="3815645"/>
            <a:ext cx="2783308" cy="916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EF7C684D-6649-4040-B46F-F2E8B690C155}"/>
              </a:ext>
            </a:extLst>
          </p:cNvPr>
          <p:cNvCxnSpPr>
            <a:cxnSpLocks/>
          </p:cNvCxnSpPr>
          <p:nvPr/>
        </p:nvCxnSpPr>
        <p:spPr>
          <a:xfrm flipV="1">
            <a:off x="2844801" y="3309762"/>
            <a:ext cx="2923821" cy="12735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0335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B2B96-5418-DB46-A006-0A78519D80C1}"/>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Ex6. What will you say in these situations? </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x-none"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 xmlns:a16="http://schemas.microsoft.com/office/drawing/2014/main" id="{ABEBE0E0-E43B-8045-A664-75010E2FDC68}"/>
              </a:ext>
            </a:extLst>
          </p:cNvPr>
          <p:cNvSpPr/>
          <p:nvPr/>
        </p:nvSpPr>
        <p:spPr>
          <a:xfrm>
            <a:off x="463625" y="1159948"/>
            <a:ext cx="8386864" cy="1015663"/>
          </a:xfrm>
          <a:prstGeom prst="rect">
            <a:avLst/>
          </a:prstGeom>
        </p:spPr>
        <p:txBody>
          <a:bodyPr wrap="square">
            <a:spAutoFit/>
          </a:bodyPr>
          <a:lstStyle/>
          <a:p>
            <a:r>
              <a:rPr lang="x-none" sz="2000" i="1" dirty="0"/>
              <a:t>Your friend, Mai, is not good at cooking, but she wants to study abroad. You think learning to cook is a good idea because she can cook for herself when she's away from home. Give her some advice. </a:t>
            </a:r>
          </a:p>
        </p:txBody>
      </p:sp>
      <p:sp>
        <p:nvSpPr>
          <p:cNvPr id="7" name="Rectangle 6">
            <a:extLst>
              <a:ext uri="{FF2B5EF4-FFF2-40B4-BE49-F238E27FC236}">
                <a16:creationId xmlns="" xmlns:a16="http://schemas.microsoft.com/office/drawing/2014/main" id="{F833C021-A12C-4941-9209-4CB987A2B9BB}"/>
              </a:ext>
            </a:extLst>
          </p:cNvPr>
          <p:cNvSpPr/>
          <p:nvPr/>
        </p:nvSpPr>
        <p:spPr>
          <a:xfrm>
            <a:off x="463625" y="1156803"/>
            <a:ext cx="8386864" cy="1015663"/>
          </a:xfrm>
          <a:prstGeom prst="rect">
            <a:avLst/>
          </a:prstGeom>
        </p:spPr>
        <p:txBody>
          <a:bodyPr wrap="square">
            <a:spAutoFit/>
          </a:bodyPr>
          <a:lstStyle/>
          <a:p>
            <a:r>
              <a:rPr lang="x-none" sz="2000" i="1" dirty="0"/>
              <a:t>Your friend, Mai, is not good at cooking, but she wants to study abroad. You think learning to cook is a good idea because she can cook for herself when she's away from home. Give her </a:t>
            </a:r>
            <a:r>
              <a:rPr lang="x-none" sz="2000" i="1" u="sng" dirty="0">
                <a:solidFill>
                  <a:srgbClr val="FF0000"/>
                </a:solidFill>
              </a:rPr>
              <a:t>some advice</a:t>
            </a:r>
            <a:r>
              <a:rPr lang="x-none" sz="2000" i="1" dirty="0"/>
              <a:t>. </a:t>
            </a:r>
          </a:p>
        </p:txBody>
      </p:sp>
      <p:sp>
        <p:nvSpPr>
          <p:cNvPr id="6" name="Rectangle 5">
            <a:extLst>
              <a:ext uri="{FF2B5EF4-FFF2-40B4-BE49-F238E27FC236}">
                <a16:creationId xmlns="" xmlns:a16="http://schemas.microsoft.com/office/drawing/2014/main" id="{A42717F8-AE03-C34E-BC78-EDDEA41B4B10}"/>
              </a:ext>
            </a:extLst>
          </p:cNvPr>
          <p:cNvSpPr/>
          <p:nvPr/>
        </p:nvSpPr>
        <p:spPr>
          <a:xfrm>
            <a:off x="463625" y="2737057"/>
            <a:ext cx="7875874" cy="461665"/>
          </a:xfrm>
          <a:prstGeom prst="rect">
            <a:avLst/>
          </a:prstGeom>
          <a:ln>
            <a:solidFill>
              <a:srgbClr val="FF0000"/>
            </a:solidFill>
          </a:ln>
        </p:spPr>
        <p:txBody>
          <a:bodyPr wrap="none">
            <a:spAutoFit/>
          </a:bodyPr>
          <a:lstStyle/>
          <a:p>
            <a:r>
              <a:rPr lang="en-US" sz="2400" i="1" dirty="0">
                <a:solidFill>
                  <a:srgbClr val="FF0000"/>
                </a:solidFill>
                <a:latin typeface="Helvetica Neue" panose="02000503000000020004" pitchFamily="2" charset="0"/>
                <a:sym typeface="Wingdings" pitchFamily="2" charset="2"/>
              </a:rPr>
              <a:t> </a:t>
            </a:r>
            <a:r>
              <a:rPr lang="en-US" sz="2400" i="1" dirty="0">
                <a:solidFill>
                  <a:srgbClr val="FF0000"/>
                </a:solidFill>
                <a:latin typeface="Helvetica Neue" panose="02000503000000020004" pitchFamily="2" charset="0"/>
              </a:rPr>
              <a:t>If you want to study abroad, you should learn to cook</a:t>
            </a:r>
            <a:endParaRPr lang="x-none" sz="2400" dirty="0">
              <a:solidFill>
                <a:srgbClr val="FF0000"/>
              </a:solidFill>
            </a:endParaRPr>
          </a:p>
        </p:txBody>
      </p:sp>
    </p:spTree>
    <p:extLst>
      <p:ext uri="{BB962C8B-B14F-4D97-AF65-F5344CB8AC3E}">
        <p14:creationId xmlns="" xmlns:p14="http://schemas.microsoft.com/office/powerpoint/2010/main" val="343360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5953BFF-7752-4E41-B3B5-D92C011C2C5C}"/>
              </a:ext>
            </a:extLst>
          </p:cNvPr>
          <p:cNvSpPr/>
          <p:nvPr/>
        </p:nvSpPr>
        <p:spPr>
          <a:xfrm>
            <a:off x="112889" y="255002"/>
            <a:ext cx="9031111" cy="4154984"/>
          </a:xfrm>
          <a:prstGeom prst="rect">
            <a:avLst/>
          </a:prstGeom>
        </p:spPr>
        <p:txBody>
          <a:bodyPr wrap="square">
            <a:spAutoFit/>
          </a:bodyPr>
          <a:lstStyle/>
          <a:p>
            <a:r>
              <a:rPr lang="x-none" sz="2400" dirty="0">
                <a:latin typeface="Calibri" panose="020F0502020204030204" pitchFamily="34" charset="0"/>
                <a:cs typeface="Calibri" panose="020F0502020204030204" pitchFamily="34" charset="0"/>
              </a:rPr>
              <a:t>1.Your father likes salty food, but you think it is necessary to reduce the amount of salt in his food. Otherwise, his health will suffer. You share your opinion with him. </a:t>
            </a:r>
          </a:p>
          <a:p>
            <a:endParaRPr lang="x-none" sz="2400" dirty="0">
              <a:latin typeface="Calibri" panose="020F0502020204030204" pitchFamily="34" charset="0"/>
              <a:cs typeface="Calibri" panose="020F0502020204030204" pitchFamily="34" charset="0"/>
            </a:endParaRPr>
          </a:p>
          <a:p>
            <a:endParaRPr lang="x-none" sz="2400" dirty="0">
              <a:latin typeface="Calibri" panose="020F0502020204030204" pitchFamily="34" charset="0"/>
              <a:cs typeface="Calibri" panose="020F0502020204030204" pitchFamily="34" charset="0"/>
            </a:endParaRPr>
          </a:p>
          <a:p>
            <a:r>
              <a:rPr lang="x-none" sz="2400" dirty="0">
                <a:latin typeface="Calibri" panose="020F0502020204030204" pitchFamily="34" charset="0"/>
                <a:cs typeface="Calibri" panose="020F0502020204030204" pitchFamily="34" charset="0"/>
              </a:rPr>
              <a:t>2.Your brother is a good eater. He's able to eat three bowls of rice when he's hungry. You tell this to your friend. </a:t>
            </a:r>
          </a:p>
          <a:p>
            <a:endParaRPr lang="x-none" sz="2400" dirty="0">
              <a:latin typeface="Calibri" panose="020F0502020204030204" pitchFamily="34" charset="0"/>
              <a:cs typeface="Calibri" panose="020F0502020204030204" pitchFamily="34" charset="0"/>
            </a:endParaRPr>
          </a:p>
          <a:p>
            <a:endParaRPr lang="x-none" sz="2400" dirty="0">
              <a:latin typeface="Calibri" panose="020F0502020204030204" pitchFamily="34" charset="0"/>
              <a:cs typeface="Calibri" panose="020F0502020204030204" pitchFamily="34" charset="0"/>
            </a:endParaRPr>
          </a:p>
          <a:p>
            <a:r>
              <a:rPr lang="x-none" sz="2400" dirty="0">
                <a:latin typeface="Calibri" panose="020F0502020204030204" pitchFamily="34" charset="0"/>
                <a:cs typeface="Calibri" panose="020F0502020204030204" pitchFamily="34" charset="0"/>
              </a:rPr>
              <a:t>3.You want to take a cooking class. Your mum agrees but asks you to choose a class at the weekend. Here is what she says to you. </a:t>
            </a:r>
          </a:p>
        </p:txBody>
      </p:sp>
      <p:sp>
        <p:nvSpPr>
          <p:cNvPr id="5" name="Rectangle 4">
            <a:extLst>
              <a:ext uri="{FF2B5EF4-FFF2-40B4-BE49-F238E27FC236}">
                <a16:creationId xmlns="" xmlns:a16="http://schemas.microsoft.com/office/drawing/2014/main" id="{872446B1-B2F0-F543-AB1D-A8F1E8780134}"/>
              </a:ext>
            </a:extLst>
          </p:cNvPr>
          <p:cNvSpPr/>
          <p:nvPr/>
        </p:nvSpPr>
        <p:spPr>
          <a:xfrm>
            <a:off x="246334" y="1596880"/>
            <a:ext cx="8268610" cy="369332"/>
          </a:xfrm>
          <a:prstGeom prst="rect">
            <a:avLst/>
          </a:prstGeom>
          <a:ln>
            <a:noFill/>
          </a:ln>
        </p:spPr>
        <p:txBody>
          <a:bodyPr wrap="none">
            <a:spAutoFit/>
          </a:bodyPr>
          <a:lstStyle/>
          <a:p>
            <a:r>
              <a:rPr lang="en-US" sz="1800" b="1" i="1" dirty="0">
                <a:solidFill>
                  <a:srgbClr val="FF0000"/>
                </a:solidFill>
                <a:latin typeface="Calibri" panose="020F0502020204030204" pitchFamily="34" charset="0"/>
                <a:cs typeface="Calibri" panose="020F0502020204030204" pitchFamily="34" charset="0"/>
                <a:sym typeface="Wingdings" pitchFamily="2" charset="2"/>
              </a:rPr>
              <a:t> If you want to have good health, you must reduce the amount of salt in your food</a:t>
            </a:r>
            <a:endParaRPr lang="x-none" sz="1800" b="1" dirty="0">
              <a:solidFill>
                <a:srgbClr val="FF00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 xmlns:a16="http://schemas.microsoft.com/office/drawing/2014/main" id="{B57A8B14-4A16-C74C-AE33-466F6B0B2CCB}"/>
              </a:ext>
            </a:extLst>
          </p:cNvPr>
          <p:cNvSpPr/>
          <p:nvPr/>
        </p:nvSpPr>
        <p:spPr>
          <a:xfrm>
            <a:off x="236055" y="2992623"/>
            <a:ext cx="5588389" cy="369332"/>
          </a:xfrm>
          <a:prstGeom prst="rect">
            <a:avLst/>
          </a:prstGeom>
          <a:ln>
            <a:noFill/>
          </a:ln>
        </p:spPr>
        <p:txBody>
          <a:bodyPr wrap="none">
            <a:spAutoFit/>
          </a:bodyPr>
          <a:lstStyle/>
          <a:p>
            <a:r>
              <a:rPr lang="en-US" sz="1800" b="1" i="1" dirty="0">
                <a:solidFill>
                  <a:srgbClr val="FF0000"/>
                </a:solidFill>
                <a:latin typeface="Calibri" panose="020F0502020204030204" pitchFamily="34" charset="0"/>
                <a:cs typeface="Calibri" panose="020F0502020204030204" pitchFamily="34" charset="0"/>
                <a:sym typeface="Wingdings" pitchFamily="2" charset="2"/>
              </a:rPr>
              <a:t> If my brother is hungry, he can eat three bowls of rice</a:t>
            </a:r>
            <a:endParaRPr lang="x-none" sz="1800" b="1" dirty="0">
              <a:solidFill>
                <a:srgbClr val="FF00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 xmlns:a16="http://schemas.microsoft.com/office/drawing/2014/main" id="{070F5DC6-FDFF-D14F-8633-8F77C6E82D83}"/>
              </a:ext>
            </a:extLst>
          </p:cNvPr>
          <p:cNvSpPr/>
          <p:nvPr/>
        </p:nvSpPr>
        <p:spPr>
          <a:xfrm>
            <a:off x="224767" y="4415023"/>
            <a:ext cx="5412059" cy="369332"/>
          </a:xfrm>
          <a:prstGeom prst="rect">
            <a:avLst/>
          </a:prstGeom>
          <a:ln>
            <a:noFill/>
          </a:ln>
        </p:spPr>
        <p:txBody>
          <a:bodyPr wrap="none">
            <a:spAutoFit/>
          </a:bodyPr>
          <a:lstStyle/>
          <a:p>
            <a:r>
              <a:rPr lang="en-US" sz="1800" b="1" i="1" dirty="0">
                <a:solidFill>
                  <a:srgbClr val="FF0000"/>
                </a:solidFill>
                <a:latin typeface="Calibri" panose="020F0502020204030204" pitchFamily="34" charset="0"/>
                <a:cs typeface="Calibri" panose="020F0502020204030204" pitchFamily="34" charset="0"/>
                <a:sym typeface="Wingdings" pitchFamily="2" charset="2"/>
              </a:rPr>
              <a:t>  You can take a cooking class if it is at the weekend.</a:t>
            </a:r>
            <a:endParaRPr lang="x-none" sz="1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253802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AF51ED4A-42D5-EE46-B2DD-9A6194650395}"/>
              </a:ext>
            </a:extLst>
          </p:cNvPr>
          <p:cNvSpPr/>
          <p:nvPr/>
        </p:nvSpPr>
        <p:spPr>
          <a:xfrm>
            <a:off x="169333" y="293642"/>
            <a:ext cx="8647289" cy="3046988"/>
          </a:xfrm>
          <a:prstGeom prst="rect">
            <a:avLst/>
          </a:prstGeom>
        </p:spPr>
        <p:txBody>
          <a:bodyPr wrap="square">
            <a:spAutoFit/>
          </a:bodyPr>
          <a:lstStyle/>
          <a:p>
            <a:r>
              <a:rPr lang="x-none" sz="2400" dirty="0">
                <a:latin typeface="Calibri" panose="020F0502020204030204" pitchFamily="34" charset="0"/>
                <a:cs typeface="Calibri" panose="020F0502020204030204" pitchFamily="34" charset="0"/>
              </a:rPr>
              <a:t>4.Your friend offers you a slice of pork, but you see that it is undercooked. You refuse because it is possible that you will have a stomachache. You tell this to her. </a:t>
            </a:r>
          </a:p>
          <a:p>
            <a:endParaRPr lang="x-none" sz="2400" dirty="0">
              <a:latin typeface="Calibri" panose="020F0502020204030204" pitchFamily="34" charset="0"/>
              <a:cs typeface="Calibri" panose="020F0502020204030204" pitchFamily="34" charset="0"/>
            </a:endParaRPr>
          </a:p>
          <a:p>
            <a:endParaRPr lang="x-none" sz="2400" dirty="0">
              <a:latin typeface="Calibri" panose="020F0502020204030204" pitchFamily="34" charset="0"/>
              <a:cs typeface="Calibri" panose="020F0502020204030204" pitchFamily="34" charset="0"/>
            </a:endParaRPr>
          </a:p>
          <a:p>
            <a:endParaRPr lang="x-none" sz="2400" dirty="0">
              <a:latin typeface="Calibri" panose="020F0502020204030204" pitchFamily="34" charset="0"/>
              <a:cs typeface="Calibri" panose="020F0502020204030204" pitchFamily="34" charset="0"/>
            </a:endParaRPr>
          </a:p>
          <a:p>
            <a:r>
              <a:rPr lang="x-none" sz="2400" dirty="0">
                <a:latin typeface="Calibri" panose="020F0502020204030204" pitchFamily="34" charset="0"/>
                <a:cs typeface="Calibri" panose="020F0502020204030204" pitchFamily="34" charset="0"/>
              </a:rPr>
              <a:t>5.Your sister is making a cake. You advise her to whisk the eggs for 10 minutes so that the cake is lighter </a:t>
            </a:r>
          </a:p>
        </p:txBody>
      </p:sp>
      <p:sp>
        <p:nvSpPr>
          <p:cNvPr id="5" name="Rectangle 4">
            <a:extLst>
              <a:ext uri="{FF2B5EF4-FFF2-40B4-BE49-F238E27FC236}">
                <a16:creationId xmlns="" xmlns:a16="http://schemas.microsoft.com/office/drawing/2014/main" id="{E9BF6690-6114-6247-AC70-66F0BB2D810C}"/>
              </a:ext>
            </a:extLst>
          </p:cNvPr>
          <p:cNvSpPr/>
          <p:nvPr/>
        </p:nvSpPr>
        <p:spPr>
          <a:xfrm>
            <a:off x="327378" y="1817136"/>
            <a:ext cx="7964040" cy="461665"/>
          </a:xfrm>
          <a:prstGeom prst="rect">
            <a:avLst/>
          </a:prstGeom>
          <a:ln>
            <a:noFill/>
          </a:ln>
        </p:spPr>
        <p:txBody>
          <a:bodyPr wrap="none">
            <a:spAutoFit/>
          </a:bodyPr>
          <a:lstStyle/>
          <a:p>
            <a:r>
              <a:rPr lang="en-US" sz="2400" b="1" i="1" dirty="0">
                <a:solidFill>
                  <a:srgbClr val="FF0000"/>
                </a:solidFill>
                <a:latin typeface="Calibri" panose="020F0502020204030204" pitchFamily="34" charset="0"/>
                <a:cs typeface="Calibri" panose="020F0502020204030204" pitchFamily="34" charset="0"/>
                <a:sym typeface="Wingdings" pitchFamily="2" charset="2"/>
              </a:rPr>
              <a:t>  If I eat this undercooked pork, I may have a stomachache.</a:t>
            </a:r>
            <a:endParaRPr lang="x-none" sz="2400" b="1" dirty="0">
              <a:solidFill>
                <a:srgbClr val="FF00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 xmlns:a16="http://schemas.microsoft.com/office/drawing/2014/main" id="{B6A5B2CB-A65E-5648-945B-1CF66743C59E}"/>
              </a:ext>
            </a:extLst>
          </p:cNvPr>
          <p:cNvSpPr/>
          <p:nvPr/>
        </p:nvSpPr>
        <p:spPr>
          <a:xfrm>
            <a:off x="327379" y="3521758"/>
            <a:ext cx="8229600" cy="830997"/>
          </a:xfrm>
          <a:prstGeom prst="rect">
            <a:avLst/>
          </a:prstGeom>
          <a:ln>
            <a:noFill/>
          </a:ln>
        </p:spPr>
        <p:txBody>
          <a:bodyPr wrap="square">
            <a:spAutoFit/>
          </a:bodyPr>
          <a:lstStyle/>
          <a:p>
            <a:r>
              <a:rPr lang="en-US" sz="2400" b="1" i="1" dirty="0">
                <a:solidFill>
                  <a:srgbClr val="FF0000"/>
                </a:solidFill>
                <a:latin typeface="Calibri" panose="020F0502020204030204" pitchFamily="34" charset="0"/>
                <a:cs typeface="Calibri" panose="020F0502020204030204" pitchFamily="34" charset="0"/>
                <a:sym typeface="Wingdings" pitchFamily="2" charset="2"/>
              </a:rPr>
              <a:t>  You should whisk the eggs for 10 minutes if you want a lighter cake.</a:t>
            </a:r>
            <a:endParaRPr lang="x-none"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28506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6333" y="248356"/>
            <a:ext cx="8520600" cy="3416400"/>
          </a:xfrm>
        </p:spPr>
        <p:txBody>
          <a:bodyPr/>
          <a:lstStyle/>
          <a:p>
            <a:pPr>
              <a:buNone/>
            </a:pPr>
            <a:r>
              <a:rPr lang="en-US" sz="2400" b="1" dirty="0" smtClean="0"/>
              <a:t>Money, time, homework, </a:t>
            </a:r>
          </a:p>
          <a:p>
            <a:pPr>
              <a:buNone/>
            </a:pPr>
            <a:endParaRPr lang="en-US" dirty="0" smtClean="0"/>
          </a:p>
          <a:p>
            <a:pPr>
              <a:buNone/>
            </a:pPr>
            <a:r>
              <a:rPr lang="en-US" sz="3600" dirty="0" smtClean="0"/>
              <a:t>Luggage, furniture,</a:t>
            </a:r>
            <a:endParaRPr lang="en-US" sz="3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5A6932-39FA-3548-AAFE-EE0E90D135ED}"/>
              </a:ext>
            </a:extLst>
          </p:cNvPr>
          <p:cNvSpPr>
            <a:spLocks noGrp="1"/>
          </p:cNvSpPr>
          <p:nvPr>
            <p:ph type="title"/>
          </p:nvPr>
        </p:nvSpPr>
        <p:spPr>
          <a:xfrm>
            <a:off x="324477" y="185294"/>
            <a:ext cx="8216700" cy="572700"/>
          </a:xfrm>
        </p:spPr>
        <p:txBody>
          <a:bodyPr/>
          <a:lstStyle/>
          <a:p>
            <a:r>
              <a:rPr lang="en-US" b="1" dirty="0">
                <a:latin typeface="Calibri" panose="020F0502020204030204" pitchFamily="34" charset="0"/>
                <a:cs typeface="Calibri" panose="020F0502020204030204" pitchFamily="34" charset="0"/>
              </a:rPr>
              <a:t>Quantifiers: review</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endParaRPr lang="x-none" dirty="0">
              <a:latin typeface="Calibri" panose="020F0502020204030204" pitchFamily="34" charset="0"/>
              <a:cs typeface="Calibri" panose="020F0502020204030204" pitchFamily="34" charset="0"/>
            </a:endParaRPr>
          </a:p>
        </p:txBody>
      </p:sp>
      <p:sp>
        <p:nvSpPr>
          <p:cNvPr id="11" name="Hình chữ nhật 4">
            <a:extLst>
              <a:ext uri="{FF2B5EF4-FFF2-40B4-BE49-F238E27FC236}">
                <a16:creationId xmlns="" xmlns:a16="http://schemas.microsoft.com/office/drawing/2014/main" id="{201DCA53-B4BF-4F45-8F5A-C661E0360E2C}"/>
              </a:ext>
            </a:extLst>
          </p:cNvPr>
          <p:cNvSpPr/>
          <p:nvPr/>
        </p:nvSpPr>
        <p:spPr>
          <a:xfrm>
            <a:off x="443897" y="886982"/>
            <a:ext cx="863250" cy="620157"/>
          </a:xfrm>
          <a:prstGeom prst="rect">
            <a:avLst/>
          </a:prstGeom>
          <a:solidFill>
            <a:srgbClr val="FDFA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a:t>
            </a:r>
            <a:endParaRPr kumimoji="0" lang="vi-VN" sz="40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2" name="Hình chữ nhật 5">
            <a:extLst>
              <a:ext uri="{FF2B5EF4-FFF2-40B4-BE49-F238E27FC236}">
                <a16:creationId xmlns="" xmlns:a16="http://schemas.microsoft.com/office/drawing/2014/main" id="{A6DF1992-0241-504D-8D7F-E0D8042DF304}"/>
              </a:ext>
            </a:extLst>
          </p:cNvPr>
          <p:cNvSpPr/>
          <p:nvPr/>
        </p:nvSpPr>
        <p:spPr>
          <a:xfrm>
            <a:off x="1642809" y="886982"/>
            <a:ext cx="863250" cy="620157"/>
          </a:xfrm>
          <a:prstGeom prst="rect">
            <a:avLst/>
          </a:prstGeom>
          <a:solidFill>
            <a:srgbClr val="FDFA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an</a:t>
            </a:r>
            <a:endParaRPr kumimoji="0" lang="vi-VN" sz="40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3" name="Hình chữ nhật: Góc Tròn 7">
            <a:extLst>
              <a:ext uri="{FF2B5EF4-FFF2-40B4-BE49-F238E27FC236}">
                <a16:creationId xmlns="" xmlns:a16="http://schemas.microsoft.com/office/drawing/2014/main" id="{4AA24766-8337-3D48-BEFB-F57B154483E0}"/>
              </a:ext>
            </a:extLst>
          </p:cNvPr>
          <p:cNvSpPr/>
          <p:nvPr/>
        </p:nvSpPr>
        <p:spPr>
          <a:xfrm>
            <a:off x="3478670" y="1103846"/>
            <a:ext cx="4608877" cy="461665"/>
          </a:xfrm>
          <a:prstGeom prst="roundRect">
            <a:avLst/>
          </a:prstGeom>
          <a:solidFill>
            <a:srgbClr val="FFFFFF"/>
          </a:solidFill>
          <a:ln w="25400" cap="flat" cmpd="sng" algn="ctr">
            <a:solidFill>
              <a:srgbClr val="36665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Indefinite article </a:t>
            </a:r>
            <a:endParaRPr kumimoji="0" lang="vi-VN" sz="28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15" name="Hộp Văn bản 12">
            <a:extLst>
              <a:ext uri="{FF2B5EF4-FFF2-40B4-BE49-F238E27FC236}">
                <a16:creationId xmlns="" xmlns:a16="http://schemas.microsoft.com/office/drawing/2014/main" id="{24B40305-9B66-3B43-BD29-0D4EB4F270A0}"/>
              </a:ext>
            </a:extLst>
          </p:cNvPr>
          <p:cNvSpPr txBox="1"/>
          <p:nvPr/>
        </p:nvSpPr>
        <p:spPr>
          <a:xfrm>
            <a:off x="3234680" y="341672"/>
            <a:ext cx="694184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e.g. There’s </a:t>
            </a:r>
            <a:r>
              <a:rPr kumimoji="0" lang="en-US" sz="2400" b="1" i="0"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a:t>
            </a:r>
            <a:r>
              <a:rPr kumimoji="0" lang="en-US"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boy leaning on the fence.  </a:t>
            </a:r>
            <a:endParaRPr kumimoji="0" lang="vi-VN"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Hình chữ nhật 4">
            <a:extLst>
              <a:ext uri="{FF2B5EF4-FFF2-40B4-BE49-F238E27FC236}">
                <a16:creationId xmlns="" xmlns:a16="http://schemas.microsoft.com/office/drawing/2014/main" id="{2219F649-649E-7445-818A-0F0E22E63B5B}"/>
              </a:ext>
            </a:extLst>
          </p:cNvPr>
          <p:cNvSpPr/>
          <p:nvPr/>
        </p:nvSpPr>
        <p:spPr>
          <a:xfrm>
            <a:off x="615798" y="2564613"/>
            <a:ext cx="1890261" cy="572700"/>
          </a:xfrm>
          <a:prstGeom prst="rect">
            <a:avLst/>
          </a:prstGeom>
          <a:solidFill>
            <a:srgbClr val="FDFA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some</a:t>
            </a:r>
            <a:endParaRPr kumimoji="0" lang="vi-VN" sz="36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8" name="Hình chữ nhật 4">
            <a:extLst>
              <a:ext uri="{FF2B5EF4-FFF2-40B4-BE49-F238E27FC236}">
                <a16:creationId xmlns="" xmlns:a16="http://schemas.microsoft.com/office/drawing/2014/main" id="{5DB70441-2BB5-854A-B31E-181C93B0440D}"/>
              </a:ext>
            </a:extLst>
          </p:cNvPr>
          <p:cNvSpPr/>
          <p:nvPr/>
        </p:nvSpPr>
        <p:spPr>
          <a:xfrm>
            <a:off x="618438" y="4276538"/>
            <a:ext cx="1890261" cy="572700"/>
          </a:xfrm>
          <a:prstGeom prst="rect">
            <a:avLst/>
          </a:prstGeom>
          <a:solidFill>
            <a:srgbClr val="FDFA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any</a:t>
            </a:r>
            <a:endParaRPr kumimoji="0" lang="vi-VN" sz="3600" b="0"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9" name="Hình chữ nhật: Góc Tròn 7">
            <a:extLst>
              <a:ext uri="{FF2B5EF4-FFF2-40B4-BE49-F238E27FC236}">
                <a16:creationId xmlns="" xmlns:a16="http://schemas.microsoft.com/office/drawing/2014/main" id="{4D4BB58F-393D-794B-B40C-66A24087B633}"/>
              </a:ext>
            </a:extLst>
          </p:cNvPr>
          <p:cNvSpPr/>
          <p:nvPr/>
        </p:nvSpPr>
        <p:spPr>
          <a:xfrm>
            <a:off x="3478669" y="2501758"/>
            <a:ext cx="4777317" cy="655591"/>
          </a:xfrm>
          <a:prstGeom prst="roundRect">
            <a:avLst/>
          </a:prstGeom>
          <a:solidFill>
            <a:srgbClr val="FFFFFF"/>
          </a:solidFill>
          <a:ln w="25400" cap="flat" cmpd="sng" algn="ctr">
            <a:solidFill>
              <a:srgbClr val="366658">
                <a:shade val="50000"/>
              </a:srgbClr>
            </a:solidFill>
            <a:prstDash val="solid"/>
          </a:ln>
          <a:effectLst/>
        </p:spPr>
        <p:txBody>
          <a:bodyPr rtlCol="0" anchor="ctr"/>
          <a:lstStyle/>
          <a:p>
            <a:pPr lvl="0" algn="ctr">
              <a:buClrTx/>
            </a:pPr>
            <a:r>
              <a:rPr lang="en-US" sz="2000" dirty="0">
                <a:solidFill>
                  <a:sysClr val="windowText" lastClr="000000"/>
                </a:solidFill>
                <a:latin typeface="Calibri" panose="020F0502020204030204" pitchFamily="34" charset="0"/>
                <a:ea typeface="+mn-ea"/>
                <a:cs typeface="Calibri" panose="020F0502020204030204" pitchFamily="34" charset="0"/>
              </a:rPr>
              <a:t>the affirmative with plural countable nouns or uncountable nouns</a:t>
            </a:r>
            <a:endParaRPr kumimoji="0" lang="vi-VN" sz="20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0" name="Hình chữ nhật: Góc Tròn 7">
            <a:extLst>
              <a:ext uri="{FF2B5EF4-FFF2-40B4-BE49-F238E27FC236}">
                <a16:creationId xmlns="" xmlns:a16="http://schemas.microsoft.com/office/drawing/2014/main" id="{0C330A6A-6691-564E-A5B6-3CBBEA15125A}"/>
              </a:ext>
            </a:extLst>
          </p:cNvPr>
          <p:cNvSpPr/>
          <p:nvPr/>
        </p:nvSpPr>
        <p:spPr>
          <a:xfrm>
            <a:off x="3478669" y="4200179"/>
            <a:ext cx="4777317" cy="655591"/>
          </a:xfrm>
          <a:prstGeom prst="roundRect">
            <a:avLst/>
          </a:prstGeom>
          <a:solidFill>
            <a:srgbClr val="FFFFFF"/>
          </a:solidFill>
          <a:ln w="25400" cap="flat" cmpd="sng" algn="ctr">
            <a:solidFill>
              <a:srgbClr val="366658">
                <a:shade val="50000"/>
              </a:srgbClr>
            </a:solidFill>
            <a:prstDash val="solid"/>
          </a:ln>
          <a:effectLst/>
        </p:spPr>
        <p:txBody>
          <a:bodyPr rtlCol="0" anchor="ctr"/>
          <a:lstStyle/>
          <a:p>
            <a:pPr lvl="0" algn="ctr">
              <a:buClrTx/>
            </a:pPr>
            <a:r>
              <a:rPr lang="en-US" sz="2000" dirty="0">
                <a:solidFill>
                  <a:sysClr val="windowText" lastClr="000000"/>
                </a:solidFill>
                <a:latin typeface="Calibri" panose="020F0502020204030204" pitchFamily="34" charset="0"/>
                <a:ea typeface="+mn-ea"/>
                <a:cs typeface="Calibri" panose="020F0502020204030204" pitchFamily="34" charset="0"/>
              </a:rPr>
              <a:t>in questions and negations</a:t>
            </a:r>
            <a:endParaRPr kumimoji="0" lang="vi-VN" sz="20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21" name="Hộp Văn bản 12">
            <a:extLst>
              <a:ext uri="{FF2B5EF4-FFF2-40B4-BE49-F238E27FC236}">
                <a16:creationId xmlns="" xmlns:a16="http://schemas.microsoft.com/office/drawing/2014/main" id="{DD53F45B-D45A-2146-B344-136873ED802E}"/>
              </a:ext>
            </a:extLst>
          </p:cNvPr>
          <p:cNvSpPr txBox="1"/>
          <p:nvPr/>
        </p:nvSpPr>
        <p:spPr>
          <a:xfrm>
            <a:off x="485434" y="1709668"/>
            <a:ext cx="6941840" cy="830997"/>
          </a:xfrm>
          <a:prstGeom prst="rect">
            <a:avLst/>
          </a:prstGeom>
          <a:noFill/>
        </p:spPr>
        <p:txBody>
          <a:bodyPr wrap="square" rtlCol="0">
            <a:spAutoFit/>
          </a:bodyPr>
          <a:lstStyle/>
          <a:p>
            <a:pPr lvl="0">
              <a:buClrTx/>
            </a:pPr>
            <a:r>
              <a:rPr lang="en-US" sz="2400" dirty="0" err="1">
                <a:solidFill>
                  <a:srgbClr val="002060"/>
                </a:solidFill>
                <a:latin typeface="Calibri" panose="020F0502020204030204" pitchFamily="34" charset="0"/>
                <a:cs typeface="Calibri" panose="020F0502020204030204" pitchFamily="34" charset="0"/>
              </a:rPr>
              <a:t>E.g</a:t>
            </a:r>
            <a:r>
              <a:rPr lang="en-US" sz="2400" dirty="0">
                <a:solidFill>
                  <a:srgbClr val="002060"/>
                </a:solidFill>
                <a:latin typeface="Calibri" panose="020F0502020204030204" pitchFamily="34" charset="0"/>
                <a:cs typeface="Calibri" panose="020F0502020204030204" pitchFamily="34" charset="0"/>
              </a:rPr>
              <a:t>: There are </a:t>
            </a:r>
            <a:r>
              <a:rPr lang="en-US" sz="2400" b="1" dirty="0">
                <a:solidFill>
                  <a:srgbClr val="FF0000"/>
                </a:solidFill>
                <a:latin typeface="Calibri" panose="020F0502020204030204" pitchFamily="34" charset="0"/>
                <a:cs typeface="Calibri" panose="020F0502020204030204" pitchFamily="34" charset="0"/>
              </a:rPr>
              <a:t>some</a:t>
            </a:r>
            <a:r>
              <a:rPr lang="en-US" sz="2400" dirty="0">
                <a:solidFill>
                  <a:srgbClr val="002060"/>
                </a:solidFill>
                <a:latin typeface="Calibri" panose="020F0502020204030204" pitchFamily="34" charset="0"/>
                <a:cs typeface="Calibri" panose="020F0502020204030204" pitchFamily="34" charset="0"/>
              </a:rPr>
              <a:t> glasses on the table. </a:t>
            </a:r>
          </a:p>
          <a:p>
            <a:pPr lvl="0">
              <a:buClrTx/>
            </a:pPr>
            <a:r>
              <a:rPr lang="en-US" sz="2400" dirty="0">
                <a:solidFill>
                  <a:srgbClr val="002060"/>
                </a:solidFill>
                <a:latin typeface="Calibri" panose="020F0502020204030204" pitchFamily="34" charset="0"/>
                <a:cs typeface="Calibri" panose="020F0502020204030204" pitchFamily="34" charset="0"/>
              </a:rPr>
              <a:t>There's </a:t>
            </a:r>
            <a:r>
              <a:rPr lang="en-US" sz="2400" b="1" dirty="0">
                <a:solidFill>
                  <a:srgbClr val="FF0000"/>
                </a:solidFill>
                <a:latin typeface="Calibri" panose="020F0502020204030204" pitchFamily="34" charset="0"/>
                <a:cs typeface="Calibri" panose="020F0502020204030204" pitchFamily="34" charset="0"/>
              </a:rPr>
              <a:t>some</a:t>
            </a:r>
            <a:r>
              <a:rPr lang="en-US" sz="2400" dirty="0">
                <a:solidFill>
                  <a:srgbClr val="002060"/>
                </a:solidFill>
                <a:latin typeface="Calibri" panose="020F0502020204030204" pitchFamily="34" charset="0"/>
                <a:cs typeface="Calibri" panose="020F0502020204030204" pitchFamily="34" charset="0"/>
              </a:rPr>
              <a:t> butter in the fridge</a:t>
            </a:r>
            <a:endParaRPr kumimoji="0" lang="vi-VN"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2" name="Hộp Văn bản 12">
            <a:extLst>
              <a:ext uri="{FF2B5EF4-FFF2-40B4-BE49-F238E27FC236}">
                <a16:creationId xmlns="" xmlns:a16="http://schemas.microsoft.com/office/drawing/2014/main" id="{5CC3CCAC-B526-114F-B37D-13852BD35954}"/>
              </a:ext>
            </a:extLst>
          </p:cNvPr>
          <p:cNvSpPr txBox="1"/>
          <p:nvPr/>
        </p:nvSpPr>
        <p:spPr>
          <a:xfrm>
            <a:off x="485434" y="3307896"/>
            <a:ext cx="6941840" cy="830997"/>
          </a:xfrm>
          <a:prstGeom prst="rect">
            <a:avLst/>
          </a:prstGeom>
          <a:noFill/>
        </p:spPr>
        <p:txBody>
          <a:bodyPr wrap="square" rtlCol="0">
            <a:spAutoFit/>
          </a:bodyPr>
          <a:lstStyle/>
          <a:p>
            <a:pPr lvl="0">
              <a:buClrTx/>
            </a:pPr>
            <a:r>
              <a:rPr lang="en-US" sz="2400" dirty="0" err="1">
                <a:solidFill>
                  <a:srgbClr val="002060"/>
                </a:solidFill>
                <a:latin typeface="Calibri" panose="020F0502020204030204" pitchFamily="34" charset="0"/>
                <a:cs typeface="Calibri" panose="020F0502020204030204" pitchFamily="34" charset="0"/>
              </a:rPr>
              <a:t>E.g</a:t>
            </a:r>
            <a:r>
              <a:rPr lang="en-US" sz="2400" dirty="0">
                <a:solidFill>
                  <a:srgbClr val="002060"/>
                </a:solidFill>
                <a:latin typeface="Calibri" panose="020F0502020204030204" pitchFamily="34" charset="0"/>
                <a:cs typeface="Calibri" panose="020F0502020204030204" pitchFamily="34" charset="0"/>
              </a:rPr>
              <a:t>: Is there </a:t>
            </a:r>
            <a:r>
              <a:rPr lang="en-US" sz="2400" b="1" dirty="0">
                <a:solidFill>
                  <a:srgbClr val="FF0000"/>
                </a:solidFill>
                <a:latin typeface="Calibri" panose="020F0502020204030204" pitchFamily="34" charset="0"/>
                <a:cs typeface="Calibri" panose="020F0502020204030204" pitchFamily="34" charset="0"/>
              </a:rPr>
              <a:t>any</a:t>
            </a:r>
            <a:r>
              <a:rPr lang="en-US" sz="2400" dirty="0">
                <a:solidFill>
                  <a:srgbClr val="002060"/>
                </a:solidFill>
                <a:latin typeface="Calibri" panose="020F0502020204030204" pitchFamily="34" charset="0"/>
                <a:cs typeface="Calibri" panose="020F0502020204030204" pitchFamily="34" charset="0"/>
              </a:rPr>
              <a:t> flour left? </a:t>
            </a:r>
          </a:p>
          <a:p>
            <a:pPr lvl="0">
              <a:buClrTx/>
            </a:pPr>
            <a:r>
              <a:rPr lang="en-US" sz="2400" dirty="0">
                <a:solidFill>
                  <a:srgbClr val="002060"/>
                </a:solidFill>
                <a:latin typeface="Calibri" panose="020F0502020204030204" pitchFamily="34" charset="0"/>
                <a:cs typeface="Calibri" panose="020F0502020204030204" pitchFamily="34" charset="0"/>
              </a:rPr>
              <a:t>There aren't </a:t>
            </a:r>
            <a:r>
              <a:rPr lang="en-US" sz="2400" b="1" dirty="0">
                <a:solidFill>
                  <a:srgbClr val="FF0000"/>
                </a:solidFill>
                <a:latin typeface="Calibri" panose="020F0502020204030204" pitchFamily="34" charset="0"/>
                <a:cs typeface="Calibri" panose="020F0502020204030204" pitchFamily="34" charset="0"/>
              </a:rPr>
              <a:t>any</a:t>
            </a:r>
            <a:r>
              <a:rPr lang="en-US" sz="2400" dirty="0">
                <a:solidFill>
                  <a:srgbClr val="002060"/>
                </a:solidFill>
                <a:latin typeface="Calibri" panose="020F0502020204030204" pitchFamily="34" charset="0"/>
                <a:cs typeface="Calibri" panose="020F0502020204030204" pitchFamily="34" charset="0"/>
              </a:rPr>
              <a:t> strawberries in the fridge..</a:t>
            </a:r>
            <a:endParaRPr kumimoji="0" lang="vi-VN" sz="24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82215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animBg="1"/>
      <p:bldP spid="18" grpId="0" animBg="1"/>
      <p:bldP spid="19" grpId="0" animBg="1"/>
      <p:bldP spid="20" grpId="0" animBg="1"/>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7945A8C-A4B3-6248-8C1A-A7D1602FE965}"/>
              </a:ext>
            </a:extLst>
          </p:cNvPr>
          <p:cNvSpPr/>
          <p:nvPr/>
        </p:nvSpPr>
        <p:spPr>
          <a:xfrm>
            <a:off x="246742" y="750620"/>
            <a:ext cx="8810172" cy="4293483"/>
          </a:xfrm>
          <a:prstGeom prst="rect">
            <a:avLst/>
          </a:prstGeom>
        </p:spPr>
        <p:txBody>
          <a:bodyPr wrap="square">
            <a:spAutoFit/>
          </a:bodyPr>
          <a:lstStyle/>
          <a:p>
            <a:r>
              <a:rPr lang="en-US" sz="2100" b="1" dirty="0">
                <a:solidFill>
                  <a:srgbClr val="333333"/>
                </a:solidFill>
                <a:latin typeface="Calibri" panose="020F0502020204030204" pitchFamily="34" charset="0"/>
                <a:cs typeface="Calibri" panose="020F0502020204030204" pitchFamily="34" charset="0"/>
              </a:rPr>
              <a:t>Tom: </a:t>
            </a:r>
            <a:r>
              <a:rPr lang="en-US" sz="2100" dirty="0">
                <a:solidFill>
                  <a:srgbClr val="333333"/>
                </a:solidFill>
                <a:latin typeface="Calibri" panose="020F0502020204030204" pitchFamily="34" charset="0"/>
                <a:cs typeface="Calibri" panose="020F0502020204030204" pitchFamily="34" charset="0"/>
              </a:rPr>
              <a:t>Nina, you're drinking (1) _____________ cola for breakfast?</a:t>
            </a:r>
          </a:p>
          <a:p>
            <a:r>
              <a:rPr lang="en-US" sz="2100" b="1" dirty="0">
                <a:solidFill>
                  <a:srgbClr val="333333"/>
                </a:solidFill>
                <a:latin typeface="Calibri" panose="020F0502020204030204" pitchFamily="34" charset="0"/>
                <a:cs typeface="Calibri" panose="020F0502020204030204" pitchFamily="34" charset="0"/>
              </a:rPr>
              <a:t>Nina: </a:t>
            </a:r>
            <a:r>
              <a:rPr lang="en-US" sz="2100" dirty="0">
                <a:solidFill>
                  <a:srgbClr val="333333"/>
                </a:solidFill>
                <a:latin typeface="Calibri" panose="020F0502020204030204" pitchFamily="34" charset="0"/>
                <a:cs typeface="Calibri" panose="020F0502020204030204" pitchFamily="34" charset="0"/>
              </a:rPr>
              <a:t>Yes, (2)  ______ glass of Coke and (3) _____________   crisps. That's my </a:t>
            </a:r>
            <a:r>
              <a:rPr lang="en-US" sz="2100" dirty="0" err="1">
                <a:solidFill>
                  <a:srgbClr val="333333"/>
                </a:solidFill>
                <a:latin typeface="Calibri" panose="020F0502020204030204" pitchFamily="34" charset="0"/>
                <a:cs typeface="Calibri" panose="020F0502020204030204" pitchFamily="34" charset="0"/>
              </a:rPr>
              <a:t>favourite</a:t>
            </a:r>
            <a:r>
              <a:rPr lang="en-US" sz="2100" dirty="0">
                <a:solidFill>
                  <a:srgbClr val="333333"/>
                </a:solidFill>
                <a:latin typeface="Calibri" panose="020F0502020204030204" pitchFamily="34" charset="0"/>
                <a:cs typeface="Calibri" panose="020F0502020204030204" pitchFamily="34" charset="0"/>
              </a:rPr>
              <a:t>.</a:t>
            </a:r>
          </a:p>
          <a:p>
            <a:r>
              <a:rPr lang="en-US" sz="2100" b="1" dirty="0">
                <a:solidFill>
                  <a:srgbClr val="333333"/>
                </a:solidFill>
                <a:latin typeface="Calibri" panose="020F0502020204030204" pitchFamily="34" charset="0"/>
                <a:cs typeface="Calibri" panose="020F0502020204030204" pitchFamily="34" charset="0"/>
              </a:rPr>
              <a:t>Tom: </a:t>
            </a:r>
            <a:r>
              <a:rPr lang="en-US" sz="2100" dirty="0">
                <a:solidFill>
                  <a:srgbClr val="333333"/>
                </a:solidFill>
                <a:latin typeface="Calibri" panose="020F0502020204030204" pitchFamily="34" charset="0"/>
                <a:cs typeface="Calibri" panose="020F0502020204030204" pitchFamily="34" charset="0"/>
              </a:rPr>
              <a:t>Don't you know that is a very bad way to start your day?</a:t>
            </a:r>
          </a:p>
          <a:p>
            <a:r>
              <a:rPr lang="en-US" sz="2100" b="1" dirty="0">
                <a:solidFill>
                  <a:srgbClr val="333333"/>
                </a:solidFill>
                <a:latin typeface="Calibri" panose="020F0502020204030204" pitchFamily="34" charset="0"/>
                <a:cs typeface="Calibri" panose="020F0502020204030204" pitchFamily="34" charset="0"/>
              </a:rPr>
              <a:t>Nina: </a:t>
            </a:r>
            <a:r>
              <a:rPr lang="en-US" sz="2100" dirty="0">
                <a:solidFill>
                  <a:srgbClr val="333333"/>
                </a:solidFill>
                <a:latin typeface="Calibri" panose="020F0502020204030204" pitchFamily="34" charset="0"/>
                <a:cs typeface="Calibri" panose="020F0502020204030204" pitchFamily="34" charset="0"/>
              </a:rPr>
              <a:t>Why is it bad?</a:t>
            </a:r>
          </a:p>
          <a:p>
            <a:r>
              <a:rPr lang="en-US" sz="2100" b="1" dirty="0">
                <a:solidFill>
                  <a:srgbClr val="333333"/>
                </a:solidFill>
                <a:latin typeface="Calibri" panose="020F0502020204030204" pitchFamily="34" charset="0"/>
                <a:cs typeface="Calibri" panose="020F0502020204030204" pitchFamily="34" charset="0"/>
              </a:rPr>
              <a:t>Tom: </a:t>
            </a:r>
            <a:r>
              <a:rPr lang="en-US" sz="2100" dirty="0">
                <a:solidFill>
                  <a:srgbClr val="333333"/>
                </a:solidFill>
                <a:latin typeface="Calibri" panose="020F0502020204030204" pitchFamily="34" charset="0"/>
                <a:cs typeface="Calibri" panose="020F0502020204030204" pitchFamily="34" charset="0"/>
              </a:rPr>
              <a:t>Breakfast is the first meal of the day, so it's very important to eat nutritious things.</a:t>
            </a:r>
          </a:p>
          <a:p>
            <a:r>
              <a:rPr lang="en-US" sz="2100" b="1" dirty="0">
                <a:solidFill>
                  <a:srgbClr val="333333"/>
                </a:solidFill>
                <a:latin typeface="Calibri" panose="020F0502020204030204" pitchFamily="34" charset="0"/>
                <a:cs typeface="Calibri" panose="020F0502020204030204" pitchFamily="34" charset="0"/>
              </a:rPr>
              <a:t>Nina: </a:t>
            </a:r>
            <a:r>
              <a:rPr lang="en-US" sz="2100" dirty="0">
                <a:solidFill>
                  <a:srgbClr val="333333"/>
                </a:solidFill>
                <a:latin typeface="Calibri" panose="020F0502020204030204" pitchFamily="34" charset="0"/>
                <a:cs typeface="Calibri" panose="020F0502020204030204" pitchFamily="34" charset="0"/>
              </a:rPr>
              <a:t>Such as?</a:t>
            </a:r>
          </a:p>
          <a:p>
            <a:r>
              <a:rPr lang="en-US" sz="2100" b="1" dirty="0">
                <a:solidFill>
                  <a:srgbClr val="333333"/>
                </a:solidFill>
                <a:latin typeface="Calibri" panose="020F0502020204030204" pitchFamily="34" charset="0"/>
                <a:cs typeface="Calibri" panose="020F0502020204030204" pitchFamily="34" charset="0"/>
              </a:rPr>
              <a:t>Tom: </a:t>
            </a:r>
            <a:r>
              <a:rPr lang="en-US" sz="2100" dirty="0">
                <a:solidFill>
                  <a:srgbClr val="333333"/>
                </a:solidFill>
                <a:latin typeface="Calibri" panose="020F0502020204030204" pitchFamily="34" charset="0"/>
                <a:cs typeface="Calibri" panose="020F0502020204030204" pitchFamily="34" charset="0"/>
              </a:rPr>
              <a:t>If you can't cook (4)  _____________  food yourself, have (5)  _____________  bowl of cereal and (6) _____________   milk. Then eat (7)  _____________  apple.</a:t>
            </a:r>
          </a:p>
          <a:p>
            <a:r>
              <a:rPr lang="en-US" sz="2100" b="1" dirty="0">
                <a:solidFill>
                  <a:srgbClr val="333333"/>
                </a:solidFill>
                <a:latin typeface="Calibri" panose="020F0502020204030204" pitchFamily="34" charset="0"/>
                <a:cs typeface="Calibri" panose="020F0502020204030204" pitchFamily="34" charset="0"/>
              </a:rPr>
              <a:t>Nina: </a:t>
            </a:r>
            <a:r>
              <a:rPr lang="en-US" sz="2100" dirty="0">
                <a:solidFill>
                  <a:srgbClr val="333333"/>
                </a:solidFill>
                <a:latin typeface="Calibri" panose="020F0502020204030204" pitchFamily="34" charset="0"/>
                <a:cs typeface="Calibri" panose="020F0502020204030204" pitchFamily="34" charset="0"/>
              </a:rPr>
              <a:t>But there isn't (8)  _____________  milk in the fridge.</a:t>
            </a:r>
          </a:p>
          <a:p>
            <a:r>
              <a:rPr lang="en-US" sz="2100" b="1" dirty="0">
                <a:solidFill>
                  <a:srgbClr val="333333"/>
                </a:solidFill>
                <a:latin typeface="Calibri" panose="020F0502020204030204" pitchFamily="34" charset="0"/>
                <a:cs typeface="Calibri" panose="020F0502020204030204" pitchFamily="34" charset="0"/>
              </a:rPr>
              <a:t>Tom: </a:t>
            </a:r>
            <a:r>
              <a:rPr lang="en-US" sz="2100" dirty="0">
                <a:solidFill>
                  <a:srgbClr val="333333"/>
                </a:solidFill>
                <a:latin typeface="Calibri" panose="020F0502020204030204" pitchFamily="34" charset="0"/>
                <a:cs typeface="Calibri" panose="020F0502020204030204" pitchFamily="34" charset="0"/>
              </a:rPr>
              <a:t>Go out and buy (9) _____________  .</a:t>
            </a:r>
          </a:p>
        </p:txBody>
      </p:sp>
      <p:sp>
        <p:nvSpPr>
          <p:cNvPr id="5" name="Rectangle 4">
            <a:extLst>
              <a:ext uri="{FF2B5EF4-FFF2-40B4-BE49-F238E27FC236}">
                <a16:creationId xmlns="" xmlns:a16="http://schemas.microsoft.com/office/drawing/2014/main" id="{67A2B3CE-7993-3845-B43D-2193FE9EB27C}"/>
              </a:ext>
            </a:extLst>
          </p:cNvPr>
          <p:cNvSpPr/>
          <p:nvPr/>
        </p:nvSpPr>
        <p:spPr>
          <a:xfrm>
            <a:off x="87086" y="201871"/>
            <a:ext cx="8969828" cy="461665"/>
          </a:xfrm>
          <a:prstGeom prst="rect">
            <a:avLst/>
          </a:prstGeom>
          <a:ln w="28575">
            <a:solidFill>
              <a:schemeClr val="accent1"/>
            </a:solidFill>
          </a:ln>
        </p:spPr>
        <p:txBody>
          <a:bodyPr wrap="square">
            <a:spAutoFit/>
          </a:bodyPr>
          <a:lstStyle/>
          <a:p>
            <a:pPr algn="ctr"/>
            <a:r>
              <a:rPr lang="en-US" sz="2400" b="1" dirty="0">
                <a:latin typeface="Calibri" panose="020F0502020204030204" pitchFamily="34" charset="0"/>
                <a:cs typeface="Calibri" panose="020F0502020204030204" pitchFamily="34" charset="0"/>
              </a:rPr>
              <a:t>Ex1: Fill each blank with </a:t>
            </a:r>
            <a:r>
              <a:rPr lang="en-US" sz="2400" b="1" i="1" dirty="0">
                <a:latin typeface="Calibri" panose="020F0502020204030204" pitchFamily="34" charset="0"/>
                <a:cs typeface="Calibri" panose="020F0502020204030204" pitchFamily="34" charset="0"/>
              </a:rPr>
              <a:t>a, an, some, </a:t>
            </a:r>
            <a:r>
              <a:rPr lang="en-US" sz="2400" b="1" dirty="0">
                <a:latin typeface="Calibri" panose="020F0502020204030204" pitchFamily="34" charset="0"/>
                <a:cs typeface="Calibri" panose="020F0502020204030204" pitchFamily="34" charset="0"/>
              </a:rPr>
              <a:t>or </a:t>
            </a:r>
            <a:r>
              <a:rPr lang="en-US" sz="2400" b="1" i="1" dirty="0">
                <a:latin typeface="Calibri" panose="020F0502020204030204" pitchFamily="34" charset="0"/>
                <a:cs typeface="Calibri" panose="020F0502020204030204" pitchFamily="34" charset="0"/>
              </a:rPr>
              <a:t>any. </a:t>
            </a: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 xmlns:a16="http://schemas.microsoft.com/office/drawing/2014/main" id="{C3F42AD5-60B7-FA45-8A14-A47D23B8F0CA}"/>
              </a:ext>
            </a:extLst>
          </p:cNvPr>
          <p:cNvSpPr txBox="1"/>
          <p:nvPr/>
        </p:nvSpPr>
        <p:spPr>
          <a:xfrm>
            <a:off x="4085863" y="663536"/>
            <a:ext cx="386644"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a</a:t>
            </a:r>
          </a:p>
        </p:txBody>
      </p:sp>
      <p:sp>
        <p:nvSpPr>
          <p:cNvPr id="7" name="TextBox 6">
            <a:extLst>
              <a:ext uri="{FF2B5EF4-FFF2-40B4-BE49-F238E27FC236}">
                <a16:creationId xmlns="" xmlns:a16="http://schemas.microsoft.com/office/drawing/2014/main" id="{C244D1C2-670A-BB40-855E-91A834DAF759}"/>
              </a:ext>
            </a:extLst>
          </p:cNvPr>
          <p:cNvSpPr txBox="1"/>
          <p:nvPr/>
        </p:nvSpPr>
        <p:spPr>
          <a:xfrm>
            <a:off x="2048719" y="929753"/>
            <a:ext cx="386644"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a</a:t>
            </a:r>
          </a:p>
        </p:txBody>
      </p:sp>
      <p:sp>
        <p:nvSpPr>
          <p:cNvPr id="8" name="TextBox 7">
            <a:extLst>
              <a:ext uri="{FF2B5EF4-FFF2-40B4-BE49-F238E27FC236}">
                <a16:creationId xmlns="" xmlns:a16="http://schemas.microsoft.com/office/drawing/2014/main" id="{D9247183-BAAF-4745-8D00-E166951707C6}"/>
              </a:ext>
            </a:extLst>
          </p:cNvPr>
          <p:cNvSpPr txBox="1"/>
          <p:nvPr/>
        </p:nvSpPr>
        <p:spPr>
          <a:xfrm>
            <a:off x="5454899" y="1008724"/>
            <a:ext cx="1109599"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some</a:t>
            </a:r>
          </a:p>
        </p:txBody>
      </p:sp>
      <p:sp>
        <p:nvSpPr>
          <p:cNvPr id="9" name="TextBox 8">
            <a:extLst>
              <a:ext uri="{FF2B5EF4-FFF2-40B4-BE49-F238E27FC236}">
                <a16:creationId xmlns="" xmlns:a16="http://schemas.microsoft.com/office/drawing/2014/main" id="{D5B95355-4FCB-FF4D-A01E-B94D5A5654B7}"/>
              </a:ext>
            </a:extLst>
          </p:cNvPr>
          <p:cNvSpPr txBox="1"/>
          <p:nvPr/>
        </p:nvSpPr>
        <p:spPr>
          <a:xfrm>
            <a:off x="3236879" y="3255619"/>
            <a:ext cx="1526849" cy="461665"/>
          </a:xfrm>
          <a:prstGeom prst="rect">
            <a:avLst/>
          </a:prstGeom>
          <a:noFill/>
        </p:spPr>
        <p:txBody>
          <a:bodyPr wrap="square" rtlCol="0">
            <a:spAutoFit/>
          </a:bodyPr>
          <a:lstStyle/>
          <a:p>
            <a:pPr algn="ctr"/>
            <a:r>
              <a:rPr lang="x-none" sz="2400" b="1" dirty="0">
                <a:solidFill>
                  <a:srgbClr val="FF0000"/>
                </a:solidFill>
                <a:latin typeface="Calibri" panose="020F0502020204030204" pitchFamily="34" charset="0"/>
                <a:cs typeface="Calibri" panose="020F0502020204030204" pitchFamily="34" charset="0"/>
              </a:rPr>
              <a:t>any</a:t>
            </a:r>
          </a:p>
        </p:txBody>
      </p:sp>
      <p:sp>
        <p:nvSpPr>
          <p:cNvPr id="10" name="TextBox 9">
            <a:extLst>
              <a:ext uri="{FF2B5EF4-FFF2-40B4-BE49-F238E27FC236}">
                <a16:creationId xmlns="" xmlns:a16="http://schemas.microsoft.com/office/drawing/2014/main" id="{AFB5428C-6BED-FB4C-8D40-AD1813390D0C}"/>
              </a:ext>
            </a:extLst>
          </p:cNvPr>
          <p:cNvSpPr txBox="1"/>
          <p:nvPr/>
        </p:nvSpPr>
        <p:spPr>
          <a:xfrm>
            <a:off x="1346023" y="3515948"/>
            <a:ext cx="386644"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a</a:t>
            </a:r>
          </a:p>
        </p:txBody>
      </p:sp>
      <p:sp>
        <p:nvSpPr>
          <p:cNvPr id="11" name="TextBox 10">
            <a:extLst>
              <a:ext uri="{FF2B5EF4-FFF2-40B4-BE49-F238E27FC236}">
                <a16:creationId xmlns="" xmlns:a16="http://schemas.microsoft.com/office/drawing/2014/main" id="{24E1110B-FCFC-5947-9CAF-9756605227A5}"/>
              </a:ext>
            </a:extLst>
          </p:cNvPr>
          <p:cNvSpPr txBox="1"/>
          <p:nvPr/>
        </p:nvSpPr>
        <p:spPr>
          <a:xfrm>
            <a:off x="5280499" y="3533277"/>
            <a:ext cx="1109599"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some</a:t>
            </a:r>
          </a:p>
        </p:txBody>
      </p:sp>
      <p:sp>
        <p:nvSpPr>
          <p:cNvPr id="12" name="TextBox 11">
            <a:extLst>
              <a:ext uri="{FF2B5EF4-FFF2-40B4-BE49-F238E27FC236}">
                <a16:creationId xmlns="" xmlns:a16="http://schemas.microsoft.com/office/drawing/2014/main" id="{C774A6A0-B7F3-AB41-9883-551BAFE30331}"/>
              </a:ext>
            </a:extLst>
          </p:cNvPr>
          <p:cNvSpPr txBox="1"/>
          <p:nvPr/>
        </p:nvSpPr>
        <p:spPr>
          <a:xfrm>
            <a:off x="1360771" y="3825665"/>
            <a:ext cx="606256"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an</a:t>
            </a:r>
          </a:p>
        </p:txBody>
      </p:sp>
      <p:sp>
        <p:nvSpPr>
          <p:cNvPr id="13" name="TextBox 12">
            <a:extLst>
              <a:ext uri="{FF2B5EF4-FFF2-40B4-BE49-F238E27FC236}">
                <a16:creationId xmlns="" xmlns:a16="http://schemas.microsoft.com/office/drawing/2014/main" id="{D98E5626-61D9-2147-8138-6D6A9EC699C7}"/>
              </a:ext>
            </a:extLst>
          </p:cNvPr>
          <p:cNvSpPr txBox="1"/>
          <p:nvPr/>
        </p:nvSpPr>
        <p:spPr>
          <a:xfrm>
            <a:off x="3661520" y="4105884"/>
            <a:ext cx="800219"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any</a:t>
            </a:r>
          </a:p>
        </p:txBody>
      </p:sp>
      <p:sp>
        <p:nvSpPr>
          <p:cNvPr id="14" name="TextBox 13">
            <a:extLst>
              <a:ext uri="{FF2B5EF4-FFF2-40B4-BE49-F238E27FC236}">
                <a16:creationId xmlns="" xmlns:a16="http://schemas.microsoft.com/office/drawing/2014/main" id="{FA5EFF20-23BA-484A-8C1F-6497324E6583}"/>
              </a:ext>
            </a:extLst>
          </p:cNvPr>
          <p:cNvSpPr txBox="1"/>
          <p:nvPr/>
        </p:nvSpPr>
        <p:spPr>
          <a:xfrm>
            <a:off x="3352140" y="4488979"/>
            <a:ext cx="1109599" cy="584775"/>
          </a:xfrm>
          <a:prstGeom prst="rect">
            <a:avLst/>
          </a:prstGeom>
          <a:noFill/>
        </p:spPr>
        <p:txBody>
          <a:bodyPr wrap="none" rtlCol="0">
            <a:spAutoFit/>
          </a:bodyPr>
          <a:lstStyle/>
          <a:p>
            <a:r>
              <a:rPr lang="x-none" sz="3200" b="1" dirty="0">
                <a:solidFill>
                  <a:srgbClr val="FF0000"/>
                </a:solidFill>
                <a:latin typeface="Calibri" panose="020F0502020204030204" pitchFamily="34" charset="0"/>
                <a:cs typeface="Calibri" panose="020F0502020204030204" pitchFamily="34" charset="0"/>
              </a:rPr>
              <a:t>some</a:t>
            </a:r>
          </a:p>
        </p:txBody>
      </p:sp>
    </p:spTree>
    <p:extLst>
      <p:ext uri="{BB962C8B-B14F-4D97-AF65-F5344CB8AC3E}">
        <p14:creationId xmlns="" xmlns:p14="http://schemas.microsoft.com/office/powerpoint/2010/main" val="268470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AF44560C-1CC6-3E4E-832E-3CDEA4DB3096}"/>
              </a:ext>
            </a:extLst>
          </p:cNvPr>
          <p:cNvSpPr/>
          <p:nvPr/>
        </p:nvSpPr>
        <p:spPr>
          <a:xfrm>
            <a:off x="234570" y="275613"/>
            <a:ext cx="2936333" cy="707886"/>
          </a:xfrm>
          <a:prstGeom prst="rect">
            <a:avLst/>
          </a:prstGeom>
          <a:ln w="28575">
            <a:solidFill>
              <a:schemeClr val="accent1"/>
            </a:solidFill>
          </a:ln>
        </p:spPr>
        <p:txBody>
          <a:bodyPr wrap="square">
            <a:spAutoFit/>
          </a:bodyPr>
          <a:lstStyle/>
          <a:p>
            <a:pPr algn="ctr"/>
            <a:r>
              <a:rPr lang="en-US" sz="4000" b="1" dirty="0">
                <a:latin typeface="Calibri" panose="020F0502020204030204" pitchFamily="34" charset="0"/>
                <a:cs typeface="Calibri" panose="020F0502020204030204" pitchFamily="34" charset="0"/>
              </a:rPr>
              <a:t>Charade</a:t>
            </a:r>
            <a:endParaRPr lang="en-US" sz="40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 xmlns:a16="http://schemas.microsoft.com/office/drawing/2014/main" id="{3C2C25F6-F8F3-5941-B64D-F59AFC55124F}"/>
              </a:ext>
            </a:extLst>
          </p:cNvPr>
          <p:cNvSpPr txBox="1"/>
          <p:nvPr/>
        </p:nvSpPr>
        <p:spPr>
          <a:xfrm>
            <a:off x="604682" y="1286732"/>
            <a:ext cx="8076473" cy="3709285"/>
          </a:xfrm>
          <a:prstGeom prst="rect">
            <a:avLst/>
          </a:prstGeom>
          <a:noFill/>
        </p:spPr>
        <p:txBody>
          <a:bodyPr wrap="square" rtlCol="0">
            <a:spAutoFit/>
          </a:bodyPr>
          <a:lstStyle/>
          <a:p>
            <a:pPr marL="285750" indent="-285750">
              <a:lnSpc>
                <a:spcPct val="150000"/>
              </a:lnSpc>
              <a:buFontTx/>
              <a:buChar char="-"/>
            </a:pPr>
            <a:r>
              <a:rPr lang="x-none" sz="3200" dirty="0">
                <a:latin typeface="Calibri" panose="020F0502020204030204" pitchFamily="34" charset="0"/>
                <a:cs typeface="Calibri" panose="020F0502020204030204" pitchFamily="34" charset="0"/>
              </a:rPr>
              <a:t>3 teams.</a:t>
            </a:r>
          </a:p>
          <a:p>
            <a:pPr marL="285750" indent="-285750">
              <a:lnSpc>
                <a:spcPct val="150000"/>
              </a:lnSpc>
              <a:buFontTx/>
              <a:buChar char="-"/>
            </a:pPr>
            <a:r>
              <a:rPr lang="x-none" sz="3200" dirty="0">
                <a:latin typeface="Calibri" panose="020F0502020204030204" pitchFamily="34" charset="0"/>
                <a:cs typeface="Calibri" panose="020F0502020204030204" pitchFamily="34" charset="0"/>
              </a:rPr>
              <a:t>Choose 1 representative </a:t>
            </a:r>
            <a:r>
              <a:rPr lang="x-none" sz="3200" dirty="0">
                <a:latin typeface="Calibri" panose="020F0502020204030204" pitchFamily="34" charset="0"/>
                <a:cs typeface="Calibri" panose="020F0502020204030204" pitchFamily="34" charset="0"/>
                <a:sym typeface="Wingdings" pitchFamily="2" charset="2"/>
              </a:rPr>
              <a:t> Guess the word  Write it on the board</a:t>
            </a:r>
          </a:p>
          <a:p>
            <a:pPr marL="285750" indent="-285750">
              <a:lnSpc>
                <a:spcPct val="150000"/>
              </a:lnSpc>
              <a:buFontTx/>
              <a:buChar char="-"/>
            </a:pPr>
            <a:r>
              <a:rPr lang="x-none" sz="3200" dirty="0">
                <a:latin typeface="Calibri" panose="020F0502020204030204" pitchFamily="34" charset="0"/>
                <a:cs typeface="Calibri" panose="020F0502020204030204" pitchFamily="34" charset="0"/>
                <a:sym typeface="Wingdings" pitchFamily="2" charset="2"/>
              </a:rPr>
              <a:t>The other members  Describe</a:t>
            </a:r>
          </a:p>
          <a:p>
            <a:pPr marL="285750" indent="-285750">
              <a:lnSpc>
                <a:spcPct val="150000"/>
              </a:lnSpc>
              <a:buFontTx/>
              <a:buChar char="-"/>
            </a:pPr>
            <a:endParaRPr lang="x-none" sz="32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57712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D87352B-1C1C-DB4F-A9AC-259FE263F06F}"/>
              </a:ext>
            </a:extLst>
          </p:cNvPr>
          <p:cNvPicPr>
            <a:picLocks noChangeAspect="1"/>
          </p:cNvPicPr>
          <p:nvPr/>
        </p:nvPicPr>
        <p:blipFill>
          <a:blip r:embed="rId2"/>
          <a:stretch>
            <a:fillRect/>
          </a:stretch>
        </p:blipFill>
        <p:spPr>
          <a:xfrm>
            <a:off x="492939" y="211862"/>
            <a:ext cx="2926963" cy="1869277"/>
          </a:xfrm>
          <a:prstGeom prst="rect">
            <a:avLst/>
          </a:prstGeom>
        </p:spPr>
      </p:pic>
      <p:sp>
        <p:nvSpPr>
          <p:cNvPr id="5" name="TextBox 4">
            <a:extLst>
              <a:ext uri="{FF2B5EF4-FFF2-40B4-BE49-F238E27FC236}">
                <a16:creationId xmlns="" xmlns:a16="http://schemas.microsoft.com/office/drawing/2014/main" id="{416CEEB3-B6CF-7C4C-9EC0-999920784109}"/>
              </a:ext>
            </a:extLst>
          </p:cNvPr>
          <p:cNvSpPr txBox="1"/>
          <p:nvPr/>
        </p:nvSpPr>
        <p:spPr>
          <a:xfrm>
            <a:off x="832226" y="2029171"/>
            <a:ext cx="2366374" cy="461665"/>
          </a:xfrm>
          <a:prstGeom prst="rect">
            <a:avLst/>
          </a:prstGeom>
          <a:solidFill>
            <a:srgbClr val="FDFAFF"/>
          </a:solidFill>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400" b="1" dirty="0">
                <a:latin typeface="Calibri" panose="020F0502020204030204" pitchFamily="34" charset="0"/>
                <a:cs typeface="Calibri" panose="020F0502020204030204" pitchFamily="34" charset="0"/>
              </a:rPr>
              <a:t>Milk</a:t>
            </a:r>
          </a:p>
        </p:txBody>
      </p:sp>
      <p:pic>
        <p:nvPicPr>
          <p:cNvPr id="6" name="Picture 5">
            <a:extLst>
              <a:ext uri="{FF2B5EF4-FFF2-40B4-BE49-F238E27FC236}">
                <a16:creationId xmlns="" xmlns:a16="http://schemas.microsoft.com/office/drawing/2014/main" id="{C905FFC1-670D-9946-BC60-DD3241B096E5}"/>
              </a:ext>
            </a:extLst>
          </p:cNvPr>
          <p:cNvPicPr>
            <a:picLocks noChangeAspect="1"/>
          </p:cNvPicPr>
          <p:nvPr/>
        </p:nvPicPr>
        <p:blipFill>
          <a:blip r:embed="rId3"/>
          <a:stretch>
            <a:fillRect/>
          </a:stretch>
        </p:blipFill>
        <p:spPr>
          <a:xfrm>
            <a:off x="4877238" y="211863"/>
            <a:ext cx="3180912" cy="1869277"/>
          </a:xfrm>
          <a:prstGeom prst="rect">
            <a:avLst/>
          </a:prstGeom>
        </p:spPr>
      </p:pic>
      <p:sp>
        <p:nvSpPr>
          <p:cNvPr id="7" name="TextBox 6">
            <a:extLst>
              <a:ext uri="{FF2B5EF4-FFF2-40B4-BE49-F238E27FC236}">
                <a16:creationId xmlns="" xmlns:a16="http://schemas.microsoft.com/office/drawing/2014/main" id="{A857C762-D740-544C-8667-2D0DCAF8FB53}"/>
              </a:ext>
            </a:extLst>
          </p:cNvPr>
          <p:cNvSpPr txBox="1"/>
          <p:nvPr/>
        </p:nvSpPr>
        <p:spPr>
          <a:xfrm>
            <a:off x="5284507" y="2029172"/>
            <a:ext cx="2366374" cy="461665"/>
          </a:xfrm>
          <a:prstGeom prst="rect">
            <a:avLst/>
          </a:prstGeom>
          <a:solidFill>
            <a:srgbClr val="FDFAFF"/>
          </a:solidFill>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400" b="1" dirty="0">
                <a:latin typeface="Calibri" panose="020F0502020204030204" pitchFamily="34" charset="0"/>
                <a:cs typeface="Calibri" panose="020F0502020204030204" pitchFamily="34" charset="0"/>
              </a:rPr>
              <a:t>Sugar</a:t>
            </a:r>
          </a:p>
        </p:txBody>
      </p:sp>
      <p:pic>
        <p:nvPicPr>
          <p:cNvPr id="1026" name="Picture 2" descr="The Price of Beef Is About to Plummet—Thanks to Coronavirus – Mother Jones">
            <a:extLst>
              <a:ext uri="{FF2B5EF4-FFF2-40B4-BE49-F238E27FC236}">
                <a16:creationId xmlns="" xmlns:a16="http://schemas.microsoft.com/office/drawing/2014/main" id="{CD152E1C-2251-5D42-B208-44E81005A225}"/>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98088" y="2652664"/>
            <a:ext cx="3434650" cy="180319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6AE4487E-8B35-AD44-9B1A-A80A4BD9A689}"/>
              </a:ext>
            </a:extLst>
          </p:cNvPr>
          <p:cNvSpPr txBox="1"/>
          <p:nvPr/>
        </p:nvSpPr>
        <p:spPr>
          <a:xfrm>
            <a:off x="832226" y="4432035"/>
            <a:ext cx="2366374" cy="461665"/>
          </a:xfrm>
          <a:prstGeom prst="rect">
            <a:avLst/>
          </a:prstGeom>
          <a:solidFill>
            <a:srgbClr val="FDFAFF"/>
          </a:solidFill>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400" b="1" dirty="0">
                <a:latin typeface="Calibri" panose="020F0502020204030204" pitchFamily="34" charset="0"/>
                <a:cs typeface="Calibri" panose="020F0502020204030204" pitchFamily="34" charset="0"/>
              </a:rPr>
              <a:t>Beef</a:t>
            </a:r>
          </a:p>
        </p:txBody>
      </p:sp>
      <p:pic>
        <p:nvPicPr>
          <p:cNvPr id="8" name="Picture 7">
            <a:extLst>
              <a:ext uri="{FF2B5EF4-FFF2-40B4-BE49-F238E27FC236}">
                <a16:creationId xmlns="" xmlns:a16="http://schemas.microsoft.com/office/drawing/2014/main" id="{3814E36F-E89B-AE42-9AC0-4A4C126BDD91}"/>
              </a:ext>
            </a:extLst>
          </p:cNvPr>
          <p:cNvPicPr>
            <a:picLocks noChangeAspect="1"/>
          </p:cNvPicPr>
          <p:nvPr/>
        </p:nvPicPr>
        <p:blipFill>
          <a:blip r:embed="rId5"/>
          <a:stretch>
            <a:fillRect/>
          </a:stretch>
        </p:blipFill>
        <p:spPr>
          <a:xfrm>
            <a:off x="4877238" y="2652663"/>
            <a:ext cx="3240520" cy="1779371"/>
          </a:xfrm>
          <a:prstGeom prst="rect">
            <a:avLst/>
          </a:prstGeom>
        </p:spPr>
      </p:pic>
      <p:sp>
        <p:nvSpPr>
          <p:cNvPr id="11" name="TextBox 10">
            <a:extLst>
              <a:ext uri="{FF2B5EF4-FFF2-40B4-BE49-F238E27FC236}">
                <a16:creationId xmlns="" xmlns:a16="http://schemas.microsoft.com/office/drawing/2014/main" id="{45E65B7C-2259-5141-8F59-3457869EC29C}"/>
              </a:ext>
            </a:extLst>
          </p:cNvPr>
          <p:cNvSpPr txBox="1"/>
          <p:nvPr/>
        </p:nvSpPr>
        <p:spPr>
          <a:xfrm>
            <a:off x="5411264" y="4432034"/>
            <a:ext cx="2366374" cy="461665"/>
          </a:xfrm>
          <a:prstGeom prst="rect">
            <a:avLst/>
          </a:prstGeom>
          <a:solidFill>
            <a:srgbClr val="FDFAFF"/>
          </a:solidFill>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x-none" sz="2400" b="1" dirty="0">
                <a:latin typeface="Calibri" panose="020F0502020204030204" pitchFamily="34" charset="0"/>
                <a:cs typeface="Calibri" panose="020F0502020204030204" pitchFamily="34" charset="0"/>
              </a:rPr>
              <a:t>Celery</a:t>
            </a:r>
          </a:p>
        </p:txBody>
      </p:sp>
    </p:spTree>
    <p:extLst>
      <p:ext uri="{BB962C8B-B14F-4D97-AF65-F5344CB8AC3E}">
        <p14:creationId xmlns="" xmlns:p14="http://schemas.microsoft.com/office/powerpoint/2010/main" val="383512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0C22827C-DCC3-7F4E-8231-ABF3923E5D8D}"/>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23804" y="0"/>
            <a:ext cx="3941763"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Google Shape;301;p14">
            <a:extLst>
              <a:ext uri="{FF2B5EF4-FFF2-40B4-BE49-F238E27FC236}">
                <a16:creationId xmlns="" xmlns:a16="http://schemas.microsoft.com/office/drawing/2014/main" id="{572B3B41-C9B9-E14E-8FC6-BD0B7AF0FFAB}"/>
              </a:ext>
            </a:extLst>
          </p:cNvPr>
          <p:cNvSpPr txBox="1"/>
          <p:nvPr/>
        </p:nvSpPr>
        <p:spPr>
          <a:xfrm>
            <a:off x="327703" y="475561"/>
            <a:ext cx="4244297" cy="4548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Arial"/>
              <a:buNone/>
            </a:pPr>
            <a:r>
              <a:rPr lang="en-US" sz="2400" b="1" cap="none" dirty="0">
                <a:solidFill>
                  <a:schemeClr val="dk1"/>
                </a:solidFill>
                <a:latin typeface="Calibri" panose="020F0502020204030204" pitchFamily="34" charset="0"/>
                <a:cs typeface="Calibri" panose="020F0502020204030204" pitchFamily="34" charset="0"/>
                <a:sym typeface="Arial"/>
              </a:rPr>
              <a:t>milk, beef, sugar, celery</a:t>
            </a:r>
            <a:endParaRPr lang="en-US" sz="2400" b="0" cap="none" dirty="0">
              <a:solidFill>
                <a:schemeClr val="dk1"/>
              </a:solidFill>
              <a:latin typeface="Calibri" panose="020F0502020204030204" pitchFamily="34" charset="0"/>
              <a:cs typeface="Calibri" panose="020F0502020204030204" pitchFamily="34" charset="0"/>
              <a:sym typeface="Arial"/>
            </a:endParaRPr>
          </a:p>
        </p:txBody>
      </p:sp>
      <p:sp>
        <p:nvSpPr>
          <p:cNvPr id="7" name="Google Shape;302;p14">
            <a:extLst>
              <a:ext uri="{FF2B5EF4-FFF2-40B4-BE49-F238E27FC236}">
                <a16:creationId xmlns="" xmlns:a16="http://schemas.microsoft.com/office/drawing/2014/main" id="{810CFC87-3073-B64C-A710-BD9BDCAB9F36}"/>
              </a:ext>
            </a:extLst>
          </p:cNvPr>
          <p:cNvSpPr txBox="1"/>
          <p:nvPr/>
        </p:nvSpPr>
        <p:spPr>
          <a:xfrm>
            <a:off x="641227" y="976954"/>
            <a:ext cx="3324419" cy="45489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66658"/>
              </a:buClr>
              <a:buSzPts val="2400"/>
              <a:buFont typeface="Arial"/>
              <a:buNone/>
            </a:pPr>
            <a:r>
              <a:rPr lang="en-US" sz="2400" b="1" cap="none" dirty="0">
                <a:solidFill>
                  <a:srgbClr val="366658"/>
                </a:solidFill>
                <a:latin typeface="Calibri" panose="020F0502020204030204" pitchFamily="34" charset="0"/>
                <a:cs typeface="Calibri" panose="020F0502020204030204" pitchFamily="34" charset="0"/>
                <a:sym typeface="Wingdings" pitchFamily="2" charset="2"/>
              </a:rPr>
              <a:t></a:t>
            </a:r>
            <a:r>
              <a:rPr lang="en-US" sz="2400" b="1" cap="none" dirty="0">
                <a:solidFill>
                  <a:srgbClr val="366658"/>
                </a:solidFill>
                <a:latin typeface="Calibri" panose="020F0502020204030204" pitchFamily="34" charset="0"/>
                <a:cs typeface="Calibri" panose="020F0502020204030204" pitchFamily="34" charset="0"/>
                <a:sym typeface="Arial"/>
              </a:rPr>
              <a:t> </a:t>
            </a:r>
            <a:r>
              <a:rPr lang="en-US" sz="2400" b="0" cap="none" dirty="0">
                <a:solidFill>
                  <a:srgbClr val="366658"/>
                </a:solidFill>
                <a:latin typeface="Calibri" panose="020F0502020204030204" pitchFamily="34" charset="0"/>
                <a:cs typeface="Calibri" panose="020F0502020204030204" pitchFamily="34" charset="0"/>
                <a:sym typeface="Arial"/>
              </a:rPr>
              <a:t>Uncountable noun</a:t>
            </a:r>
            <a:endParaRPr sz="2400" b="0" cap="none" dirty="0">
              <a:solidFill>
                <a:srgbClr val="366658"/>
              </a:solidFill>
              <a:latin typeface="Calibri" panose="020F0502020204030204" pitchFamily="34" charset="0"/>
              <a:cs typeface="Calibri" panose="020F0502020204030204" pitchFamily="34" charset="0"/>
              <a:sym typeface="Arial"/>
            </a:endParaRPr>
          </a:p>
        </p:txBody>
      </p:sp>
      <p:sp>
        <p:nvSpPr>
          <p:cNvPr id="8" name="Google Shape;303;p14">
            <a:extLst>
              <a:ext uri="{FF2B5EF4-FFF2-40B4-BE49-F238E27FC236}">
                <a16:creationId xmlns="" xmlns:a16="http://schemas.microsoft.com/office/drawing/2014/main" id="{269067A4-167A-B945-89FE-0257391EAA97}"/>
              </a:ext>
            </a:extLst>
          </p:cNvPr>
          <p:cNvSpPr txBox="1"/>
          <p:nvPr/>
        </p:nvSpPr>
        <p:spPr>
          <a:xfrm>
            <a:off x="369972" y="1674867"/>
            <a:ext cx="7900450" cy="4548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2400"/>
              <a:buFont typeface="Arial"/>
              <a:buNone/>
            </a:pPr>
            <a:r>
              <a:rPr lang="en-US" sz="2400" b="1" cap="none" dirty="0">
                <a:solidFill>
                  <a:srgbClr val="FF0000"/>
                </a:solidFill>
                <a:latin typeface="Calibri" panose="020F0502020204030204" pitchFamily="34" charset="0"/>
                <a:cs typeface="Calibri" panose="020F0502020204030204" pitchFamily="34" charset="0"/>
                <a:sym typeface="Arial"/>
              </a:rPr>
              <a:t>a box of </a:t>
            </a:r>
            <a:r>
              <a:rPr lang="en-US" sz="2400" b="1" dirty="0">
                <a:solidFill>
                  <a:schemeClr val="dk1"/>
                </a:solidFill>
                <a:latin typeface="Calibri" panose="020F0502020204030204" pitchFamily="34" charset="0"/>
                <a:cs typeface="Calibri" panose="020F0502020204030204" pitchFamily="34" charset="0"/>
              </a:rPr>
              <a:t>milk</a:t>
            </a:r>
          </a:p>
        </p:txBody>
      </p:sp>
      <p:sp>
        <p:nvSpPr>
          <p:cNvPr id="9" name="Google Shape;304;p14">
            <a:extLst>
              <a:ext uri="{FF2B5EF4-FFF2-40B4-BE49-F238E27FC236}">
                <a16:creationId xmlns="" xmlns:a16="http://schemas.microsoft.com/office/drawing/2014/main" id="{DD7AC76D-24D5-2645-BB32-65BA8D060B99}"/>
              </a:ext>
            </a:extLst>
          </p:cNvPr>
          <p:cNvSpPr txBox="1"/>
          <p:nvPr/>
        </p:nvSpPr>
        <p:spPr>
          <a:xfrm>
            <a:off x="2449851" y="1725921"/>
            <a:ext cx="3324419" cy="45489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66658"/>
              </a:buClr>
              <a:buSzPts val="2400"/>
              <a:buFont typeface="Arial"/>
              <a:buNone/>
            </a:pPr>
            <a:r>
              <a:rPr lang="en-US" sz="2400" b="1" cap="none" dirty="0">
                <a:solidFill>
                  <a:srgbClr val="366658"/>
                </a:solidFill>
                <a:latin typeface="Calibri" panose="020F0502020204030204" pitchFamily="34" charset="0"/>
                <a:cs typeface="Calibri" panose="020F0502020204030204" pitchFamily="34" charset="0"/>
                <a:sym typeface="Wingdings" pitchFamily="2" charset="2"/>
              </a:rPr>
              <a:t></a:t>
            </a:r>
            <a:r>
              <a:rPr lang="en-US" sz="2400" b="1" cap="none" dirty="0">
                <a:solidFill>
                  <a:srgbClr val="366658"/>
                </a:solidFill>
                <a:latin typeface="Calibri" panose="020F0502020204030204" pitchFamily="34" charset="0"/>
                <a:cs typeface="Calibri" panose="020F0502020204030204" pitchFamily="34" charset="0"/>
                <a:sym typeface="Arial"/>
              </a:rPr>
              <a:t> </a:t>
            </a:r>
            <a:r>
              <a:rPr lang="en-US" sz="2400" b="0" cap="none" dirty="0">
                <a:solidFill>
                  <a:srgbClr val="366658"/>
                </a:solidFill>
                <a:latin typeface="Calibri" panose="020F0502020204030204" pitchFamily="34" charset="0"/>
                <a:cs typeface="Calibri" panose="020F0502020204030204" pitchFamily="34" charset="0"/>
                <a:sym typeface="Arial"/>
              </a:rPr>
              <a:t>Countable noun</a:t>
            </a:r>
            <a:endParaRPr sz="2400" b="0" cap="none" dirty="0">
              <a:solidFill>
                <a:srgbClr val="366658"/>
              </a:solidFill>
              <a:latin typeface="Calibri" panose="020F0502020204030204" pitchFamily="34" charset="0"/>
              <a:cs typeface="Calibri" panose="020F0502020204030204" pitchFamily="34" charset="0"/>
              <a:sym typeface="Arial"/>
            </a:endParaRPr>
          </a:p>
        </p:txBody>
      </p:sp>
      <p:sp>
        <p:nvSpPr>
          <p:cNvPr id="10" name="Google Shape;303;p14">
            <a:extLst>
              <a:ext uri="{FF2B5EF4-FFF2-40B4-BE49-F238E27FC236}">
                <a16:creationId xmlns="" xmlns:a16="http://schemas.microsoft.com/office/drawing/2014/main" id="{2A76FD06-C5E3-0544-BFD7-CC1CA64D8361}"/>
              </a:ext>
            </a:extLst>
          </p:cNvPr>
          <p:cNvSpPr txBox="1"/>
          <p:nvPr/>
        </p:nvSpPr>
        <p:spPr>
          <a:xfrm>
            <a:off x="1492859" y="2454583"/>
            <a:ext cx="2901866" cy="4548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2400" b="1" dirty="0">
                <a:solidFill>
                  <a:schemeClr val="dk1"/>
                </a:solidFill>
                <a:latin typeface="Calibri" panose="020F0502020204030204" pitchFamily="34" charset="0"/>
                <a:cs typeface="Calibri" panose="020F0502020204030204" pitchFamily="34" charset="0"/>
              </a:rPr>
              <a:t>beef</a:t>
            </a:r>
          </a:p>
        </p:txBody>
      </p:sp>
      <p:sp>
        <p:nvSpPr>
          <p:cNvPr id="11" name="Google Shape;303;p14">
            <a:extLst>
              <a:ext uri="{FF2B5EF4-FFF2-40B4-BE49-F238E27FC236}">
                <a16:creationId xmlns="" xmlns:a16="http://schemas.microsoft.com/office/drawing/2014/main" id="{04957D26-771A-134D-9D87-9971585FE299}"/>
              </a:ext>
            </a:extLst>
          </p:cNvPr>
          <p:cNvSpPr txBox="1"/>
          <p:nvPr/>
        </p:nvSpPr>
        <p:spPr>
          <a:xfrm>
            <a:off x="1455728" y="3067041"/>
            <a:ext cx="3101891" cy="4548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2400" b="1" dirty="0">
                <a:solidFill>
                  <a:schemeClr val="dk1"/>
                </a:solidFill>
                <a:latin typeface="Calibri" panose="020F0502020204030204" pitchFamily="34" charset="0"/>
                <a:cs typeface="Calibri" panose="020F0502020204030204" pitchFamily="34" charset="0"/>
              </a:rPr>
              <a:t>sugar</a:t>
            </a:r>
          </a:p>
        </p:txBody>
      </p:sp>
      <p:sp>
        <p:nvSpPr>
          <p:cNvPr id="12" name="Google Shape;303;p14">
            <a:extLst>
              <a:ext uri="{FF2B5EF4-FFF2-40B4-BE49-F238E27FC236}">
                <a16:creationId xmlns="" xmlns:a16="http://schemas.microsoft.com/office/drawing/2014/main" id="{D51BA7B6-7C42-F54C-8147-9838DE425DEB}"/>
              </a:ext>
            </a:extLst>
          </p:cNvPr>
          <p:cNvSpPr txBox="1"/>
          <p:nvPr/>
        </p:nvSpPr>
        <p:spPr>
          <a:xfrm>
            <a:off x="1507375" y="3766937"/>
            <a:ext cx="3101890" cy="4548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2400" b="1" dirty="0">
                <a:solidFill>
                  <a:schemeClr val="dk1"/>
                </a:solidFill>
                <a:latin typeface="Calibri" panose="020F0502020204030204" pitchFamily="34" charset="0"/>
                <a:cs typeface="Calibri" panose="020F0502020204030204" pitchFamily="34" charset="0"/>
              </a:rPr>
              <a:t>celery</a:t>
            </a:r>
          </a:p>
        </p:txBody>
      </p:sp>
      <p:sp>
        <p:nvSpPr>
          <p:cNvPr id="13" name="Google Shape;303;p14">
            <a:extLst>
              <a:ext uri="{FF2B5EF4-FFF2-40B4-BE49-F238E27FC236}">
                <a16:creationId xmlns="" xmlns:a16="http://schemas.microsoft.com/office/drawing/2014/main" id="{65E8584D-A632-3F41-BACB-54AF15F05BBC}"/>
              </a:ext>
            </a:extLst>
          </p:cNvPr>
          <p:cNvSpPr txBox="1"/>
          <p:nvPr/>
        </p:nvSpPr>
        <p:spPr>
          <a:xfrm>
            <a:off x="378433" y="2425817"/>
            <a:ext cx="2901866" cy="45489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FF0000"/>
              </a:buClr>
              <a:buSzPts val="2400"/>
              <a:buFont typeface="Arial"/>
              <a:buNone/>
            </a:pPr>
            <a:r>
              <a:rPr lang="en-US" sz="2400" b="1" dirty="0">
                <a:solidFill>
                  <a:srgbClr val="FF0000"/>
                </a:solidFill>
                <a:latin typeface="Calibri" panose="020F0502020204030204" pitchFamily="34" charset="0"/>
                <a:cs typeface="Calibri" panose="020F0502020204030204" pitchFamily="34" charset="0"/>
              </a:rPr>
              <a:t>100 grams of</a:t>
            </a:r>
          </a:p>
        </p:txBody>
      </p:sp>
      <p:sp>
        <p:nvSpPr>
          <p:cNvPr id="14" name="Google Shape;303;p14">
            <a:extLst>
              <a:ext uri="{FF2B5EF4-FFF2-40B4-BE49-F238E27FC236}">
                <a16:creationId xmlns="" xmlns:a16="http://schemas.microsoft.com/office/drawing/2014/main" id="{40D2BC9C-A8CC-7A40-AAEC-68EC95AED0FA}"/>
              </a:ext>
            </a:extLst>
          </p:cNvPr>
          <p:cNvSpPr txBox="1"/>
          <p:nvPr/>
        </p:nvSpPr>
        <p:spPr>
          <a:xfrm>
            <a:off x="378433" y="3067041"/>
            <a:ext cx="2901866" cy="45489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FF0000"/>
              </a:buClr>
              <a:buSzPts val="2400"/>
              <a:buFont typeface="Arial"/>
              <a:buNone/>
            </a:pPr>
            <a:r>
              <a:rPr lang="en-US" sz="2400" b="1" dirty="0">
                <a:solidFill>
                  <a:srgbClr val="FF0000"/>
                </a:solidFill>
                <a:latin typeface="Calibri" panose="020F0502020204030204" pitchFamily="34" charset="0"/>
                <a:cs typeface="Calibri" panose="020F0502020204030204" pitchFamily="34" charset="0"/>
              </a:rPr>
              <a:t>A teaspoon of</a:t>
            </a:r>
          </a:p>
        </p:txBody>
      </p:sp>
      <p:sp>
        <p:nvSpPr>
          <p:cNvPr id="15" name="Google Shape;303;p14">
            <a:extLst>
              <a:ext uri="{FF2B5EF4-FFF2-40B4-BE49-F238E27FC236}">
                <a16:creationId xmlns="" xmlns:a16="http://schemas.microsoft.com/office/drawing/2014/main" id="{7A10E3A2-1D00-7649-A633-270FB5B13B39}"/>
              </a:ext>
            </a:extLst>
          </p:cNvPr>
          <p:cNvSpPr txBox="1"/>
          <p:nvPr/>
        </p:nvSpPr>
        <p:spPr>
          <a:xfrm>
            <a:off x="385394" y="3766936"/>
            <a:ext cx="2901866" cy="45489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rgbClr val="FF0000"/>
              </a:buClr>
              <a:buSzPts val="2400"/>
              <a:buFont typeface="Arial"/>
              <a:buNone/>
            </a:pPr>
            <a:r>
              <a:rPr lang="en-US" sz="2400" b="1" dirty="0">
                <a:solidFill>
                  <a:srgbClr val="FF0000"/>
                </a:solidFill>
                <a:latin typeface="Calibri" panose="020F0502020204030204" pitchFamily="34" charset="0"/>
                <a:cs typeface="Calibri" panose="020F0502020204030204" pitchFamily="34" charset="0"/>
              </a:rPr>
              <a:t>A stick of</a:t>
            </a:r>
          </a:p>
        </p:txBody>
      </p:sp>
    </p:spTree>
    <p:extLst>
      <p:ext uri="{BB962C8B-B14F-4D97-AF65-F5344CB8AC3E}">
        <p14:creationId xmlns="" xmlns:p14="http://schemas.microsoft.com/office/powerpoint/2010/main" val="123768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11AB08-6319-BF43-830F-5B01EF16FFD1}"/>
              </a:ext>
            </a:extLst>
          </p:cNvPr>
          <p:cNvSpPr>
            <a:spLocks noGrp="1"/>
          </p:cNvSpPr>
          <p:nvPr>
            <p:ph type="title"/>
          </p:nvPr>
        </p:nvSpPr>
        <p:spPr>
          <a:xfrm>
            <a:off x="463625" y="126825"/>
            <a:ext cx="8216700" cy="674772"/>
          </a:xfrm>
          <a:ln w="28575">
            <a:solidFill>
              <a:schemeClr val="accent1"/>
            </a:solidFill>
          </a:ln>
        </p:spPr>
        <p:txBody>
          <a:bodyPr/>
          <a:lstStyle/>
          <a:p>
            <a:pPr algn="ctr"/>
            <a:r>
              <a:rPr lang="en-US" sz="2000" b="1" dirty="0">
                <a:latin typeface="Calibri" panose="020F0502020204030204" pitchFamily="34" charset="0"/>
                <a:cs typeface="Calibri" panose="020F0502020204030204" pitchFamily="34" charset="0"/>
              </a:rPr>
              <a:t>Work in pairs. Match the food quantifiers with the nouns. </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Some quantifiers can go with more than one noun. </a:t>
            </a:r>
            <a:r>
              <a:rPr lang="en-US" sz="2000" dirty="0">
                <a:latin typeface="Calibri" panose="020F0502020204030204" pitchFamily="34" charset="0"/>
                <a:cs typeface="Calibri" panose="020F0502020204030204" pitchFamily="34" charset="0"/>
              </a:rPr>
              <a:t/>
            </a:r>
            <a:br>
              <a:rPr lang="en-US" sz="2000" dirty="0">
                <a:latin typeface="Calibri" panose="020F0502020204030204" pitchFamily="34" charset="0"/>
                <a:cs typeface="Calibri" panose="020F0502020204030204" pitchFamily="34" charset="0"/>
              </a:rPr>
            </a:br>
            <a:endParaRPr lang="x-none" sz="2000" dirty="0">
              <a:latin typeface="Calibri" panose="020F0502020204030204" pitchFamily="34" charset="0"/>
              <a:cs typeface="Calibri" panose="020F0502020204030204" pitchFamily="34" charset="0"/>
            </a:endParaRPr>
          </a:p>
        </p:txBody>
      </p:sp>
      <p:graphicFrame>
        <p:nvGraphicFramePr>
          <p:cNvPr id="10" name="Table 5">
            <a:extLst>
              <a:ext uri="{FF2B5EF4-FFF2-40B4-BE49-F238E27FC236}">
                <a16:creationId xmlns="" xmlns:a16="http://schemas.microsoft.com/office/drawing/2014/main" id="{A7875BE2-6820-4540-9C95-F5D4E6948E8F}"/>
              </a:ext>
            </a:extLst>
          </p:cNvPr>
          <p:cNvGraphicFramePr>
            <a:graphicFrameLocks noGrp="1"/>
          </p:cNvGraphicFramePr>
          <p:nvPr>
            <p:extLst>
              <p:ext uri="{D42A27DB-BD31-4B8C-83A1-F6EECF244321}">
                <p14:modId xmlns="" xmlns:p14="http://schemas.microsoft.com/office/powerpoint/2010/main" val="2192109102"/>
              </p:ext>
            </p:extLst>
          </p:nvPr>
        </p:nvGraphicFramePr>
        <p:xfrm>
          <a:off x="463625" y="1237059"/>
          <a:ext cx="8380821" cy="3582760"/>
        </p:xfrm>
        <a:graphic>
          <a:graphicData uri="http://schemas.openxmlformats.org/drawingml/2006/table">
            <a:tbl>
              <a:tblPr firstRow="1" bandRow="1">
                <a:tableStyleId>{5C22544A-7EE6-4342-B048-85BDC9FD1C3A}</a:tableStyleId>
              </a:tblPr>
              <a:tblGrid>
                <a:gridCol w="2436738">
                  <a:extLst>
                    <a:ext uri="{9D8B030D-6E8A-4147-A177-3AD203B41FA5}">
                      <a16:colId xmlns="" xmlns:a16="http://schemas.microsoft.com/office/drawing/2014/main" val="3065532484"/>
                    </a:ext>
                  </a:extLst>
                </a:gridCol>
                <a:gridCol w="2271712">
                  <a:extLst>
                    <a:ext uri="{9D8B030D-6E8A-4147-A177-3AD203B41FA5}">
                      <a16:colId xmlns="" xmlns:a16="http://schemas.microsoft.com/office/drawing/2014/main" val="2713328669"/>
                    </a:ext>
                  </a:extLst>
                </a:gridCol>
                <a:gridCol w="3672371">
                  <a:extLst>
                    <a:ext uri="{9D8B030D-6E8A-4147-A177-3AD203B41FA5}">
                      <a16:colId xmlns="" xmlns:a16="http://schemas.microsoft.com/office/drawing/2014/main" val="1434523809"/>
                    </a:ext>
                  </a:extLst>
                </a:gridCol>
              </a:tblGrid>
              <a:tr h="447845">
                <a:tc>
                  <a:txBody>
                    <a:bodyPr/>
                    <a:lstStyle/>
                    <a:p>
                      <a:r>
                        <a:rPr lang="x-none" sz="2000" b="1" dirty="0">
                          <a:solidFill>
                            <a:schemeClr val="tx1"/>
                          </a:solidFill>
                          <a:latin typeface="Calibri" panose="020F0502020204030204" pitchFamily="34" charset="0"/>
                          <a:cs typeface="Calibri" panose="020F0502020204030204" pitchFamily="34" charset="0"/>
                        </a:rPr>
                        <a:t>1. a teaspoon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L="342900" marR="0" indent="-342900" algn="l" defTabSz="914400" rtl="0" eaLnBrk="1" fontAlgn="auto" latinLnBrk="0" hangingPunct="1">
                        <a:lnSpc>
                          <a:spcPct val="100000"/>
                        </a:lnSpc>
                        <a:spcBef>
                          <a:spcPts val="0"/>
                        </a:spcBef>
                        <a:spcAft>
                          <a:spcPts val="0"/>
                        </a:spcAft>
                        <a:buClr>
                          <a:srgbClr val="000000"/>
                        </a:buClr>
                        <a:buSzTx/>
                        <a:buFont typeface="Arial"/>
                        <a:buAutoNum type="alphaLcPeriod"/>
                        <a:tabLst/>
                        <a:defRPr/>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milk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4287418695"/>
                  </a:ext>
                </a:extLst>
              </a:tr>
              <a:tr h="447845">
                <a:tc>
                  <a:txBody>
                    <a:bodyPr/>
                    <a:lstStyle/>
                    <a:p>
                      <a:r>
                        <a:rPr lang="x-none" sz="2000" b="1" dirty="0">
                          <a:solidFill>
                            <a:schemeClr val="tx1"/>
                          </a:solidFill>
                          <a:latin typeface="Calibri" panose="020F0502020204030204" pitchFamily="34" charset="0"/>
                          <a:cs typeface="Calibri" panose="020F0502020204030204" pitchFamily="34" charset="0"/>
                        </a:rPr>
                        <a:t>2. a bottle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R="0" algn="l" rtl="0">
                        <a:lnSpc>
                          <a:spcPct val="100000"/>
                        </a:lnSpc>
                        <a:spcBef>
                          <a:spcPts val="0"/>
                        </a:spcBef>
                        <a:spcAft>
                          <a:spcPts val="0"/>
                        </a:spcAft>
                        <a:buClr>
                          <a:srgbClr val="000000"/>
                        </a:buClr>
                        <a:buFont typeface="Arial"/>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b. garlic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674409692"/>
                  </a:ext>
                </a:extLst>
              </a:tr>
              <a:tr h="447845">
                <a:tc>
                  <a:txBody>
                    <a:bodyPr/>
                    <a:lstStyle/>
                    <a:p>
                      <a:r>
                        <a:rPr lang="x-none" sz="2000" b="1" dirty="0">
                          <a:solidFill>
                            <a:schemeClr val="tx1"/>
                          </a:solidFill>
                          <a:latin typeface="Calibri" panose="020F0502020204030204" pitchFamily="34" charset="0"/>
                          <a:cs typeface="Calibri" panose="020F0502020204030204" pitchFamily="34" charset="0"/>
                        </a:rPr>
                        <a:t>3. 300 grams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R="0" algn="l" rtl="0">
                        <a:lnSpc>
                          <a:spcPct val="100000"/>
                        </a:lnSpc>
                        <a:spcBef>
                          <a:spcPts val="0"/>
                        </a:spcBef>
                        <a:spcAft>
                          <a:spcPts val="0"/>
                        </a:spcAft>
                        <a:buClr>
                          <a:srgbClr val="000000"/>
                        </a:buClr>
                        <a:buFont typeface="Arial"/>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c. celery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4006719106"/>
                  </a:ext>
                </a:extLst>
              </a:tr>
              <a:tr h="447845">
                <a:tc>
                  <a:txBody>
                    <a:bodyPr/>
                    <a:lstStyle/>
                    <a:p>
                      <a:r>
                        <a:rPr lang="x-none" sz="2000" b="1" dirty="0">
                          <a:solidFill>
                            <a:schemeClr val="tx1"/>
                          </a:solidFill>
                          <a:latin typeface="Calibri" panose="020F0502020204030204" pitchFamily="34" charset="0"/>
                          <a:cs typeface="Calibri" panose="020F0502020204030204" pitchFamily="34" charset="0"/>
                        </a:rPr>
                        <a:t>4. a stick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R="0" algn="l" rtl="0">
                        <a:lnSpc>
                          <a:spcPct val="100000"/>
                        </a:lnSpc>
                        <a:spcBef>
                          <a:spcPts val="0"/>
                        </a:spcBef>
                        <a:spcAft>
                          <a:spcPts val="0"/>
                        </a:spcAft>
                        <a:buClr>
                          <a:srgbClr val="000000"/>
                        </a:buClr>
                        <a:buFont typeface="Arial"/>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d. cabbage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3562714869"/>
                  </a:ext>
                </a:extLst>
              </a:tr>
              <a:tr h="447845">
                <a:tc>
                  <a:txBody>
                    <a:bodyPr/>
                    <a:lstStyle/>
                    <a:p>
                      <a:r>
                        <a:rPr lang="x-none" sz="2000" b="1" dirty="0">
                          <a:solidFill>
                            <a:schemeClr val="tx1"/>
                          </a:solidFill>
                          <a:latin typeface="Calibri" panose="020F0502020204030204" pitchFamily="34" charset="0"/>
                          <a:cs typeface="Calibri" panose="020F0502020204030204" pitchFamily="34" charset="0"/>
                        </a:rPr>
                        <a:t>5. a bunch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R="0" algn="l" rtl="0">
                        <a:lnSpc>
                          <a:spcPct val="100000"/>
                        </a:lnSpc>
                        <a:spcBef>
                          <a:spcPts val="0"/>
                        </a:spcBef>
                        <a:spcAft>
                          <a:spcPts val="0"/>
                        </a:spcAft>
                        <a:buClr>
                          <a:srgbClr val="000000"/>
                        </a:buClr>
                        <a:buFont typeface="Arial"/>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e. salami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986895622"/>
                  </a:ext>
                </a:extLst>
              </a:tr>
              <a:tr h="447845">
                <a:tc>
                  <a:txBody>
                    <a:bodyPr/>
                    <a:lstStyle/>
                    <a:p>
                      <a:r>
                        <a:rPr lang="x-none" sz="2000" b="1" dirty="0">
                          <a:solidFill>
                            <a:schemeClr val="tx1"/>
                          </a:solidFill>
                          <a:latin typeface="Calibri" panose="020F0502020204030204" pitchFamily="34" charset="0"/>
                          <a:cs typeface="Calibri" panose="020F0502020204030204" pitchFamily="34" charset="0"/>
                        </a:rPr>
                        <a:t>6. a head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R="0" algn="l" rtl="0">
                        <a:lnSpc>
                          <a:spcPct val="100000"/>
                        </a:lnSpc>
                        <a:spcBef>
                          <a:spcPts val="0"/>
                        </a:spcBef>
                        <a:spcAft>
                          <a:spcPts val="0"/>
                        </a:spcAft>
                        <a:buClr>
                          <a:srgbClr val="000000"/>
                        </a:buClr>
                        <a:buFont typeface="Arial"/>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f. beef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3751618339"/>
                  </a:ext>
                </a:extLst>
              </a:tr>
              <a:tr h="447845">
                <a:tc>
                  <a:txBody>
                    <a:bodyPr/>
                    <a:lstStyle/>
                    <a:p>
                      <a:r>
                        <a:rPr lang="x-none" sz="2000" b="1" dirty="0">
                          <a:solidFill>
                            <a:schemeClr val="tx1"/>
                          </a:solidFill>
                          <a:latin typeface="Calibri" panose="020F0502020204030204" pitchFamily="34" charset="0"/>
                          <a:cs typeface="Calibri" panose="020F0502020204030204" pitchFamily="34" charset="0"/>
                        </a:rPr>
                        <a:t>7. a slice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R="0" algn="l" rtl="0">
                        <a:lnSpc>
                          <a:spcPct val="100000"/>
                        </a:lnSpc>
                        <a:spcBef>
                          <a:spcPts val="0"/>
                        </a:spcBef>
                        <a:spcAft>
                          <a:spcPts val="0"/>
                        </a:spcAft>
                        <a:buClr>
                          <a:srgbClr val="000000"/>
                        </a:buClr>
                        <a:buFont typeface="Arial"/>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g. sugar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2209172923"/>
                  </a:ext>
                </a:extLst>
              </a:tr>
              <a:tr h="447845">
                <a:tc>
                  <a:txBody>
                    <a:bodyPr/>
                    <a:lstStyle/>
                    <a:p>
                      <a:r>
                        <a:rPr lang="x-none" sz="2000" b="1" dirty="0">
                          <a:solidFill>
                            <a:schemeClr val="tx1"/>
                          </a:solidFill>
                          <a:latin typeface="Calibri" panose="020F0502020204030204" pitchFamily="34" charset="0"/>
                          <a:cs typeface="Calibri" panose="020F0502020204030204" pitchFamily="34" charset="0"/>
                        </a:rPr>
                        <a:t>8. a clove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tc>
                  <a:txBody>
                    <a:bodyPr/>
                    <a:lstStyle/>
                    <a:p>
                      <a:endParaRPr lang="x-none" sz="20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DFAFF"/>
                    </a:solidFill>
                  </a:tcPr>
                </a:tc>
                <a:tc>
                  <a:txBody>
                    <a:bodyPr/>
                    <a:lstStyle/>
                    <a:p>
                      <a:pPr marR="0" algn="l" rtl="0">
                        <a:lnSpc>
                          <a:spcPct val="100000"/>
                        </a:lnSpc>
                        <a:spcBef>
                          <a:spcPts val="0"/>
                        </a:spcBef>
                        <a:spcAft>
                          <a:spcPts val="0"/>
                        </a:spcAft>
                        <a:buClr>
                          <a:srgbClr val="000000"/>
                        </a:buClr>
                        <a:buFont typeface="Arial"/>
                      </a:pPr>
                      <a:r>
                        <a:rPr lang="x-none" sz="2000" b="1" i="0" u="none" strike="noStrike" cap="none" dirty="0">
                          <a:solidFill>
                            <a:schemeClr val="tx1"/>
                          </a:solidFill>
                          <a:latin typeface="Calibri" panose="020F0502020204030204" pitchFamily="34" charset="0"/>
                          <a:ea typeface="+mn-ea"/>
                          <a:cs typeface="Calibri" panose="020F0502020204030204" pitchFamily="34" charset="0"/>
                          <a:sym typeface="Arial"/>
                        </a:rPr>
                        <a:t>h. grapes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AFF"/>
                    </a:solidFill>
                  </a:tcPr>
                </a:tc>
                <a:extLst>
                  <a:ext uri="{0D108BD9-81ED-4DB2-BD59-A6C34878D82A}">
                    <a16:rowId xmlns="" xmlns:a16="http://schemas.microsoft.com/office/drawing/2014/main" val="3425766048"/>
                  </a:ext>
                </a:extLst>
              </a:tr>
            </a:tbl>
          </a:graphicData>
        </a:graphic>
      </p:graphicFrame>
      <p:sp>
        <p:nvSpPr>
          <p:cNvPr id="20" name="TextBox 19">
            <a:extLst>
              <a:ext uri="{FF2B5EF4-FFF2-40B4-BE49-F238E27FC236}">
                <a16:creationId xmlns="" xmlns:a16="http://schemas.microsoft.com/office/drawing/2014/main" id="{1E0EF963-723F-8543-AA21-11F8065CCA26}"/>
              </a:ext>
            </a:extLst>
          </p:cNvPr>
          <p:cNvSpPr txBox="1"/>
          <p:nvPr/>
        </p:nvSpPr>
        <p:spPr>
          <a:xfrm>
            <a:off x="3420454" y="1237059"/>
            <a:ext cx="312906"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a</a:t>
            </a:r>
          </a:p>
        </p:txBody>
      </p:sp>
      <p:sp>
        <p:nvSpPr>
          <p:cNvPr id="21" name="TextBox 20">
            <a:extLst>
              <a:ext uri="{FF2B5EF4-FFF2-40B4-BE49-F238E27FC236}">
                <a16:creationId xmlns="" xmlns:a16="http://schemas.microsoft.com/office/drawing/2014/main" id="{CC87A85E-70AA-764D-B4F7-3982F18CAF50}"/>
              </a:ext>
            </a:extLst>
          </p:cNvPr>
          <p:cNvSpPr txBox="1"/>
          <p:nvPr/>
        </p:nvSpPr>
        <p:spPr>
          <a:xfrm>
            <a:off x="4106254" y="1246584"/>
            <a:ext cx="325730"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g</a:t>
            </a:r>
          </a:p>
        </p:txBody>
      </p:sp>
      <p:sp>
        <p:nvSpPr>
          <p:cNvPr id="22" name="TextBox 21">
            <a:extLst>
              <a:ext uri="{FF2B5EF4-FFF2-40B4-BE49-F238E27FC236}">
                <a16:creationId xmlns="" xmlns:a16="http://schemas.microsoft.com/office/drawing/2014/main" id="{122E191B-580D-CF4A-B7F1-FFC35288C4D9}"/>
              </a:ext>
            </a:extLst>
          </p:cNvPr>
          <p:cNvSpPr txBox="1"/>
          <p:nvPr/>
        </p:nvSpPr>
        <p:spPr>
          <a:xfrm>
            <a:off x="3420454" y="1694259"/>
            <a:ext cx="312906"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a</a:t>
            </a:r>
          </a:p>
        </p:txBody>
      </p:sp>
      <p:sp>
        <p:nvSpPr>
          <p:cNvPr id="23" name="TextBox 22">
            <a:extLst>
              <a:ext uri="{FF2B5EF4-FFF2-40B4-BE49-F238E27FC236}">
                <a16:creationId xmlns="" xmlns:a16="http://schemas.microsoft.com/office/drawing/2014/main" id="{6888D1A8-632C-0F4A-9DC1-9F0223156FC7}"/>
              </a:ext>
            </a:extLst>
          </p:cNvPr>
          <p:cNvSpPr txBox="1"/>
          <p:nvPr/>
        </p:nvSpPr>
        <p:spPr>
          <a:xfrm>
            <a:off x="3410929" y="2170509"/>
            <a:ext cx="261610"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f</a:t>
            </a:r>
          </a:p>
        </p:txBody>
      </p:sp>
      <p:sp>
        <p:nvSpPr>
          <p:cNvPr id="24" name="TextBox 23">
            <a:extLst>
              <a:ext uri="{FF2B5EF4-FFF2-40B4-BE49-F238E27FC236}">
                <a16:creationId xmlns="" xmlns:a16="http://schemas.microsoft.com/office/drawing/2014/main" id="{8077B8FF-6FC0-8846-BA70-0330AC6415E7}"/>
              </a:ext>
            </a:extLst>
          </p:cNvPr>
          <p:cNvSpPr txBox="1"/>
          <p:nvPr/>
        </p:nvSpPr>
        <p:spPr>
          <a:xfrm>
            <a:off x="4096729" y="2180034"/>
            <a:ext cx="325730"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g</a:t>
            </a:r>
          </a:p>
        </p:txBody>
      </p:sp>
      <p:sp>
        <p:nvSpPr>
          <p:cNvPr id="25" name="TextBox 24">
            <a:extLst>
              <a:ext uri="{FF2B5EF4-FFF2-40B4-BE49-F238E27FC236}">
                <a16:creationId xmlns="" xmlns:a16="http://schemas.microsoft.com/office/drawing/2014/main" id="{AE465900-CFDF-B04D-8DCE-99EEA1CC5111}"/>
              </a:ext>
            </a:extLst>
          </p:cNvPr>
          <p:cNvSpPr txBox="1"/>
          <p:nvPr/>
        </p:nvSpPr>
        <p:spPr>
          <a:xfrm>
            <a:off x="3401404" y="2627709"/>
            <a:ext cx="312906"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c</a:t>
            </a:r>
          </a:p>
        </p:txBody>
      </p:sp>
      <p:sp>
        <p:nvSpPr>
          <p:cNvPr id="26" name="TextBox 25">
            <a:extLst>
              <a:ext uri="{FF2B5EF4-FFF2-40B4-BE49-F238E27FC236}">
                <a16:creationId xmlns="" xmlns:a16="http://schemas.microsoft.com/office/drawing/2014/main" id="{AB7D00D1-2DA3-CB4D-80A6-04CF4FFDC9E3}"/>
              </a:ext>
            </a:extLst>
          </p:cNvPr>
          <p:cNvSpPr txBox="1"/>
          <p:nvPr/>
        </p:nvSpPr>
        <p:spPr>
          <a:xfrm>
            <a:off x="3401404" y="3103959"/>
            <a:ext cx="325730"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h</a:t>
            </a:r>
          </a:p>
        </p:txBody>
      </p:sp>
      <p:sp>
        <p:nvSpPr>
          <p:cNvPr id="27" name="TextBox 26">
            <a:extLst>
              <a:ext uri="{FF2B5EF4-FFF2-40B4-BE49-F238E27FC236}">
                <a16:creationId xmlns="" xmlns:a16="http://schemas.microsoft.com/office/drawing/2014/main" id="{248AD14C-A4C1-C040-9E8B-C864A1FFA278}"/>
              </a:ext>
            </a:extLst>
          </p:cNvPr>
          <p:cNvSpPr txBox="1"/>
          <p:nvPr/>
        </p:nvSpPr>
        <p:spPr>
          <a:xfrm>
            <a:off x="3401404" y="3561159"/>
            <a:ext cx="325730"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b</a:t>
            </a:r>
          </a:p>
        </p:txBody>
      </p:sp>
      <p:sp>
        <p:nvSpPr>
          <p:cNvPr id="28" name="TextBox 27">
            <a:extLst>
              <a:ext uri="{FF2B5EF4-FFF2-40B4-BE49-F238E27FC236}">
                <a16:creationId xmlns="" xmlns:a16="http://schemas.microsoft.com/office/drawing/2014/main" id="{3803DF2D-56E7-994A-B95E-A21874AAA264}"/>
              </a:ext>
            </a:extLst>
          </p:cNvPr>
          <p:cNvSpPr txBox="1"/>
          <p:nvPr/>
        </p:nvSpPr>
        <p:spPr>
          <a:xfrm>
            <a:off x="4096729" y="3576875"/>
            <a:ext cx="325730" cy="369332"/>
          </a:xfrm>
          <a:prstGeom prst="rect">
            <a:avLst/>
          </a:prstGeom>
          <a:solidFill>
            <a:srgbClr val="FDFAFF"/>
          </a:solidFill>
          <a:ln w="28575">
            <a:solidFill>
              <a:schemeClr val="accent1"/>
            </a:solidFill>
          </a:ln>
        </p:spPr>
        <p:txBody>
          <a:bodyPr wrap="square" rtlCol="0">
            <a:spAutoFit/>
          </a:bodyPr>
          <a:lstStyle/>
          <a:p>
            <a:r>
              <a:rPr lang="x-none" sz="1800" b="1" dirty="0">
                <a:solidFill>
                  <a:srgbClr val="FF0000"/>
                </a:solidFill>
              </a:rPr>
              <a:t>d</a:t>
            </a:r>
          </a:p>
        </p:txBody>
      </p:sp>
      <p:sp>
        <p:nvSpPr>
          <p:cNvPr id="29" name="TextBox 28">
            <a:extLst>
              <a:ext uri="{FF2B5EF4-FFF2-40B4-BE49-F238E27FC236}">
                <a16:creationId xmlns="" xmlns:a16="http://schemas.microsoft.com/office/drawing/2014/main" id="{DD98285C-2C1B-5641-8FE4-01D072E3A105}"/>
              </a:ext>
            </a:extLst>
          </p:cNvPr>
          <p:cNvSpPr txBox="1"/>
          <p:nvPr/>
        </p:nvSpPr>
        <p:spPr>
          <a:xfrm>
            <a:off x="3378869" y="4005823"/>
            <a:ext cx="312906"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e</a:t>
            </a:r>
          </a:p>
        </p:txBody>
      </p:sp>
      <p:sp>
        <p:nvSpPr>
          <p:cNvPr id="30" name="TextBox 29">
            <a:extLst>
              <a:ext uri="{FF2B5EF4-FFF2-40B4-BE49-F238E27FC236}">
                <a16:creationId xmlns="" xmlns:a16="http://schemas.microsoft.com/office/drawing/2014/main" id="{71BE187C-3012-5D40-B409-14DE17E68FDA}"/>
              </a:ext>
            </a:extLst>
          </p:cNvPr>
          <p:cNvSpPr txBox="1"/>
          <p:nvPr/>
        </p:nvSpPr>
        <p:spPr>
          <a:xfrm>
            <a:off x="4077679" y="4005500"/>
            <a:ext cx="325730" cy="369332"/>
          </a:xfrm>
          <a:prstGeom prst="rect">
            <a:avLst/>
          </a:prstGeom>
          <a:solidFill>
            <a:srgbClr val="FDFAFF"/>
          </a:solidFill>
          <a:ln w="28575">
            <a:solidFill>
              <a:schemeClr val="accent1"/>
            </a:solidFill>
          </a:ln>
        </p:spPr>
        <p:txBody>
          <a:bodyPr wrap="square" rtlCol="0">
            <a:spAutoFit/>
          </a:bodyPr>
          <a:lstStyle/>
          <a:p>
            <a:r>
              <a:rPr lang="x-none" sz="1800" b="1" dirty="0">
                <a:solidFill>
                  <a:srgbClr val="FF0000"/>
                </a:solidFill>
              </a:rPr>
              <a:t>f</a:t>
            </a:r>
          </a:p>
        </p:txBody>
      </p:sp>
      <p:sp>
        <p:nvSpPr>
          <p:cNvPr id="31" name="TextBox 30">
            <a:extLst>
              <a:ext uri="{FF2B5EF4-FFF2-40B4-BE49-F238E27FC236}">
                <a16:creationId xmlns="" xmlns:a16="http://schemas.microsoft.com/office/drawing/2014/main" id="{6147EB9E-C462-4443-A794-720787D219ED}"/>
              </a:ext>
            </a:extLst>
          </p:cNvPr>
          <p:cNvSpPr txBox="1"/>
          <p:nvPr/>
        </p:nvSpPr>
        <p:spPr>
          <a:xfrm>
            <a:off x="3378869" y="4434448"/>
            <a:ext cx="325730" cy="369332"/>
          </a:xfrm>
          <a:prstGeom prst="rect">
            <a:avLst/>
          </a:prstGeom>
          <a:solidFill>
            <a:srgbClr val="FDFAFF"/>
          </a:solidFill>
          <a:ln w="28575">
            <a:solidFill>
              <a:schemeClr val="accent1"/>
            </a:solidFill>
          </a:ln>
        </p:spPr>
        <p:txBody>
          <a:bodyPr wrap="none" rtlCol="0">
            <a:spAutoFit/>
          </a:bodyPr>
          <a:lstStyle/>
          <a:p>
            <a:r>
              <a:rPr lang="x-none" sz="1800" b="1" dirty="0">
                <a:solidFill>
                  <a:srgbClr val="FF0000"/>
                </a:solidFill>
              </a:rPr>
              <a:t>b</a:t>
            </a:r>
          </a:p>
        </p:txBody>
      </p:sp>
    </p:spTree>
    <p:extLst>
      <p:ext uri="{BB962C8B-B14F-4D97-AF65-F5344CB8AC3E}">
        <p14:creationId xmlns="" xmlns:p14="http://schemas.microsoft.com/office/powerpoint/2010/main" val="177882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E7A9F77-9F9D-9143-A1B4-5C13DD509A25}"/>
              </a:ext>
            </a:extLst>
          </p:cNvPr>
          <p:cNvSpPr/>
          <p:nvPr/>
        </p:nvSpPr>
        <p:spPr>
          <a:xfrm>
            <a:off x="327024" y="125551"/>
            <a:ext cx="8201025" cy="400110"/>
          </a:xfrm>
          <a:prstGeom prst="rect">
            <a:avLst/>
          </a:prstGeom>
          <a:ln w="28575">
            <a:solidFill>
              <a:schemeClr val="accent1"/>
            </a:solidFill>
          </a:ln>
        </p:spPr>
        <p:txBody>
          <a:bodyPr wrap="square">
            <a:spAutoFit/>
          </a:bodyPr>
          <a:lstStyle/>
          <a:p>
            <a:pPr algn="ctr"/>
            <a:r>
              <a:rPr lang="en-US" sz="2000" b="1" dirty="0">
                <a:latin typeface="MyriadPro" panose="020B0503030403020204" pitchFamily="34" charset="0"/>
              </a:rPr>
              <a:t>Ex 3. Read and fill each blank with a word/phrase in the box. </a:t>
            </a:r>
            <a:endParaRPr lang="en-US" sz="2000" dirty="0"/>
          </a:p>
        </p:txBody>
      </p:sp>
      <p:pic>
        <p:nvPicPr>
          <p:cNvPr id="6" name="Picture 5">
            <a:extLst>
              <a:ext uri="{FF2B5EF4-FFF2-40B4-BE49-F238E27FC236}">
                <a16:creationId xmlns="" xmlns:a16="http://schemas.microsoft.com/office/drawing/2014/main" id="{203B4C31-02ED-3D47-B00C-35AA0F9EE4EE}"/>
              </a:ext>
            </a:extLst>
          </p:cNvPr>
          <p:cNvPicPr>
            <a:picLocks noChangeAspect="1"/>
          </p:cNvPicPr>
          <p:nvPr/>
        </p:nvPicPr>
        <p:blipFill>
          <a:blip r:embed="rId3"/>
          <a:stretch>
            <a:fillRect/>
          </a:stretch>
        </p:blipFill>
        <p:spPr>
          <a:xfrm>
            <a:off x="327024" y="603862"/>
            <a:ext cx="8647724" cy="4414087"/>
          </a:xfrm>
          <a:prstGeom prst="rect">
            <a:avLst/>
          </a:prstGeom>
        </p:spPr>
      </p:pic>
      <p:sp>
        <p:nvSpPr>
          <p:cNvPr id="7" name="Google Shape;303;p14">
            <a:extLst>
              <a:ext uri="{FF2B5EF4-FFF2-40B4-BE49-F238E27FC236}">
                <a16:creationId xmlns="" xmlns:a16="http://schemas.microsoft.com/office/drawing/2014/main" id="{1BF38DC2-AC82-744C-8D8A-C5BDBF5E62AB}"/>
              </a:ext>
            </a:extLst>
          </p:cNvPr>
          <p:cNvSpPr txBox="1"/>
          <p:nvPr/>
        </p:nvSpPr>
        <p:spPr>
          <a:xfrm>
            <a:off x="3670273" y="1652735"/>
            <a:ext cx="1242549" cy="3506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1800" b="1" dirty="0">
                <a:solidFill>
                  <a:srgbClr val="FF0000"/>
                </a:solidFill>
                <a:latin typeface="Calibri" panose="020F0502020204030204" pitchFamily="34" charset="0"/>
                <a:cs typeface="Calibri" panose="020F0502020204030204" pitchFamily="34" charset="0"/>
              </a:rPr>
              <a:t>200 grams</a:t>
            </a:r>
          </a:p>
        </p:txBody>
      </p:sp>
      <p:sp>
        <p:nvSpPr>
          <p:cNvPr id="8" name="Google Shape;303;p14">
            <a:extLst>
              <a:ext uri="{FF2B5EF4-FFF2-40B4-BE49-F238E27FC236}">
                <a16:creationId xmlns="" xmlns:a16="http://schemas.microsoft.com/office/drawing/2014/main" id="{97E96080-AB8B-524B-88E1-B840DD875A95}"/>
              </a:ext>
            </a:extLst>
          </p:cNvPr>
          <p:cNvSpPr txBox="1"/>
          <p:nvPr/>
        </p:nvSpPr>
        <p:spPr>
          <a:xfrm>
            <a:off x="4936365" y="2396313"/>
            <a:ext cx="1242549" cy="3506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1800" b="1" dirty="0">
                <a:solidFill>
                  <a:srgbClr val="FF0000"/>
                </a:solidFill>
                <a:latin typeface="Calibri" panose="020F0502020204030204" pitchFamily="34" charset="0"/>
                <a:cs typeface="Calibri" panose="020F0502020204030204" pitchFamily="34" charset="0"/>
              </a:rPr>
              <a:t>an</a:t>
            </a:r>
          </a:p>
        </p:txBody>
      </p:sp>
      <p:sp>
        <p:nvSpPr>
          <p:cNvPr id="9" name="Google Shape;303;p14">
            <a:extLst>
              <a:ext uri="{FF2B5EF4-FFF2-40B4-BE49-F238E27FC236}">
                <a16:creationId xmlns="" xmlns:a16="http://schemas.microsoft.com/office/drawing/2014/main" id="{01359BF9-126F-FD4F-AF2D-3D21F89686E4}"/>
              </a:ext>
            </a:extLst>
          </p:cNvPr>
          <p:cNvSpPr txBox="1"/>
          <p:nvPr/>
        </p:nvSpPr>
        <p:spPr>
          <a:xfrm>
            <a:off x="2813539" y="3119794"/>
            <a:ext cx="1375802" cy="3506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1800" b="1" dirty="0">
                <a:solidFill>
                  <a:srgbClr val="FF0000"/>
                </a:solidFill>
                <a:latin typeface="Calibri" panose="020F0502020204030204" pitchFamily="34" charset="0"/>
                <a:cs typeface="Calibri" panose="020F0502020204030204" pitchFamily="34" charset="0"/>
              </a:rPr>
              <a:t>tablespoons</a:t>
            </a:r>
          </a:p>
        </p:txBody>
      </p:sp>
      <p:sp>
        <p:nvSpPr>
          <p:cNvPr id="10" name="Google Shape;303;p14">
            <a:extLst>
              <a:ext uri="{FF2B5EF4-FFF2-40B4-BE49-F238E27FC236}">
                <a16:creationId xmlns="" xmlns:a16="http://schemas.microsoft.com/office/drawing/2014/main" id="{445E5893-F6A1-6749-A36A-77F55C45D92F}"/>
              </a:ext>
            </a:extLst>
          </p:cNvPr>
          <p:cNvSpPr txBox="1"/>
          <p:nvPr/>
        </p:nvSpPr>
        <p:spPr>
          <a:xfrm>
            <a:off x="5720136" y="3129842"/>
            <a:ext cx="1242549" cy="3506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1800" b="1" dirty="0">
                <a:solidFill>
                  <a:srgbClr val="FF0000"/>
                </a:solidFill>
                <a:latin typeface="Calibri" panose="020F0502020204030204" pitchFamily="34" charset="0"/>
                <a:cs typeface="Calibri" panose="020F0502020204030204" pitchFamily="34" charset="0"/>
              </a:rPr>
              <a:t>teaspoon</a:t>
            </a:r>
          </a:p>
        </p:txBody>
      </p:sp>
      <p:sp>
        <p:nvSpPr>
          <p:cNvPr id="11" name="Google Shape;303;p14">
            <a:extLst>
              <a:ext uri="{FF2B5EF4-FFF2-40B4-BE49-F238E27FC236}">
                <a16:creationId xmlns="" xmlns:a16="http://schemas.microsoft.com/office/drawing/2014/main" id="{29550531-4196-ED45-BDCD-CCCEA28B7444}"/>
              </a:ext>
            </a:extLst>
          </p:cNvPr>
          <p:cNvSpPr txBox="1"/>
          <p:nvPr/>
        </p:nvSpPr>
        <p:spPr>
          <a:xfrm>
            <a:off x="2956840" y="3481534"/>
            <a:ext cx="1242549" cy="3506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1800" b="1" dirty="0">
                <a:solidFill>
                  <a:srgbClr val="FF0000"/>
                </a:solidFill>
                <a:latin typeface="Calibri" panose="020F0502020204030204" pitchFamily="34" charset="0"/>
                <a:cs typeface="Calibri" panose="020F0502020204030204" pitchFamily="34" charset="0"/>
              </a:rPr>
              <a:t>teaspoon</a:t>
            </a:r>
          </a:p>
        </p:txBody>
      </p:sp>
      <p:sp>
        <p:nvSpPr>
          <p:cNvPr id="12" name="Google Shape;303;p14">
            <a:extLst>
              <a:ext uri="{FF2B5EF4-FFF2-40B4-BE49-F238E27FC236}">
                <a16:creationId xmlns="" xmlns:a16="http://schemas.microsoft.com/office/drawing/2014/main" id="{807810E7-507B-1E4E-97F0-4737846EE753}"/>
              </a:ext>
            </a:extLst>
          </p:cNvPr>
          <p:cNvSpPr txBox="1"/>
          <p:nvPr/>
        </p:nvSpPr>
        <p:spPr>
          <a:xfrm>
            <a:off x="4413851" y="4556707"/>
            <a:ext cx="1242549" cy="35063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400"/>
              <a:buFont typeface="Arial"/>
              <a:buNone/>
            </a:pPr>
            <a:r>
              <a:rPr lang="en-US" sz="1800" b="1" dirty="0">
                <a:solidFill>
                  <a:srgbClr val="FF0000"/>
                </a:solidFill>
                <a:latin typeface="Calibri" panose="020F0502020204030204" pitchFamily="34" charset="0"/>
                <a:cs typeface="Calibri" panose="020F0502020204030204" pitchFamily="34" charset="0"/>
              </a:rPr>
              <a:t>some</a:t>
            </a:r>
          </a:p>
        </p:txBody>
      </p:sp>
    </p:spTree>
    <p:extLst>
      <p:ext uri="{BB962C8B-B14F-4D97-AF65-F5344CB8AC3E}">
        <p14:creationId xmlns="" xmlns:p14="http://schemas.microsoft.com/office/powerpoint/2010/main" val="11320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46ACA44-2B76-D242-9E47-914A39E647AA}"/>
              </a:ext>
            </a:extLst>
          </p:cNvPr>
          <p:cNvSpPr/>
          <p:nvPr/>
        </p:nvSpPr>
        <p:spPr>
          <a:xfrm>
            <a:off x="266281" y="560863"/>
            <a:ext cx="5397631" cy="523220"/>
          </a:xfrm>
          <a:prstGeom prst="rect">
            <a:avLst/>
          </a:prstGeom>
        </p:spPr>
        <p:txBody>
          <a:bodyPr wrap="none">
            <a:spAutoFit/>
          </a:bodyPr>
          <a:lstStyle/>
          <a:p>
            <a:r>
              <a:rPr lang="x-none" sz="2800" b="1" dirty="0">
                <a:latin typeface="Calibri" panose="020F0502020204030204" pitchFamily="34" charset="0"/>
                <a:cs typeface="Calibri" panose="020F0502020204030204" pitchFamily="34" charset="0"/>
              </a:rPr>
              <a:t>If you </a:t>
            </a:r>
            <a:r>
              <a:rPr lang="x-none" sz="2800" b="1" dirty="0">
                <a:solidFill>
                  <a:srgbClr val="FF0000"/>
                </a:solidFill>
                <a:latin typeface="Calibri" panose="020F0502020204030204" pitchFamily="34" charset="0"/>
                <a:cs typeface="Calibri" panose="020F0502020204030204" pitchFamily="34" charset="0"/>
              </a:rPr>
              <a:t>cut</a:t>
            </a:r>
            <a:r>
              <a:rPr lang="x-none" sz="2800" b="1" dirty="0">
                <a:latin typeface="Calibri" panose="020F0502020204030204" pitchFamily="34" charset="0"/>
                <a:cs typeface="Calibri" panose="020F0502020204030204" pitchFamily="34" charset="0"/>
              </a:rPr>
              <a:t> your finger, it </a:t>
            </a:r>
            <a:r>
              <a:rPr lang="x-none" sz="2800" b="1" dirty="0">
                <a:solidFill>
                  <a:srgbClr val="FF0000"/>
                </a:solidFill>
                <a:latin typeface="Calibri" panose="020F0502020204030204" pitchFamily="34" charset="0"/>
                <a:cs typeface="Calibri" panose="020F0502020204030204" pitchFamily="34" charset="0"/>
              </a:rPr>
              <a:t>will</a:t>
            </a:r>
            <a:r>
              <a:rPr lang="x-none" sz="2800" b="1" dirty="0">
                <a:latin typeface="Calibri" panose="020F0502020204030204" pitchFamily="34" charset="0"/>
                <a:cs typeface="Calibri" panose="020F0502020204030204" pitchFamily="34" charset="0"/>
              </a:rPr>
              <a:t> bleed. </a:t>
            </a:r>
            <a:endParaRPr lang="x-none" sz="2800" b="1" dirty="0"/>
          </a:p>
        </p:txBody>
      </p:sp>
      <p:sp>
        <p:nvSpPr>
          <p:cNvPr id="8" name="Rectangle 7">
            <a:extLst>
              <a:ext uri="{FF2B5EF4-FFF2-40B4-BE49-F238E27FC236}">
                <a16:creationId xmlns="" xmlns:a16="http://schemas.microsoft.com/office/drawing/2014/main" id="{E1E2058D-072E-7C4F-9A43-C8E44DE99D1C}"/>
              </a:ext>
            </a:extLst>
          </p:cNvPr>
          <p:cNvSpPr/>
          <p:nvPr/>
        </p:nvSpPr>
        <p:spPr>
          <a:xfrm>
            <a:off x="4735365" y="1141742"/>
            <a:ext cx="3807453" cy="369332"/>
          </a:xfrm>
          <a:prstGeom prst="rect">
            <a:avLst/>
          </a:prstGeom>
        </p:spPr>
        <p:txBody>
          <a:bodyPr wrap="none">
            <a:spAutoFit/>
          </a:bodyPr>
          <a:lstStyle/>
          <a:p>
            <a:r>
              <a:rPr lang="x-none" sz="1800" b="1" dirty="0">
                <a:latin typeface="Calibri" panose="020F0502020204030204" pitchFamily="34" charset="0"/>
                <a:cs typeface="Calibri" panose="020F0502020204030204" pitchFamily="34" charset="0"/>
                <a:sym typeface="Wingdings" pitchFamily="2" charset="2"/>
              </a:rPr>
              <a:t> Conditional type 1 – standard form</a:t>
            </a:r>
            <a:endParaRPr lang="x-none" sz="1800" b="1" dirty="0"/>
          </a:p>
        </p:txBody>
      </p:sp>
      <p:sp>
        <p:nvSpPr>
          <p:cNvPr id="9" name="Rectangle 8">
            <a:extLst>
              <a:ext uri="{FF2B5EF4-FFF2-40B4-BE49-F238E27FC236}">
                <a16:creationId xmlns="" xmlns:a16="http://schemas.microsoft.com/office/drawing/2014/main" id="{4FC2ADA8-7FEE-3C44-A31C-18AC990A6328}"/>
              </a:ext>
            </a:extLst>
          </p:cNvPr>
          <p:cNvSpPr/>
          <p:nvPr/>
        </p:nvSpPr>
        <p:spPr>
          <a:xfrm>
            <a:off x="266281" y="2386149"/>
            <a:ext cx="8877718" cy="2246769"/>
          </a:xfrm>
          <a:prstGeom prst="rect">
            <a:avLst/>
          </a:prstGeom>
        </p:spPr>
        <p:txBody>
          <a:bodyPr wrap="square">
            <a:spAutoFit/>
          </a:bodyPr>
          <a:lstStyle/>
          <a:p>
            <a:r>
              <a:rPr lang="en-US" sz="2800" b="1" dirty="0">
                <a:latin typeface="Calibri" panose="020F0502020204030204" pitchFamily="34" charset="0"/>
                <a:cs typeface="Calibri" panose="020F0502020204030204" pitchFamily="34" charset="0"/>
              </a:rPr>
              <a:t>Mi: I </a:t>
            </a:r>
            <a:r>
              <a:rPr lang="en-US" sz="2800" b="1" dirty="0">
                <a:solidFill>
                  <a:srgbClr val="FF0000"/>
                </a:solidFill>
                <a:latin typeface="Calibri" panose="020F0502020204030204" pitchFamily="34" charset="0"/>
                <a:cs typeface="Calibri" panose="020F0502020204030204" pitchFamily="34" charset="0"/>
              </a:rPr>
              <a:t>can</a:t>
            </a:r>
            <a:r>
              <a:rPr lang="en-US" sz="2800" b="1" dirty="0">
                <a:latin typeface="Calibri" panose="020F0502020204030204" pitchFamily="34" charset="0"/>
                <a:cs typeface="Calibri" panose="020F0502020204030204" pitchFamily="34" charset="0"/>
              </a:rPr>
              <a:t> wash the spring onions if you like, </a:t>
            </a:r>
            <a:r>
              <a:rPr lang="en-US" sz="2800" b="1" dirty="0" err="1">
                <a:latin typeface="Calibri" panose="020F0502020204030204" pitchFamily="34" charset="0"/>
                <a:cs typeface="Calibri" panose="020F0502020204030204" pitchFamily="34" charset="0"/>
              </a:rPr>
              <a:t>Mrs</a:t>
            </a:r>
            <a:r>
              <a:rPr lang="en-US" sz="2800" b="1" dirty="0">
                <a:latin typeface="Calibri" panose="020F0502020204030204" pitchFamily="34" charset="0"/>
                <a:cs typeface="Calibri" panose="020F0502020204030204" pitchFamily="34" charset="0"/>
              </a:rPr>
              <a:t> Warner. </a:t>
            </a:r>
          </a:p>
          <a:p>
            <a:endParaRPr lang="en-US" sz="2800" b="1" dirty="0">
              <a:latin typeface="Calibri" panose="020F0502020204030204" pitchFamily="34" charset="0"/>
              <a:cs typeface="Calibri" panose="020F0502020204030204" pitchFamily="34" charset="0"/>
            </a:endParaRPr>
          </a:p>
          <a:p>
            <a:endParaRPr lang="en-US"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Nick's mum: ... You </a:t>
            </a:r>
            <a:r>
              <a:rPr lang="en-US" sz="2800" b="1" dirty="0">
                <a:solidFill>
                  <a:srgbClr val="FF0000"/>
                </a:solidFill>
                <a:latin typeface="Calibri" panose="020F0502020204030204" pitchFamily="34" charset="0"/>
                <a:cs typeface="Calibri" panose="020F0502020204030204" pitchFamily="34" charset="0"/>
              </a:rPr>
              <a:t>should</a:t>
            </a:r>
            <a:r>
              <a:rPr lang="en-US" sz="2800" b="1" dirty="0">
                <a:latin typeface="Calibri" panose="020F0502020204030204" pitchFamily="34" charset="0"/>
                <a:cs typeface="Calibri" panose="020F0502020204030204" pitchFamily="34" charset="0"/>
              </a:rPr>
              <a:t> be careful if you use the red knife - it's sharp. </a:t>
            </a:r>
          </a:p>
        </p:txBody>
      </p:sp>
      <p:sp>
        <p:nvSpPr>
          <p:cNvPr id="10" name="Rectangle 9">
            <a:extLst>
              <a:ext uri="{FF2B5EF4-FFF2-40B4-BE49-F238E27FC236}">
                <a16:creationId xmlns="" xmlns:a16="http://schemas.microsoft.com/office/drawing/2014/main" id="{44D9C325-C710-E44D-A153-8B47A539A73E}"/>
              </a:ext>
            </a:extLst>
          </p:cNvPr>
          <p:cNvSpPr/>
          <p:nvPr/>
        </p:nvSpPr>
        <p:spPr>
          <a:xfrm>
            <a:off x="783532" y="2914301"/>
            <a:ext cx="1173719" cy="461665"/>
          </a:xfrm>
          <a:prstGeom prst="rect">
            <a:avLst/>
          </a:prstGeom>
        </p:spPr>
        <p:txBody>
          <a:bodyPr wrap="none">
            <a:spAutoFit/>
          </a:bodyPr>
          <a:lstStyle/>
          <a:p>
            <a:r>
              <a:rPr lang="x-none" sz="2400" b="1" dirty="0">
                <a:solidFill>
                  <a:srgbClr val="FF0000"/>
                </a:solidFill>
                <a:latin typeface="Calibri" panose="020F0502020204030204" pitchFamily="34" charset="0"/>
                <a:cs typeface="Calibri" panose="020F0502020204030204" pitchFamily="34" charset="0"/>
              </a:rPr>
              <a:t>(ability)</a:t>
            </a:r>
            <a:endParaRPr lang="x-none" sz="2400" b="1" dirty="0">
              <a:solidFill>
                <a:srgbClr val="FF0000"/>
              </a:solidFill>
            </a:endParaRPr>
          </a:p>
        </p:txBody>
      </p:sp>
      <p:sp>
        <p:nvSpPr>
          <p:cNvPr id="11" name="Rectangle 10">
            <a:extLst>
              <a:ext uri="{FF2B5EF4-FFF2-40B4-BE49-F238E27FC236}">
                <a16:creationId xmlns="" xmlns:a16="http://schemas.microsoft.com/office/drawing/2014/main" id="{FA2511E6-EA32-4E41-9644-397207B160C0}"/>
              </a:ext>
            </a:extLst>
          </p:cNvPr>
          <p:cNvSpPr/>
          <p:nvPr/>
        </p:nvSpPr>
        <p:spPr>
          <a:xfrm>
            <a:off x="3177817" y="4120972"/>
            <a:ext cx="1199367" cy="461665"/>
          </a:xfrm>
          <a:prstGeom prst="rect">
            <a:avLst/>
          </a:prstGeom>
        </p:spPr>
        <p:txBody>
          <a:bodyPr wrap="none">
            <a:spAutoFit/>
          </a:bodyPr>
          <a:lstStyle/>
          <a:p>
            <a:r>
              <a:rPr lang="x-none" sz="2400" b="1" dirty="0">
                <a:solidFill>
                  <a:srgbClr val="FF0000"/>
                </a:solidFill>
                <a:latin typeface="Calibri" panose="020F0502020204030204" pitchFamily="34" charset="0"/>
                <a:cs typeface="Calibri" panose="020F0502020204030204" pitchFamily="34" charset="0"/>
              </a:rPr>
              <a:t>(advice)</a:t>
            </a:r>
            <a:endParaRPr lang="x-none" sz="2400" b="1" dirty="0">
              <a:solidFill>
                <a:srgbClr val="FF0000"/>
              </a:solidFill>
            </a:endParaRPr>
          </a:p>
        </p:txBody>
      </p:sp>
      <p:sp>
        <p:nvSpPr>
          <p:cNvPr id="12" name="Rectangle 11">
            <a:extLst>
              <a:ext uri="{FF2B5EF4-FFF2-40B4-BE49-F238E27FC236}">
                <a16:creationId xmlns="" xmlns:a16="http://schemas.microsoft.com/office/drawing/2014/main" id="{B23F69C5-CFEB-484B-BFBE-CED3CBCC4904}"/>
              </a:ext>
            </a:extLst>
          </p:cNvPr>
          <p:cNvSpPr/>
          <p:nvPr/>
        </p:nvSpPr>
        <p:spPr>
          <a:xfrm>
            <a:off x="266281" y="1777616"/>
            <a:ext cx="6707285" cy="523220"/>
          </a:xfrm>
          <a:prstGeom prst="rect">
            <a:avLst/>
          </a:prstGeom>
        </p:spPr>
        <p:txBody>
          <a:bodyPr wrap="none">
            <a:spAutoFit/>
          </a:bodyPr>
          <a:lstStyle/>
          <a:p>
            <a:pPr algn="ctr"/>
            <a:r>
              <a:rPr lang="en-US" sz="2800" dirty="0">
                <a:solidFill>
                  <a:srgbClr val="333333"/>
                </a:solidFill>
                <a:latin typeface="Calibri" panose="020F0502020204030204" pitchFamily="34" charset="0"/>
                <a:cs typeface="Calibri" panose="020F0502020204030204" pitchFamily="34" charset="0"/>
              </a:rPr>
              <a:t>What does </a:t>
            </a:r>
            <a:r>
              <a:rPr lang="en-US" sz="2800" i="1" dirty="0">
                <a:solidFill>
                  <a:srgbClr val="333333"/>
                </a:solidFill>
                <a:latin typeface="Calibri" panose="020F0502020204030204" pitchFamily="34" charset="0"/>
                <a:cs typeface="Calibri" panose="020F0502020204030204" pitchFamily="34" charset="0"/>
              </a:rPr>
              <a:t>can</a:t>
            </a:r>
            <a:r>
              <a:rPr lang="en-US" sz="2800" dirty="0">
                <a:solidFill>
                  <a:srgbClr val="333333"/>
                </a:solidFill>
                <a:latin typeface="Calibri" panose="020F0502020204030204" pitchFamily="34" charset="0"/>
                <a:cs typeface="Calibri" panose="020F0502020204030204" pitchFamily="34" charset="0"/>
              </a:rPr>
              <a:t> in the first sentence express?</a:t>
            </a:r>
            <a:endParaRPr lang="x-none" sz="2800"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 xmlns:a16="http://schemas.microsoft.com/office/drawing/2014/main" id="{88D54668-5660-7341-99EF-5EAA70708E0C}"/>
              </a:ext>
            </a:extLst>
          </p:cNvPr>
          <p:cNvSpPr/>
          <p:nvPr/>
        </p:nvSpPr>
        <p:spPr>
          <a:xfrm>
            <a:off x="266281" y="1777616"/>
            <a:ext cx="7630615" cy="523220"/>
          </a:xfrm>
          <a:prstGeom prst="rect">
            <a:avLst/>
          </a:prstGeom>
        </p:spPr>
        <p:txBody>
          <a:bodyPr wrap="none">
            <a:spAutoFit/>
          </a:bodyPr>
          <a:lstStyle/>
          <a:p>
            <a:pPr algn="ctr"/>
            <a:r>
              <a:rPr lang="en-US" sz="2800" dirty="0">
                <a:solidFill>
                  <a:srgbClr val="333333"/>
                </a:solidFill>
                <a:latin typeface="Calibri" panose="020F0502020204030204" pitchFamily="34" charset="0"/>
                <a:cs typeface="Calibri" panose="020F0502020204030204" pitchFamily="34" charset="0"/>
              </a:rPr>
              <a:t>What does </a:t>
            </a:r>
            <a:r>
              <a:rPr lang="en-US" sz="2800" i="1" dirty="0">
                <a:solidFill>
                  <a:srgbClr val="333333"/>
                </a:solidFill>
                <a:latin typeface="Calibri" panose="020F0502020204030204" pitchFamily="34" charset="0"/>
                <a:cs typeface="Calibri" panose="020F0502020204030204" pitchFamily="34" charset="0"/>
              </a:rPr>
              <a:t>should</a:t>
            </a:r>
            <a:r>
              <a:rPr lang="en-US" sz="2800" dirty="0">
                <a:solidFill>
                  <a:srgbClr val="333333"/>
                </a:solidFill>
                <a:latin typeface="Calibri" panose="020F0502020204030204" pitchFamily="34" charset="0"/>
                <a:cs typeface="Calibri" panose="020F0502020204030204" pitchFamily="34" charset="0"/>
              </a:rPr>
              <a:t> in the second sentence express?</a:t>
            </a:r>
            <a:endParaRPr lang="x-none" sz="2800" dirty="0">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1720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250"/>
                                        <p:tgtEl>
                                          <p:spTgt spid="12">
                                            <p:txEl>
                                              <p:pRg st="0" end="0"/>
                                            </p:txEl>
                                          </p:spTgt>
                                        </p:tgtEl>
                                      </p:cBhvr>
                                    </p:animEffect>
                                    <p:set>
                                      <p:cBhvr>
                                        <p:cTn id="25" dur="1" fill="hold">
                                          <p:stCondLst>
                                            <p:cond delay="249"/>
                                          </p:stCondLst>
                                        </p:cTn>
                                        <p:tgtEl>
                                          <p:spTgt spid="12">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build="allAtOnce"/>
    </p:bldLst>
  </p:timing>
</p:sld>
</file>

<file path=ppt/theme/theme1.xml><?xml version="1.0" encoding="utf-8"?>
<a:theme xmlns:a="http://schemas.openxmlformats.org/drawingml/2006/main" name="Food Recipe Infographics by Slidesgo">
  <a:themeElements>
    <a:clrScheme name="Simple Light">
      <a:dk1>
        <a:srgbClr val="000000"/>
      </a:dk1>
      <a:lt1>
        <a:srgbClr val="EEEEEE"/>
      </a:lt1>
      <a:dk2>
        <a:srgbClr val="4E754E"/>
      </a:dk2>
      <a:lt2>
        <a:srgbClr val="C0D877"/>
      </a:lt2>
      <a:accent1>
        <a:srgbClr val="89DFD0"/>
      </a:accent1>
      <a:accent2>
        <a:srgbClr val="6BBFA7"/>
      </a:accent2>
      <a:accent3>
        <a:srgbClr val="7A42AB"/>
      </a:accent3>
      <a:accent4>
        <a:srgbClr val="E65A5A"/>
      </a:accent4>
      <a:accent5>
        <a:srgbClr val="FF8080"/>
      </a:accent5>
      <a:accent6>
        <a:srgbClr val="F2BC57"/>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820</Words>
  <Application>Microsoft Macintosh PowerPoint</Application>
  <PresentationFormat>On-screen Show (16:9)</PresentationFormat>
  <Paragraphs>141</Paragraphs>
  <Slides>15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Fira Sans Extra Condensed</vt:lpstr>
      <vt:lpstr>Fira Sans Extra Condensed Medium</vt:lpstr>
      <vt:lpstr>Calibri</vt:lpstr>
      <vt:lpstr>Wingdings</vt:lpstr>
      <vt:lpstr>MyriadPro</vt:lpstr>
      <vt:lpstr>Helvetica Neue</vt:lpstr>
      <vt:lpstr>Food Recipe Infographics by Slidesgo</vt:lpstr>
      <vt:lpstr>UNIT 9 RECIPE AND EATING HABITS</vt:lpstr>
      <vt:lpstr>Quantifiers: review  </vt:lpstr>
      <vt:lpstr>Slide 3</vt:lpstr>
      <vt:lpstr>Slide 4</vt:lpstr>
      <vt:lpstr>Slide 5</vt:lpstr>
      <vt:lpstr>Slide 6</vt:lpstr>
      <vt:lpstr>Work in pairs. Match the food quantifiers with the nouns.  Some quantifiers can go with more than one noun.  </vt:lpstr>
      <vt:lpstr>Slide 8</vt:lpstr>
      <vt:lpstr>Slide 9</vt:lpstr>
      <vt:lpstr>Slide 10</vt:lpstr>
      <vt:lpstr>Slide 11</vt:lpstr>
      <vt:lpstr>Ex6. What will you say in these situations?  </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Recipe Infographics</dc:title>
  <cp:lastModifiedBy>admin</cp:lastModifiedBy>
  <cp:revision>47</cp:revision>
  <dcterms:modified xsi:type="dcterms:W3CDTF">2021-01-23T01:17:15Z</dcterms:modified>
</cp:coreProperties>
</file>