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63" r:id="rId11"/>
    <p:sldId id="264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221" autoAdjust="0"/>
    <p:restoredTop sz="94660"/>
  </p:normalViewPr>
  <p:slideViewPr>
    <p:cSldViewPr>
      <p:cViewPr>
        <p:scale>
          <a:sx n="51" d="100"/>
          <a:sy n="51" d="100"/>
        </p:scale>
        <p:origin x="-1732" y="-3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99098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23821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99567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71507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88179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89568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1/23/2021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53624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1/23/2021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73361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1/23/2021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0310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26930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81190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FAC7FD-DC29-4599-9005-574209F0DAC3}" type="datetimeFigureOut">
              <a:rPr lang="en-US" smtClean="0"/>
              <a:pPr/>
              <a:t>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8448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3963122472009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2" descr="Picture1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614365"/>
            <a:ext cx="7543800" cy="555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Text Box 3"/>
          <p:cNvSpPr txBox="1">
            <a:spLocks noChangeArrowheads="1"/>
          </p:cNvSpPr>
          <p:nvPr/>
        </p:nvSpPr>
        <p:spPr bwMode="auto">
          <a:xfrm>
            <a:off x="0" y="1676400"/>
            <a:ext cx="9144000" cy="31393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English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8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UNIT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7 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POLLUTION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CLOSER LOOK 2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6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8" name="WordArt 4"/>
          <p:cNvSpPr>
            <a:spLocks noChangeArrowheads="1" noChangeShapeType="1" noTextEdit="1"/>
          </p:cNvSpPr>
          <p:nvPr/>
        </p:nvSpPr>
        <p:spPr bwMode="auto">
          <a:xfrm>
            <a:off x="1905000" y="4419600"/>
            <a:ext cx="5105400" cy="16764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-463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Welcome to our class</a:t>
            </a:r>
          </a:p>
        </p:txBody>
      </p:sp>
      <p:sp>
        <p:nvSpPr>
          <p:cNvPr id="2054" name="Text Box 3"/>
          <p:cNvSpPr txBox="1">
            <a:spLocks noChangeArrowheads="1"/>
          </p:cNvSpPr>
          <p:nvPr/>
        </p:nvSpPr>
        <p:spPr bwMode="auto">
          <a:xfrm>
            <a:off x="2057400" y="4572002"/>
            <a:ext cx="4283075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endParaRPr lang="en-US" sz="2400" b="1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52400"/>
            <a:ext cx="7239000" cy="662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942" y="2133600"/>
            <a:ext cx="7620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942" y="3976254"/>
            <a:ext cx="8317058" cy="6212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797" y="3054927"/>
            <a:ext cx="7007803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9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897" y="4864924"/>
            <a:ext cx="7606145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200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433" y="5850082"/>
            <a:ext cx="7571509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178730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19" y="1"/>
            <a:ext cx="52578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3219" y="4267200"/>
            <a:ext cx="3590925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176673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52800" y="838200"/>
            <a:ext cx="22813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Homework: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44881" y="1859281"/>
            <a:ext cx="789431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Learn by heart the grammar</a:t>
            </a:r>
          </a:p>
          <a:p>
            <a:pPr marL="342900" indent="-342900">
              <a:buFontTx/>
              <a:buChar char="-"/>
            </a:pP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the exercises B5,6- 5 (Workbook)</a:t>
            </a:r>
          </a:p>
          <a:p>
            <a:pPr marL="342900" indent="-342900">
              <a:buFontTx/>
              <a:buChar char="-"/>
            </a:pP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B3,4- 4,5 (Exercise notebook)</a:t>
            </a:r>
          </a:p>
          <a:p>
            <a:pPr marL="342900" indent="-342900">
              <a:buFontTx/>
              <a:buChar char="-"/>
            </a:pP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Prepare: Unit 7 (Communication)</a:t>
            </a: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06333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-76200"/>
            <a:ext cx="2819400" cy="715962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GRAMMAR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If we (cycle)…………………….. more, we (help) …………………….. the Earth.</a:t>
            </a:r>
          </a:p>
          <a:p>
            <a:pPr marL="514350" indent="-51435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2. Factories (not dump) …………………….. waste into rivers if the government (fine)……………... ..them heavily.</a:t>
            </a:r>
          </a:p>
          <a:p>
            <a:pPr marL="514350" indent="-51435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3. If people (travel) …………………..  to work by bus, there (be) ……………………. fewer car fumes.</a:t>
            </a:r>
          </a:p>
          <a:p>
            <a:pPr marL="514350" indent="-51435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4. We (save) ……………….…. thousands of trees if we </a:t>
            </a:r>
          </a:p>
          <a:p>
            <a:pPr marL="514350" indent="-51435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(not waste) ………………………… paper.</a:t>
            </a:r>
          </a:p>
          <a:p>
            <a:pPr marL="514350" indent="-51435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5. If we (use)…………………… water carefully, more people (have) ……………………. fresh water.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04800" y="381000"/>
            <a:ext cx="8153400" cy="7159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1. Conditional sentences type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1: review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-762000" y="838200"/>
            <a:ext cx="10210800" cy="7159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1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. Put the verbs in brackets into the correct form.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95600" y="1524000"/>
            <a:ext cx="1638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recycle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43000" y="198120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will help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05200" y="2524780"/>
            <a:ext cx="32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will not/won’t dump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391025" y="2981980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fines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76600" y="3429000"/>
            <a:ext cx="14339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travel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600200" y="3886200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ill be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09800" y="4343400"/>
            <a:ext cx="213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ill save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209800" y="4876800"/>
            <a:ext cx="243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on’t waste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743200" y="5334000"/>
            <a:ext cx="9767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use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676400" y="5877580"/>
            <a:ext cx="16668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ill have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Combine each pair of sentences to make a conditional sentences type 1.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8839200" cy="4953000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Students are more aware of protecting the  environment. Teachers teach  environmental issues at school.</a:t>
            </a:r>
          </a:p>
          <a:p>
            <a:pPr marL="514350" indent="-514350">
              <a:buNone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………………………………………………………………………………………………………………………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2. Light pollution happens. Animals change their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behaviour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patterns.</a:t>
            </a:r>
          </a:p>
          <a:p>
            <a:pPr marL="514350" indent="-51435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…………………………………………………………………………………………………………………………….</a:t>
            </a:r>
          </a:p>
          <a:p>
            <a:pPr marL="514350" indent="-514350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2438400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Students </a:t>
            </a:r>
            <a:r>
              <a:rPr lang="en-US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will be more 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aware of protecting the environment </a:t>
            </a:r>
          </a:p>
          <a:p>
            <a:r>
              <a:rPr lang="en-US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if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teachers teach environmental issues at school.</a:t>
            </a:r>
            <a:endParaRPr lang="en-US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4303693"/>
            <a:ext cx="8763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If / When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light pollution happens, animals </a:t>
            </a:r>
            <a:r>
              <a:rPr lang="en-US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will change 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their behavior patterns.</a:t>
            </a:r>
            <a:endParaRPr lang="en-US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74637"/>
            <a:ext cx="9144000" cy="6126163"/>
          </a:xfrm>
        </p:spPr>
        <p:txBody>
          <a:bodyPr>
            <a:normAutofit/>
          </a:bodyPr>
          <a:lstStyle/>
          <a:p>
            <a:pPr marL="514350" indent="-514350">
              <a:buAutoNum type="arabicPeriod" startAt="3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levels of radioactive pollution decrease. We switch from nuclear power to renewable energy sources.</a:t>
            </a:r>
          </a:p>
          <a:p>
            <a:pPr marL="514350" indent="-51435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…………………………………………………………………………………………………………………………….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4. The water temperature increases. Some aquatic creatures are unable to reproduce.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…………………………………………………………………………………………………………………………….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5. People get more diseases. The water is contaminated.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…………………………………………………………………………………………………………………………….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200" y="1179493"/>
            <a:ext cx="8915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 levels of radioactive pollution </a:t>
            </a:r>
            <a:r>
              <a:rPr lang="en-US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will decrease , if 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we switch from nuclear power to renewable energy sources.</a:t>
            </a:r>
            <a:endParaRPr lang="en-US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" y="3048000"/>
            <a:ext cx="8915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the water temperature </a:t>
            </a:r>
            <a:r>
              <a:rPr lang="en-US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will increase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some aquatic creatures  </a:t>
            </a:r>
            <a:r>
              <a:rPr lang="en-US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will be unable 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to reproduce.</a:t>
            </a:r>
            <a:endParaRPr lang="en-US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4495800"/>
            <a:ext cx="8915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People </a:t>
            </a:r>
            <a:r>
              <a:rPr lang="en-US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will get more 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diseases </a:t>
            </a:r>
            <a:r>
              <a:rPr lang="en-US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if 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 water is contaminated.</a:t>
            </a:r>
            <a:endParaRPr lang="en-US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CONDITIONAL SENTENCES TYPE 2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4906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-The conditional sentence type 2 describes a thing which is not true or is unlikely to happen in the present or future.</a:t>
            </a:r>
          </a:p>
          <a:p>
            <a:pPr>
              <a:buNone/>
            </a:pP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If  + S + V (past simple)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 + would / could / might + inf.</a:t>
            </a:r>
          </a:p>
          <a:p>
            <a:pPr>
              <a:buNone/>
            </a:pP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            If clause                                    main clause</a:t>
            </a:r>
          </a:p>
          <a:p>
            <a:pPr>
              <a:buNone/>
            </a:pPr>
            <a:r>
              <a:rPr lang="en-US" sz="28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Example: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If it </a:t>
            </a:r>
            <a:r>
              <a:rPr lang="en-US" sz="2800" b="1" i="1" u="sng" dirty="0" smtClean="0">
                <a:latin typeface="Times New Roman" pitchFamily="18" charset="0"/>
                <a:cs typeface="Times New Roman" pitchFamily="18" charset="0"/>
              </a:rPr>
              <a:t>wasn’t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noisy here, I </a:t>
            </a:r>
            <a:r>
              <a:rPr lang="en-US" sz="2800" b="1" i="1" u="sng" dirty="0" smtClean="0">
                <a:latin typeface="Times New Roman" pitchFamily="18" charset="0"/>
                <a:cs typeface="Times New Roman" pitchFamily="18" charset="0"/>
              </a:rPr>
              <a:t>could hear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you clearly. (But it’s very noisy in here)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The  conditional sentence type 2 can be used to give advice.</a:t>
            </a:r>
          </a:p>
          <a:p>
            <a:pPr>
              <a:buNone/>
            </a:pPr>
            <a:r>
              <a:rPr lang="en-US" sz="28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Example: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sz="2800" b="1" i="1" u="sng" dirty="0" smtClean="0">
                <a:latin typeface="Times New Roman" pitchFamily="18" charset="0"/>
                <a:cs typeface="Times New Roman" pitchFamily="18" charset="0"/>
              </a:rPr>
              <a:t>were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you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I </a:t>
            </a:r>
            <a:r>
              <a:rPr lang="en-US" sz="2800" b="1" i="1" u="sng" dirty="0" smtClean="0">
                <a:latin typeface="Times New Roman" pitchFamily="18" charset="0"/>
                <a:cs typeface="Times New Roman" pitchFamily="18" charset="0"/>
              </a:rPr>
              <a:t>would see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the doctor immediately.</a:t>
            </a:r>
          </a:p>
          <a:p>
            <a:pPr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Note: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We can use both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was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were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with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I / He / She / It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 the  If clause.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-152400"/>
            <a:ext cx="8839200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 Match an If clause in A with a suitable main clause in B.</a:t>
            </a:r>
            <a:endParaRPr lang="en-US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990600"/>
          <a:ext cx="8610600" cy="6027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05300"/>
                <a:gridCol w="4305300"/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B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6200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. If I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were you,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. What would happen?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7790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. If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Lan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wasn’t ill, 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. I’d look for a new place to live.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7790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. If there were fewer cars on the roads,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. She would join our tree planting activity.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7790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. If people really cared about the environment,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. There would be less pollution.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7790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. If there was no fresh water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in the world, they wouldn’t dump waste into  the lake.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e.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They wouldn’t dump waste into the lake.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Line 6"/>
          <p:cNvSpPr>
            <a:spLocks noChangeShapeType="1"/>
          </p:cNvSpPr>
          <p:nvPr/>
        </p:nvSpPr>
        <p:spPr bwMode="auto">
          <a:xfrm>
            <a:off x="2743200" y="1828800"/>
            <a:ext cx="1828800" cy="6858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3048000" y="2590800"/>
            <a:ext cx="1600200" cy="9144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" name="Line 6"/>
          <p:cNvSpPr>
            <a:spLocks noChangeShapeType="1"/>
          </p:cNvSpPr>
          <p:nvPr/>
        </p:nvSpPr>
        <p:spPr bwMode="auto">
          <a:xfrm>
            <a:off x="2286000" y="3886200"/>
            <a:ext cx="2362200" cy="6096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" name="Line 6"/>
          <p:cNvSpPr>
            <a:spLocks noChangeShapeType="1"/>
          </p:cNvSpPr>
          <p:nvPr/>
        </p:nvSpPr>
        <p:spPr bwMode="auto">
          <a:xfrm>
            <a:off x="3657600" y="4953000"/>
            <a:ext cx="990600" cy="5334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Line 6"/>
          <p:cNvSpPr>
            <a:spLocks noChangeShapeType="1"/>
          </p:cNvSpPr>
          <p:nvPr/>
        </p:nvSpPr>
        <p:spPr bwMode="auto">
          <a:xfrm flipV="1">
            <a:off x="3810000" y="1828800"/>
            <a:ext cx="762000" cy="40386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15962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Put the verbs in brackets into the correct form.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839200" cy="5638800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If you (be) …………… the president, what 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you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(do) …………………… to help the environment?</a:t>
            </a:r>
          </a:p>
          <a:p>
            <a:pPr marL="514350" indent="-514350">
              <a:buNone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2. They get sick so often. If they (exercise) ……………. more, they (be) ………………..  healthier.</a:t>
            </a:r>
          </a:p>
          <a:p>
            <a:pPr marL="514350" indent="-514350">
              <a:buNone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3. If I (have) …………… one million US dollars, I (build) ……………….. more parks in our city.</a:t>
            </a:r>
          </a:p>
          <a:p>
            <a:pPr marL="514350" indent="-514350">
              <a:buNone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4. Ngoc’s mother is unhappy. If Ngoc (tidy) …………….. her room every day, her mother (not be) ……………… so upset. </a:t>
            </a:r>
          </a:p>
          <a:p>
            <a:pPr marL="514350" indent="-514350">
              <a:buNone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5. There isn’t a garden at our  house. If there (be) …………, we (grow) ………………… vegetables.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124200" y="838200"/>
            <a:ext cx="9906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were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1371600"/>
            <a:ext cx="25908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would  you  do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086600" y="1915180"/>
            <a:ext cx="17526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exercised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05200" y="2372380"/>
            <a:ext cx="19050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would be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743200" y="2819400"/>
            <a:ext cx="10668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had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81200" y="3352800"/>
            <a:ext cx="23622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would build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08375" y="4343400"/>
            <a:ext cx="1330025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tidied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00200" y="4810780"/>
            <a:ext cx="2168225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wouldn’t  be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8201" y="5791200"/>
            <a:ext cx="25908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was / were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724400" y="5877580"/>
            <a:ext cx="25908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would grow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pPr algn="l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5. Write a conditional sentence type 2 for each situation, as in the example.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610600" cy="5410200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People throw rubbish in the street. The street doesn’t look attractive.</a:t>
            </a:r>
          </a:p>
          <a:p>
            <a:pPr marL="514350" indent="-514350">
              <a:buNone/>
            </a:pPr>
            <a:endParaRPr lang="en-US" sz="28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2. There are so many billboards in our city. People can not</a:t>
            </a:r>
          </a:p>
          <a:p>
            <a:pPr marL="514350" indent="-51435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enjoy the view.</a:t>
            </a:r>
          </a:p>
          <a:p>
            <a:pPr marL="514350" indent="-51435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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3. There is so much light in the city at night. We can not see the stars clearly.</a:t>
            </a:r>
          </a:p>
          <a:p>
            <a:pPr marL="514350" indent="-514350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81000" y="2209800"/>
            <a:ext cx="82296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>
              <a:spcBef>
                <a:spcPct val="0"/>
              </a:spcBef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3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If p</a:t>
            </a:r>
            <a:r>
              <a:rPr lang="en-US" sz="3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eople didn’t throw rubbish in the street, It would look attractive.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533400"/>
            <a:ext cx="8610600" cy="5867400"/>
          </a:xfrm>
        </p:spPr>
        <p:txBody>
          <a:bodyPr/>
          <a:lstStyle/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4. We turn on the heater all the time. We have to pay three million dong for electricity a month.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</a:t>
            </a:r>
          </a:p>
          <a:p>
            <a:pPr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5. The karaoke bar makes so much noise almost every night. The residents complain to its owner.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</a:t>
            </a:r>
          </a:p>
          <a:p>
            <a:pPr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6. She has a headache after work every day. She works in a noisy office.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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</TotalTime>
  <Words>895</Words>
  <Application>Microsoft Office PowerPoint</Application>
  <PresentationFormat>On-screen Show (4:3)</PresentationFormat>
  <Paragraphs>100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GRAMMAR</vt:lpstr>
      <vt:lpstr>2. Combine each pair of sentences to make a conditional sentences type 1.</vt:lpstr>
      <vt:lpstr>Slide 4</vt:lpstr>
      <vt:lpstr>CONDITIONAL SENTENCES TYPE 2</vt:lpstr>
      <vt:lpstr>3. Match an If clause in A with a suitable main clause in B.</vt:lpstr>
      <vt:lpstr>4. Put the verbs in brackets into the correct form.</vt:lpstr>
      <vt:lpstr>5. Write a conditional sentence type 2 for each situation, as in the example.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7: Pollution Period 57: A Closer Look 2</dc:title>
  <dc:creator>AIC</dc:creator>
  <cp:lastModifiedBy>admin</cp:lastModifiedBy>
  <cp:revision>51</cp:revision>
  <dcterms:created xsi:type="dcterms:W3CDTF">2017-01-13T13:15:35Z</dcterms:created>
  <dcterms:modified xsi:type="dcterms:W3CDTF">2021-01-23T00:20:37Z</dcterms:modified>
</cp:coreProperties>
</file>