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59" r:id="rId4"/>
    <p:sldId id="260" r:id="rId5"/>
    <p:sldId id="261" r:id="rId6"/>
    <p:sldId id="262" r:id="rId7"/>
    <p:sldId id="265" r:id="rId8"/>
    <p:sldId id="264" r:id="rId9"/>
    <p:sldId id="266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235" autoAdjust="0"/>
    <p:restoredTop sz="94660"/>
  </p:normalViewPr>
  <p:slideViewPr>
    <p:cSldViewPr>
      <p:cViewPr varScale="1">
        <p:scale>
          <a:sx n="110" d="100"/>
          <a:sy n="110" d="100"/>
        </p:scale>
        <p:origin x="1464" y="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8DFD9A-F1D4-4EF4-99FF-3FA60A884655}" type="datetimeFigureOut">
              <a:rPr lang="en-US" smtClean="0"/>
              <a:t>21/10/20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C57D2A6-6D13-48B9-BAFF-629756D518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30472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57D2A6-6D13-48B9-BAFF-629756D5181F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65101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FF06C5-B98B-4172-85DD-5D5557D4FCBA}" type="datetimeFigureOut">
              <a:rPr lang="en-US" smtClean="0"/>
              <a:pPr/>
              <a:t>21/10/20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B6332-84C3-440E-9D73-83181AC9844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FF06C5-B98B-4172-85DD-5D5557D4FCBA}" type="datetimeFigureOut">
              <a:rPr lang="en-US" smtClean="0"/>
              <a:pPr/>
              <a:t>21/10/20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B6332-84C3-440E-9D73-83181AC9844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FF06C5-B98B-4172-85DD-5D5557D4FCBA}" type="datetimeFigureOut">
              <a:rPr lang="en-US" smtClean="0"/>
              <a:pPr/>
              <a:t>21/10/20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B6332-84C3-440E-9D73-83181AC9844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FF06C5-B98B-4172-85DD-5D5557D4FCBA}" type="datetimeFigureOut">
              <a:rPr lang="en-US" smtClean="0"/>
              <a:pPr/>
              <a:t>21/10/20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B6332-84C3-440E-9D73-83181AC9844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FF06C5-B98B-4172-85DD-5D5557D4FCBA}" type="datetimeFigureOut">
              <a:rPr lang="en-US" smtClean="0"/>
              <a:pPr/>
              <a:t>21/10/20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B6332-84C3-440E-9D73-83181AC9844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FF06C5-B98B-4172-85DD-5D5557D4FCBA}" type="datetimeFigureOut">
              <a:rPr lang="en-US" smtClean="0"/>
              <a:pPr/>
              <a:t>21/10/20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B6332-84C3-440E-9D73-83181AC9844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FF06C5-B98B-4172-85DD-5D5557D4FCBA}" type="datetimeFigureOut">
              <a:rPr lang="en-US" smtClean="0"/>
              <a:pPr/>
              <a:t>21/10/20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B6332-84C3-440E-9D73-83181AC9844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FF06C5-B98B-4172-85DD-5D5557D4FCBA}" type="datetimeFigureOut">
              <a:rPr lang="en-US" smtClean="0"/>
              <a:pPr/>
              <a:t>21/10/20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B6332-84C3-440E-9D73-83181AC9844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FF06C5-B98B-4172-85DD-5D5557D4FCBA}" type="datetimeFigureOut">
              <a:rPr lang="en-US" smtClean="0"/>
              <a:pPr/>
              <a:t>21/10/20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B6332-84C3-440E-9D73-83181AC9844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FF06C5-B98B-4172-85DD-5D5557D4FCBA}" type="datetimeFigureOut">
              <a:rPr lang="en-US" smtClean="0"/>
              <a:pPr/>
              <a:t>21/10/20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B6332-84C3-440E-9D73-83181AC9844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FF06C5-B98B-4172-85DD-5D5557D4FCBA}" type="datetimeFigureOut">
              <a:rPr lang="en-US" smtClean="0"/>
              <a:pPr/>
              <a:t>21/10/20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B6332-84C3-440E-9D73-83181AC9844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FF06C5-B98B-4172-85DD-5D5557D4FCBA}" type="datetimeFigureOut">
              <a:rPr lang="en-US" smtClean="0"/>
              <a:pPr/>
              <a:t>21/10/20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EB6332-84C3-440E-9D73-83181AC9844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1000" r="-1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US" sz="4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Chào</a:t>
            </a:r>
            <a:r>
              <a:rPr lang="en-US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mừng</a:t>
            </a:r>
            <a:r>
              <a:rPr lang="en-US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!</a:t>
            </a:r>
            <a:endParaRPr lang="en-US" sz="4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Giáo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viên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Đào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Huyền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Nga</a:t>
            </a:r>
            <a:endParaRPr lang="en-US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Trường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THCS Long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Biên</a:t>
            </a:r>
            <a:endParaRPr lang="en-US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Năm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2020 – 2021</a:t>
            </a:r>
            <a:endParaRPr lang="en-US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1000" r="-1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143000"/>
          </a:xfrm>
        </p:spPr>
        <p:txBody>
          <a:bodyPr/>
          <a:lstStyle/>
          <a:p>
            <a:pPr algn="l"/>
            <a:r>
              <a:rPr lang="en-US" b="1" u="sng" dirty="0" err="1" smtClean="0"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US" b="1" u="sng" dirty="0" smtClean="0">
                <a:latin typeface="Times New Roman" pitchFamily="18" charset="0"/>
                <a:cs typeface="Times New Roman" pitchFamily="18" charset="0"/>
              </a:rPr>
              <a:t> 5: </a:t>
            </a:r>
            <a:r>
              <a:rPr lang="en-US" b="1" u="sng" dirty="0" err="1" smtClean="0"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b="1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u="sng" dirty="0" err="1" smtClean="0">
                <a:latin typeface="Times New Roman" pitchFamily="18" charset="0"/>
                <a:cs typeface="Times New Roman" pitchFamily="18" charset="0"/>
              </a:rPr>
              <a:t>bản</a:t>
            </a:r>
            <a:endParaRPr lang="en-US" b="1" u="sng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3916363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US" sz="4800" b="1" dirty="0" err="1" smtClean="0">
                <a:latin typeface="Times New Roman" pitchFamily="18" charset="0"/>
                <a:cs typeface="Times New Roman" pitchFamily="18" charset="0"/>
              </a:rPr>
              <a:t>Thánh</a:t>
            </a:r>
            <a:r>
              <a:rPr lang="en-US" sz="4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latin typeface="Times New Roman" pitchFamily="18" charset="0"/>
                <a:cs typeface="Times New Roman" pitchFamily="18" charset="0"/>
              </a:rPr>
              <a:t>Gióng</a:t>
            </a:r>
            <a:endParaRPr lang="en-US" sz="48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3600" i="1" dirty="0" smtClean="0">
                <a:latin typeface="Times New Roman" pitchFamily="18" charset="0"/>
                <a:cs typeface="Times New Roman" pitchFamily="18" charset="0"/>
              </a:rPr>
              <a:t>                                 (</a:t>
            </a:r>
            <a:r>
              <a:rPr lang="en-US" sz="3600" i="1" dirty="0" err="1" smtClean="0">
                <a:latin typeface="Times New Roman" pitchFamily="18" charset="0"/>
                <a:cs typeface="Times New Roman" pitchFamily="18" charset="0"/>
              </a:rPr>
              <a:t>Truyền</a:t>
            </a:r>
            <a:r>
              <a:rPr lang="en-US" sz="36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i="1" dirty="0" err="1" smtClean="0">
                <a:latin typeface="Times New Roman" pitchFamily="18" charset="0"/>
                <a:cs typeface="Times New Roman" pitchFamily="18" charset="0"/>
              </a:rPr>
              <a:t>thuyết</a:t>
            </a:r>
            <a:r>
              <a:rPr lang="en-US" sz="3600" i="1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en-US" sz="3600" i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3" descr="tải xuống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3400" y="3124200"/>
            <a:ext cx="6096000" cy="348929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25000" r="-2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0"/>
            <a:ext cx="8229600" cy="715962"/>
          </a:xfrm>
        </p:spPr>
        <p:txBody>
          <a:bodyPr>
            <a:normAutofit fontScale="90000"/>
          </a:bodyPr>
          <a:lstStyle/>
          <a:p>
            <a:pPr algn="l"/>
            <a:r>
              <a:rPr lang="en-US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I. </a:t>
            </a:r>
            <a:r>
              <a:rPr lang="en-US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hiểu</a:t>
            </a:r>
            <a:r>
              <a:rPr lang="en-US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chung</a:t>
            </a:r>
            <a:r>
              <a:rPr lang="en-US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en-US" b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5562600"/>
          </a:xfrm>
        </p:spPr>
        <p:txBody>
          <a:bodyPr>
            <a:normAutofit/>
          </a:bodyPr>
          <a:lstStyle/>
          <a:p>
            <a:pPr marL="514350" indent="-514350" algn="just">
              <a:buAutoNum type="arabicPeriod"/>
            </a:pPr>
            <a:r>
              <a:rPr lang="en-US" b="1" u="sng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US" b="1" u="sng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u="sng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b="1" u="sng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u="sng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b="1" u="sng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u="sng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hiểu</a:t>
            </a:r>
            <a:r>
              <a:rPr lang="en-US" b="1" u="sng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u="sng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chú</a:t>
            </a:r>
            <a:r>
              <a:rPr lang="en-US" b="1" u="sng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u="sng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thích</a:t>
            </a:r>
            <a:endParaRPr lang="en-US" b="1" u="sng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514350" indent="-514350" algn="just">
              <a:buAutoNum type="arabicPeriod"/>
            </a:pPr>
            <a:r>
              <a:rPr lang="en-US" b="1" u="sng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Bố</a:t>
            </a:r>
            <a:r>
              <a:rPr lang="en-US" b="1" u="sng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u="sng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cục</a:t>
            </a:r>
            <a:r>
              <a:rPr lang="en-US" b="1" u="sng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514350" indent="-514350" algn="just">
              <a:buFontTx/>
              <a:buChar char="-"/>
            </a:pP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1: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đầu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…. “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nằm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đấy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”-&gt;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Sự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đời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Gióng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514350" indent="-514350" algn="just">
              <a:buFontTx/>
              <a:buChar char="-"/>
            </a:pP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2: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Tiếp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…. “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chú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bé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dặn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” -&gt;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Gióng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đòi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đánh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giặc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514350" indent="-514350" algn="just">
              <a:buFontTx/>
              <a:buChar char="-"/>
            </a:pP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3: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Tiếp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…. “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cứu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nước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” -&gt;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Gióng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trưởng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đánh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giặc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514350" indent="-514350" algn="just">
              <a:buFontTx/>
              <a:buChar char="-"/>
            </a:pP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4: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Còn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-&gt;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Gióng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đánh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thắng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giặc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bay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trời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1000" r="-1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440363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sz="3600" b="1" u="sng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II. </a:t>
            </a:r>
            <a:r>
              <a:rPr lang="en-US" sz="3600" b="1" u="sng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3600" b="1" u="sng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u="sng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hiểu</a:t>
            </a:r>
            <a:r>
              <a:rPr lang="en-US" sz="3600" b="1" u="sng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chi </a:t>
            </a:r>
            <a:r>
              <a:rPr lang="en-US" sz="3600" b="1" u="sng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US" sz="3600" b="1" u="sng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742950" indent="-742950" algn="just">
              <a:buAutoNum type="arabicPeriod"/>
            </a:pPr>
            <a:r>
              <a:rPr lang="en-US" sz="3600" b="1" u="sng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3600" b="1" u="sng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u="sng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tượng</a:t>
            </a:r>
            <a:r>
              <a:rPr lang="en-US" sz="3600" b="1" u="sng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u="sng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Thánh</a:t>
            </a:r>
            <a:r>
              <a:rPr lang="en-US" sz="3600" b="1" u="sng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u="sng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Gióng</a:t>
            </a:r>
            <a:r>
              <a:rPr lang="en-US" sz="3600" b="1" u="sng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742950" indent="-742950" algn="just">
              <a:buNone/>
            </a:pPr>
            <a:r>
              <a:rPr lang="en-US" sz="3600" u="sng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a, </a:t>
            </a:r>
            <a:r>
              <a:rPr lang="en-US" sz="3600" u="sng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Sự</a:t>
            </a:r>
            <a:r>
              <a:rPr lang="en-US" sz="3600" u="sng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u="sng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3600" u="sng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u="sng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đời</a:t>
            </a:r>
            <a:r>
              <a:rPr lang="en-US" sz="3600" u="sng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u="sng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kỳ</a:t>
            </a:r>
            <a:r>
              <a:rPr lang="en-US" sz="3600" u="sng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u="sng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lạ</a:t>
            </a:r>
            <a:r>
              <a:rPr lang="en-US" sz="3600" u="sng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742950" indent="-742950" algn="just">
              <a:buFontTx/>
              <a:buChar char="-"/>
            </a:pP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Bà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mẹ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ướm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vết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chân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to -&gt;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thụ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thai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12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tháng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sinh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Gióng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742950" indent="-742950" algn="just">
              <a:buFontTx/>
              <a:buChar char="-"/>
            </a:pP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Lên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3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tuổi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cười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đặt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đâu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nằm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đấy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742950" indent="-742950" algn="just">
              <a:buNone/>
            </a:pP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 =&gt;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Nguồn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gốc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thần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thánh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Gióng</a:t>
            </a:r>
            <a:endParaRPr lang="en-US" sz="36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1000" r="-1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838200"/>
            <a:ext cx="8229600" cy="5334000"/>
          </a:xfrm>
        </p:spPr>
        <p:txBody>
          <a:bodyPr/>
          <a:lstStyle/>
          <a:p>
            <a:pPr marL="514350" indent="-514350" algn="just">
              <a:buNone/>
            </a:pPr>
            <a:r>
              <a:rPr lang="en-US" sz="4000" b="1" u="sng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b, </a:t>
            </a:r>
            <a:r>
              <a:rPr lang="en-US" sz="4000" b="1" u="sng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Mong</a:t>
            </a:r>
            <a:r>
              <a:rPr lang="en-US" sz="4000" b="1" u="sng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u="sng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muốn</a:t>
            </a:r>
            <a:r>
              <a:rPr lang="en-US" sz="4000" b="1" u="sng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u="sng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đánh</a:t>
            </a:r>
            <a:r>
              <a:rPr lang="en-US" sz="4000" b="1" u="sng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u="sng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giặc</a:t>
            </a:r>
            <a:r>
              <a:rPr lang="en-US" sz="4000" b="1" u="sng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u="sng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4000" b="1" u="sng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u="sng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Gióng</a:t>
            </a:r>
            <a:endParaRPr lang="en-US" sz="4000" b="1" u="sng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514350" indent="-514350" algn="just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Tiếng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đầu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tiên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“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đòi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đánh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giặc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”</a:t>
            </a:r>
          </a:p>
          <a:p>
            <a:pPr marL="514350" indent="-514350" algn="just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-&gt;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Lòng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yêu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nước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niềm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tin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chiến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thắng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514350" indent="-514350" algn="just">
              <a:buFontTx/>
              <a:buChar char="-"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Gióng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đòi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ngựa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sắt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áo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giáp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sắt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roi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sắt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514350" indent="-514350" algn="just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-&gt;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Đánh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giặc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cần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cả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vũ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khí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sắc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bén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25000" r="-2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8305800" cy="5821363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US" b="1" u="sng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c, </a:t>
            </a:r>
            <a:r>
              <a:rPr lang="en-US" b="1" u="sng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Gióng</a:t>
            </a:r>
            <a:r>
              <a:rPr lang="en-US" b="1" u="sng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u="sng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trưởng</a:t>
            </a:r>
            <a:r>
              <a:rPr lang="en-US" b="1" u="sng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u="sng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b="1" u="sng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u="sng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b="1" u="sng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u="sng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b="1" u="sng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u="sng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đánh</a:t>
            </a:r>
            <a:r>
              <a:rPr lang="en-US" b="1" u="sng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u="sng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giặc</a:t>
            </a:r>
            <a:r>
              <a:rPr lang="en-US" b="1" u="sng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just">
              <a:buFontTx/>
              <a:buChar char="-"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Gióng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“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lớn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nhanh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thổi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Cơm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ăn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mấy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cũng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no,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áo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vừa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mặc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xong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căng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đứt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…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vươn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vai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cái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bỗng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trở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tráng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sĩ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mình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cao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hơn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trượng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oai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phong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lẫm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liệt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”</a:t>
            </a:r>
          </a:p>
          <a:p>
            <a:pPr algn="just">
              <a:buNone/>
            </a:pP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-&gt; </a:t>
            </a:r>
            <a:r>
              <a:rPr lang="en-US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anh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hùng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sức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mạnh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phi </a:t>
            </a:r>
            <a:r>
              <a:rPr lang="en-US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thường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buFontTx/>
              <a:buChar char="-"/>
            </a:pP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bà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con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xóm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vui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lòng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góp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gạo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nuôi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cậu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bé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”</a:t>
            </a:r>
          </a:p>
          <a:p>
            <a:pPr algn="just">
              <a:buNone/>
            </a:pP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-&gt; </a:t>
            </a:r>
            <a:r>
              <a:rPr lang="en-US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sức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mạnh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Gióng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sức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mạnh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cả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cộng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buFontTx/>
              <a:buChar char="-"/>
            </a:pP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Gióng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nhổ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cụm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tre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bên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quật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giặc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roi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sắt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gẫy</a:t>
            </a:r>
            <a:endParaRPr lang="en-US" i="1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-&gt; </a:t>
            </a:r>
            <a:r>
              <a:rPr lang="en-US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Gióng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đánh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giặc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cả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vũ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khí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thô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sơ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trí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tuệ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ứng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biến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linh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ý </a:t>
            </a:r>
            <a:r>
              <a:rPr lang="en-US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chí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chiến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đấu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cùng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endParaRPr lang="en-US" sz="4000" b="1" u="sng" dirty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25000" r="-2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5745163"/>
          </a:xfrm>
        </p:spPr>
        <p:txBody>
          <a:bodyPr/>
          <a:lstStyle/>
          <a:p>
            <a:pPr>
              <a:buNone/>
            </a:pPr>
            <a:r>
              <a:rPr lang="en-US" sz="4000" b="1" u="sng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d, </a:t>
            </a:r>
            <a:r>
              <a:rPr lang="en-US" sz="4000" b="1" u="sng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Gióng</a:t>
            </a:r>
            <a:r>
              <a:rPr lang="en-US" sz="4000" b="1" u="sng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bay </a:t>
            </a:r>
            <a:r>
              <a:rPr lang="en-US" sz="4000" b="1" u="sng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4000" b="1" u="sng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u="sng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trời</a:t>
            </a:r>
            <a:r>
              <a:rPr lang="en-US" sz="4000" b="1" u="sng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>
              <a:buFontTx/>
              <a:buChar char="-"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Gióng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tham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danh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lợi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lộc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FontTx/>
              <a:buChar char="-"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Gióng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hóa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thân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non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nước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đất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trời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r>
              <a:rPr lang="en-US" sz="3600" b="1" u="sng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e, </a:t>
            </a:r>
            <a:r>
              <a:rPr lang="en-US" sz="3600" b="1" u="sng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3600" b="1" u="sng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u="sng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dấu</a:t>
            </a:r>
            <a:r>
              <a:rPr lang="en-US" sz="3600" b="1" u="sng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u="sng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3600" b="1" u="sng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u="sng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còn</a:t>
            </a:r>
            <a:r>
              <a:rPr lang="en-US" sz="3600" b="1" u="sng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u="sng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3600" b="1" u="sng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hóa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lịch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sử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ảnh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thiên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nhiên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vẫn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còn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tồn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tại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muôn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đời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3" descr="hoi-giong4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2000" y="4038600"/>
            <a:ext cx="3657600" cy="252374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5" name="Picture 4" descr="184832_thanh-giong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156200" y="3771900"/>
            <a:ext cx="3835400" cy="287655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1000" r="-1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059363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en-US" sz="4000" b="1" u="sng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2, Ý </a:t>
            </a:r>
            <a:r>
              <a:rPr lang="en-US" sz="4000" b="1" u="sng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nghĩa</a:t>
            </a:r>
            <a:r>
              <a:rPr lang="en-US" sz="4000" b="1" u="sng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u="sng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4000" b="1" u="sng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u="sng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4000" b="1" u="sng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u="sng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tượng</a:t>
            </a:r>
            <a:r>
              <a:rPr lang="en-US" sz="4000" b="1" u="sng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u="sng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Thánh</a:t>
            </a:r>
            <a:r>
              <a:rPr lang="en-US" sz="4000" b="1" u="sng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u="sng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Gióng</a:t>
            </a:r>
            <a:r>
              <a:rPr lang="en-US" sz="4000" b="1" u="sng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just">
              <a:buFontTx/>
              <a:buChar char="-"/>
            </a:pP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Gióng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ảnh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cao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đẹp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anh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hùng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đánh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giặc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buFontTx/>
              <a:buChar char="-"/>
            </a:pP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Gióng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tượng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ý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sức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mạnh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tự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cường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dân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tộc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4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74638"/>
            <a:ext cx="8382000" cy="1143000"/>
          </a:xfrm>
        </p:spPr>
        <p:txBody>
          <a:bodyPr>
            <a:normAutofit/>
          </a:bodyPr>
          <a:lstStyle/>
          <a:p>
            <a:r>
              <a:rPr lang="en-US" sz="3600" b="1" u="sng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III. </a:t>
            </a:r>
            <a:r>
              <a:rPr lang="en-US" sz="3600" b="1" u="sng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Tổng</a:t>
            </a:r>
            <a:r>
              <a:rPr lang="en-US" sz="3600" b="1" u="sng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u="sng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kết</a:t>
            </a:r>
            <a:r>
              <a:rPr lang="en-US" sz="3600" b="1" u="sng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600" b="1" u="sng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Ghi</a:t>
            </a:r>
            <a:r>
              <a:rPr lang="en-US" sz="3600" b="1" u="sng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u="sng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nhớ</a:t>
            </a:r>
            <a:r>
              <a:rPr lang="en-US" sz="3600" b="1" u="sng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(SGK – </a:t>
            </a:r>
            <a:r>
              <a:rPr lang="en-US" sz="3600" b="1" u="sng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sz="3600" b="1" u="sng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23)</a:t>
            </a:r>
            <a:endParaRPr lang="en-US" sz="3600" b="1" u="sng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4000" b="1" u="sng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IV. </a:t>
            </a:r>
            <a:r>
              <a:rPr lang="en-US" sz="4000" b="1" u="sng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en-US" sz="4000" b="1" u="sng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u="sng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4000" b="1" u="sng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en-US" sz="4000" b="1" u="sng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141</TotalTime>
  <Words>468</Words>
  <Application>Microsoft Office PowerPoint</Application>
  <PresentationFormat>On-screen Show (4:3)</PresentationFormat>
  <Paragraphs>43</Paragraphs>
  <Slides>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Times New Roman</vt:lpstr>
      <vt:lpstr>Office Theme</vt:lpstr>
      <vt:lpstr>Chào mừng các em đến với bài học!</vt:lpstr>
      <vt:lpstr>Tiết 5: Văn bản</vt:lpstr>
      <vt:lpstr>I. Tìm hiểu chung: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III. Tổng kết: Ghi nhớ (SGK – trang 23)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Acer</dc:creator>
  <cp:lastModifiedBy>ADMIN</cp:lastModifiedBy>
  <cp:revision>15</cp:revision>
  <dcterms:created xsi:type="dcterms:W3CDTF">2020-08-04T16:38:38Z</dcterms:created>
  <dcterms:modified xsi:type="dcterms:W3CDTF">2020-10-21T00:32:49Z</dcterms:modified>
</cp:coreProperties>
</file>