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9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296-BA21-4DAF-B8A0-99652F21BB93}" type="datetimeFigureOut">
              <a:rPr lang="en-US" smtClean="0"/>
              <a:t>21/10/20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6F74-DB00-4E31-BDAB-338D42C86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0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296-BA21-4DAF-B8A0-99652F21BB93}" type="datetimeFigureOut">
              <a:rPr lang="en-US" smtClean="0"/>
              <a:t>21/10/20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6F74-DB00-4E31-BDAB-338D42C86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7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296-BA21-4DAF-B8A0-99652F21BB93}" type="datetimeFigureOut">
              <a:rPr lang="en-US" smtClean="0"/>
              <a:t>21/10/20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6F74-DB00-4E31-BDAB-338D42C8639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1595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296-BA21-4DAF-B8A0-99652F21BB93}" type="datetimeFigureOut">
              <a:rPr lang="en-US" smtClean="0"/>
              <a:t>21/10/20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6F74-DB00-4E31-BDAB-338D42C86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296-BA21-4DAF-B8A0-99652F21BB93}" type="datetimeFigureOut">
              <a:rPr lang="en-US" smtClean="0"/>
              <a:t>21/10/20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6F74-DB00-4E31-BDAB-338D42C8639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2742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296-BA21-4DAF-B8A0-99652F21BB93}" type="datetimeFigureOut">
              <a:rPr lang="en-US" smtClean="0"/>
              <a:t>21/10/20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6F74-DB00-4E31-BDAB-338D42C86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66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296-BA21-4DAF-B8A0-99652F21BB93}" type="datetimeFigureOut">
              <a:rPr lang="en-US" smtClean="0"/>
              <a:t>21/10/20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6F74-DB00-4E31-BDAB-338D42C86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78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296-BA21-4DAF-B8A0-99652F21BB93}" type="datetimeFigureOut">
              <a:rPr lang="en-US" smtClean="0"/>
              <a:t>21/10/20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6F74-DB00-4E31-BDAB-338D42C86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7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296-BA21-4DAF-B8A0-99652F21BB93}" type="datetimeFigureOut">
              <a:rPr lang="en-US" smtClean="0"/>
              <a:t>21/10/20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6F74-DB00-4E31-BDAB-338D42C86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296-BA21-4DAF-B8A0-99652F21BB93}" type="datetimeFigureOut">
              <a:rPr lang="en-US" smtClean="0"/>
              <a:t>21/10/20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6F74-DB00-4E31-BDAB-338D42C86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0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296-BA21-4DAF-B8A0-99652F21BB93}" type="datetimeFigureOut">
              <a:rPr lang="en-US" smtClean="0"/>
              <a:t>21/10/20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6F74-DB00-4E31-BDAB-338D42C86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296-BA21-4DAF-B8A0-99652F21BB93}" type="datetimeFigureOut">
              <a:rPr lang="en-US" smtClean="0"/>
              <a:t>21/10/20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6F74-DB00-4E31-BDAB-338D42C86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7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296-BA21-4DAF-B8A0-99652F21BB93}" type="datetimeFigureOut">
              <a:rPr lang="en-US" smtClean="0"/>
              <a:t>21/10/20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6F74-DB00-4E31-BDAB-338D42C86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7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296-BA21-4DAF-B8A0-99652F21BB93}" type="datetimeFigureOut">
              <a:rPr lang="en-US" smtClean="0"/>
              <a:t>21/10/20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6F74-DB00-4E31-BDAB-338D42C86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9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296-BA21-4DAF-B8A0-99652F21BB93}" type="datetimeFigureOut">
              <a:rPr lang="en-US" smtClean="0"/>
              <a:t>21/10/20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6F74-DB00-4E31-BDAB-338D42C86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4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296-BA21-4DAF-B8A0-99652F21BB93}" type="datetimeFigureOut">
              <a:rPr lang="en-US" smtClean="0"/>
              <a:t>21/10/20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6F74-DB00-4E31-BDAB-338D42C86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DD296-BA21-4DAF-B8A0-99652F21BB93}" type="datetimeFigureOut">
              <a:rPr lang="en-US" smtClean="0"/>
              <a:t>21/10/20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E96F74-DB00-4E31-BDAB-338D42C86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9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THCS Long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2020 – 2021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91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ps.16807.13510798886394862.b9f99c13-e695-4142-bc84-7337e532fb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52400"/>
            <a:ext cx="6477000" cy="6477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giầy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cười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sz="4000" dirty="0" err="1" smtClean="0">
                <a:solidFill>
                  <a:srgbClr val="0070C0"/>
                </a:solidFill>
              </a:rPr>
              <a:t>Đáp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án</a:t>
            </a:r>
            <a:r>
              <a:rPr lang="en-US" sz="4000" dirty="0" smtClean="0">
                <a:solidFill>
                  <a:srgbClr val="0070C0"/>
                </a:solidFill>
              </a:rPr>
              <a:t>: C. </a:t>
            </a:r>
            <a:r>
              <a:rPr lang="en-US" sz="4000" dirty="0" err="1" smtClean="0">
                <a:solidFill>
                  <a:srgbClr val="0070C0"/>
                </a:solidFill>
              </a:rPr>
              <a:t>Truyền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thuyết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D.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514350" indent="-514350" algn="just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None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D.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ý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47452673714624521-15548535256426329680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001" y="2160588"/>
            <a:ext cx="5817610" cy="3881437"/>
          </a:xfrm>
        </p:spPr>
      </p:pic>
      <p:pic>
        <p:nvPicPr>
          <p:cNvPr id="5" name="Picture 4" descr="20-01-2020-tphcm-se-to-chuc-7-diem-ban-phao-hoa-chao-mung-tet-canh-ty-2020-54E7B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00"/>
            <a:ext cx="4343400" cy="2611469"/>
          </a:xfrm>
          <a:prstGeom prst="rect">
            <a:avLst/>
          </a:prstGeom>
        </p:spPr>
      </p:pic>
      <p:pic>
        <p:nvPicPr>
          <p:cNvPr id="6" name="Picture 5" descr="tải xuống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505200"/>
            <a:ext cx="3764044" cy="2819400"/>
          </a:xfrm>
          <a:prstGeom prst="rect">
            <a:avLst/>
          </a:prstGeom>
        </p:spPr>
      </p:pic>
      <p:pic>
        <p:nvPicPr>
          <p:cNvPr id="7" name="Picture 6" descr="images-3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685800"/>
            <a:ext cx="4275377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066800"/>
            <a:ext cx="7772400" cy="23050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1547452673714624521-15548535256426329680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76600"/>
            <a:ext cx="4648200" cy="3101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pPr marL="514350" indent="-514350" algn="just">
              <a:buAutoNum type="arabicPeriod"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2286000"/>
            <a:ext cx="1447800" cy="281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giầy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1600200"/>
            <a:ext cx="5943600" cy="1371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… 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3352800"/>
            <a:ext cx="5943600" cy="1371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… 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”(Lang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67000" y="5105400"/>
            <a:ext cx="5867400" cy="1219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(Lang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 flipV="1">
            <a:off x="1981200" y="2286000"/>
            <a:ext cx="609600" cy="1409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6" idx="1"/>
          </p:cNvCxnSpPr>
          <p:nvPr/>
        </p:nvCxnSpPr>
        <p:spPr>
          <a:xfrm>
            <a:off x="1981200" y="3695700"/>
            <a:ext cx="609600" cy="342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1981200" y="3695700"/>
            <a:ext cx="685800" cy="2171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AutoNum type="arabicPeriod"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2. Lang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thòi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676400" y="3810000"/>
            <a:ext cx="6248400" cy="21336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Lang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0"/>
            <a:ext cx="8229600" cy="39925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(SGK –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12)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dung: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Ca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546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Facet</vt:lpstr>
      <vt:lpstr>Chào mừng các em đến với bài học!</vt:lpstr>
      <vt:lpstr>PowerPoint Presentation</vt:lpstr>
      <vt:lpstr>Tiết 2: Hướng dẫn đọc thêm          Bánh chưng bánh giầy                           (Truyền thuyết)</vt:lpstr>
      <vt:lpstr>I. Tìm hiểu chung:</vt:lpstr>
      <vt:lpstr>PowerPoint Presentation</vt:lpstr>
      <vt:lpstr>II. Đọc – hiểu chi tiết:</vt:lpstr>
      <vt:lpstr>  2. Lang Liêu được thần giúp đỡ</vt:lpstr>
      <vt:lpstr>3. Lang Liêu được nối ngôi vua:</vt:lpstr>
      <vt:lpstr>III. Tổng kết (SGK – trang 12)</vt:lpstr>
      <vt:lpstr>PowerPoint Presentation</vt:lpstr>
      <vt:lpstr>Câu 1: Văn bản “Bánh chưng bánh giầy thuộc thể loại truyện gì?</vt:lpstr>
      <vt:lpstr>Câu 2: Đặc điểm nào dưới đây là của truyện truyền thuyết?</vt:lpstr>
      <vt:lpstr>Câu 3: Ý nào dưới đây đúng khi nói về ý nghĩa truyền thuyết “Bánh chưng bánh giầy”?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ADMIN</cp:lastModifiedBy>
  <cp:revision>6</cp:revision>
  <dcterms:created xsi:type="dcterms:W3CDTF">2020-09-07T16:52:08Z</dcterms:created>
  <dcterms:modified xsi:type="dcterms:W3CDTF">2020-10-21T00:35:49Z</dcterms:modified>
</cp:coreProperties>
</file>