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4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70" r:id="rId13"/>
    <p:sldId id="271" r:id="rId14"/>
    <p:sldId id="272" r:id="rId15"/>
    <p:sldId id="267" r:id="rId16"/>
    <p:sldId id="269" r:id="rId17"/>
    <p:sldId id="268" r:id="rId18"/>
    <p:sldId id="273" r:id="rId19"/>
    <p:sldId id="274" r:id="rId20"/>
    <p:sldId id="275" r:id="rId21"/>
    <p:sldId id="282" r:id="rId22"/>
    <p:sldId id="276" r:id="rId23"/>
    <p:sldId id="283" r:id="rId24"/>
    <p:sldId id="277" r:id="rId25"/>
    <p:sldId id="290" r:id="rId26"/>
    <p:sldId id="284" r:id="rId27"/>
    <p:sldId id="285" r:id="rId28"/>
    <p:sldId id="293" r:id="rId29"/>
    <p:sldId id="291" r:id="rId30"/>
    <p:sldId id="288" r:id="rId31"/>
    <p:sldId id="287" r:id="rId32"/>
    <p:sldId id="292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00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6" autoAdjust="0"/>
    <p:restoredTop sz="94660"/>
  </p:normalViewPr>
  <p:slideViewPr>
    <p:cSldViewPr snapToGrid="0">
      <p:cViewPr>
        <p:scale>
          <a:sx n="80" d="100"/>
          <a:sy n="80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47CB-D253-4F44-83D2-6B562362051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0E46F-8E26-4FB7-BD2B-A447AFC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F79-302E-46AE-9F51-70F5C5477F9C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E049-82C6-4325-B2BF-2F9FFEAB3945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533F-CABB-4495-85CA-31F63376A69D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A8CC-2069-4D80-858F-30F9363F6C79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3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B61D-05DA-4226-AC38-2364CC17F684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87A3-403B-4051-8460-DBE8E2CB96D9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225-A0AE-40B9-8158-885E006383C1}" type="datetime1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F04A-3D10-4375-A23D-419B02B485D9}" type="datetime1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68A7-C5B5-4032-B2E0-9DA3E15E6EEF}" type="datetime1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7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A5DC-62C7-4EB3-803B-9112846829F4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1134-E518-4E25-BC0D-3CBE831B6EB6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AA8D-E29C-409B-8CEB-3E229464642F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524000" y="5943600"/>
            <a:ext cx="9652000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 b="1" i="1">
              <a:solidFill>
                <a:srgbClr val="FF0000"/>
              </a:solidFill>
              <a:latin typeface="VNI-Timfani-Heavy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12800" y="-5181600"/>
            <a:ext cx="1727200" cy="3429000"/>
            <a:chOff x="624" y="4848"/>
            <a:chExt cx="816" cy="2160"/>
          </a:xfrm>
        </p:grpSpPr>
        <p:sp>
          <p:nvSpPr>
            <p:cNvPr id="2133" name="Oval 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4" name="Freeform 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84800" y="-5029200"/>
            <a:ext cx="1727200" cy="2743200"/>
            <a:chOff x="624" y="4848"/>
            <a:chExt cx="816" cy="2160"/>
          </a:xfrm>
        </p:grpSpPr>
        <p:sp>
          <p:nvSpPr>
            <p:cNvPr id="2131" name="Oval 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2" name="Freeform 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331200" y="-4800600"/>
            <a:ext cx="1727200" cy="3962400"/>
            <a:chOff x="624" y="4848"/>
            <a:chExt cx="816" cy="2160"/>
          </a:xfrm>
        </p:grpSpPr>
        <p:sp>
          <p:nvSpPr>
            <p:cNvPr id="2129" name="Oval 1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56078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" name="Freeform 1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908800" y="-3810000"/>
            <a:ext cx="2235200" cy="3962400"/>
            <a:chOff x="624" y="4848"/>
            <a:chExt cx="816" cy="2160"/>
          </a:xfrm>
        </p:grpSpPr>
        <p:sp>
          <p:nvSpPr>
            <p:cNvPr id="2127" name="Oval 1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FF00">
                <a:alpha val="56078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8" name="Freeform 1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032000" y="-7696200"/>
            <a:ext cx="2540000" cy="3429000"/>
            <a:chOff x="624" y="4848"/>
            <a:chExt cx="816" cy="2160"/>
          </a:xfrm>
        </p:grpSpPr>
        <p:sp>
          <p:nvSpPr>
            <p:cNvPr id="2125" name="Oval 16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6" name="Freeform 17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860800" y="-3962400"/>
            <a:ext cx="2641600" cy="3886200"/>
            <a:chOff x="624" y="4848"/>
            <a:chExt cx="816" cy="2160"/>
          </a:xfrm>
        </p:grpSpPr>
        <p:sp>
          <p:nvSpPr>
            <p:cNvPr id="2123" name="Oval 19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4" name="Freeform 20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9347200" y="-7924800"/>
            <a:ext cx="2133600" cy="3200400"/>
            <a:chOff x="624" y="4848"/>
            <a:chExt cx="816" cy="2160"/>
          </a:xfrm>
        </p:grpSpPr>
        <p:sp>
          <p:nvSpPr>
            <p:cNvPr id="2121" name="Oval 22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2" name="Freeform 23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-203200" y="-8001000"/>
            <a:ext cx="2438400" cy="3429000"/>
            <a:chOff x="624" y="4848"/>
            <a:chExt cx="816" cy="2160"/>
          </a:xfrm>
        </p:grpSpPr>
        <p:sp>
          <p:nvSpPr>
            <p:cNvPr id="2119" name="Oval 25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72156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0" name="Freeform 26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7416800" y="-8305800"/>
            <a:ext cx="1930400" cy="2819400"/>
            <a:chOff x="624" y="4848"/>
            <a:chExt cx="816" cy="2160"/>
          </a:xfrm>
        </p:grpSpPr>
        <p:sp>
          <p:nvSpPr>
            <p:cNvPr id="2117" name="Oval 28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8" name="Freeform 29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0160000" y="-4343400"/>
            <a:ext cx="1930400" cy="3657600"/>
            <a:chOff x="624" y="4848"/>
            <a:chExt cx="816" cy="2160"/>
          </a:xfrm>
        </p:grpSpPr>
        <p:sp>
          <p:nvSpPr>
            <p:cNvPr id="2115" name="Oval 31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6" name="Freeform 32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9042400" y="-5867400"/>
            <a:ext cx="1422400" cy="2819400"/>
            <a:chOff x="624" y="4848"/>
            <a:chExt cx="816" cy="2160"/>
          </a:xfrm>
        </p:grpSpPr>
        <p:sp>
          <p:nvSpPr>
            <p:cNvPr id="2113" name="Oval 3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4" name="Freeform 3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2133600" y="-5715000"/>
            <a:ext cx="2133600" cy="3200400"/>
            <a:chOff x="624" y="4848"/>
            <a:chExt cx="816" cy="2160"/>
          </a:xfrm>
        </p:grpSpPr>
        <p:sp>
          <p:nvSpPr>
            <p:cNvPr id="2111" name="Oval 3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2" name="Freeform 3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641600" y="-3733800"/>
            <a:ext cx="1828800" cy="3124200"/>
            <a:chOff x="624" y="4848"/>
            <a:chExt cx="816" cy="2160"/>
          </a:xfrm>
        </p:grpSpPr>
        <p:sp>
          <p:nvSpPr>
            <p:cNvPr id="2109" name="Oval 4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FF00">
                <a:alpha val="56078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0" name="Freeform 4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6807200" y="-4724400"/>
            <a:ext cx="2438400" cy="3429000"/>
            <a:chOff x="624" y="4848"/>
            <a:chExt cx="816" cy="2160"/>
          </a:xfrm>
        </p:grpSpPr>
        <p:sp>
          <p:nvSpPr>
            <p:cNvPr id="2107" name="Oval 4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8" name="Freeform 4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0464800" y="-6705600"/>
            <a:ext cx="2438400" cy="3962400"/>
            <a:chOff x="624" y="4848"/>
            <a:chExt cx="816" cy="2160"/>
          </a:xfrm>
        </p:grpSpPr>
        <p:sp>
          <p:nvSpPr>
            <p:cNvPr id="2105" name="Oval 46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99CC">
                <a:alpha val="54901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6" name="Freeform 47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-609600" y="-4876800"/>
            <a:ext cx="2438400" cy="4800600"/>
            <a:chOff x="624" y="4848"/>
            <a:chExt cx="816" cy="2160"/>
          </a:xfrm>
        </p:grpSpPr>
        <p:sp>
          <p:nvSpPr>
            <p:cNvPr id="2103" name="Oval 49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4" name="Freeform 50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-914400" y="-7010400"/>
            <a:ext cx="2133600" cy="3124200"/>
            <a:chOff x="624" y="4848"/>
            <a:chExt cx="816" cy="2160"/>
          </a:xfrm>
        </p:grpSpPr>
        <p:sp>
          <p:nvSpPr>
            <p:cNvPr id="2101" name="Oval 52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2" name="Freeform 53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6908800" y="-6858000"/>
            <a:ext cx="2133600" cy="5334000"/>
            <a:chOff x="624" y="4848"/>
            <a:chExt cx="816" cy="2160"/>
          </a:xfrm>
        </p:grpSpPr>
        <p:sp>
          <p:nvSpPr>
            <p:cNvPr id="2099" name="Oval 55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0" name="Freeform 56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4064000" y="-6400800"/>
            <a:ext cx="2235200" cy="3505200"/>
            <a:chOff x="624" y="4848"/>
            <a:chExt cx="816" cy="2160"/>
          </a:xfrm>
        </p:grpSpPr>
        <p:sp>
          <p:nvSpPr>
            <p:cNvPr id="2097" name="Oval 58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8" name="Freeform 59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60"/>
          <p:cNvGrpSpPr>
            <a:grpSpLocks/>
          </p:cNvGrpSpPr>
          <p:nvPr/>
        </p:nvGrpSpPr>
        <p:grpSpPr bwMode="auto">
          <a:xfrm>
            <a:off x="1117600" y="-3733800"/>
            <a:ext cx="2743200" cy="3657600"/>
            <a:chOff x="624" y="4848"/>
            <a:chExt cx="816" cy="2160"/>
          </a:xfrm>
        </p:grpSpPr>
        <p:sp>
          <p:nvSpPr>
            <p:cNvPr id="2095" name="Oval 61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6" name="Freeform 62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4775200" y="-8001000"/>
            <a:ext cx="2438400" cy="4114800"/>
            <a:chOff x="624" y="4848"/>
            <a:chExt cx="816" cy="2160"/>
          </a:xfrm>
        </p:grpSpPr>
        <p:sp>
          <p:nvSpPr>
            <p:cNvPr id="2093" name="Oval 6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72156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4" name="Freeform 6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3860800" y="-6248400"/>
            <a:ext cx="1219200" cy="2209800"/>
            <a:chOff x="624" y="4848"/>
            <a:chExt cx="816" cy="2160"/>
          </a:xfrm>
        </p:grpSpPr>
        <p:sp>
          <p:nvSpPr>
            <p:cNvPr id="2091" name="Oval 6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2" name="Freeform 6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7010400" y="-2895600"/>
            <a:ext cx="1016000" cy="2057400"/>
            <a:chOff x="624" y="4848"/>
            <a:chExt cx="816" cy="2160"/>
          </a:xfrm>
        </p:grpSpPr>
        <p:sp>
          <p:nvSpPr>
            <p:cNvPr id="2089" name="Oval 7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0" name="Freeform 7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2336800" y="-2362200"/>
            <a:ext cx="1016000" cy="1600200"/>
            <a:chOff x="624" y="4848"/>
            <a:chExt cx="816" cy="2160"/>
          </a:xfrm>
        </p:grpSpPr>
        <p:sp>
          <p:nvSpPr>
            <p:cNvPr id="2087" name="Oval 7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88" name="Freeform 7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123" name="Text Box 75"/>
          <p:cNvSpPr txBox="1">
            <a:spLocks noChangeArrowheads="1"/>
          </p:cNvSpPr>
          <p:nvPr/>
        </p:nvSpPr>
        <p:spPr bwMode="auto">
          <a:xfrm>
            <a:off x="406400" y="381000"/>
            <a:ext cx="11379200" cy="16312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TRƯỜNG THCS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Địa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lí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9</a:t>
            </a:r>
            <a:endParaRPr lang="en-US" sz="3200" b="1" i="1" dirty="0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0124" name="Text Box 76"/>
          <p:cNvSpPr txBox="1">
            <a:spLocks noChangeArrowheads="1"/>
          </p:cNvSpPr>
          <p:nvPr/>
        </p:nvSpPr>
        <p:spPr bwMode="auto">
          <a:xfrm>
            <a:off x="0" y="2362200"/>
            <a:ext cx="12192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sz="6600">
              <a:solidFill>
                <a:srgbClr val="FF3300"/>
              </a:solidFill>
              <a:latin typeface="VNI-Fato"/>
              <a:cs typeface="Arial" pitchFamily="34" charset="0"/>
            </a:endParaRPr>
          </a:p>
        </p:txBody>
      </p:sp>
      <p:sp>
        <p:nvSpPr>
          <p:cNvPr id="2077" name="WordArt 78"/>
          <p:cNvSpPr>
            <a:spLocks noChangeArrowheads="1" noChangeShapeType="1" noTextEdit="1"/>
          </p:cNvSpPr>
          <p:nvPr/>
        </p:nvSpPr>
        <p:spPr bwMode="auto">
          <a:xfrm>
            <a:off x="2844800" y="2209800"/>
            <a:ext cx="6807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70195"/>
                  </a:srgbClr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78" name="WordArt 79"/>
          <p:cNvSpPr>
            <a:spLocks noChangeArrowheads="1" noChangeShapeType="1" noTextEdit="1"/>
          </p:cNvSpPr>
          <p:nvPr/>
        </p:nvSpPr>
        <p:spPr bwMode="auto">
          <a:xfrm>
            <a:off x="3657600" y="3048000"/>
            <a:ext cx="6096000" cy="304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439897"/>
              </a:avLst>
            </a:prstTxWarp>
          </a:bodyPr>
          <a:lstStyle/>
          <a:p>
            <a:pPr algn="ctr"/>
            <a:endParaRPr lang="en-US" sz="12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79" name="Group 80"/>
          <p:cNvGrpSpPr>
            <a:grpSpLocks/>
          </p:cNvGrpSpPr>
          <p:nvPr/>
        </p:nvGrpSpPr>
        <p:grpSpPr bwMode="auto">
          <a:xfrm>
            <a:off x="5384800" y="3505200"/>
            <a:ext cx="2438400" cy="2438400"/>
            <a:chOff x="397" y="0"/>
            <a:chExt cx="1680" cy="2112"/>
          </a:xfrm>
        </p:grpSpPr>
        <p:pic>
          <p:nvPicPr>
            <p:cNvPr id="2083" name="Picture 81" descr="Logo-BG&amp;DD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00"/>
              <a:ext cx="77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4" name="Group 82"/>
            <p:cNvGrpSpPr>
              <a:grpSpLocks/>
            </p:cNvGrpSpPr>
            <p:nvPr/>
          </p:nvGrpSpPr>
          <p:grpSpPr bwMode="auto">
            <a:xfrm>
              <a:off x="397" y="0"/>
              <a:ext cx="1680" cy="2112"/>
              <a:chOff x="397" y="0"/>
              <a:chExt cx="1680" cy="2112"/>
            </a:xfrm>
          </p:grpSpPr>
          <p:pic>
            <p:nvPicPr>
              <p:cNvPr id="2085" name="Picture 83" descr="hoa van trang tr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" y="1725"/>
                <a:ext cx="1680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6" name="Picture 84" descr="feu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" y="0"/>
                <a:ext cx="544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80" name="Text Box 87"/>
          <p:cNvSpPr txBox="1">
            <a:spLocks noChangeArrowheads="1"/>
          </p:cNvSpPr>
          <p:nvPr/>
        </p:nvSpPr>
        <p:spPr bwMode="auto">
          <a:xfrm>
            <a:off x="2336800" y="2362201"/>
            <a:ext cx="74168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solidFill>
                  <a:srgbClr val="002060"/>
                </a:solidFill>
                <a:cs typeface="Times New Roman" pitchFamily="18" charset="0"/>
              </a:rPr>
              <a:t>Giáo viên :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solidFill>
                  <a:srgbClr val="002060"/>
                </a:solidFill>
                <a:cs typeface="Times New Roman" pitchFamily="18" charset="0"/>
              </a:rPr>
              <a:t>Bùi Thị Trang</a:t>
            </a:r>
          </a:p>
        </p:txBody>
      </p:sp>
      <p:pic>
        <p:nvPicPr>
          <p:cNvPr id="2081" name="Picture 88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5486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89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54102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65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3" presetClass="emph" presetSubtype="0" fill="remove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3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24" y="3683367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5766" y="869480"/>
            <a:ext cx="643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VỊ TRÍ ĐỊA LÍ, GIỚI HẠN LÃNH THỔ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134" y="1556111"/>
            <a:ext cx="11405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ĐBSCL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12%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4049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1375755"/>
            <a:ext cx="4915535" cy="47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3687" y="6171608"/>
            <a:ext cx="5011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357" y="789660"/>
            <a:ext cx="5833298" cy="2055139"/>
          </a:xfrm>
          <a:prstGeom prst="roundRect">
            <a:avLst/>
          </a:prstGeom>
          <a:solidFill>
            <a:srgbClr val="00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VTĐL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KT-XH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6640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4"/>
          <p:cNvGrpSpPr>
            <a:grpSpLocks/>
          </p:cNvGrpSpPr>
          <p:nvPr/>
        </p:nvGrpSpPr>
        <p:grpSpPr bwMode="auto">
          <a:xfrm>
            <a:off x="388360" y="672522"/>
            <a:ext cx="3375260" cy="3101604"/>
            <a:chOff x="2498889" y="1874520"/>
            <a:chExt cx="3254392" cy="3401605"/>
          </a:xfrm>
        </p:grpSpPr>
        <p:sp>
          <p:nvSpPr>
            <p:cNvPr id="4" name="Oval 13"/>
            <p:cNvSpPr/>
            <p:nvPr/>
          </p:nvSpPr>
          <p:spPr>
            <a:xfrm>
              <a:off x="2498889" y="4139611"/>
              <a:ext cx="3254392" cy="113651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18446" name="Group 11"/>
            <p:cNvGrpSpPr>
              <a:grpSpLocks/>
            </p:cNvGrpSpPr>
            <p:nvPr/>
          </p:nvGrpSpPr>
          <p:grpSpPr bwMode="auto">
            <a:xfrm>
              <a:off x="2674620" y="1874520"/>
              <a:ext cx="2926080" cy="2926080"/>
              <a:chOff x="2674620" y="1874520"/>
              <a:chExt cx="2926080" cy="2926080"/>
            </a:xfrm>
          </p:grpSpPr>
          <p:sp>
            <p:nvSpPr>
              <p:cNvPr id="6" name="Oval 2"/>
              <p:cNvSpPr/>
              <p:nvPr/>
            </p:nvSpPr>
            <p:spPr>
              <a:xfrm>
                <a:off x="2674620" y="1874520"/>
                <a:ext cx="2926080" cy="292608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rgbClr val="FAFAFA"/>
                  </a:gs>
                </a:gsLst>
                <a:lin ang="189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>
                        <a:lumMod val="70000"/>
                      </a:sysClr>
                    </a:gs>
                    <a:gs pos="100000">
                      <a:sysClr val="window" lastClr="FFFFFF">
                        <a:lumMod val="93000"/>
                      </a:sysClr>
                    </a:gs>
                  </a:gsLst>
                  <a:lin ang="18900000" scaled="1"/>
                  <a:tileRect/>
                </a:gra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095922" y="1893568"/>
                <a:ext cx="1409707" cy="1804771"/>
              </a:xfrm>
              <a:custGeom>
                <a:avLst/>
                <a:gdLst>
                  <a:gd name="connsiteX0" fmla="*/ 0 w 1394460"/>
                  <a:gd name="connsiteY0" fmla="*/ 0 h 1805940"/>
                  <a:gd name="connsiteX1" fmla="*/ 1394460 w 1394460"/>
                  <a:gd name="connsiteY1" fmla="*/ 1805940 h 1805940"/>
                  <a:gd name="connsiteX2" fmla="*/ 0 w 1394460"/>
                  <a:gd name="connsiteY2" fmla="*/ 1436370 h 1805940"/>
                  <a:gd name="connsiteX3" fmla="*/ 0 w 1394460"/>
                  <a:gd name="connsiteY3" fmla="*/ 0 h 1805940"/>
                  <a:gd name="connsiteX0" fmla="*/ 0 w 1394460"/>
                  <a:gd name="connsiteY0" fmla="*/ 0 h 1805940"/>
                  <a:gd name="connsiteX1" fmla="*/ 1394460 w 1394460"/>
                  <a:gd name="connsiteY1" fmla="*/ 1805940 h 1805940"/>
                  <a:gd name="connsiteX2" fmla="*/ 0 w 1394460"/>
                  <a:gd name="connsiteY2" fmla="*/ 1436370 h 1805940"/>
                  <a:gd name="connsiteX3" fmla="*/ 0 w 1394460"/>
                  <a:gd name="connsiteY3" fmla="*/ 0 h 1805940"/>
                  <a:gd name="connsiteX0" fmla="*/ 0 w 1417426"/>
                  <a:gd name="connsiteY0" fmla="*/ 0 h 1805940"/>
                  <a:gd name="connsiteX1" fmla="*/ 1394460 w 1417426"/>
                  <a:gd name="connsiteY1" fmla="*/ 1805940 h 1805940"/>
                  <a:gd name="connsiteX2" fmla="*/ 0 w 1417426"/>
                  <a:gd name="connsiteY2" fmla="*/ 1436370 h 1805940"/>
                  <a:gd name="connsiteX3" fmla="*/ 0 w 1417426"/>
                  <a:gd name="connsiteY3" fmla="*/ 0 h 1805940"/>
                  <a:gd name="connsiteX0" fmla="*/ 0 w 1415801"/>
                  <a:gd name="connsiteY0" fmla="*/ 0 h 1805940"/>
                  <a:gd name="connsiteX1" fmla="*/ 1394460 w 1415801"/>
                  <a:gd name="connsiteY1" fmla="*/ 1805940 h 1805940"/>
                  <a:gd name="connsiteX2" fmla="*/ 0 w 1415801"/>
                  <a:gd name="connsiteY2" fmla="*/ 1436370 h 1805940"/>
                  <a:gd name="connsiteX3" fmla="*/ 0 w 1415801"/>
                  <a:gd name="connsiteY3" fmla="*/ 0 h 1805940"/>
                  <a:gd name="connsiteX0" fmla="*/ 0 w 1409680"/>
                  <a:gd name="connsiteY0" fmla="*/ 0 h 1805940"/>
                  <a:gd name="connsiteX1" fmla="*/ 1394460 w 1409680"/>
                  <a:gd name="connsiteY1" fmla="*/ 1805940 h 1805940"/>
                  <a:gd name="connsiteX2" fmla="*/ 0 w 1409680"/>
                  <a:gd name="connsiteY2" fmla="*/ 1436370 h 1805940"/>
                  <a:gd name="connsiteX3" fmla="*/ 0 w 1409680"/>
                  <a:gd name="connsiteY3" fmla="*/ 0 h 180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80" h="1805940">
                    <a:moveTo>
                      <a:pt x="0" y="0"/>
                    </a:moveTo>
                    <a:cubicBezTo>
                      <a:pt x="933450" y="76200"/>
                      <a:pt x="1512570" y="1108710"/>
                      <a:pt x="1394460" y="1805940"/>
                    </a:cubicBezTo>
                    <a:lnTo>
                      <a:pt x="0" y="14363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3254543" y="1893568"/>
                <a:ext cx="849316" cy="2185726"/>
              </a:xfrm>
              <a:custGeom>
                <a:avLst/>
                <a:gdLst>
                  <a:gd name="connsiteX0" fmla="*/ 842010 w 842010"/>
                  <a:gd name="connsiteY0" fmla="*/ 0 h 2186940"/>
                  <a:gd name="connsiteX1" fmla="*/ 0 w 842010"/>
                  <a:gd name="connsiteY1" fmla="*/ 2186940 h 2186940"/>
                  <a:gd name="connsiteX2" fmla="*/ 842010 w 842010"/>
                  <a:gd name="connsiteY2" fmla="*/ 1436370 h 2186940"/>
                  <a:gd name="connsiteX3" fmla="*/ 842010 w 842010"/>
                  <a:gd name="connsiteY3" fmla="*/ 0 h 2186940"/>
                  <a:gd name="connsiteX0" fmla="*/ 846845 w 846845"/>
                  <a:gd name="connsiteY0" fmla="*/ 0 h 2186940"/>
                  <a:gd name="connsiteX1" fmla="*/ 4835 w 846845"/>
                  <a:gd name="connsiteY1" fmla="*/ 2186940 h 2186940"/>
                  <a:gd name="connsiteX2" fmla="*/ 846845 w 846845"/>
                  <a:gd name="connsiteY2" fmla="*/ 1436370 h 2186940"/>
                  <a:gd name="connsiteX3" fmla="*/ 846845 w 846845"/>
                  <a:gd name="connsiteY3" fmla="*/ 0 h 2186940"/>
                  <a:gd name="connsiteX0" fmla="*/ 853715 w 853715"/>
                  <a:gd name="connsiteY0" fmla="*/ 0 h 2186940"/>
                  <a:gd name="connsiteX1" fmla="*/ 11705 w 853715"/>
                  <a:gd name="connsiteY1" fmla="*/ 2186940 h 2186940"/>
                  <a:gd name="connsiteX2" fmla="*/ 853715 w 853715"/>
                  <a:gd name="connsiteY2" fmla="*/ 1436370 h 2186940"/>
                  <a:gd name="connsiteX3" fmla="*/ 853715 w 853715"/>
                  <a:gd name="connsiteY3" fmla="*/ 0 h 2186940"/>
                  <a:gd name="connsiteX0" fmla="*/ 848865 w 848865"/>
                  <a:gd name="connsiteY0" fmla="*/ 0 h 2186940"/>
                  <a:gd name="connsiteX1" fmla="*/ 6855 w 848865"/>
                  <a:gd name="connsiteY1" fmla="*/ 2186940 h 2186940"/>
                  <a:gd name="connsiteX2" fmla="*/ 848865 w 848865"/>
                  <a:gd name="connsiteY2" fmla="*/ 1436370 h 2186940"/>
                  <a:gd name="connsiteX3" fmla="*/ 848865 w 848865"/>
                  <a:gd name="connsiteY3" fmla="*/ 0 h 2186940"/>
                  <a:gd name="connsiteX0" fmla="*/ 848681 w 848681"/>
                  <a:gd name="connsiteY0" fmla="*/ 0 h 2186940"/>
                  <a:gd name="connsiteX1" fmla="*/ 6671 w 848681"/>
                  <a:gd name="connsiteY1" fmla="*/ 2186940 h 2186940"/>
                  <a:gd name="connsiteX2" fmla="*/ 848681 w 848681"/>
                  <a:gd name="connsiteY2" fmla="*/ 1436370 h 2186940"/>
                  <a:gd name="connsiteX3" fmla="*/ 848681 w 848681"/>
                  <a:gd name="connsiteY3" fmla="*/ 0 h 2186940"/>
                  <a:gd name="connsiteX0" fmla="*/ 848338 w 848338"/>
                  <a:gd name="connsiteY0" fmla="*/ 0 h 2186940"/>
                  <a:gd name="connsiteX1" fmla="*/ 6328 w 848338"/>
                  <a:gd name="connsiteY1" fmla="*/ 2186940 h 2186940"/>
                  <a:gd name="connsiteX2" fmla="*/ 848338 w 848338"/>
                  <a:gd name="connsiteY2" fmla="*/ 1436370 h 2186940"/>
                  <a:gd name="connsiteX3" fmla="*/ 848338 w 848338"/>
                  <a:gd name="connsiteY3" fmla="*/ 0 h 218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338" h="2186940">
                    <a:moveTo>
                      <a:pt x="848338" y="0"/>
                    </a:moveTo>
                    <a:cubicBezTo>
                      <a:pt x="167618" y="325120"/>
                      <a:pt x="-40662" y="1469390"/>
                      <a:pt x="6328" y="2186940"/>
                    </a:cubicBezTo>
                    <a:lnTo>
                      <a:pt x="848338" y="1436370"/>
                    </a:lnTo>
                    <a:lnTo>
                      <a:pt x="8483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260893" y="3322147"/>
                <a:ext cx="2236798" cy="896830"/>
              </a:xfrm>
              <a:custGeom>
                <a:avLst/>
                <a:gdLst>
                  <a:gd name="connsiteX0" fmla="*/ 842010 w 2236470"/>
                  <a:gd name="connsiteY0" fmla="*/ 0 h 754380"/>
                  <a:gd name="connsiteX1" fmla="*/ 2236470 w 2236470"/>
                  <a:gd name="connsiteY1" fmla="*/ 377190 h 754380"/>
                  <a:gd name="connsiteX2" fmla="*/ 0 w 2236470"/>
                  <a:gd name="connsiteY2" fmla="*/ 754380 h 754380"/>
                  <a:gd name="connsiteX3" fmla="*/ 842010 w 2236470"/>
                  <a:gd name="connsiteY3" fmla="*/ 0 h 754380"/>
                  <a:gd name="connsiteX0" fmla="*/ 842010 w 2236470"/>
                  <a:gd name="connsiteY0" fmla="*/ 0 h 861103"/>
                  <a:gd name="connsiteX1" fmla="*/ 2236470 w 2236470"/>
                  <a:gd name="connsiteY1" fmla="*/ 377190 h 861103"/>
                  <a:gd name="connsiteX2" fmla="*/ 0 w 2236470"/>
                  <a:gd name="connsiteY2" fmla="*/ 754380 h 861103"/>
                  <a:gd name="connsiteX3" fmla="*/ 842010 w 2236470"/>
                  <a:gd name="connsiteY3" fmla="*/ 0 h 861103"/>
                  <a:gd name="connsiteX0" fmla="*/ 842010 w 2236470"/>
                  <a:gd name="connsiteY0" fmla="*/ 0 h 920760"/>
                  <a:gd name="connsiteX1" fmla="*/ 2236470 w 2236470"/>
                  <a:gd name="connsiteY1" fmla="*/ 377190 h 920760"/>
                  <a:gd name="connsiteX2" fmla="*/ 0 w 2236470"/>
                  <a:gd name="connsiteY2" fmla="*/ 754380 h 920760"/>
                  <a:gd name="connsiteX3" fmla="*/ 842010 w 2236470"/>
                  <a:gd name="connsiteY3" fmla="*/ 0 h 920760"/>
                  <a:gd name="connsiteX0" fmla="*/ 842010 w 2236470"/>
                  <a:gd name="connsiteY0" fmla="*/ 0 h 897054"/>
                  <a:gd name="connsiteX1" fmla="*/ 2236470 w 2236470"/>
                  <a:gd name="connsiteY1" fmla="*/ 377190 h 897054"/>
                  <a:gd name="connsiteX2" fmla="*/ 0 w 2236470"/>
                  <a:gd name="connsiteY2" fmla="*/ 754380 h 897054"/>
                  <a:gd name="connsiteX3" fmla="*/ 842010 w 2236470"/>
                  <a:gd name="connsiteY3" fmla="*/ 0 h 89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470" h="897054">
                    <a:moveTo>
                      <a:pt x="842010" y="0"/>
                    </a:moveTo>
                    <a:lnTo>
                      <a:pt x="2236470" y="377190"/>
                    </a:lnTo>
                    <a:cubicBezTo>
                      <a:pt x="1849120" y="872490"/>
                      <a:pt x="863600" y="1047750"/>
                      <a:pt x="0" y="754380"/>
                    </a:cubicBezTo>
                    <a:lnTo>
                      <a:pt x="84201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 4"/>
              <p:cNvSpPr/>
              <p:nvPr/>
            </p:nvSpPr>
            <p:spPr>
              <a:xfrm>
                <a:off x="3705280" y="2651760"/>
                <a:ext cx="1069848" cy="1062633"/>
              </a:xfrm>
              <a:custGeom>
                <a:avLst/>
                <a:gdLst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58469"/>
                  <a:gd name="connsiteX1" fmla="*/ 1051560 w 1051560"/>
                  <a:gd name="connsiteY1" fmla="*/ 861060 h 1058469"/>
                  <a:gd name="connsiteX2" fmla="*/ 0 w 1051560"/>
                  <a:gd name="connsiteY2" fmla="*/ 1013460 h 1058469"/>
                  <a:gd name="connsiteX3" fmla="*/ 381000 w 1051560"/>
                  <a:gd name="connsiteY3" fmla="*/ 0 h 1058469"/>
                  <a:gd name="connsiteX0" fmla="*/ 381000 w 1051560"/>
                  <a:gd name="connsiteY0" fmla="*/ 0 h 1076081"/>
                  <a:gd name="connsiteX1" fmla="*/ 1051560 w 1051560"/>
                  <a:gd name="connsiteY1" fmla="*/ 861060 h 1076081"/>
                  <a:gd name="connsiteX2" fmla="*/ 0 w 1051560"/>
                  <a:gd name="connsiteY2" fmla="*/ 1013460 h 1076081"/>
                  <a:gd name="connsiteX3" fmla="*/ 381000 w 1051560"/>
                  <a:gd name="connsiteY3" fmla="*/ 0 h 1076081"/>
                  <a:gd name="connsiteX0" fmla="*/ 381000 w 1051560"/>
                  <a:gd name="connsiteY0" fmla="*/ 0 h 1062633"/>
                  <a:gd name="connsiteX1" fmla="*/ 1051560 w 1051560"/>
                  <a:gd name="connsiteY1" fmla="*/ 861060 h 1062633"/>
                  <a:gd name="connsiteX2" fmla="*/ 0 w 1051560"/>
                  <a:gd name="connsiteY2" fmla="*/ 1013460 h 1062633"/>
                  <a:gd name="connsiteX3" fmla="*/ 381000 w 1051560"/>
                  <a:gd name="connsiteY3" fmla="*/ 0 h 106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1560" h="1062633">
                    <a:moveTo>
                      <a:pt x="381000" y="0"/>
                    </a:moveTo>
                    <a:cubicBezTo>
                      <a:pt x="848360" y="154940"/>
                      <a:pt x="1033780" y="500380"/>
                      <a:pt x="1051560" y="861060"/>
                    </a:cubicBezTo>
                    <a:cubicBezTo>
                      <a:pt x="840740" y="1028700"/>
                      <a:pt x="406400" y="1127760"/>
                      <a:pt x="0" y="1013460"/>
                    </a:cubicBezTo>
                    <a:cubicBezTo>
                      <a:pt x="0" y="693420"/>
                      <a:pt x="71120" y="251460"/>
                      <a:pt x="381000" y="0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BD9347"/>
                  </a:gs>
                  <a:gs pos="80000">
                    <a:srgbClr val="BD9347">
                      <a:lumMod val="7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</a:ln>
              <a:effectLst>
                <a:outerShdw blurRad="190500" sx="102000" sy="102000" algn="ctr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metal">
                <a:bevelT w="3810000" h="5080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Rectangle 16"/>
          <p:cNvSpPr/>
          <p:nvPr/>
        </p:nvSpPr>
        <p:spPr>
          <a:xfrm>
            <a:off x="4386541" y="4055362"/>
            <a:ext cx="6637632" cy="107781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tIns="0" bIns="0" anchor="ctr"/>
          <a:lstStyle/>
          <a:p>
            <a:pPr marL="285750" indent="-285750" algn="just">
              <a:buFontTx/>
              <a:buChar char="-"/>
              <a:defRPr/>
            </a:pP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K/V ĐNÁ.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GTVT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i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4465662" y="1624387"/>
            <a:ext cx="6444457" cy="131682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tIns="0" bIns="0" anchor="ctr"/>
          <a:lstStyle/>
          <a:p>
            <a:pPr algn="just">
              <a:defRPr/>
            </a:pP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22"/>
          <p:cNvCxnSpPr/>
          <p:nvPr/>
        </p:nvCxnSpPr>
        <p:spPr>
          <a:xfrm>
            <a:off x="2939092" y="2207742"/>
            <a:ext cx="1505732" cy="126280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headEnd type="oval" w="lg" len="lg"/>
          </a:ln>
          <a:effectLst/>
        </p:spPr>
      </p:cxnSp>
      <p:cxnSp>
        <p:nvCxnSpPr>
          <p:cNvPr id="18440" name="Straight Connector 25"/>
          <p:cNvCxnSpPr>
            <a:cxnSpLocks noChangeShapeType="1"/>
          </p:cNvCxnSpPr>
          <p:nvPr/>
        </p:nvCxnSpPr>
        <p:spPr bwMode="auto">
          <a:xfrm flipV="1">
            <a:off x="1905964" y="1857375"/>
            <a:ext cx="2480576" cy="276643"/>
          </a:xfrm>
          <a:prstGeom prst="line">
            <a:avLst/>
          </a:prstGeom>
          <a:noFill/>
          <a:ln w="19050" algn="ctr">
            <a:solidFill>
              <a:srgbClr val="CC9900"/>
            </a:solidFill>
            <a:round/>
            <a:headEnd type="oval" w="lg" len="lg"/>
            <a:tailEnd/>
          </a:ln>
        </p:spPr>
      </p:cxnSp>
      <p:sp>
        <p:nvSpPr>
          <p:cNvPr id="2" name="Hình chữ nhật góc tròn 1"/>
          <p:cNvSpPr/>
          <p:nvPr/>
        </p:nvSpPr>
        <p:spPr>
          <a:xfrm>
            <a:off x="4437624" y="1309619"/>
            <a:ext cx="6586548" cy="1946367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Hình chữ nhật góc tròn 18"/>
          <p:cNvSpPr/>
          <p:nvPr/>
        </p:nvSpPr>
        <p:spPr>
          <a:xfrm>
            <a:off x="4386540" y="3340539"/>
            <a:ext cx="6775575" cy="253197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40120" y="1044226"/>
            <a:ext cx="1958451" cy="18081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VTĐL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ẽ lược đồ Đông Nam Á và điền tên thủ đô của từng nước trong kh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" y="3200565"/>
            <a:ext cx="3962382" cy="31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9118" y="6360263"/>
            <a:ext cx="4160458" cy="462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K/V ĐNÁ.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12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6863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24" y="3683367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5766" y="869480"/>
            <a:ext cx="643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VỊ TRÍ ĐỊA LÍ, GIỚI HẠN LÃNH THỔ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134" y="1556111"/>
            <a:ext cx="1140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6807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3979286" y="2603283"/>
            <a:ext cx="790288" cy="853261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6891802" y="2641046"/>
            <a:ext cx="790288" cy="853261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7429383" y="266401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7429383" y="266401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gray">
          <a:xfrm>
            <a:off x="6655602" y="2664019"/>
            <a:ext cx="2939972" cy="73574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9238469" y="2767799"/>
            <a:ext cx="1297143" cy="73574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7302182" y="2690285"/>
            <a:ext cx="2410638" cy="735747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gray">
          <a:xfrm>
            <a:off x="1957270" y="265766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gray">
          <a:xfrm>
            <a:off x="1957270" y="265766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gray">
          <a:xfrm>
            <a:off x="1183490" y="2657669"/>
            <a:ext cx="2939969" cy="73574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gray">
          <a:xfrm>
            <a:off x="840509" y="2660844"/>
            <a:ext cx="3284540" cy="73574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gray">
          <a:xfrm>
            <a:off x="1383078" y="2657669"/>
            <a:ext cx="2646720" cy="735747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1376219" y="1926876"/>
            <a:ext cx="2562222" cy="2423451"/>
            <a:chOff x="4166" y="1706"/>
            <a:chExt cx="1252" cy="1252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4257" y="1768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Oval 20"/>
          <p:cNvSpPr>
            <a:spLocks noChangeArrowheads="1"/>
          </p:cNvSpPr>
          <p:nvPr/>
        </p:nvSpPr>
        <p:spPr bwMode="gray">
          <a:xfrm>
            <a:off x="4694120" y="266401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gray">
          <a:xfrm>
            <a:off x="4694120" y="266401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gray">
          <a:xfrm>
            <a:off x="3920340" y="2664019"/>
            <a:ext cx="2939969" cy="73574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gray">
          <a:xfrm>
            <a:off x="3921927" y="2667194"/>
            <a:ext cx="2939972" cy="73574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gray">
          <a:xfrm>
            <a:off x="4119928" y="2664019"/>
            <a:ext cx="2646720" cy="735747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4473975" y="1886869"/>
            <a:ext cx="2562222" cy="2423451"/>
            <a:chOff x="4166" y="1706"/>
            <a:chExt cx="1252" cy="1252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4273" y="1788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7667064" y="1886870"/>
            <a:ext cx="2596185" cy="2444724"/>
            <a:chOff x="4166" y="1706"/>
            <a:chExt cx="1252" cy="1252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 Box 38"/>
          <p:cNvSpPr txBox="1">
            <a:spLocks noChangeArrowheads="1"/>
          </p:cNvSpPr>
          <p:nvPr/>
        </p:nvSpPr>
        <p:spPr bwMode="gray">
          <a:xfrm>
            <a:off x="1435623" y="2431728"/>
            <a:ext cx="23202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 CỦA ĐKTN, TNTN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gray">
          <a:xfrm>
            <a:off x="4759996" y="2431728"/>
            <a:ext cx="21056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NỔI BẬT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gray">
          <a:xfrm>
            <a:off x="7935182" y="2443177"/>
            <a:ext cx="22679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LỢI, KHÓ KHĂN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8110" y="4896463"/>
            <a:ext cx="10168463" cy="14630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Átlat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35.1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SGK/126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1260" y="683784"/>
            <a:ext cx="992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14</a:t>
            </a:fld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9690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iải bài 3 Trang 50 SGK Địa lí lớp 8 - BAIVIET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9"/>
          <a:stretch/>
        </p:blipFill>
        <p:spPr bwMode="auto">
          <a:xfrm>
            <a:off x="184729" y="1520126"/>
            <a:ext cx="5384798" cy="45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ướng dẫn sử dụng Atlat địa lí Việt Nam trang “vùng Đồng bằng sô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50" y="1507351"/>
            <a:ext cx="4634691" cy="3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971636" y="1597891"/>
            <a:ext cx="1403927" cy="600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11929" y="1976582"/>
            <a:ext cx="2470726" cy="1681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11929" y="3657600"/>
            <a:ext cx="7250544" cy="92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820" y="773252"/>
            <a:ext cx="307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3019" y="5595051"/>
            <a:ext cx="550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15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4628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611798"/>
            <a:ext cx="4673601" cy="45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0920" y="6171608"/>
            <a:ext cx="43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073" y="822036"/>
            <a:ext cx="309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49746" y="1533237"/>
            <a:ext cx="4433454" cy="3158836"/>
          </a:xfrm>
          <a:prstGeom prst="cloud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674849"/>
            <a:ext cx="653010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Long An,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Mau.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4590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6095" y="984756"/>
            <a:ext cx="9865896" cy="12838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5521480" y="-1138832"/>
            <a:ext cx="613782" cy="7439783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28287" y="2757416"/>
            <a:ext cx="2377439" cy="5819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2597" y="2755494"/>
            <a:ext cx="2377439" cy="5819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17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095" y="3337450"/>
            <a:ext cx="4923287" cy="29807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Đ</a:t>
            </a:r>
            <a:r>
              <a:rPr lang="en" sz="3200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ất phù sa ngọt: 1,2 triệu ha.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T</a:t>
            </a:r>
            <a:r>
              <a:rPr lang="en" sz="3200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hích hợp trồng lúa, hoa màu, cây CN hàng năm, cây ăn quả,…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86488" y="3337450"/>
            <a:ext cx="4828421" cy="31172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38109" y="3584273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ha).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6" grpId="0" animBg="1"/>
      <p:bldP spid="8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ản đồ các tỉnh Việt Nam, bản đồ Việt Nam, 63 tỉnh Việt Nam | Bả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32"/>
            <a:ext cx="4937760" cy="676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1271" y="308008"/>
            <a:ext cx="298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532581" y="812800"/>
            <a:ext cx="4793673" cy="2872509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302"/>
          <p:cNvSpPr/>
          <p:nvPr/>
        </p:nvSpPr>
        <p:spPr>
          <a:xfrm>
            <a:off x="5201920" y="4007538"/>
            <a:ext cx="6664960" cy="2531376"/>
          </a:xfrm>
          <a:prstGeom prst="chevron">
            <a:avLst>
              <a:gd name="adj" fmla="val 29853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5E9B5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- K</a:t>
            </a:r>
            <a:r>
              <a:rPr lang="en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hí hậu cận xích đạo gió mùa.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-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C</a:t>
            </a:r>
            <a:r>
              <a:rPr lang="en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ó hai mùa rõ rệt.</a:t>
            </a:r>
          </a:p>
          <a:p>
            <a:r>
              <a:rPr lang="en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+ Mùa mưa tập trung từ tháng 5 đến tháng 10.</a:t>
            </a:r>
          </a:p>
          <a:p>
            <a:r>
              <a:rPr lang="en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+ Mùa khô kéo dài từ tháng11 đến tháng 4 năm sau.</a:t>
            </a:r>
            <a:endParaRPr lang="e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Droid Serif"/>
              <a:cs typeface="Times New Roman" panose="02020603050405020304" pitchFamily="18" charset="0"/>
              <a:sym typeface="Droid Serif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2079771" y="1940058"/>
            <a:ext cx="7590702" cy="1930293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 Same Side Corner Rectangle 1"/>
          <p:cNvSpPr/>
          <p:nvPr/>
        </p:nvSpPr>
        <p:spPr>
          <a:xfrm rot="16200000">
            <a:off x="724099" y="1886030"/>
            <a:ext cx="1930292" cy="2038350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"/>
          <p:cNvSpPr/>
          <p:nvPr/>
        </p:nvSpPr>
        <p:spPr>
          <a:xfrm>
            <a:off x="4028644" y="4465702"/>
            <a:ext cx="7119648" cy="1850876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 Same Side Corner Rectangle 1"/>
          <p:cNvSpPr/>
          <p:nvPr/>
        </p:nvSpPr>
        <p:spPr>
          <a:xfrm rot="16200000">
            <a:off x="2716567" y="4282410"/>
            <a:ext cx="1892360" cy="217597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670070" y="2535056"/>
            <a:ext cx="1904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3"/>
          <p:cNvSpPr txBox="1">
            <a:spLocks noChangeArrowheads="1"/>
          </p:cNvSpPr>
          <p:nvPr/>
        </p:nvSpPr>
        <p:spPr bwMode="auto">
          <a:xfrm>
            <a:off x="2565630" y="5027463"/>
            <a:ext cx="2185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2708421" y="2028082"/>
            <a:ext cx="59907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rgbClr val="4A4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4730713" y="4627351"/>
            <a:ext cx="57155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4A4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864" y="745364"/>
            <a:ext cx="9107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19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8659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Đồng bằng sông Cửu Long cần quy hoạch tích hợp, không thể “mạnh a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" y="1131050"/>
            <a:ext cx="4330185" cy="289335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our Du Lịch Miền Tây - Phú Quốc - Châu Đốc - Cần Thơ - Mỹ Th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294">
            <a:off x="4503122" y="1590295"/>
            <a:ext cx="4424151" cy="294943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ĂN NGHỆ: Các tỉnh miền T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93" y="2944930"/>
            <a:ext cx="5160487" cy="36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è về rủ nhau tới miền Tây mùa trái cây xua tan oi 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6" y="3955787"/>
            <a:ext cx="4131951" cy="275463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0127" y="6187201"/>
            <a:ext cx="379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198402"/>
            <a:ext cx="10076873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LONG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4048283"/>
            <a:ext cx="4733375" cy="2648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1215574"/>
            <a:ext cx="4733375" cy="2594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389" y="469232"/>
            <a:ext cx="896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ĐBSCL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8" y="1158842"/>
            <a:ext cx="5997492" cy="55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073" y="794084"/>
            <a:ext cx="5317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692" y="6229059"/>
            <a:ext cx="483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 rot="16200000">
            <a:off x="1626771" y="625262"/>
            <a:ext cx="1920038" cy="3585409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03158" y="1756959"/>
            <a:ext cx="276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80473" y="3377986"/>
            <a:ext cx="5053264" cy="3089112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NN.</a:t>
            </a:r>
          </a:p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WB: Hàng tỷ USD “chảy” vào khu vực Đồng bằng Sông Cửu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22" y="1588655"/>
            <a:ext cx="5614978" cy="42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6398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018" y="711200"/>
            <a:ext cx="633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 descr="Hệ sinh thái rừng ngập mặn là gì mà cần phải bảo vệ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ệ sinh thái rừng ngập mặ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ệ sinh thái rừng ngập mặn là gì mà cần phải bảo vệ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Phát động cuộc thi “Rừng ngập mặn bảo vệ cuộc sống, giảm thiểu tá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22474"/>
            <a:ext cx="3514859" cy="23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Tour Du Lịch Đảo Nam Du 4 Ngày 3 Đêm giá rẻ 2019 | SaiGon Star 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37" y="1422474"/>
            <a:ext cx="3723563" cy="23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2775" y="3809876"/>
            <a:ext cx="291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5939" y="4071486"/>
            <a:ext cx="3434646" cy="56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40" name="Picture 20" descr="Các địa điểm bán hải sản tươi sống tại Sài Gòn - Phần 1 - Hải Sả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90" y="1474369"/>
            <a:ext cx="3618095" cy="22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86413" y="3867627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1765" y="3867627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051" y="4764528"/>
            <a:ext cx="11120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SGK/127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22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575" y="4615374"/>
            <a:ext cx="1045146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</p:txBody>
      </p:sp>
    </p:spTree>
    <p:extLst>
      <p:ext uri="{BB962C8B-B14F-4D97-AF65-F5344CB8AC3E}">
        <p14:creationId xmlns:p14="http://schemas.microsoft.com/office/powerpoint/2010/main" val="37191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u lịch Phú Quốc 4 ngày 3 đêm | Tour Phú Quốc | hanoitour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8" y="3684789"/>
            <a:ext cx="370192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038" y="5752368"/>
            <a:ext cx="26469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6" name="Picture 12" descr="Vườn chim Ngọc Hiển Cà Mau | Y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78" y="3919422"/>
            <a:ext cx="3938461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6291" y="6068282"/>
            <a:ext cx="365602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pic>
        <p:nvPicPr>
          <p:cNvPr id="2050" name="Picture 2" descr="Vườn quốc gia Phú Quốc - khám phá đầy đủ cho một chuyến đi - Tago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8" y="837398"/>
            <a:ext cx="3693620" cy="25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79" y="2899809"/>
            <a:ext cx="26720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VQG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Kinh nghiệm phượt rừng Quốc gia U Minh Hạ từ A-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91" y="1004032"/>
            <a:ext cx="3938461" cy="25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6291" y="3097599"/>
            <a:ext cx="30687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VQG U Minh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Khám phá Vườn quốc gia Côn Đảo - khu Ramsar thứ 6 của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85" y="1124984"/>
            <a:ext cx="3797302" cy="25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17607" y="3161419"/>
            <a:ext cx="27113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VQG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Du lịch Nam Du - Nguyễn Phụng - Nam D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6" y="4063999"/>
            <a:ext cx="3737861" cy="26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64826" y="6198257"/>
            <a:ext cx="256413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Du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042" y="878305"/>
            <a:ext cx="301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54" y="1683988"/>
            <a:ext cx="4673601" cy="45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52635" y="6243798"/>
            <a:ext cx="43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042" y="1758166"/>
            <a:ext cx="635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890" y="3007360"/>
            <a:ext cx="6579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ĐK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VLXD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58" y="888457"/>
            <a:ext cx="1067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477" y="1831689"/>
            <a:ext cx="106807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74" y="5445091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41600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39" y="870039"/>
            <a:ext cx="10224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0739" y="2315177"/>
            <a:ext cx="2210087" cy="1120742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97373" y="2663204"/>
            <a:ext cx="172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3783" y="2041191"/>
            <a:ext cx="63822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211" y="2663204"/>
            <a:ext cx="64008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5211" y="3814897"/>
            <a:ext cx="6400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3" idx="1"/>
          </p:cNvCxnSpPr>
          <p:nvPr/>
        </p:nvCxnSpPr>
        <p:spPr>
          <a:xfrm flipV="1">
            <a:off x="2390826" y="2302801"/>
            <a:ext cx="1312957" cy="754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90826" y="3056940"/>
            <a:ext cx="1192883" cy="67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16201" y="3090810"/>
            <a:ext cx="1167508" cy="1080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8837" y="4369068"/>
            <a:ext cx="10649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7476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3" grpId="0" animBg="1"/>
      <p:bldP spid="8" grpId="0" animBg="1"/>
      <p:bldP spid="9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1845" y="1971715"/>
            <a:ext cx="9145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62" y="4011636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046" y="851927"/>
            <a:ext cx="1067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8980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g phục dân tộc Kinh - AN GIANG VÀ CHÚNG TÔI DH15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3" y="1479828"/>
            <a:ext cx="3393037" cy="43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884" y="5356803"/>
            <a:ext cx="21520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28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pic>
        <p:nvPicPr>
          <p:cNvPr id="1026" name="Picture 2" descr="Độc đáo trang phục dân tộc Chă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41" y="1458786"/>
            <a:ext cx="3580696" cy="43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90641" y="5346913"/>
            <a:ext cx="229061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iếu nữ Khmer với trang phục truyền thống đi dự Lễ Kiết giới - Sây ma tại chùa D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9" y="1408179"/>
            <a:ext cx="3612783" cy="44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27889" y="5427190"/>
            <a:ext cx="23973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73" y="5828358"/>
            <a:ext cx="11959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SGK/127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633" y="827408"/>
            <a:ext cx="8586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ĐẶC ĐIỂM DÂN CƯ, XÃ HỘI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g phục dân tộc Kinh - AN GIANG VÀ CHÚNG TÔI DH15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4" y="722108"/>
            <a:ext cx="2892426" cy="43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884" y="4599083"/>
            <a:ext cx="21520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2363" y="5903893"/>
            <a:ext cx="9365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16,7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(2002) → 17,8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(2018 )*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9507" y="6329375"/>
            <a:ext cx="394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29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r>
              <a:rPr 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pic>
        <p:nvPicPr>
          <p:cNvPr id="1026" name="Picture 2" descr="Độc đáo trang phục dân tộc Chă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22" y="1886984"/>
            <a:ext cx="3580696" cy="407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91122" y="5509237"/>
            <a:ext cx="229061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iếu nữ Khmer với trang phục truyền thống đi dự Lễ Kiết giới - Sây ma tại chùa D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30" y="1043115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81730" y="5153450"/>
            <a:ext cx="23973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490" y="95487"/>
            <a:ext cx="10076873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LONG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424407" y="877904"/>
            <a:ext cx="762000" cy="665163"/>
            <a:chOff x="1110" y="2656"/>
            <a:chExt cx="1549" cy="1351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3438236" y="1817256"/>
            <a:ext cx="762000" cy="665163"/>
            <a:chOff x="3174" y="2656"/>
            <a:chExt cx="1549" cy="1351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Line 11"/>
          <p:cNvSpPr>
            <a:spLocks noChangeShapeType="1"/>
          </p:cNvSpPr>
          <p:nvPr/>
        </p:nvSpPr>
        <p:spPr bwMode="auto">
          <a:xfrm flipV="1">
            <a:off x="4034007" y="1410320"/>
            <a:ext cx="7830678" cy="77182"/>
          </a:xfrm>
          <a:prstGeom prst="line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4380566" y="1011720"/>
            <a:ext cx="643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GIỚI HẠN LÃNH THỔ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gray">
          <a:xfrm>
            <a:off x="3586313" y="975998"/>
            <a:ext cx="486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 flipV="1">
            <a:off x="4034006" y="2387618"/>
            <a:ext cx="7830679" cy="14283"/>
          </a:xfrm>
          <a:prstGeom prst="line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4380567" y="1895027"/>
            <a:ext cx="7737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TỰ NHIÊN, TÀI NGUYÊN THIÊN NHIÊN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gray">
          <a:xfrm>
            <a:off x="3566237" y="1890952"/>
            <a:ext cx="511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3424407" y="2684479"/>
            <a:ext cx="762000" cy="665163"/>
            <a:chOff x="1110" y="2656"/>
            <a:chExt cx="1549" cy="1351"/>
          </a:xfrm>
        </p:grpSpPr>
        <p:sp>
          <p:nvSpPr>
            <p:cNvPr id="5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21"/>
          <p:cNvGrpSpPr>
            <a:grpSpLocks/>
          </p:cNvGrpSpPr>
          <p:nvPr/>
        </p:nvGrpSpPr>
        <p:grpSpPr bwMode="auto">
          <a:xfrm>
            <a:off x="3463661" y="4593649"/>
            <a:ext cx="762000" cy="665163"/>
            <a:chOff x="3174" y="2656"/>
            <a:chExt cx="1549" cy="1351"/>
          </a:xfrm>
        </p:grpSpPr>
        <p:sp>
          <p:nvSpPr>
            <p:cNvPr id="56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4034007" y="3294078"/>
            <a:ext cx="7830678" cy="16176"/>
          </a:xfrm>
          <a:prstGeom prst="line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4380567" y="2780565"/>
            <a:ext cx="5010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DÂN CƯ – XÃ HỘI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3422305" y="2743788"/>
            <a:ext cx="787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 flipV="1">
            <a:off x="4073260" y="5185300"/>
            <a:ext cx="7791425" cy="17948"/>
          </a:xfrm>
          <a:prstGeom prst="line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4324126" y="4624293"/>
            <a:ext cx="5690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PHÁT TRIỂN KINH TẾ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gray">
          <a:xfrm>
            <a:off x="3566237" y="4712311"/>
            <a:ext cx="603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21"/>
          <p:cNvGrpSpPr>
            <a:grpSpLocks/>
          </p:cNvGrpSpPr>
          <p:nvPr/>
        </p:nvGrpSpPr>
        <p:grpSpPr bwMode="auto">
          <a:xfrm>
            <a:off x="3435952" y="5781755"/>
            <a:ext cx="762000" cy="665163"/>
            <a:chOff x="3174" y="2656"/>
            <a:chExt cx="1549" cy="1351"/>
          </a:xfrm>
        </p:grpSpPr>
        <p:sp>
          <p:nvSpPr>
            <p:cNvPr id="7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Line 28"/>
          <p:cNvSpPr>
            <a:spLocks noChangeShapeType="1"/>
          </p:cNvSpPr>
          <p:nvPr/>
        </p:nvSpPr>
        <p:spPr bwMode="auto">
          <a:xfrm>
            <a:off x="4045551" y="6391354"/>
            <a:ext cx="7819135" cy="16176"/>
          </a:xfrm>
          <a:prstGeom prst="line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4382229" y="5924838"/>
            <a:ext cx="4725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TRUNG TÂM KINH TẾ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gray">
          <a:xfrm>
            <a:off x="3503626" y="5884310"/>
            <a:ext cx="6488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1884689" y="2060107"/>
            <a:ext cx="742082" cy="1010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eft Brace 92"/>
          <p:cNvSpPr/>
          <p:nvPr/>
        </p:nvSpPr>
        <p:spPr>
          <a:xfrm>
            <a:off x="3073042" y="724877"/>
            <a:ext cx="370033" cy="261344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3185676" y="4593649"/>
            <a:ext cx="226031" cy="215207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1796839" y="3560126"/>
            <a:ext cx="737504" cy="2021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0" descr="VĂN NGHỆ: Các tỉnh miền T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644" y="2684479"/>
            <a:ext cx="2563197" cy="1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1710668" y="5520145"/>
            <a:ext cx="14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79399" y="1566970"/>
            <a:ext cx="149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84702"/>
              </p:ext>
            </p:extLst>
          </p:nvPr>
        </p:nvGraphicFramePr>
        <p:xfrm>
          <a:off x="670268" y="1581995"/>
          <a:ext cx="1048726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496">
                  <a:extLst>
                    <a:ext uri="{9D8B030D-6E8A-4147-A177-3AD203B41FA5}">
                      <a16:colId xmlns:a16="http://schemas.microsoft.com/office/drawing/2014/main" xmlns="" val="535202812"/>
                    </a:ext>
                  </a:extLst>
                </a:gridCol>
                <a:gridCol w="1893455">
                  <a:extLst>
                    <a:ext uri="{9D8B030D-6E8A-4147-A177-3AD203B41FA5}">
                      <a16:colId xmlns:a16="http://schemas.microsoft.com/office/drawing/2014/main" xmlns="" val="3041328042"/>
                    </a:ext>
                  </a:extLst>
                </a:gridCol>
                <a:gridCol w="3029527">
                  <a:extLst>
                    <a:ext uri="{9D8B030D-6E8A-4147-A177-3AD203B41FA5}">
                      <a16:colId xmlns:a16="http://schemas.microsoft.com/office/drawing/2014/main" xmlns="" val="3715388241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xmlns="" val="778621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ĐB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94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/km</a:t>
                      </a:r>
                      <a:r>
                        <a:rPr lang="en-US" sz="25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0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75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49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25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3049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75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(1999)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59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thọ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9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0829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11565" y="627888"/>
            <a:ext cx="807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ĐBSCL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40" y="6243394"/>
            <a:ext cx="1161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2944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3049"/>
              </p:ext>
            </p:extLst>
          </p:nvPr>
        </p:nvGraphicFramePr>
        <p:xfrm>
          <a:off x="123278" y="1172465"/>
          <a:ext cx="104872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496">
                  <a:extLst>
                    <a:ext uri="{9D8B030D-6E8A-4147-A177-3AD203B41FA5}">
                      <a16:colId xmlns:a16="http://schemas.microsoft.com/office/drawing/2014/main" xmlns="" val="535202812"/>
                    </a:ext>
                  </a:extLst>
                </a:gridCol>
                <a:gridCol w="1893455">
                  <a:extLst>
                    <a:ext uri="{9D8B030D-6E8A-4147-A177-3AD203B41FA5}">
                      <a16:colId xmlns:a16="http://schemas.microsoft.com/office/drawing/2014/main" xmlns="" val="3041328042"/>
                    </a:ext>
                  </a:extLst>
                </a:gridCol>
                <a:gridCol w="3029527">
                  <a:extLst>
                    <a:ext uri="{9D8B030D-6E8A-4147-A177-3AD203B41FA5}">
                      <a16:colId xmlns:a16="http://schemas.microsoft.com/office/drawing/2014/main" xmlns="" val="3715388241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xmlns="" val="778621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ĐB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94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/km</a:t>
                      </a:r>
                      <a:r>
                        <a:rPr lang="en-US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0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75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49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3049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75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(1999)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59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thọ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9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082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12879" y="618467"/>
            <a:ext cx="1049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ĐBSCL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5495636"/>
            <a:ext cx="1031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9015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581129" y="2249462"/>
            <a:ext cx="940668" cy="175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385559" y="1369566"/>
            <a:ext cx="3634509" cy="907473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I.VỊ TRÍ ĐỊA LÍ, GIỚI HẠN LÃNH THỔ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0887" y="2753561"/>
            <a:ext cx="3823854" cy="18461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2444891" y="3676635"/>
            <a:ext cx="845996" cy="24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385559" y="5226024"/>
            <a:ext cx="3729182" cy="1126835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ĐẶC ĐIỂM DÂN CƯ, XÃ 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65600" y="120073"/>
            <a:ext cx="2733963" cy="62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73025" y="3810944"/>
            <a:ext cx="754100" cy="15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913685" y="1346248"/>
            <a:ext cx="35956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VTĐL.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96087" y="2636579"/>
            <a:ext cx="397222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7320" y="4599709"/>
            <a:ext cx="397222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DCXH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/>
          <p:cNvCxnSpPr>
            <a:stCxn id="7" idx="3"/>
          </p:cNvCxnSpPr>
          <p:nvPr/>
        </p:nvCxnSpPr>
        <p:spPr>
          <a:xfrm flipV="1">
            <a:off x="7020068" y="1823302"/>
            <a:ext cx="854797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14741" y="3639181"/>
            <a:ext cx="932579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067405" y="5791288"/>
            <a:ext cx="1027252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loud 76"/>
          <p:cNvSpPr/>
          <p:nvPr/>
        </p:nvSpPr>
        <p:spPr>
          <a:xfrm>
            <a:off x="-118405" y="2352231"/>
            <a:ext cx="3014006" cy="278311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 SÔNG CỬU LONG (P1)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42" y="854243"/>
            <a:ext cx="11815011" cy="3140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(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397" y="1123818"/>
            <a:ext cx="3800764" cy="50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2870167" y="2216788"/>
            <a:ext cx="2904015" cy="91098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7054" y="1788961"/>
            <a:ext cx="3567546" cy="342958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1383" y="1645619"/>
            <a:ext cx="205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639" y="1293047"/>
            <a:ext cx="5674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VTĐL, ĐKTN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ĐKTN,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KTXH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2858062" y="3635670"/>
            <a:ext cx="2904015" cy="153183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4161" y="5152191"/>
            <a:ext cx="193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0592" y="4577861"/>
            <a:ext cx="5430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VTĐL,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VĂN NGHỆ: Các tỉnh miền T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8" y="2225289"/>
            <a:ext cx="3353666" cy="23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694119" y="6215930"/>
            <a:ext cx="882904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SGK,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Átlat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VN…</a:t>
            </a:r>
            <a:endParaRPr lang="en-U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4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632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3" grpId="0"/>
      <p:bldP spid="20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19" y="2932598"/>
            <a:ext cx="4023361" cy="39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âu 4 trang 20 Sách bài tập Địa lý 9: Kể tên các vùng kinh tế ở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203199"/>
            <a:ext cx="434876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91360" y="4895299"/>
            <a:ext cx="5242560" cy="946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422401" y="5313680"/>
            <a:ext cx="1052806" cy="1032463"/>
          </a:xfrm>
          <a:custGeom>
            <a:avLst/>
            <a:gdLst>
              <a:gd name="connsiteX0" fmla="*/ 944880 w 967693"/>
              <a:gd name="connsiteY0" fmla="*/ 337725 h 1008285"/>
              <a:gd name="connsiteX1" fmla="*/ 934720 w 967693"/>
              <a:gd name="connsiteY1" fmla="*/ 286925 h 1008285"/>
              <a:gd name="connsiteX2" fmla="*/ 924560 w 967693"/>
              <a:gd name="connsiteY2" fmla="*/ 205645 h 1008285"/>
              <a:gd name="connsiteX3" fmla="*/ 914400 w 967693"/>
              <a:gd name="connsiteY3" fmla="*/ 175165 h 1008285"/>
              <a:gd name="connsiteX4" fmla="*/ 853440 w 967693"/>
              <a:gd name="connsiteY4" fmla="*/ 154845 h 1008285"/>
              <a:gd name="connsiteX5" fmla="*/ 822960 w 967693"/>
              <a:gd name="connsiteY5" fmla="*/ 134525 h 1008285"/>
              <a:gd name="connsiteX6" fmla="*/ 802640 w 967693"/>
              <a:gd name="connsiteY6" fmla="*/ 104045 h 1008285"/>
              <a:gd name="connsiteX7" fmla="*/ 792480 w 967693"/>
              <a:gd name="connsiteY7" fmla="*/ 73565 h 1008285"/>
              <a:gd name="connsiteX8" fmla="*/ 762000 w 967693"/>
              <a:gd name="connsiteY8" fmla="*/ 43085 h 1008285"/>
              <a:gd name="connsiteX9" fmla="*/ 751840 w 967693"/>
              <a:gd name="connsiteY9" fmla="*/ 12605 h 1008285"/>
              <a:gd name="connsiteX10" fmla="*/ 701040 w 967693"/>
              <a:gd name="connsiteY10" fmla="*/ 32925 h 1008285"/>
              <a:gd name="connsiteX11" fmla="*/ 680720 w 967693"/>
              <a:gd name="connsiteY11" fmla="*/ 124365 h 1008285"/>
              <a:gd name="connsiteX12" fmla="*/ 650240 w 967693"/>
              <a:gd name="connsiteY12" fmla="*/ 114205 h 1008285"/>
              <a:gd name="connsiteX13" fmla="*/ 609600 w 967693"/>
              <a:gd name="connsiteY13" fmla="*/ 53245 h 1008285"/>
              <a:gd name="connsiteX14" fmla="*/ 548640 w 967693"/>
              <a:gd name="connsiteY14" fmla="*/ 22765 h 1008285"/>
              <a:gd name="connsiteX15" fmla="*/ 508000 w 967693"/>
              <a:gd name="connsiteY15" fmla="*/ 43085 h 1008285"/>
              <a:gd name="connsiteX16" fmla="*/ 386080 w 967693"/>
              <a:gd name="connsiteY16" fmla="*/ 63405 h 1008285"/>
              <a:gd name="connsiteX17" fmla="*/ 325120 w 967693"/>
              <a:gd name="connsiteY17" fmla="*/ 83725 h 1008285"/>
              <a:gd name="connsiteX18" fmla="*/ 294640 w 967693"/>
              <a:gd name="connsiteY18" fmla="*/ 93885 h 1008285"/>
              <a:gd name="connsiteX19" fmla="*/ 274320 w 967693"/>
              <a:gd name="connsiteY19" fmla="*/ 124365 h 1008285"/>
              <a:gd name="connsiteX20" fmla="*/ 264160 w 967693"/>
              <a:gd name="connsiteY20" fmla="*/ 154845 h 1008285"/>
              <a:gd name="connsiteX21" fmla="*/ 223520 w 967693"/>
              <a:gd name="connsiteY21" fmla="*/ 165005 h 1008285"/>
              <a:gd name="connsiteX22" fmla="*/ 81280 w 967693"/>
              <a:gd name="connsiteY22" fmla="*/ 185325 h 1008285"/>
              <a:gd name="connsiteX23" fmla="*/ 10160 w 967693"/>
              <a:gd name="connsiteY23" fmla="*/ 205645 h 1008285"/>
              <a:gd name="connsiteX24" fmla="*/ 0 w 967693"/>
              <a:gd name="connsiteY24" fmla="*/ 236125 h 1008285"/>
              <a:gd name="connsiteX25" fmla="*/ 20320 w 967693"/>
              <a:gd name="connsiteY25" fmla="*/ 266605 h 1008285"/>
              <a:gd name="connsiteX26" fmla="*/ 50800 w 967693"/>
              <a:gd name="connsiteY26" fmla="*/ 276765 h 1008285"/>
              <a:gd name="connsiteX27" fmla="*/ 81280 w 967693"/>
              <a:gd name="connsiteY27" fmla="*/ 337725 h 1008285"/>
              <a:gd name="connsiteX28" fmla="*/ 142240 w 967693"/>
              <a:gd name="connsiteY28" fmla="*/ 347885 h 1008285"/>
              <a:gd name="connsiteX29" fmla="*/ 203200 w 967693"/>
              <a:gd name="connsiteY29" fmla="*/ 378365 h 1008285"/>
              <a:gd name="connsiteX30" fmla="*/ 213360 w 967693"/>
              <a:gd name="connsiteY30" fmla="*/ 408845 h 1008285"/>
              <a:gd name="connsiteX31" fmla="*/ 213360 w 967693"/>
              <a:gd name="connsiteY31" fmla="*/ 449485 h 1008285"/>
              <a:gd name="connsiteX32" fmla="*/ 172720 w 967693"/>
              <a:gd name="connsiteY32" fmla="*/ 540925 h 1008285"/>
              <a:gd name="connsiteX33" fmla="*/ 162560 w 967693"/>
              <a:gd name="connsiteY33" fmla="*/ 632365 h 1008285"/>
              <a:gd name="connsiteX34" fmla="*/ 152400 w 967693"/>
              <a:gd name="connsiteY34" fmla="*/ 662845 h 1008285"/>
              <a:gd name="connsiteX35" fmla="*/ 142240 w 967693"/>
              <a:gd name="connsiteY35" fmla="*/ 713645 h 1008285"/>
              <a:gd name="connsiteX36" fmla="*/ 121920 w 967693"/>
              <a:gd name="connsiteY36" fmla="*/ 774605 h 1008285"/>
              <a:gd name="connsiteX37" fmla="*/ 101600 w 967693"/>
              <a:gd name="connsiteY37" fmla="*/ 845725 h 1008285"/>
              <a:gd name="connsiteX38" fmla="*/ 71120 w 967693"/>
              <a:gd name="connsiteY38" fmla="*/ 876205 h 1008285"/>
              <a:gd name="connsiteX39" fmla="*/ 60960 w 967693"/>
              <a:gd name="connsiteY39" fmla="*/ 906685 h 1008285"/>
              <a:gd name="connsiteX40" fmla="*/ 40640 w 967693"/>
              <a:gd name="connsiteY40" fmla="*/ 937165 h 1008285"/>
              <a:gd name="connsiteX41" fmla="*/ 50800 w 967693"/>
              <a:gd name="connsiteY41" fmla="*/ 1008285 h 1008285"/>
              <a:gd name="connsiteX42" fmla="*/ 254000 w 967693"/>
              <a:gd name="connsiteY42" fmla="*/ 987965 h 1008285"/>
              <a:gd name="connsiteX43" fmla="*/ 314960 w 967693"/>
              <a:gd name="connsiteY43" fmla="*/ 937165 h 1008285"/>
              <a:gd name="connsiteX44" fmla="*/ 345440 w 967693"/>
              <a:gd name="connsiteY44" fmla="*/ 916845 h 1008285"/>
              <a:gd name="connsiteX45" fmla="*/ 375920 w 967693"/>
              <a:gd name="connsiteY45" fmla="*/ 855885 h 1008285"/>
              <a:gd name="connsiteX46" fmla="*/ 406400 w 967693"/>
              <a:gd name="connsiteY46" fmla="*/ 825405 h 1008285"/>
              <a:gd name="connsiteX47" fmla="*/ 477520 w 967693"/>
              <a:gd name="connsiteY47" fmla="*/ 744125 h 1008285"/>
              <a:gd name="connsiteX48" fmla="*/ 518160 w 967693"/>
              <a:gd name="connsiteY48" fmla="*/ 703485 h 1008285"/>
              <a:gd name="connsiteX49" fmla="*/ 558800 w 967693"/>
              <a:gd name="connsiteY49" fmla="*/ 673005 h 1008285"/>
              <a:gd name="connsiteX50" fmla="*/ 650240 w 967693"/>
              <a:gd name="connsiteY50" fmla="*/ 642525 h 1008285"/>
              <a:gd name="connsiteX51" fmla="*/ 762000 w 967693"/>
              <a:gd name="connsiteY51" fmla="*/ 632365 h 1008285"/>
              <a:gd name="connsiteX52" fmla="*/ 822960 w 967693"/>
              <a:gd name="connsiteY52" fmla="*/ 601885 h 1008285"/>
              <a:gd name="connsiteX53" fmla="*/ 883920 w 967693"/>
              <a:gd name="connsiteY53" fmla="*/ 571405 h 1008285"/>
              <a:gd name="connsiteX54" fmla="*/ 924560 w 967693"/>
              <a:gd name="connsiteY54" fmla="*/ 510445 h 1008285"/>
              <a:gd name="connsiteX55" fmla="*/ 944880 w 967693"/>
              <a:gd name="connsiteY55" fmla="*/ 449485 h 1008285"/>
              <a:gd name="connsiteX56" fmla="*/ 965200 w 967693"/>
              <a:gd name="connsiteY56" fmla="*/ 419005 h 1008285"/>
              <a:gd name="connsiteX57" fmla="*/ 965200 w 967693"/>
              <a:gd name="connsiteY57" fmla="*/ 266605 h 10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67693" h="1008285">
                <a:moveTo>
                  <a:pt x="944880" y="337725"/>
                </a:moveTo>
                <a:cubicBezTo>
                  <a:pt x="941493" y="320792"/>
                  <a:pt x="937346" y="303993"/>
                  <a:pt x="934720" y="286925"/>
                </a:cubicBezTo>
                <a:cubicBezTo>
                  <a:pt x="930568" y="259938"/>
                  <a:pt x="929444" y="232509"/>
                  <a:pt x="924560" y="205645"/>
                </a:cubicBezTo>
                <a:cubicBezTo>
                  <a:pt x="922644" y="195108"/>
                  <a:pt x="923115" y="181390"/>
                  <a:pt x="914400" y="175165"/>
                </a:cubicBezTo>
                <a:cubicBezTo>
                  <a:pt x="896971" y="162715"/>
                  <a:pt x="871262" y="166726"/>
                  <a:pt x="853440" y="154845"/>
                </a:cubicBezTo>
                <a:lnTo>
                  <a:pt x="822960" y="134525"/>
                </a:lnTo>
                <a:cubicBezTo>
                  <a:pt x="816187" y="124365"/>
                  <a:pt x="808101" y="114967"/>
                  <a:pt x="802640" y="104045"/>
                </a:cubicBezTo>
                <a:cubicBezTo>
                  <a:pt x="797851" y="94466"/>
                  <a:pt x="798421" y="82476"/>
                  <a:pt x="792480" y="73565"/>
                </a:cubicBezTo>
                <a:cubicBezTo>
                  <a:pt x="784510" y="61610"/>
                  <a:pt x="772160" y="53245"/>
                  <a:pt x="762000" y="43085"/>
                </a:cubicBezTo>
                <a:cubicBezTo>
                  <a:pt x="758613" y="32925"/>
                  <a:pt x="759413" y="20178"/>
                  <a:pt x="751840" y="12605"/>
                </a:cubicBezTo>
                <a:cubicBezTo>
                  <a:pt x="722962" y="-16273"/>
                  <a:pt x="712266" y="10473"/>
                  <a:pt x="701040" y="32925"/>
                </a:cubicBezTo>
                <a:cubicBezTo>
                  <a:pt x="688534" y="57937"/>
                  <a:pt x="684622" y="100952"/>
                  <a:pt x="680720" y="124365"/>
                </a:cubicBezTo>
                <a:cubicBezTo>
                  <a:pt x="670560" y="120978"/>
                  <a:pt x="657813" y="121778"/>
                  <a:pt x="650240" y="114205"/>
                </a:cubicBezTo>
                <a:cubicBezTo>
                  <a:pt x="632971" y="96936"/>
                  <a:pt x="629920" y="66792"/>
                  <a:pt x="609600" y="53245"/>
                </a:cubicBezTo>
                <a:cubicBezTo>
                  <a:pt x="570209" y="26984"/>
                  <a:pt x="590704" y="36786"/>
                  <a:pt x="548640" y="22765"/>
                </a:cubicBezTo>
                <a:cubicBezTo>
                  <a:pt x="535093" y="29538"/>
                  <a:pt x="522181" y="37767"/>
                  <a:pt x="508000" y="43085"/>
                </a:cubicBezTo>
                <a:cubicBezTo>
                  <a:pt x="474436" y="55672"/>
                  <a:pt x="415584" y="59717"/>
                  <a:pt x="386080" y="63405"/>
                </a:cubicBezTo>
                <a:lnTo>
                  <a:pt x="325120" y="83725"/>
                </a:lnTo>
                <a:lnTo>
                  <a:pt x="294640" y="93885"/>
                </a:lnTo>
                <a:cubicBezTo>
                  <a:pt x="287867" y="104045"/>
                  <a:pt x="279781" y="113443"/>
                  <a:pt x="274320" y="124365"/>
                </a:cubicBezTo>
                <a:cubicBezTo>
                  <a:pt x="269531" y="133944"/>
                  <a:pt x="272523" y="148155"/>
                  <a:pt x="264160" y="154845"/>
                </a:cubicBezTo>
                <a:cubicBezTo>
                  <a:pt x="253256" y="163568"/>
                  <a:pt x="236946" y="161169"/>
                  <a:pt x="223520" y="165005"/>
                </a:cubicBezTo>
                <a:cubicBezTo>
                  <a:pt x="141427" y="188460"/>
                  <a:pt x="260029" y="169075"/>
                  <a:pt x="81280" y="185325"/>
                </a:cubicBezTo>
                <a:cubicBezTo>
                  <a:pt x="80928" y="185413"/>
                  <a:pt x="15019" y="200786"/>
                  <a:pt x="10160" y="205645"/>
                </a:cubicBezTo>
                <a:cubicBezTo>
                  <a:pt x="2587" y="213218"/>
                  <a:pt x="3387" y="225965"/>
                  <a:pt x="0" y="236125"/>
                </a:cubicBezTo>
                <a:cubicBezTo>
                  <a:pt x="6773" y="246285"/>
                  <a:pt x="10785" y="258977"/>
                  <a:pt x="20320" y="266605"/>
                </a:cubicBezTo>
                <a:cubicBezTo>
                  <a:pt x="28683" y="273295"/>
                  <a:pt x="43227" y="269192"/>
                  <a:pt x="50800" y="276765"/>
                </a:cubicBezTo>
                <a:cubicBezTo>
                  <a:pt x="74843" y="300808"/>
                  <a:pt x="43593" y="318882"/>
                  <a:pt x="81280" y="337725"/>
                </a:cubicBezTo>
                <a:cubicBezTo>
                  <a:pt x="99705" y="346938"/>
                  <a:pt x="122130" y="343416"/>
                  <a:pt x="142240" y="347885"/>
                </a:cubicBezTo>
                <a:cubicBezTo>
                  <a:pt x="173788" y="354896"/>
                  <a:pt x="175799" y="360098"/>
                  <a:pt x="203200" y="378365"/>
                </a:cubicBezTo>
                <a:cubicBezTo>
                  <a:pt x="206587" y="388525"/>
                  <a:pt x="206670" y="400482"/>
                  <a:pt x="213360" y="408845"/>
                </a:cubicBezTo>
                <a:cubicBezTo>
                  <a:pt x="241631" y="444184"/>
                  <a:pt x="266369" y="414146"/>
                  <a:pt x="213360" y="449485"/>
                </a:cubicBezTo>
                <a:cubicBezTo>
                  <a:pt x="189179" y="522029"/>
                  <a:pt x="204921" y="492623"/>
                  <a:pt x="172720" y="540925"/>
                </a:cubicBezTo>
                <a:cubicBezTo>
                  <a:pt x="169333" y="571405"/>
                  <a:pt x="167602" y="602115"/>
                  <a:pt x="162560" y="632365"/>
                </a:cubicBezTo>
                <a:cubicBezTo>
                  <a:pt x="160799" y="642929"/>
                  <a:pt x="154997" y="652455"/>
                  <a:pt x="152400" y="662845"/>
                </a:cubicBezTo>
                <a:cubicBezTo>
                  <a:pt x="148212" y="679598"/>
                  <a:pt x="146784" y="696985"/>
                  <a:pt x="142240" y="713645"/>
                </a:cubicBezTo>
                <a:cubicBezTo>
                  <a:pt x="136604" y="734309"/>
                  <a:pt x="127115" y="753825"/>
                  <a:pt x="121920" y="774605"/>
                </a:cubicBezTo>
                <a:cubicBezTo>
                  <a:pt x="120565" y="780024"/>
                  <a:pt x="107430" y="836980"/>
                  <a:pt x="101600" y="845725"/>
                </a:cubicBezTo>
                <a:cubicBezTo>
                  <a:pt x="93630" y="857680"/>
                  <a:pt x="81280" y="866045"/>
                  <a:pt x="71120" y="876205"/>
                </a:cubicBezTo>
                <a:cubicBezTo>
                  <a:pt x="67733" y="886365"/>
                  <a:pt x="65749" y="897106"/>
                  <a:pt x="60960" y="906685"/>
                </a:cubicBezTo>
                <a:cubicBezTo>
                  <a:pt x="55499" y="917607"/>
                  <a:pt x="41855" y="925015"/>
                  <a:pt x="40640" y="937165"/>
                </a:cubicBezTo>
                <a:cubicBezTo>
                  <a:pt x="38257" y="960994"/>
                  <a:pt x="47413" y="984578"/>
                  <a:pt x="50800" y="1008285"/>
                </a:cubicBezTo>
                <a:cubicBezTo>
                  <a:pt x="55227" y="1007969"/>
                  <a:pt x="214783" y="1001037"/>
                  <a:pt x="254000" y="987965"/>
                </a:cubicBezTo>
                <a:cubicBezTo>
                  <a:pt x="279225" y="979557"/>
                  <a:pt x="296096" y="952885"/>
                  <a:pt x="314960" y="937165"/>
                </a:cubicBezTo>
                <a:cubicBezTo>
                  <a:pt x="324341" y="929348"/>
                  <a:pt x="335280" y="923618"/>
                  <a:pt x="345440" y="916845"/>
                </a:cubicBezTo>
                <a:cubicBezTo>
                  <a:pt x="355623" y="886297"/>
                  <a:pt x="354036" y="882146"/>
                  <a:pt x="375920" y="855885"/>
                </a:cubicBezTo>
                <a:cubicBezTo>
                  <a:pt x="385118" y="844847"/>
                  <a:pt x="397579" y="836747"/>
                  <a:pt x="406400" y="825405"/>
                </a:cubicBezTo>
                <a:cubicBezTo>
                  <a:pt x="470226" y="743343"/>
                  <a:pt x="418514" y="783462"/>
                  <a:pt x="477520" y="744125"/>
                </a:cubicBezTo>
                <a:cubicBezTo>
                  <a:pt x="495051" y="691532"/>
                  <a:pt x="473536" y="728985"/>
                  <a:pt x="518160" y="703485"/>
                </a:cubicBezTo>
                <a:cubicBezTo>
                  <a:pt x="532862" y="695084"/>
                  <a:pt x="543998" y="681229"/>
                  <a:pt x="558800" y="673005"/>
                </a:cubicBezTo>
                <a:cubicBezTo>
                  <a:pt x="578020" y="662327"/>
                  <a:pt x="626012" y="645755"/>
                  <a:pt x="650240" y="642525"/>
                </a:cubicBezTo>
                <a:cubicBezTo>
                  <a:pt x="687319" y="637581"/>
                  <a:pt x="724747" y="635752"/>
                  <a:pt x="762000" y="632365"/>
                </a:cubicBezTo>
                <a:cubicBezTo>
                  <a:pt x="838612" y="606828"/>
                  <a:pt x="744178" y="641276"/>
                  <a:pt x="822960" y="601885"/>
                </a:cubicBezTo>
                <a:cubicBezTo>
                  <a:pt x="907088" y="559821"/>
                  <a:pt x="796569" y="629639"/>
                  <a:pt x="883920" y="571405"/>
                </a:cubicBezTo>
                <a:cubicBezTo>
                  <a:pt x="897467" y="551085"/>
                  <a:pt x="916837" y="533613"/>
                  <a:pt x="924560" y="510445"/>
                </a:cubicBezTo>
                <a:cubicBezTo>
                  <a:pt x="931333" y="490125"/>
                  <a:pt x="932999" y="467307"/>
                  <a:pt x="944880" y="449485"/>
                </a:cubicBezTo>
                <a:cubicBezTo>
                  <a:pt x="951653" y="439325"/>
                  <a:pt x="963852" y="431141"/>
                  <a:pt x="965200" y="419005"/>
                </a:cubicBezTo>
                <a:cubicBezTo>
                  <a:pt x="970810" y="368516"/>
                  <a:pt x="965200" y="317405"/>
                  <a:pt x="965200" y="26660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5800" y="733367"/>
            <a:ext cx="5862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ĐBSCL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VĂN NGHỆ: Các tỉnh miền T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57" y="1445804"/>
            <a:ext cx="6384704" cy="44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8240" y="6376015"/>
            <a:ext cx="588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0576" y="835968"/>
            <a:ext cx="5683663" cy="3637280"/>
          </a:xfrm>
          <a:prstGeom prst="cloud">
            <a:avLst/>
          </a:prstGeom>
          <a:solidFill>
            <a:srgbClr val="00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TP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TP.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TP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" y="4680561"/>
            <a:ext cx="629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3057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611798"/>
            <a:ext cx="4673601" cy="45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0920" y="6171608"/>
            <a:ext cx="43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15470" y="1043261"/>
            <a:ext cx="4196080" cy="2848442"/>
          </a:xfrm>
          <a:prstGeom prst="cloud">
            <a:avLst/>
          </a:prstGeom>
          <a:solidFill>
            <a:srgbClr val="00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SGK/125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718" y="4306309"/>
            <a:ext cx="4704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39.734 km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(2002) → 40.548,2 km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(2010)*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242728"/>
            <a:ext cx="6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6390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65766" y="869480"/>
            <a:ext cx="643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VỊ TRÍ ĐỊA LÍ, GIỚI HẠN LÃNH THỔ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8" y="1331145"/>
            <a:ext cx="4838571" cy="47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9732" y="6051909"/>
            <a:ext cx="43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526" y="1483360"/>
            <a:ext cx="6317914" cy="177818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4384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 vùng du lịch ở Việt Nam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60" y="1395275"/>
            <a:ext cx="3555754" cy="49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4463" y="6316440"/>
            <a:ext cx="351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 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6" y="1130546"/>
            <a:ext cx="5179752" cy="50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2095054" y="1242967"/>
            <a:ext cx="2382637" cy="791814"/>
          </a:xfrm>
          <a:custGeom>
            <a:avLst/>
            <a:gdLst>
              <a:gd name="connsiteX0" fmla="*/ 0 w 1912738"/>
              <a:gd name="connsiteY0" fmla="*/ 674254 h 693787"/>
              <a:gd name="connsiteX1" fmla="*/ 46182 w 1912738"/>
              <a:gd name="connsiteY1" fmla="*/ 692727 h 693787"/>
              <a:gd name="connsiteX2" fmla="*/ 138546 w 1912738"/>
              <a:gd name="connsiteY2" fmla="*/ 665018 h 693787"/>
              <a:gd name="connsiteX3" fmla="*/ 147782 w 1912738"/>
              <a:gd name="connsiteY3" fmla="*/ 600363 h 693787"/>
              <a:gd name="connsiteX4" fmla="*/ 157018 w 1912738"/>
              <a:gd name="connsiteY4" fmla="*/ 572654 h 693787"/>
              <a:gd name="connsiteX5" fmla="*/ 166255 w 1912738"/>
              <a:gd name="connsiteY5" fmla="*/ 535709 h 693787"/>
              <a:gd name="connsiteX6" fmla="*/ 397164 w 1912738"/>
              <a:gd name="connsiteY6" fmla="*/ 544945 h 693787"/>
              <a:gd name="connsiteX7" fmla="*/ 452582 w 1912738"/>
              <a:gd name="connsiteY7" fmla="*/ 581891 h 693787"/>
              <a:gd name="connsiteX8" fmla="*/ 526473 w 1912738"/>
              <a:gd name="connsiteY8" fmla="*/ 572654 h 693787"/>
              <a:gd name="connsiteX9" fmla="*/ 600364 w 1912738"/>
              <a:gd name="connsiteY9" fmla="*/ 498763 h 693787"/>
              <a:gd name="connsiteX10" fmla="*/ 646546 w 1912738"/>
              <a:gd name="connsiteY10" fmla="*/ 461818 h 693787"/>
              <a:gd name="connsiteX11" fmla="*/ 674255 w 1912738"/>
              <a:gd name="connsiteY11" fmla="*/ 378691 h 693787"/>
              <a:gd name="connsiteX12" fmla="*/ 711200 w 1912738"/>
              <a:gd name="connsiteY12" fmla="*/ 46181 h 693787"/>
              <a:gd name="connsiteX13" fmla="*/ 831273 w 1912738"/>
              <a:gd name="connsiteY13" fmla="*/ 55418 h 693787"/>
              <a:gd name="connsiteX14" fmla="*/ 886691 w 1912738"/>
              <a:gd name="connsiteY14" fmla="*/ 110836 h 693787"/>
              <a:gd name="connsiteX15" fmla="*/ 914400 w 1912738"/>
              <a:gd name="connsiteY15" fmla="*/ 138545 h 693787"/>
              <a:gd name="connsiteX16" fmla="*/ 942109 w 1912738"/>
              <a:gd name="connsiteY16" fmla="*/ 166254 h 693787"/>
              <a:gd name="connsiteX17" fmla="*/ 969818 w 1912738"/>
              <a:gd name="connsiteY17" fmla="*/ 175491 h 693787"/>
              <a:gd name="connsiteX18" fmla="*/ 1043709 w 1912738"/>
              <a:gd name="connsiteY18" fmla="*/ 166254 h 693787"/>
              <a:gd name="connsiteX19" fmla="*/ 1052946 w 1912738"/>
              <a:gd name="connsiteY19" fmla="*/ 138545 h 693787"/>
              <a:gd name="connsiteX20" fmla="*/ 1108364 w 1912738"/>
              <a:gd name="connsiteY20" fmla="*/ 92363 h 693787"/>
              <a:gd name="connsiteX21" fmla="*/ 1265382 w 1912738"/>
              <a:gd name="connsiteY21" fmla="*/ 83127 h 693787"/>
              <a:gd name="connsiteX22" fmla="*/ 1283855 w 1912738"/>
              <a:gd name="connsiteY22" fmla="*/ 55418 h 693787"/>
              <a:gd name="connsiteX23" fmla="*/ 1422400 w 1912738"/>
              <a:gd name="connsiteY23" fmla="*/ 83127 h 693787"/>
              <a:gd name="connsiteX24" fmla="*/ 1450109 w 1912738"/>
              <a:gd name="connsiteY24" fmla="*/ 64654 h 693787"/>
              <a:gd name="connsiteX25" fmla="*/ 1551709 w 1912738"/>
              <a:gd name="connsiteY25" fmla="*/ 64654 h 693787"/>
              <a:gd name="connsiteX26" fmla="*/ 1570182 w 1912738"/>
              <a:gd name="connsiteY26" fmla="*/ 92363 h 693787"/>
              <a:gd name="connsiteX27" fmla="*/ 1588655 w 1912738"/>
              <a:gd name="connsiteY27" fmla="*/ 203200 h 693787"/>
              <a:gd name="connsiteX28" fmla="*/ 1616364 w 1912738"/>
              <a:gd name="connsiteY28" fmla="*/ 193963 h 693787"/>
              <a:gd name="connsiteX29" fmla="*/ 1644073 w 1912738"/>
              <a:gd name="connsiteY29" fmla="*/ 175491 h 693787"/>
              <a:gd name="connsiteX30" fmla="*/ 1773382 w 1912738"/>
              <a:gd name="connsiteY30" fmla="*/ 184727 h 693787"/>
              <a:gd name="connsiteX31" fmla="*/ 1828800 w 1912738"/>
              <a:gd name="connsiteY31" fmla="*/ 230909 h 693787"/>
              <a:gd name="connsiteX32" fmla="*/ 1856509 w 1912738"/>
              <a:gd name="connsiteY32" fmla="*/ 249381 h 693787"/>
              <a:gd name="connsiteX33" fmla="*/ 1874982 w 1912738"/>
              <a:gd name="connsiteY33" fmla="*/ 221672 h 693787"/>
              <a:gd name="connsiteX34" fmla="*/ 1856509 w 1912738"/>
              <a:gd name="connsiteY34" fmla="*/ 147781 h 693787"/>
              <a:gd name="connsiteX35" fmla="*/ 1828800 w 1912738"/>
              <a:gd name="connsiteY35" fmla="*/ 120072 h 693787"/>
              <a:gd name="connsiteX36" fmla="*/ 1902691 w 1912738"/>
              <a:gd name="connsiteY36" fmla="*/ 73891 h 693787"/>
              <a:gd name="connsiteX37" fmla="*/ 1911927 w 1912738"/>
              <a:gd name="connsiteY37" fmla="*/ 0 h 69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12738" h="693787">
                <a:moveTo>
                  <a:pt x="0" y="674254"/>
                </a:moveTo>
                <a:cubicBezTo>
                  <a:pt x="15394" y="680412"/>
                  <a:pt x="29659" y="691350"/>
                  <a:pt x="46182" y="692727"/>
                </a:cubicBezTo>
                <a:cubicBezTo>
                  <a:pt x="99014" y="697130"/>
                  <a:pt x="104355" y="687812"/>
                  <a:pt x="138546" y="665018"/>
                </a:cubicBezTo>
                <a:cubicBezTo>
                  <a:pt x="141625" y="643466"/>
                  <a:pt x="143513" y="621711"/>
                  <a:pt x="147782" y="600363"/>
                </a:cubicBezTo>
                <a:cubicBezTo>
                  <a:pt x="149691" y="590816"/>
                  <a:pt x="154343" y="582015"/>
                  <a:pt x="157018" y="572654"/>
                </a:cubicBezTo>
                <a:cubicBezTo>
                  <a:pt x="160505" y="560448"/>
                  <a:pt x="163176" y="548024"/>
                  <a:pt x="166255" y="535709"/>
                </a:cubicBezTo>
                <a:cubicBezTo>
                  <a:pt x="243225" y="538788"/>
                  <a:pt x="321116" y="532679"/>
                  <a:pt x="397164" y="544945"/>
                </a:cubicBezTo>
                <a:cubicBezTo>
                  <a:pt x="419082" y="548480"/>
                  <a:pt x="452582" y="581891"/>
                  <a:pt x="452582" y="581891"/>
                </a:cubicBezTo>
                <a:cubicBezTo>
                  <a:pt x="477212" y="578812"/>
                  <a:pt x="504839" y="584823"/>
                  <a:pt x="526473" y="572654"/>
                </a:cubicBezTo>
                <a:cubicBezTo>
                  <a:pt x="556832" y="555577"/>
                  <a:pt x="573164" y="520523"/>
                  <a:pt x="600364" y="498763"/>
                </a:cubicBezTo>
                <a:lnTo>
                  <a:pt x="646546" y="461818"/>
                </a:lnTo>
                <a:cubicBezTo>
                  <a:pt x="655782" y="434109"/>
                  <a:pt x="673396" y="407886"/>
                  <a:pt x="674255" y="378691"/>
                </a:cubicBezTo>
                <a:cubicBezTo>
                  <a:pt x="683817" y="53558"/>
                  <a:pt x="596356" y="122745"/>
                  <a:pt x="711200" y="46181"/>
                </a:cubicBezTo>
                <a:cubicBezTo>
                  <a:pt x="751224" y="49260"/>
                  <a:pt x="793606" y="41540"/>
                  <a:pt x="831273" y="55418"/>
                </a:cubicBezTo>
                <a:cubicBezTo>
                  <a:pt x="855787" y="64449"/>
                  <a:pt x="868218" y="92363"/>
                  <a:pt x="886691" y="110836"/>
                </a:cubicBezTo>
                <a:lnTo>
                  <a:pt x="914400" y="138545"/>
                </a:lnTo>
                <a:cubicBezTo>
                  <a:pt x="923636" y="147781"/>
                  <a:pt x="929717" y="162123"/>
                  <a:pt x="942109" y="166254"/>
                </a:cubicBezTo>
                <a:lnTo>
                  <a:pt x="969818" y="175491"/>
                </a:lnTo>
                <a:cubicBezTo>
                  <a:pt x="994448" y="172412"/>
                  <a:pt x="1021026" y="176335"/>
                  <a:pt x="1043709" y="166254"/>
                </a:cubicBezTo>
                <a:cubicBezTo>
                  <a:pt x="1052606" y="162300"/>
                  <a:pt x="1047545" y="146646"/>
                  <a:pt x="1052946" y="138545"/>
                </a:cubicBezTo>
                <a:cubicBezTo>
                  <a:pt x="1057961" y="131022"/>
                  <a:pt x="1095743" y="94256"/>
                  <a:pt x="1108364" y="92363"/>
                </a:cubicBezTo>
                <a:cubicBezTo>
                  <a:pt x="1160214" y="84586"/>
                  <a:pt x="1213043" y="86206"/>
                  <a:pt x="1265382" y="83127"/>
                </a:cubicBezTo>
                <a:cubicBezTo>
                  <a:pt x="1271540" y="73891"/>
                  <a:pt x="1272866" y="56988"/>
                  <a:pt x="1283855" y="55418"/>
                </a:cubicBezTo>
                <a:cubicBezTo>
                  <a:pt x="1371694" y="42869"/>
                  <a:pt x="1374042" y="50888"/>
                  <a:pt x="1422400" y="83127"/>
                </a:cubicBezTo>
                <a:cubicBezTo>
                  <a:pt x="1431636" y="76969"/>
                  <a:pt x="1440180" y="69618"/>
                  <a:pt x="1450109" y="64654"/>
                </a:cubicBezTo>
                <a:cubicBezTo>
                  <a:pt x="1487697" y="45860"/>
                  <a:pt x="1503009" y="58567"/>
                  <a:pt x="1551709" y="64654"/>
                </a:cubicBezTo>
                <a:cubicBezTo>
                  <a:pt x="1557867" y="73890"/>
                  <a:pt x="1565218" y="82434"/>
                  <a:pt x="1570182" y="92363"/>
                </a:cubicBezTo>
                <a:cubicBezTo>
                  <a:pt x="1585655" y="123309"/>
                  <a:pt x="1585729" y="176868"/>
                  <a:pt x="1588655" y="203200"/>
                </a:cubicBezTo>
                <a:cubicBezTo>
                  <a:pt x="1597891" y="200121"/>
                  <a:pt x="1607656" y="198317"/>
                  <a:pt x="1616364" y="193963"/>
                </a:cubicBezTo>
                <a:cubicBezTo>
                  <a:pt x="1626293" y="188999"/>
                  <a:pt x="1632992" y="176143"/>
                  <a:pt x="1644073" y="175491"/>
                </a:cubicBezTo>
                <a:cubicBezTo>
                  <a:pt x="1687211" y="172954"/>
                  <a:pt x="1730279" y="181648"/>
                  <a:pt x="1773382" y="184727"/>
                </a:cubicBezTo>
                <a:cubicBezTo>
                  <a:pt x="1842185" y="230596"/>
                  <a:pt x="1757675" y="171639"/>
                  <a:pt x="1828800" y="230909"/>
                </a:cubicBezTo>
                <a:cubicBezTo>
                  <a:pt x="1837328" y="238015"/>
                  <a:pt x="1847273" y="243224"/>
                  <a:pt x="1856509" y="249381"/>
                </a:cubicBezTo>
                <a:cubicBezTo>
                  <a:pt x="1862667" y="240145"/>
                  <a:pt x="1873605" y="232687"/>
                  <a:pt x="1874982" y="221672"/>
                </a:cubicBezTo>
                <a:cubicBezTo>
                  <a:pt x="1875473" y="217743"/>
                  <a:pt x="1863493" y="158258"/>
                  <a:pt x="1856509" y="147781"/>
                </a:cubicBezTo>
                <a:cubicBezTo>
                  <a:pt x="1849263" y="136913"/>
                  <a:pt x="1838036" y="129308"/>
                  <a:pt x="1828800" y="120072"/>
                </a:cubicBezTo>
                <a:cubicBezTo>
                  <a:pt x="1847913" y="43627"/>
                  <a:pt x="1817590" y="116443"/>
                  <a:pt x="1902691" y="73891"/>
                </a:cubicBezTo>
                <a:cubicBezTo>
                  <a:pt x="1916795" y="66839"/>
                  <a:pt x="1911927" y="166"/>
                  <a:pt x="1911927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40267" y="1254134"/>
            <a:ext cx="885919" cy="750047"/>
          </a:xfrm>
          <a:custGeom>
            <a:avLst/>
            <a:gdLst>
              <a:gd name="connsiteX0" fmla="*/ 0 w 711200"/>
              <a:gd name="connsiteY0" fmla="*/ 1409 h 657191"/>
              <a:gd name="connsiteX1" fmla="*/ 314036 w 711200"/>
              <a:gd name="connsiteY1" fmla="*/ 10646 h 657191"/>
              <a:gd name="connsiteX2" fmla="*/ 350982 w 711200"/>
              <a:gd name="connsiteY2" fmla="*/ 66064 h 657191"/>
              <a:gd name="connsiteX3" fmla="*/ 369455 w 711200"/>
              <a:gd name="connsiteY3" fmla="*/ 93773 h 657191"/>
              <a:gd name="connsiteX4" fmla="*/ 378691 w 711200"/>
              <a:gd name="connsiteY4" fmla="*/ 121482 h 657191"/>
              <a:gd name="connsiteX5" fmla="*/ 397164 w 711200"/>
              <a:gd name="connsiteY5" fmla="*/ 149191 h 657191"/>
              <a:gd name="connsiteX6" fmla="*/ 387927 w 711200"/>
              <a:gd name="connsiteY6" fmla="*/ 232319 h 657191"/>
              <a:gd name="connsiteX7" fmla="*/ 397164 w 711200"/>
              <a:gd name="connsiteY7" fmla="*/ 370864 h 657191"/>
              <a:gd name="connsiteX8" fmla="*/ 452582 w 711200"/>
              <a:gd name="connsiteY8" fmla="*/ 398573 h 657191"/>
              <a:gd name="connsiteX9" fmla="*/ 628073 w 711200"/>
              <a:gd name="connsiteY9" fmla="*/ 407809 h 657191"/>
              <a:gd name="connsiteX10" fmla="*/ 665018 w 711200"/>
              <a:gd name="connsiteY10" fmla="*/ 592537 h 657191"/>
              <a:gd name="connsiteX11" fmla="*/ 692727 w 711200"/>
              <a:gd name="connsiteY11" fmla="*/ 601773 h 657191"/>
              <a:gd name="connsiteX12" fmla="*/ 711200 w 711200"/>
              <a:gd name="connsiteY12" fmla="*/ 657191 h 65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200" h="657191">
                <a:moveTo>
                  <a:pt x="0" y="1409"/>
                </a:moveTo>
                <a:cubicBezTo>
                  <a:pt x="104679" y="4488"/>
                  <a:pt x="211045" y="-8326"/>
                  <a:pt x="314036" y="10646"/>
                </a:cubicBezTo>
                <a:cubicBezTo>
                  <a:pt x="335870" y="14668"/>
                  <a:pt x="338667" y="47591"/>
                  <a:pt x="350982" y="66064"/>
                </a:cubicBezTo>
                <a:lnTo>
                  <a:pt x="369455" y="93773"/>
                </a:lnTo>
                <a:cubicBezTo>
                  <a:pt x="372534" y="103009"/>
                  <a:pt x="374337" y="112774"/>
                  <a:pt x="378691" y="121482"/>
                </a:cubicBezTo>
                <a:cubicBezTo>
                  <a:pt x="383655" y="131411"/>
                  <a:pt x="396242" y="138129"/>
                  <a:pt x="397164" y="149191"/>
                </a:cubicBezTo>
                <a:cubicBezTo>
                  <a:pt x="399479" y="176975"/>
                  <a:pt x="391006" y="204610"/>
                  <a:pt x="387927" y="232319"/>
                </a:cubicBezTo>
                <a:cubicBezTo>
                  <a:pt x="391006" y="278501"/>
                  <a:pt x="386563" y="325810"/>
                  <a:pt x="397164" y="370864"/>
                </a:cubicBezTo>
                <a:cubicBezTo>
                  <a:pt x="399580" y="381132"/>
                  <a:pt x="443630" y="397759"/>
                  <a:pt x="452582" y="398573"/>
                </a:cubicBezTo>
                <a:cubicBezTo>
                  <a:pt x="510919" y="403876"/>
                  <a:pt x="569576" y="404730"/>
                  <a:pt x="628073" y="407809"/>
                </a:cubicBezTo>
                <a:cubicBezTo>
                  <a:pt x="634406" y="521808"/>
                  <a:pt x="591831" y="555944"/>
                  <a:pt x="665018" y="592537"/>
                </a:cubicBezTo>
                <a:cubicBezTo>
                  <a:pt x="673726" y="596891"/>
                  <a:pt x="683491" y="598694"/>
                  <a:pt x="692727" y="601773"/>
                </a:cubicBezTo>
                <a:lnTo>
                  <a:pt x="711200" y="65719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3535" y="1072504"/>
            <a:ext cx="1599256" cy="6455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3225" y="1059563"/>
            <a:ext cx="1348439" cy="5509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0435" y="1960660"/>
            <a:ext cx="794525" cy="1960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2094171">
            <a:off x="4882781" y="2577664"/>
            <a:ext cx="824941" cy="22716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68065" y="2034781"/>
            <a:ext cx="890910" cy="2556470"/>
          </a:xfrm>
          <a:custGeom>
            <a:avLst/>
            <a:gdLst>
              <a:gd name="connsiteX0" fmla="*/ 32536 w 743736"/>
              <a:gd name="connsiteY0" fmla="*/ 0 h 2087430"/>
              <a:gd name="connsiteX1" fmla="*/ 14063 w 743736"/>
              <a:gd name="connsiteY1" fmla="*/ 129309 h 2087430"/>
              <a:gd name="connsiteX2" fmla="*/ 51009 w 743736"/>
              <a:gd name="connsiteY2" fmla="*/ 184727 h 2087430"/>
              <a:gd name="connsiteX3" fmla="*/ 87954 w 743736"/>
              <a:gd name="connsiteY3" fmla="*/ 221673 h 2087430"/>
              <a:gd name="connsiteX4" fmla="*/ 106427 w 743736"/>
              <a:gd name="connsiteY4" fmla="*/ 249382 h 2087430"/>
              <a:gd name="connsiteX5" fmla="*/ 124900 w 743736"/>
              <a:gd name="connsiteY5" fmla="*/ 304800 h 2087430"/>
              <a:gd name="connsiteX6" fmla="*/ 143372 w 743736"/>
              <a:gd name="connsiteY6" fmla="*/ 332509 h 2087430"/>
              <a:gd name="connsiteX7" fmla="*/ 171081 w 743736"/>
              <a:gd name="connsiteY7" fmla="*/ 387927 h 2087430"/>
              <a:gd name="connsiteX8" fmla="*/ 189554 w 743736"/>
              <a:gd name="connsiteY8" fmla="*/ 397164 h 2087430"/>
              <a:gd name="connsiteX9" fmla="*/ 217263 w 743736"/>
              <a:gd name="connsiteY9" fmla="*/ 369455 h 2087430"/>
              <a:gd name="connsiteX10" fmla="*/ 235736 w 743736"/>
              <a:gd name="connsiteY10" fmla="*/ 314036 h 2087430"/>
              <a:gd name="connsiteX11" fmla="*/ 291154 w 743736"/>
              <a:gd name="connsiteY11" fmla="*/ 295564 h 2087430"/>
              <a:gd name="connsiteX12" fmla="*/ 318863 w 743736"/>
              <a:gd name="connsiteY12" fmla="*/ 286327 h 2087430"/>
              <a:gd name="connsiteX13" fmla="*/ 475881 w 743736"/>
              <a:gd name="connsiteY13" fmla="*/ 295564 h 2087430"/>
              <a:gd name="connsiteX14" fmla="*/ 485118 w 743736"/>
              <a:gd name="connsiteY14" fmla="*/ 461818 h 2087430"/>
              <a:gd name="connsiteX15" fmla="*/ 540536 w 743736"/>
              <a:gd name="connsiteY15" fmla="*/ 424873 h 2087430"/>
              <a:gd name="connsiteX16" fmla="*/ 605191 w 743736"/>
              <a:gd name="connsiteY16" fmla="*/ 406400 h 2087430"/>
              <a:gd name="connsiteX17" fmla="*/ 669845 w 743736"/>
              <a:gd name="connsiteY17" fmla="*/ 415636 h 2087430"/>
              <a:gd name="connsiteX18" fmla="*/ 697554 w 743736"/>
              <a:gd name="connsiteY18" fmla="*/ 471055 h 2087430"/>
              <a:gd name="connsiteX19" fmla="*/ 716027 w 743736"/>
              <a:gd name="connsiteY19" fmla="*/ 535709 h 2087430"/>
              <a:gd name="connsiteX20" fmla="*/ 743736 w 743736"/>
              <a:gd name="connsiteY20" fmla="*/ 563418 h 2087430"/>
              <a:gd name="connsiteX21" fmla="*/ 660609 w 743736"/>
              <a:gd name="connsiteY21" fmla="*/ 591127 h 2087430"/>
              <a:gd name="connsiteX22" fmla="*/ 632900 w 743736"/>
              <a:gd name="connsiteY22" fmla="*/ 600364 h 2087430"/>
              <a:gd name="connsiteX23" fmla="*/ 605191 w 743736"/>
              <a:gd name="connsiteY23" fmla="*/ 618836 h 2087430"/>
              <a:gd name="connsiteX24" fmla="*/ 540536 w 743736"/>
              <a:gd name="connsiteY24" fmla="*/ 683491 h 2087430"/>
              <a:gd name="connsiteX25" fmla="*/ 485118 w 743736"/>
              <a:gd name="connsiteY25" fmla="*/ 692727 h 2087430"/>
              <a:gd name="connsiteX26" fmla="*/ 457409 w 743736"/>
              <a:gd name="connsiteY26" fmla="*/ 701964 h 2087430"/>
              <a:gd name="connsiteX27" fmla="*/ 448172 w 743736"/>
              <a:gd name="connsiteY27" fmla="*/ 729673 h 2087430"/>
              <a:gd name="connsiteX28" fmla="*/ 438936 w 743736"/>
              <a:gd name="connsiteY28" fmla="*/ 803564 h 2087430"/>
              <a:gd name="connsiteX29" fmla="*/ 429700 w 743736"/>
              <a:gd name="connsiteY29" fmla="*/ 831273 h 2087430"/>
              <a:gd name="connsiteX30" fmla="*/ 420463 w 743736"/>
              <a:gd name="connsiteY30" fmla="*/ 877455 h 2087430"/>
              <a:gd name="connsiteX31" fmla="*/ 401991 w 743736"/>
              <a:gd name="connsiteY31" fmla="*/ 942109 h 2087430"/>
              <a:gd name="connsiteX32" fmla="*/ 374281 w 743736"/>
              <a:gd name="connsiteY32" fmla="*/ 1117600 h 2087430"/>
              <a:gd name="connsiteX33" fmla="*/ 365045 w 743736"/>
              <a:gd name="connsiteY33" fmla="*/ 1634836 h 2087430"/>
              <a:gd name="connsiteX34" fmla="*/ 355809 w 743736"/>
              <a:gd name="connsiteY34" fmla="*/ 1662546 h 2087430"/>
              <a:gd name="connsiteX35" fmla="*/ 383518 w 743736"/>
              <a:gd name="connsiteY35" fmla="*/ 1976582 h 2087430"/>
              <a:gd name="connsiteX36" fmla="*/ 374281 w 743736"/>
              <a:gd name="connsiteY36" fmla="*/ 2041236 h 2087430"/>
              <a:gd name="connsiteX37" fmla="*/ 365045 w 743736"/>
              <a:gd name="connsiteY37" fmla="*/ 2068946 h 2087430"/>
              <a:gd name="connsiteX38" fmla="*/ 318863 w 743736"/>
              <a:gd name="connsiteY38" fmla="*/ 2078182 h 2087430"/>
              <a:gd name="connsiteX39" fmla="*/ 272681 w 743736"/>
              <a:gd name="connsiteY39" fmla="*/ 2087418 h 208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3736" h="2087430">
                <a:moveTo>
                  <a:pt x="32536" y="0"/>
                </a:moveTo>
                <a:cubicBezTo>
                  <a:pt x="-228" y="54608"/>
                  <a:pt x="-11580" y="52381"/>
                  <a:pt x="14063" y="129309"/>
                </a:cubicBezTo>
                <a:cubicBezTo>
                  <a:pt x="21084" y="150371"/>
                  <a:pt x="51009" y="184727"/>
                  <a:pt x="51009" y="184727"/>
                </a:cubicBezTo>
                <a:cubicBezTo>
                  <a:pt x="71160" y="245182"/>
                  <a:pt x="43173" y="185847"/>
                  <a:pt x="87954" y="221673"/>
                </a:cubicBezTo>
                <a:cubicBezTo>
                  <a:pt x="96622" y="228608"/>
                  <a:pt x="100269" y="240146"/>
                  <a:pt x="106427" y="249382"/>
                </a:cubicBezTo>
                <a:cubicBezTo>
                  <a:pt x="112585" y="267855"/>
                  <a:pt x="114099" y="288598"/>
                  <a:pt x="124900" y="304800"/>
                </a:cubicBezTo>
                <a:cubicBezTo>
                  <a:pt x="131057" y="314036"/>
                  <a:pt x="138408" y="322580"/>
                  <a:pt x="143372" y="332509"/>
                </a:cubicBezTo>
                <a:cubicBezTo>
                  <a:pt x="181612" y="408989"/>
                  <a:pt x="118143" y="308518"/>
                  <a:pt x="171081" y="387927"/>
                </a:cubicBezTo>
                <a:cubicBezTo>
                  <a:pt x="187392" y="453166"/>
                  <a:pt x="172690" y="422461"/>
                  <a:pt x="189554" y="397164"/>
                </a:cubicBezTo>
                <a:cubicBezTo>
                  <a:pt x="196800" y="386296"/>
                  <a:pt x="208027" y="378691"/>
                  <a:pt x="217263" y="369455"/>
                </a:cubicBezTo>
                <a:cubicBezTo>
                  <a:pt x="223421" y="350982"/>
                  <a:pt x="217263" y="320193"/>
                  <a:pt x="235736" y="314036"/>
                </a:cubicBezTo>
                <a:lnTo>
                  <a:pt x="291154" y="295564"/>
                </a:lnTo>
                <a:lnTo>
                  <a:pt x="318863" y="286327"/>
                </a:lnTo>
                <a:cubicBezTo>
                  <a:pt x="371202" y="289406"/>
                  <a:pt x="439823" y="257502"/>
                  <a:pt x="475881" y="295564"/>
                </a:cubicBezTo>
                <a:cubicBezTo>
                  <a:pt x="514053" y="335857"/>
                  <a:pt x="460296" y="412174"/>
                  <a:pt x="485118" y="461818"/>
                </a:cubicBezTo>
                <a:cubicBezTo>
                  <a:pt x="495047" y="481675"/>
                  <a:pt x="518998" y="430258"/>
                  <a:pt x="540536" y="424873"/>
                </a:cubicBezTo>
                <a:cubicBezTo>
                  <a:pt x="586926" y="413274"/>
                  <a:pt x="565438" y="419650"/>
                  <a:pt x="605191" y="406400"/>
                </a:cubicBezTo>
                <a:cubicBezTo>
                  <a:pt x="626742" y="409479"/>
                  <a:pt x="649951" y="406794"/>
                  <a:pt x="669845" y="415636"/>
                </a:cubicBezTo>
                <a:cubicBezTo>
                  <a:pt x="683093" y="421524"/>
                  <a:pt x="694126" y="459057"/>
                  <a:pt x="697554" y="471055"/>
                </a:cubicBezTo>
                <a:cubicBezTo>
                  <a:pt x="699092" y="476439"/>
                  <a:pt x="710493" y="527407"/>
                  <a:pt x="716027" y="535709"/>
                </a:cubicBezTo>
                <a:cubicBezTo>
                  <a:pt x="723273" y="546577"/>
                  <a:pt x="734500" y="554182"/>
                  <a:pt x="743736" y="563418"/>
                </a:cubicBezTo>
                <a:lnTo>
                  <a:pt x="660609" y="591127"/>
                </a:lnTo>
                <a:cubicBezTo>
                  <a:pt x="651373" y="594206"/>
                  <a:pt x="641001" y="594964"/>
                  <a:pt x="632900" y="600364"/>
                </a:cubicBezTo>
                <a:lnTo>
                  <a:pt x="605191" y="618836"/>
                </a:lnTo>
                <a:cubicBezTo>
                  <a:pt x="572515" y="667850"/>
                  <a:pt x="585067" y="673596"/>
                  <a:pt x="540536" y="683491"/>
                </a:cubicBezTo>
                <a:cubicBezTo>
                  <a:pt x="522254" y="687553"/>
                  <a:pt x="503591" y="689648"/>
                  <a:pt x="485118" y="692727"/>
                </a:cubicBezTo>
                <a:cubicBezTo>
                  <a:pt x="475882" y="695806"/>
                  <a:pt x="464293" y="695080"/>
                  <a:pt x="457409" y="701964"/>
                </a:cubicBezTo>
                <a:cubicBezTo>
                  <a:pt x="450525" y="708848"/>
                  <a:pt x="449914" y="720094"/>
                  <a:pt x="448172" y="729673"/>
                </a:cubicBezTo>
                <a:cubicBezTo>
                  <a:pt x="443732" y="754095"/>
                  <a:pt x="443376" y="779142"/>
                  <a:pt x="438936" y="803564"/>
                </a:cubicBezTo>
                <a:cubicBezTo>
                  <a:pt x="437194" y="813143"/>
                  <a:pt x="432061" y="821828"/>
                  <a:pt x="429700" y="831273"/>
                </a:cubicBezTo>
                <a:cubicBezTo>
                  <a:pt x="425892" y="846503"/>
                  <a:pt x="423869" y="862130"/>
                  <a:pt x="420463" y="877455"/>
                </a:cubicBezTo>
                <a:cubicBezTo>
                  <a:pt x="412731" y="912251"/>
                  <a:pt x="412277" y="911250"/>
                  <a:pt x="401991" y="942109"/>
                </a:cubicBezTo>
                <a:cubicBezTo>
                  <a:pt x="382310" y="1099552"/>
                  <a:pt x="399218" y="1042795"/>
                  <a:pt x="374281" y="1117600"/>
                </a:cubicBezTo>
                <a:cubicBezTo>
                  <a:pt x="371202" y="1290012"/>
                  <a:pt x="370887" y="1462495"/>
                  <a:pt x="365045" y="1634836"/>
                </a:cubicBezTo>
                <a:cubicBezTo>
                  <a:pt x="364715" y="1644567"/>
                  <a:pt x="355809" y="1652810"/>
                  <a:pt x="355809" y="1662546"/>
                </a:cubicBezTo>
                <a:cubicBezTo>
                  <a:pt x="355809" y="1945577"/>
                  <a:pt x="313190" y="1871092"/>
                  <a:pt x="383518" y="1976582"/>
                </a:cubicBezTo>
                <a:cubicBezTo>
                  <a:pt x="380439" y="1998133"/>
                  <a:pt x="378551" y="2019889"/>
                  <a:pt x="374281" y="2041236"/>
                </a:cubicBezTo>
                <a:cubicBezTo>
                  <a:pt x="372372" y="2050783"/>
                  <a:pt x="373146" y="2063545"/>
                  <a:pt x="365045" y="2068946"/>
                </a:cubicBezTo>
                <a:cubicBezTo>
                  <a:pt x="351983" y="2077654"/>
                  <a:pt x="334188" y="2074777"/>
                  <a:pt x="318863" y="2078182"/>
                </a:cubicBezTo>
                <a:cubicBezTo>
                  <a:pt x="273939" y="2088165"/>
                  <a:pt x="295823" y="2087418"/>
                  <a:pt x="272681" y="2087418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3787" y="1960660"/>
            <a:ext cx="2936816" cy="2720522"/>
          </a:xfrm>
          <a:custGeom>
            <a:avLst/>
            <a:gdLst>
              <a:gd name="connsiteX0" fmla="*/ 2309703 w 2383819"/>
              <a:gd name="connsiteY0" fmla="*/ 0 h 2147388"/>
              <a:gd name="connsiteX1" fmla="*/ 2346648 w 2383819"/>
              <a:gd name="connsiteY1" fmla="*/ 73891 h 2147388"/>
              <a:gd name="connsiteX2" fmla="*/ 2365121 w 2383819"/>
              <a:gd name="connsiteY2" fmla="*/ 129309 h 2147388"/>
              <a:gd name="connsiteX3" fmla="*/ 2328175 w 2383819"/>
              <a:gd name="connsiteY3" fmla="*/ 166255 h 2147388"/>
              <a:gd name="connsiteX4" fmla="*/ 2281994 w 2383819"/>
              <a:gd name="connsiteY4" fmla="*/ 203200 h 2147388"/>
              <a:gd name="connsiteX5" fmla="*/ 2272757 w 2383819"/>
              <a:gd name="connsiteY5" fmla="*/ 230909 h 2147388"/>
              <a:gd name="connsiteX6" fmla="*/ 2309703 w 2383819"/>
              <a:gd name="connsiteY6" fmla="*/ 341746 h 2147388"/>
              <a:gd name="connsiteX7" fmla="*/ 2337412 w 2383819"/>
              <a:gd name="connsiteY7" fmla="*/ 350982 h 2147388"/>
              <a:gd name="connsiteX8" fmla="*/ 2383594 w 2383819"/>
              <a:gd name="connsiteY8" fmla="*/ 397164 h 2147388"/>
              <a:gd name="connsiteX9" fmla="*/ 2355884 w 2383819"/>
              <a:gd name="connsiteY9" fmla="*/ 415637 h 2147388"/>
              <a:gd name="connsiteX10" fmla="*/ 2328175 w 2383819"/>
              <a:gd name="connsiteY10" fmla="*/ 424873 h 2147388"/>
              <a:gd name="connsiteX11" fmla="*/ 2198866 w 2383819"/>
              <a:gd name="connsiteY11" fmla="*/ 443346 h 2147388"/>
              <a:gd name="connsiteX12" fmla="*/ 2189630 w 2383819"/>
              <a:gd name="connsiteY12" fmla="*/ 471055 h 2147388"/>
              <a:gd name="connsiteX13" fmla="*/ 2180394 w 2383819"/>
              <a:gd name="connsiteY13" fmla="*/ 526473 h 2147388"/>
              <a:gd name="connsiteX14" fmla="*/ 2208103 w 2383819"/>
              <a:gd name="connsiteY14" fmla="*/ 535709 h 2147388"/>
              <a:gd name="connsiteX15" fmla="*/ 2208103 w 2383819"/>
              <a:gd name="connsiteY15" fmla="*/ 711200 h 2147388"/>
              <a:gd name="connsiteX16" fmla="*/ 2180394 w 2383819"/>
              <a:gd name="connsiteY16" fmla="*/ 720437 h 2147388"/>
              <a:gd name="connsiteX17" fmla="*/ 2069557 w 2383819"/>
              <a:gd name="connsiteY17" fmla="*/ 711200 h 2147388"/>
              <a:gd name="connsiteX18" fmla="*/ 2014139 w 2383819"/>
              <a:gd name="connsiteY18" fmla="*/ 711200 h 2147388"/>
              <a:gd name="connsiteX19" fmla="*/ 2014139 w 2383819"/>
              <a:gd name="connsiteY19" fmla="*/ 775855 h 2147388"/>
              <a:gd name="connsiteX20" fmla="*/ 2069557 w 2383819"/>
              <a:gd name="connsiteY20" fmla="*/ 812800 h 2147388"/>
              <a:gd name="connsiteX21" fmla="*/ 2088030 w 2383819"/>
              <a:gd name="connsiteY21" fmla="*/ 840509 h 2147388"/>
              <a:gd name="connsiteX22" fmla="*/ 2078794 w 2383819"/>
              <a:gd name="connsiteY22" fmla="*/ 960582 h 2147388"/>
              <a:gd name="connsiteX23" fmla="*/ 2023375 w 2383819"/>
              <a:gd name="connsiteY23" fmla="*/ 997527 h 2147388"/>
              <a:gd name="connsiteX24" fmla="*/ 1931012 w 2383819"/>
              <a:gd name="connsiteY24" fmla="*/ 1025237 h 2147388"/>
              <a:gd name="connsiteX25" fmla="*/ 1764757 w 2383819"/>
              <a:gd name="connsiteY25" fmla="*/ 1016000 h 2147388"/>
              <a:gd name="connsiteX26" fmla="*/ 1709339 w 2383819"/>
              <a:gd name="connsiteY26" fmla="*/ 1034473 h 2147388"/>
              <a:gd name="connsiteX27" fmla="*/ 1690866 w 2383819"/>
              <a:gd name="connsiteY27" fmla="*/ 1062182 h 2147388"/>
              <a:gd name="connsiteX28" fmla="*/ 1672394 w 2383819"/>
              <a:gd name="connsiteY28" fmla="*/ 1237673 h 2147388"/>
              <a:gd name="connsiteX29" fmla="*/ 1644684 w 2383819"/>
              <a:gd name="connsiteY29" fmla="*/ 1246909 h 2147388"/>
              <a:gd name="connsiteX30" fmla="*/ 1598503 w 2383819"/>
              <a:gd name="connsiteY30" fmla="*/ 1256146 h 2147388"/>
              <a:gd name="connsiteX31" fmla="*/ 1570794 w 2383819"/>
              <a:gd name="connsiteY31" fmla="*/ 1265382 h 2147388"/>
              <a:gd name="connsiteX32" fmla="*/ 1515375 w 2383819"/>
              <a:gd name="connsiteY32" fmla="*/ 1274618 h 2147388"/>
              <a:gd name="connsiteX33" fmla="*/ 1450721 w 2383819"/>
              <a:gd name="connsiteY33" fmla="*/ 1293091 h 2147388"/>
              <a:gd name="connsiteX34" fmla="*/ 1413775 w 2383819"/>
              <a:gd name="connsiteY34" fmla="*/ 1302327 h 2147388"/>
              <a:gd name="connsiteX35" fmla="*/ 1330648 w 2383819"/>
              <a:gd name="connsiteY35" fmla="*/ 1339273 h 2147388"/>
              <a:gd name="connsiteX36" fmla="*/ 1265994 w 2383819"/>
              <a:gd name="connsiteY36" fmla="*/ 1357746 h 2147388"/>
              <a:gd name="connsiteX37" fmla="*/ 1238284 w 2383819"/>
              <a:gd name="connsiteY37" fmla="*/ 1376218 h 2147388"/>
              <a:gd name="connsiteX38" fmla="*/ 1182866 w 2383819"/>
              <a:gd name="connsiteY38" fmla="*/ 1394691 h 2147388"/>
              <a:gd name="connsiteX39" fmla="*/ 1090503 w 2383819"/>
              <a:gd name="connsiteY39" fmla="*/ 1459346 h 2147388"/>
              <a:gd name="connsiteX40" fmla="*/ 988903 w 2383819"/>
              <a:gd name="connsiteY40" fmla="*/ 1496291 h 2147388"/>
              <a:gd name="connsiteX41" fmla="*/ 933484 w 2383819"/>
              <a:gd name="connsiteY41" fmla="*/ 1505527 h 2147388"/>
              <a:gd name="connsiteX42" fmla="*/ 878066 w 2383819"/>
              <a:gd name="connsiteY42" fmla="*/ 1524000 h 2147388"/>
              <a:gd name="connsiteX43" fmla="*/ 822648 w 2383819"/>
              <a:gd name="connsiteY43" fmla="*/ 1551709 h 2147388"/>
              <a:gd name="connsiteX44" fmla="*/ 794939 w 2383819"/>
              <a:gd name="connsiteY44" fmla="*/ 1644073 h 2147388"/>
              <a:gd name="connsiteX45" fmla="*/ 767230 w 2383819"/>
              <a:gd name="connsiteY45" fmla="*/ 1662546 h 2147388"/>
              <a:gd name="connsiteX46" fmla="*/ 757994 w 2383819"/>
              <a:gd name="connsiteY46" fmla="*/ 1736437 h 2147388"/>
              <a:gd name="connsiteX47" fmla="*/ 748757 w 2383819"/>
              <a:gd name="connsiteY47" fmla="*/ 1764146 h 2147388"/>
              <a:gd name="connsiteX48" fmla="*/ 721048 w 2383819"/>
              <a:gd name="connsiteY48" fmla="*/ 1782618 h 2147388"/>
              <a:gd name="connsiteX49" fmla="*/ 711812 w 2383819"/>
              <a:gd name="connsiteY49" fmla="*/ 1819564 h 2147388"/>
              <a:gd name="connsiteX50" fmla="*/ 684103 w 2383819"/>
              <a:gd name="connsiteY50" fmla="*/ 1838037 h 2147388"/>
              <a:gd name="connsiteX51" fmla="*/ 637921 w 2383819"/>
              <a:gd name="connsiteY51" fmla="*/ 1884218 h 2147388"/>
              <a:gd name="connsiteX52" fmla="*/ 619448 w 2383819"/>
              <a:gd name="connsiteY52" fmla="*/ 1911927 h 2147388"/>
              <a:gd name="connsiteX53" fmla="*/ 591739 w 2383819"/>
              <a:gd name="connsiteY53" fmla="*/ 1930400 h 2147388"/>
              <a:gd name="connsiteX54" fmla="*/ 582503 w 2383819"/>
              <a:gd name="connsiteY54" fmla="*/ 1958109 h 2147388"/>
              <a:gd name="connsiteX55" fmla="*/ 527084 w 2383819"/>
              <a:gd name="connsiteY55" fmla="*/ 1976582 h 2147388"/>
              <a:gd name="connsiteX56" fmla="*/ 499375 w 2383819"/>
              <a:gd name="connsiteY56" fmla="*/ 1995055 h 2147388"/>
              <a:gd name="connsiteX57" fmla="*/ 480903 w 2383819"/>
              <a:gd name="connsiteY57" fmla="*/ 2022764 h 2147388"/>
              <a:gd name="connsiteX58" fmla="*/ 453194 w 2383819"/>
              <a:gd name="connsiteY58" fmla="*/ 2032000 h 2147388"/>
              <a:gd name="connsiteX59" fmla="*/ 397775 w 2383819"/>
              <a:gd name="connsiteY59" fmla="*/ 2068946 h 2147388"/>
              <a:gd name="connsiteX60" fmla="*/ 342357 w 2383819"/>
              <a:gd name="connsiteY60" fmla="*/ 2087418 h 2147388"/>
              <a:gd name="connsiteX61" fmla="*/ 314648 w 2383819"/>
              <a:gd name="connsiteY61" fmla="*/ 2096655 h 2147388"/>
              <a:gd name="connsiteX62" fmla="*/ 277703 w 2383819"/>
              <a:gd name="connsiteY62" fmla="*/ 2105891 h 2147388"/>
              <a:gd name="connsiteX63" fmla="*/ 222284 w 2383819"/>
              <a:gd name="connsiteY63" fmla="*/ 2124364 h 2147388"/>
              <a:gd name="connsiteX64" fmla="*/ 194575 w 2383819"/>
              <a:gd name="connsiteY64" fmla="*/ 2133600 h 2147388"/>
              <a:gd name="connsiteX65" fmla="*/ 166866 w 2383819"/>
              <a:gd name="connsiteY65" fmla="*/ 2142837 h 2147388"/>
              <a:gd name="connsiteX66" fmla="*/ 612 w 2383819"/>
              <a:gd name="connsiteY66" fmla="*/ 2105891 h 2147388"/>
              <a:gd name="connsiteX67" fmla="*/ 612 w 2383819"/>
              <a:gd name="connsiteY67" fmla="*/ 2096655 h 214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383819" h="2147388">
                <a:moveTo>
                  <a:pt x="2309703" y="0"/>
                </a:moveTo>
                <a:cubicBezTo>
                  <a:pt x="2333161" y="117293"/>
                  <a:pt x="2298137" y="-13429"/>
                  <a:pt x="2346648" y="73891"/>
                </a:cubicBezTo>
                <a:cubicBezTo>
                  <a:pt x="2356104" y="90913"/>
                  <a:pt x="2365121" y="129309"/>
                  <a:pt x="2365121" y="129309"/>
                </a:cubicBezTo>
                <a:cubicBezTo>
                  <a:pt x="2344967" y="189766"/>
                  <a:pt x="2372958" y="130427"/>
                  <a:pt x="2328175" y="166255"/>
                </a:cubicBezTo>
                <a:cubicBezTo>
                  <a:pt x="2268496" y="214000"/>
                  <a:pt x="2351639" y="179986"/>
                  <a:pt x="2281994" y="203200"/>
                </a:cubicBezTo>
                <a:cubicBezTo>
                  <a:pt x="2278915" y="212436"/>
                  <a:pt x="2272757" y="221173"/>
                  <a:pt x="2272757" y="230909"/>
                </a:cubicBezTo>
                <a:cubicBezTo>
                  <a:pt x="2272757" y="286159"/>
                  <a:pt x="2267283" y="313467"/>
                  <a:pt x="2309703" y="341746"/>
                </a:cubicBezTo>
                <a:cubicBezTo>
                  <a:pt x="2317804" y="347146"/>
                  <a:pt x="2328176" y="347903"/>
                  <a:pt x="2337412" y="350982"/>
                </a:cubicBezTo>
                <a:cubicBezTo>
                  <a:pt x="2346104" y="356777"/>
                  <a:pt x="2387216" y="379054"/>
                  <a:pt x="2383594" y="397164"/>
                </a:cubicBezTo>
                <a:cubicBezTo>
                  <a:pt x="2381417" y="408049"/>
                  <a:pt x="2365813" y="410673"/>
                  <a:pt x="2355884" y="415637"/>
                </a:cubicBezTo>
                <a:cubicBezTo>
                  <a:pt x="2347176" y="419991"/>
                  <a:pt x="2337620" y="422512"/>
                  <a:pt x="2328175" y="424873"/>
                </a:cubicBezTo>
                <a:cubicBezTo>
                  <a:pt x="2281124" y="436635"/>
                  <a:pt x="2250590" y="437599"/>
                  <a:pt x="2198866" y="443346"/>
                </a:cubicBezTo>
                <a:cubicBezTo>
                  <a:pt x="2195787" y="452582"/>
                  <a:pt x="2193984" y="462347"/>
                  <a:pt x="2189630" y="471055"/>
                </a:cubicBezTo>
                <a:cubicBezTo>
                  <a:pt x="2179424" y="491466"/>
                  <a:pt x="2155659" y="501738"/>
                  <a:pt x="2180394" y="526473"/>
                </a:cubicBezTo>
                <a:cubicBezTo>
                  <a:pt x="2187278" y="533357"/>
                  <a:pt x="2198867" y="532630"/>
                  <a:pt x="2208103" y="535709"/>
                </a:cubicBezTo>
                <a:cubicBezTo>
                  <a:pt x="2208995" y="547306"/>
                  <a:pt x="2228501" y="675503"/>
                  <a:pt x="2208103" y="711200"/>
                </a:cubicBezTo>
                <a:cubicBezTo>
                  <a:pt x="2203273" y="719653"/>
                  <a:pt x="2189630" y="717358"/>
                  <a:pt x="2180394" y="720437"/>
                </a:cubicBezTo>
                <a:cubicBezTo>
                  <a:pt x="2143448" y="717358"/>
                  <a:pt x="2106306" y="716100"/>
                  <a:pt x="2069557" y="711200"/>
                </a:cubicBezTo>
                <a:cubicBezTo>
                  <a:pt x="2016779" y="704163"/>
                  <a:pt x="2066917" y="693608"/>
                  <a:pt x="2014139" y="711200"/>
                </a:cubicBezTo>
                <a:cubicBezTo>
                  <a:pt x="2007023" y="732548"/>
                  <a:pt x="1994543" y="753460"/>
                  <a:pt x="2014139" y="775855"/>
                </a:cubicBezTo>
                <a:cubicBezTo>
                  <a:pt x="2028759" y="792563"/>
                  <a:pt x="2069557" y="812800"/>
                  <a:pt x="2069557" y="812800"/>
                </a:cubicBezTo>
                <a:cubicBezTo>
                  <a:pt x="2075715" y="822036"/>
                  <a:pt x="2087338" y="829430"/>
                  <a:pt x="2088030" y="840509"/>
                </a:cubicBezTo>
                <a:cubicBezTo>
                  <a:pt x="2090534" y="880573"/>
                  <a:pt x="2094078" y="923463"/>
                  <a:pt x="2078794" y="960582"/>
                </a:cubicBezTo>
                <a:cubicBezTo>
                  <a:pt x="2070341" y="981111"/>
                  <a:pt x="2044437" y="990506"/>
                  <a:pt x="2023375" y="997527"/>
                </a:cubicBezTo>
                <a:cubicBezTo>
                  <a:pt x="1955914" y="1020014"/>
                  <a:pt x="1986847" y="1011277"/>
                  <a:pt x="1931012" y="1025237"/>
                </a:cubicBezTo>
                <a:cubicBezTo>
                  <a:pt x="1875594" y="1022158"/>
                  <a:pt x="1820213" y="1013689"/>
                  <a:pt x="1764757" y="1016000"/>
                </a:cubicBezTo>
                <a:cubicBezTo>
                  <a:pt x="1745302" y="1016811"/>
                  <a:pt x="1709339" y="1034473"/>
                  <a:pt x="1709339" y="1034473"/>
                </a:cubicBezTo>
                <a:cubicBezTo>
                  <a:pt x="1703181" y="1043709"/>
                  <a:pt x="1695830" y="1052253"/>
                  <a:pt x="1690866" y="1062182"/>
                </a:cubicBezTo>
                <a:cubicBezTo>
                  <a:pt x="1666925" y="1110064"/>
                  <a:pt x="1677662" y="1215283"/>
                  <a:pt x="1672394" y="1237673"/>
                </a:cubicBezTo>
                <a:cubicBezTo>
                  <a:pt x="1670164" y="1247150"/>
                  <a:pt x="1654130" y="1244548"/>
                  <a:pt x="1644684" y="1246909"/>
                </a:cubicBezTo>
                <a:cubicBezTo>
                  <a:pt x="1629454" y="1250717"/>
                  <a:pt x="1613733" y="1252338"/>
                  <a:pt x="1598503" y="1256146"/>
                </a:cubicBezTo>
                <a:cubicBezTo>
                  <a:pt x="1589058" y="1258507"/>
                  <a:pt x="1580298" y="1263270"/>
                  <a:pt x="1570794" y="1265382"/>
                </a:cubicBezTo>
                <a:cubicBezTo>
                  <a:pt x="1552512" y="1269444"/>
                  <a:pt x="1533739" y="1270945"/>
                  <a:pt x="1515375" y="1274618"/>
                </a:cubicBezTo>
                <a:cubicBezTo>
                  <a:pt x="1467260" y="1284241"/>
                  <a:pt x="1491795" y="1281356"/>
                  <a:pt x="1450721" y="1293091"/>
                </a:cubicBezTo>
                <a:cubicBezTo>
                  <a:pt x="1438515" y="1296578"/>
                  <a:pt x="1426090" y="1299248"/>
                  <a:pt x="1413775" y="1302327"/>
                </a:cubicBezTo>
                <a:cubicBezTo>
                  <a:pt x="1377385" y="1326588"/>
                  <a:pt x="1383406" y="1326084"/>
                  <a:pt x="1330648" y="1339273"/>
                </a:cubicBezTo>
                <a:cubicBezTo>
                  <a:pt x="1318804" y="1342234"/>
                  <a:pt x="1279250" y="1351118"/>
                  <a:pt x="1265994" y="1357746"/>
                </a:cubicBezTo>
                <a:cubicBezTo>
                  <a:pt x="1256065" y="1362710"/>
                  <a:pt x="1248428" y="1371710"/>
                  <a:pt x="1238284" y="1376218"/>
                </a:cubicBezTo>
                <a:cubicBezTo>
                  <a:pt x="1220490" y="1384126"/>
                  <a:pt x="1182866" y="1394691"/>
                  <a:pt x="1182866" y="1394691"/>
                </a:cubicBezTo>
                <a:cubicBezTo>
                  <a:pt x="1164204" y="1408688"/>
                  <a:pt x="1106745" y="1452849"/>
                  <a:pt x="1090503" y="1459346"/>
                </a:cubicBezTo>
                <a:cubicBezTo>
                  <a:pt x="1069518" y="1467740"/>
                  <a:pt x="1009224" y="1492904"/>
                  <a:pt x="988903" y="1496291"/>
                </a:cubicBezTo>
                <a:lnTo>
                  <a:pt x="933484" y="1505527"/>
                </a:lnTo>
                <a:cubicBezTo>
                  <a:pt x="915011" y="1511685"/>
                  <a:pt x="894268" y="1513199"/>
                  <a:pt x="878066" y="1524000"/>
                </a:cubicBezTo>
                <a:cubicBezTo>
                  <a:pt x="842256" y="1547874"/>
                  <a:pt x="860888" y="1538963"/>
                  <a:pt x="822648" y="1551709"/>
                </a:cubicBezTo>
                <a:cubicBezTo>
                  <a:pt x="818951" y="1566499"/>
                  <a:pt x="801687" y="1639575"/>
                  <a:pt x="794939" y="1644073"/>
                </a:cubicBezTo>
                <a:lnTo>
                  <a:pt x="767230" y="1662546"/>
                </a:lnTo>
                <a:cubicBezTo>
                  <a:pt x="764151" y="1687176"/>
                  <a:pt x="762434" y="1712015"/>
                  <a:pt x="757994" y="1736437"/>
                </a:cubicBezTo>
                <a:cubicBezTo>
                  <a:pt x="756252" y="1746016"/>
                  <a:pt x="754839" y="1756544"/>
                  <a:pt x="748757" y="1764146"/>
                </a:cubicBezTo>
                <a:cubicBezTo>
                  <a:pt x="741822" y="1772814"/>
                  <a:pt x="730284" y="1776461"/>
                  <a:pt x="721048" y="1782618"/>
                </a:cubicBezTo>
                <a:cubicBezTo>
                  <a:pt x="717969" y="1794933"/>
                  <a:pt x="718853" y="1809002"/>
                  <a:pt x="711812" y="1819564"/>
                </a:cubicBezTo>
                <a:cubicBezTo>
                  <a:pt x="705655" y="1828800"/>
                  <a:pt x="691952" y="1830188"/>
                  <a:pt x="684103" y="1838037"/>
                </a:cubicBezTo>
                <a:cubicBezTo>
                  <a:pt x="622531" y="1899609"/>
                  <a:pt x="711807" y="1834962"/>
                  <a:pt x="637921" y="1884218"/>
                </a:cubicBezTo>
                <a:cubicBezTo>
                  <a:pt x="631763" y="1893454"/>
                  <a:pt x="627297" y="1904078"/>
                  <a:pt x="619448" y="1911927"/>
                </a:cubicBezTo>
                <a:cubicBezTo>
                  <a:pt x="611599" y="1919776"/>
                  <a:pt x="598674" y="1921732"/>
                  <a:pt x="591739" y="1930400"/>
                </a:cubicBezTo>
                <a:cubicBezTo>
                  <a:pt x="585657" y="1938003"/>
                  <a:pt x="590425" y="1952450"/>
                  <a:pt x="582503" y="1958109"/>
                </a:cubicBezTo>
                <a:cubicBezTo>
                  <a:pt x="566658" y="1969427"/>
                  <a:pt x="527084" y="1976582"/>
                  <a:pt x="527084" y="1976582"/>
                </a:cubicBezTo>
                <a:cubicBezTo>
                  <a:pt x="517848" y="1982740"/>
                  <a:pt x="507224" y="1987205"/>
                  <a:pt x="499375" y="1995055"/>
                </a:cubicBezTo>
                <a:cubicBezTo>
                  <a:pt x="491526" y="2002904"/>
                  <a:pt x="489571" y="2015830"/>
                  <a:pt x="480903" y="2022764"/>
                </a:cubicBezTo>
                <a:cubicBezTo>
                  <a:pt x="473301" y="2028846"/>
                  <a:pt x="462430" y="2028921"/>
                  <a:pt x="453194" y="2032000"/>
                </a:cubicBezTo>
                <a:cubicBezTo>
                  <a:pt x="434721" y="2044315"/>
                  <a:pt x="418838" y="2061925"/>
                  <a:pt x="397775" y="2068946"/>
                </a:cubicBezTo>
                <a:lnTo>
                  <a:pt x="342357" y="2087418"/>
                </a:lnTo>
                <a:cubicBezTo>
                  <a:pt x="333121" y="2090497"/>
                  <a:pt x="324093" y="2094294"/>
                  <a:pt x="314648" y="2096655"/>
                </a:cubicBezTo>
                <a:cubicBezTo>
                  <a:pt x="302333" y="2099734"/>
                  <a:pt x="289862" y="2102243"/>
                  <a:pt x="277703" y="2105891"/>
                </a:cubicBezTo>
                <a:cubicBezTo>
                  <a:pt x="259052" y="2111486"/>
                  <a:pt x="240757" y="2118206"/>
                  <a:pt x="222284" y="2124364"/>
                </a:cubicBezTo>
                <a:lnTo>
                  <a:pt x="194575" y="2133600"/>
                </a:lnTo>
                <a:lnTo>
                  <a:pt x="166866" y="2142837"/>
                </a:lnTo>
                <a:cubicBezTo>
                  <a:pt x="60613" y="2136196"/>
                  <a:pt x="34630" y="2173928"/>
                  <a:pt x="612" y="2105891"/>
                </a:cubicBezTo>
                <a:cubicBezTo>
                  <a:pt x="-765" y="2103137"/>
                  <a:pt x="612" y="2099734"/>
                  <a:pt x="612" y="20966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426186" y="2235200"/>
            <a:ext cx="4053094" cy="3545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9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1961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2114</Words>
  <Application>Microsoft Office PowerPoint</Application>
  <PresentationFormat>Custom</PresentationFormat>
  <Paragraphs>290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Banh Bao</cp:lastModifiedBy>
  <cp:revision>134</cp:revision>
  <dcterms:created xsi:type="dcterms:W3CDTF">2020-04-18T10:13:26Z</dcterms:created>
  <dcterms:modified xsi:type="dcterms:W3CDTF">2021-02-19T23:44:39Z</dcterms:modified>
</cp:coreProperties>
</file>