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6" r:id="rId1"/>
    <p:sldMasterId id="2147483728" r:id="rId2"/>
    <p:sldMasterId id="2147483740" r:id="rId3"/>
    <p:sldMasterId id="2147483752" r:id="rId4"/>
    <p:sldMasterId id="2147483788" r:id="rId5"/>
    <p:sldMasterId id="2147483800" r:id="rId6"/>
    <p:sldMasterId id="2147483812" r:id="rId7"/>
    <p:sldMasterId id="2147483824" r:id="rId8"/>
    <p:sldMasterId id="2147483884" r:id="rId9"/>
    <p:sldMasterId id="2147483920" r:id="rId10"/>
  </p:sldMasterIdLst>
  <p:notesMasterIdLst>
    <p:notesMasterId r:id="rId26"/>
  </p:notesMasterIdLst>
  <p:handoutMasterIdLst>
    <p:handoutMasterId r:id="rId27"/>
  </p:handoutMasterIdLst>
  <p:sldIdLst>
    <p:sldId id="287" r:id="rId11"/>
    <p:sldId id="283" r:id="rId12"/>
    <p:sldId id="257" r:id="rId13"/>
    <p:sldId id="271" r:id="rId14"/>
    <p:sldId id="258" r:id="rId15"/>
    <p:sldId id="273" r:id="rId16"/>
    <p:sldId id="275" r:id="rId17"/>
    <p:sldId id="279" r:id="rId18"/>
    <p:sldId id="264" r:id="rId19"/>
    <p:sldId id="265" r:id="rId20"/>
    <p:sldId id="267" r:id="rId21"/>
    <p:sldId id="286" r:id="rId22"/>
    <p:sldId id="270" r:id="rId23"/>
    <p:sldId id="268" r:id="rId24"/>
    <p:sldId id="285" r:id="rId2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800000"/>
    <a:srgbClr val="CC0000"/>
    <a:srgbClr val="003300"/>
    <a:srgbClr val="FF0000"/>
    <a:srgbClr val="FFFF00"/>
    <a:srgbClr val="00FFFF"/>
    <a:srgbClr val="000099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60" autoAdjust="0"/>
    <p:restoredTop sz="94613" autoAdjust="0"/>
  </p:normalViewPr>
  <p:slideViewPr>
    <p:cSldViewPr>
      <p:cViewPr varScale="1">
        <p:scale>
          <a:sx n="110" d="100"/>
          <a:sy n="110" d="100"/>
        </p:scale>
        <p:origin x="1650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2544" y="-96"/>
      </p:cViewPr>
      <p:guideLst>
        <p:guide orient="horz" pos="2880"/>
        <p:guide pos="2160"/>
      </p:guideLst>
    </p:cSldViewPr>
  </p:notesViewPr>
  <p:gridSpacing cx="75895" cy="7589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1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1.xml"/><Relationship Id="rId24" Type="http://schemas.openxmlformats.org/officeDocument/2006/relationships/slide" Target="slides/slide14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5.xml"/><Relationship Id="rId23" Type="http://schemas.openxmlformats.org/officeDocument/2006/relationships/slide" Target="slides/slide13.xml"/><Relationship Id="rId28" Type="http://schemas.openxmlformats.org/officeDocument/2006/relationships/presProps" Target="presProp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9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BA7E70-7C63-407D-909D-C71D40A9E6B7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294B50-FD7C-4C95-97A7-2C53D7048F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2541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F69B8672-FCE0-41B3-AA20-5A941E87DA1B}" type="datetimeFigureOut">
              <a:rPr lang="en-US"/>
              <a:pPr/>
              <a:t>10/19/2020</a:t>
            </a:fld>
            <a:endParaRPr lang="en-US"/>
          </a:p>
        </p:txBody>
      </p:sp>
      <p:sp>
        <p:nvSpPr>
          <p:cNvPr id="389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89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/>
          </a:p>
        </p:txBody>
      </p:sp>
      <p:sp>
        <p:nvSpPr>
          <p:cNvPr id="389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2868E98A-3391-4F79-AB56-D8C04673133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2517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1295400"/>
            <a:ext cx="8229600" cy="1143000"/>
          </a:xfrm>
        </p:spPr>
        <p:txBody>
          <a:bodyPr/>
          <a:lstStyle>
            <a:lvl1pPr algn="r">
              <a:defRPr sz="3600"/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711575" y="2819400"/>
            <a:ext cx="5051425" cy="1295400"/>
          </a:xfrm>
        </p:spPr>
        <p:txBody>
          <a:bodyPr/>
          <a:lstStyle>
            <a:lvl1pPr marL="0" indent="0" algn="r">
              <a:buFontTx/>
              <a:buNone/>
              <a:defRPr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53252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304800" y="64008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4043ACA5-3BA5-43A4-B997-A38478D2CF24}" type="datetimeFigureOut">
              <a:rPr lang="fr-FR" smtClean="0"/>
              <a:pPr/>
              <a:t>19/10/2020</a:t>
            </a:fld>
            <a:endParaRPr lang="fr-CA"/>
          </a:p>
        </p:txBody>
      </p:sp>
      <p:sp>
        <p:nvSpPr>
          <p:cNvPr id="53253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505200" y="64008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fr-CA"/>
          </a:p>
        </p:txBody>
      </p:sp>
      <p:sp>
        <p:nvSpPr>
          <p:cNvPr id="53254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934200" y="64008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72A222A8-A599-4E55-973A-60A868F0A293}" type="slidenum">
              <a:rPr lang="fr-CA" smtClean="0"/>
              <a:pPr/>
              <a:t>‹#›</a:t>
            </a:fld>
            <a:endParaRPr lang="fr-CA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043ACA5-3BA5-43A4-B997-A38478D2CF24}" type="datetimeFigureOut">
              <a:rPr lang="fr-FR" smtClean="0"/>
              <a:pPr/>
              <a:t>19/10/2020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A222A8-A599-4E55-973A-60A868F0A293}" type="slidenum">
              <a:rPr lang="fr-CA" smtClean="0"/>
              <a:pPr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356773922"/>
      </p:ext>
    </p:extLst>
  </p:cSld>
  <p:clrMapOvr>
    <a:masterClrMapping/>
  </p:clrMapOvr>
  <p:transition>
    <p:fade thruBlk="1"/>
  </p:transition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043ACA5-3BA5-43A4-B997-A38478D2CF24}" type="datetimeFigureOut">
              <a:rPr lang="fr-FR" smtClean="0"/>
              <a:pPr/>
              <a:t>19/10/2020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A222A8-A599-4E55-973A-60A868F0A293}" type="slidenum">
              <a:rPr lang="fr-CA" smtClean="0"/>
              <a:pPr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16069014"/>
      </p:ext>
    </p:extLst>
  </p:cSld>
  <p:clrMapOvr>
    <a:masterClrMapping/>
  </p:clrMapOvr>
  <p:transition>
    <p:fade thruBlk="1"/>
  </p:transition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52600" y="1395413"/>
            <a:ext cx="3429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0" y="1395413"/>
            <a:ext cx="3429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043ACA5-3BA5-43A4-B997-A38478D2CF24}" type="datetimeFigureOut">
              <a:rPr lang="fr-FR" smtClean="0"/>
              <a:pPr/>
              <a:t>19/10/2020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A222A8-A599-4E55-973A-60A868F0A293}" type="slidenum">
              <a:rPr lang="fr-CA" smtClean="0"/>
              <a:pPr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56999598"/>
      </p:ext>
    </p:extLst>
  </p:cSld>
  <p:clrMapOvr>
    <a:masterClrMapping/>
  </p:clrMapOvr>
  <p:transition>
    <p:fade thruBlk="1"/>
  </p:transition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043ACA5-3BA5-43A4-B997-A38478D2CF24}" type="datetimeFigureOut">
              <a:rPr lang="fr-FR" smtClean="0"/>
              <a:pPr/>
              <a:t>19/10/2020</a:t>
            </a:fld>
            <a:endParaRPr lang="fr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A222A8-A599-4E55-973A-60A868F0A293}" type="slidenum">
              <a:rPr lang="fr-CA" smtClean="0"/>
              <a:pPr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975755806"/>
      </p:ext>
    </p:extLst>
  </p:cSld>
  <p:clrMapOvr>
    <a:masterClrMapping/>
  </p:clrMapOvr>
  <p:transition>
    <p:fade thruBlk="1"/>
  </p:transition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043ACA5-3BA5-43A4-B997-A38478D2CF24}" type="datetimeFigureOut">
              <a:rPr lang="fr-FR" smtClean="0"/>
              <a:pPr/>
              <a:t>19/10/2020</a:t>
            </a:fld>
            <a:endParaRPr lang="fr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A222A8-A599-4E55-973A-60A868F0A293}" type="slidenum">
              <a:rPr lang="fr-CA" smtClean="0"/>
              <a:pPr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792504963"/>
      </p:ext>
    </p:extLst>
  </p:cSld>
  <p:clrMapOvr>
    <a:masterClrMapping/>
  </p:clrMapOvr>
  <p:transition>
    <p:fade thruBlk="1"/>
  </p:transition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043ACA5-3BA5-43A4-B997-A38478D2CF24}" type="datetimeFigureOut">
              <a:rPr lang="fr-FR" smtClean="0"/>
              <a:pPr/>
              <a:t>19/10/2020</a:t>
            </a:fld>
            <a:endParaRPr lang="fr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A222A8-A599-4E55-973A-60A868F0A293}" type="slidenum">
              <a:rPr lang="fr-CA" smtClean="0"/>
              <a:pPr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143204792"/>
      </p:ext>
    </p:extLst>
  </p:cSld>
  <p:clrMapOvr>
    <a:masterClrMapping/>
  </p:clrMapOvr>
  <p:transition>
    <p:fade thruBlk="1"/>
  </p:transition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043ACA5-3BA5-43A4-B997-A38478D2CF24}" type="datetimeFigureOut">
              <a:rPr lang="fr-FR" smtClean="0"/>
              <a:pPr/>
              <a:t>19/10/2020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A222A8-A599-4E55-973A-60A868F0A293}" type="slidenum">
              <a:rPr lang="fr-CA" smtClean="0"/>
              <a:pPr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219162391"/>
      </p:ext>
    </p:extLst>
  </p:cSld>
  <p:clrMapOvr>
    <a:masterClrMapping/>
  </p:clrMapOvr>
  <p:transition>
    <p:fade thruBlk="1"/>
  </p:transition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043ACA5-3BA5-43A4-B997-A38478D2CF24}" type="datetimeFigureOut">
              <a:rPr lang="fr-FR" smtClean="0"/>
              <a:pPr/>
              <a:t>19/10/2020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A222A8-A599-4E55-973A-60A868F0A293}" type="slidenum">
              <a:rPr lang="fr-CA" smtClean="0"/>
              <a:pPr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968401862"/>
      </p:ext>
    </p:extLst>
  </p:cSld>
  <p:clrMapOvr>
    <a:masterClrMapping/>
  </p:clrMapOvr>
  <p:transition>
    <p:fade thruBlk="1"/>
  </p:transition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043ACA5-3BA5-43A4-B997-A38478D2CF24}" type="datetimeFigureOut">
              <a:rPr lang="fr-FR" smtClean="0"/>
              <a:pPr/>
              <a:t>19/10/2020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A222A8-A599-4E55-973A-60A868F0A293}" type="slidenum">
              <a:rPr lang="fr-CA" smtClean="0"/>
              <a:pPr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607209957"/>
      </p:ext>
    </p:extLst>
  </p:cSld>
  <p:clrMapOvr>
    <a:masterClrMapping/>
  </p:clrMapOvr>
  <p:transition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19750" y="5105400"/>
            <a:ext cx="1619250" cy="144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5105400"/>
            <a:ext cx="4705350" cy="1447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10400" y="304800"/>
            <a:ext cx="1752600" cy="566261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52600" y="304800"/>
            <a:ext cx="5105400" cy="566261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043ACA5-3BA5-43A4-B997-A38478D2CF24}" type="datetimeFigureOut">
              <a:rPr lang="fr-FR" smtClean="0"/>
              <a:pPr/>
              <a:t>19/10/2020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A222A8-A599-4E55-973A-60A868F0A293}" type="slidenum">
              <a:rPr lang="fr-CA" smtClean="0"/>
              <a:pPr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38584984"/>
      </p:ext>
    </p:extLst>
  </p:cSld>
  <p:clrMapOvr>
    <a:masterClrMapping/>
  </p:clrMapOvr>
  <p:transition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642E99-953E-4416-B7A3-42367C471521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53A4F0-1C17-44E9-B681-275ED2AC0F5B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FABA34-79D5-4B56-9D12-03C4CB79B5E5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066800"/>
            <a:ext cx="40005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91100" y="1066800"/>
            <a:ext cx="40005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90E502-439E-4DC1-804F-64FB9C7D6974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6B4531-8A85-4BB9-9ED3-7449EA7B3D12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C2EAD6-3CAA-43EC-8561-C7FD48AEB98C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E01F44-4667-4CEB-A016-4F95F2F4201F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AD1FBA-2F5A-4416-9870-3F6814527D6F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E3C42E-9D8E-44FE-BC47-1DFCABAF3E0E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47F29E-AE66-4D87-8FC0-D08C03838E50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3250" y="152400"/>
            <a:ext cx="2038350" cy="6019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52400"/>
            <a:ext cx="5962650" cy="6019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7D61D8-3965-4592-9DB2-8FC084FEBE96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55A3BB-D35F-4BDC-89E5-D98FC8CD3F9B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1F3DC5-A350-4FB9-AE35-B41FF77099D5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1573C4-F084-496C-A0E1-38F69FA248A7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066800"/>
            <a:ext cx="3962400" cy="5059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0" y="1066800"/>
            <a:ext cx="3962400" cy="5059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965236-255C-4B3D-8639-2239F451017C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D5C457-4EFE-428F-9D19-D99A416EED75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D7E933-CCDC-4530-B991-284A56EEB5A5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80E83E-8958-421D-9A1B-5F952000E925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295C9A-6F6E-4F51-BE73-666AD20E0228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F14280-44A9-4688-9DED-51F2ECFD1589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37CE73-41A5-47D9-8D97-4CC98826F423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100" y="152400"/>
            <a:ext cx="2019300" cy="5973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52400"/>
            <a:ext cx="5905500" cy="5973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9DE29E-7132-442D-819D-837CA686A29C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5105400"/>
            <a:ext cx="2971800" cy="487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5105400"/>
            <a:ext cx="2971800" cy="487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1600200"/>
            <a:ext cx="2076450" cy="4876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1600200"/>
            <a:ext cx="6076950" cy="48768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5105400"/>
            <a:ext cx="2971800" cy="487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5105400"/>
            <a:ext cx="2971800" cy="487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19750" y="5105400"/>
            <a:ext cx="1619250" cy="144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5105400"/>
            <a:ext cx="4705350" cy="1447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642E99-953E-4416-B7A3-42367C471521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53A4F0-1C17-44E9-B681-275ED2AC0F5B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FABA34-79D5-4B56-9D12-03C4CB79B5E5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066800"/>
            <a:ext cx="40005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91100" y="1066800"/>
            <a:ext cx="40005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90E502-439E-4DC1-804F-64FB9C7D6974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6B4531-8A85-4BB9-9ED3-7449EA7B3D12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C2EAD6-3CAA-43EC-8561-C7FD48AEB98C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E01F44-4667-4CEB-A016-4F95F2F4201F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AD1FBA-2F5A-4416-9870-3F6814527D6F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E3C42E-9D8E-44FE-BC47-1DFCABAF3E0E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47F29E-AE66-4D87-8FC0-D08C03838E50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3250" y="152400"/>
            <a:ext cx="2038350" cy="6019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52400"/>
            <a:ext cx="5962650" cy="6019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7D61D8-3965-4592-9DB2-8FC084FEBE96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55A3BB-D35F-4BDC-89E5-D98FC8CD3F9B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1F3DC5-A350-4FB9-AE35-B41FF77099D5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1573C4-F084-496C-A0E1-38F69FA248A7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066800"/>
            <a:ext cx="3962400" cy="5059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0" y="1066800"/>
            <a:ext cx="3962400" cy="5059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965236-255C-4B3D-8639-2239F451017C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D5C457-4EFE-428F-9D19-D99A416EED75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D7E933-CCDC-4530-B991-284A56EEB5A5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80E83E-8958-421D-9A1B-5F952000E925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295C9A-6F6E-4F51-BE73-666AD20E0228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F14280-44A9-4688-9DED-51F2ECFD1589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37CE73-41A5-47D9-8D97-4CC98826F423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100" y="152400"/>
            <a:ext cx="2019300" cy="5973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52400"/>
            <a:ext cx="5905500" cy="5973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9DE29E-7132-442D-819D-837CA686A29C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1600200"/>
            <a:ext cx="2076450" cy="4876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1600200"/>
            <a:ext cx="6076950" cy="48768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2870200"/>
            <a:ext cx="8382000" cy="1016000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3962400"/>
            <a:ext cx="8382000" cy="609600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0" indent="0">
              <a:buFont typeface="Wingdings" pitchFamily="2" charset="2"/>
              <a:buNone/>
              <a:defRPr b="0">
                <a:solidFill>
                  <a:srgbClr val="000000"/>
                </a:solidFill>
              </a:defRPr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81930" name="Rectangle 10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fld id="{4043ACA5-3BA5-43A4-B997-A38478D2CF24}" type="datetimeFigureOut">
              <a:rPr lang="fr-FR" smtClean="0"/>
              <a:pPr/>
              <a:t>19/10/2020</a:t>
            </a:fld>
            <a:endParaRPr lang="fr-CA"/>
          </a:p>
        </p:txBody>
      </p:sp>
      <p:sp>
        <p:nvSpPr>
          <p:cNvPr id="81931" name="Rectangle 11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fr-CA"/>
          </a:p>
        </p:txBody>
      </p:sp>
      <p:sp>
        <p:nvSpPr>
          <p:cNvPr id="81932" name="Rectangle 12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72A222A8-A599-4E55-973A-60A868F0A293}" type="slidenum">
              <a:rPr lang="fr-CA" smtClean="0"/>
              <a:pPr/>
              <a:t>‹#›</a:t>
            </a:fld>
            <a:endParaRPr lang="fr-CA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043ACA5-3BA5-43A4-B997-A38478D2CF24}" type="datetimeFigureOut">
              <a:rPr lang="fr-FR" smtClean="0"/>
              <a:pPr/>
              <a:t>19/10/2020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A222A8-A599-4E55-973A-60A868F0A293}" type="slidenum">
              <a:rPr lang="fr-CA" smtClean="0"/>
              <a:pPr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359634065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043ACA5-3BA5-43A4-B997-A38478D2CF24}" type="datetimeFigureOut">
              <a:rPr lang="fr-FR" smtClean="0"/>
              <a:pPr/>
              <a:t>19/10/2020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A222A8-A599-4E55-973A-60A868F0A293}" type="slidenum">
              <a:rPr lang="fr-CA" smtClean="0"/>
              <a:pPr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455404587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1828800"/>
            <a:ext cx="43053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43053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043ACA5-3BA5-43A4-B997-A38478D2CF24}" type="datetimeFigureOut">
              <a:rPr lang="fr-FR" smtClean="0"/>
              <a:pPr/>
              <a:t>19/10/2020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A222A8-A599-4E55-973A-60A868F0A293}" type="slidenum">
              <a:rPr lang="fr-CA" smtClean="0"/>
              <a:pPr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491125112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043ACA5-3BA5-43A4-B997-A38478D2CF24}" type="datetimeFigureOut">
              <a:rPr lang="fr-FR" smtClean="0"/>
              <a:pPr/>
              <a:t>19/10/2020</a:t>
            </a:fld>
            <a:endParaRPr lang="fr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A222A8-A599-4E55-973A-60A868F0A293}" type="slidenum">
              <a:rPr lang="fr-CA" smtClean="0"/>
              <a:pPr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65003037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043ACA5-3BA5-43A4-B997-A38478D2CF24}" type="datetimeFigureOut">
              <a:rPr lang="fr-FR" smtClean="0"/>
              <a:pPr/>
              <a:t>19/10/2020</a:t>
            </a:fld>
            <a:endParaRPr lang="fr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A222A8-A599-4E55-973A-60A868F0A293}" type="slidenum">
              <a:rPr lang="fr-CA" smtClean="0"/>
              <a:pPr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80290004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043ACA5-3BA5-43A4-B997-A38478D2CF24}" type="datetimeFigureOut">
              <a:rPr lang="fr-FR" smtClean="0"/>
              <a:pPr/>
              <a:t>19/10/2020</a:t>
            </a:fld>
            <a:endParaRPr lang="fr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A222A8-A599-4E55-973A-60A868F0A293}" type="slidenum">
              <a:rPr lang="fr-CA" smtClean="0"/>
              <a:pPr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966382575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043ACA5-3BA5-43A4-B997-A38478D2CF24}" type="datetimeFigureOut">
              <a:rPr lang="fr-FR" smtClean="0"/>
              <a:pPr/>
              <a:t>19/10/2020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A222A8-A599-4E55-973A-60A868F0A293}" type="slidenum">
              <a:rPr lang="fr-CA" smtClean="0"/>
              <a:pPr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157381372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043ACA5-3BA5-43A4-B997-A38478D2CF24}" type="datetimeFigureOut">
              <a:rPr lang="fr-FR" smtClean="0"/>
              <a:pPr/>
              <a:t>19/10/2020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A222A8-A599-4E55-973A-60A868F0A293}" type="slidenum">
              <a:rPr lang="fr-CA" smtClean="0"/>
              <a:pPr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581432988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043ACA5-3BA5-43A4-B997-A38478D2CF24}" type="datetimeFigureOut">
              <a:rPr lang="fr-FR" smtClean="0"/>
              <a:pPr/>
              <a:t>19/10/2020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A222A8-A599-4E55-973A-60A868F0A293}" type="slidenum">
              <a:rPr lang="fr-CA" smtClean="0"/>
              <a:pPr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935959787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228600"/>
            <a:ext cx="2190750" cy="6400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228600"/>
            <a:ext cx="6419850" cy="6400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043ACA5-3BA5-43A4-B997-A38478D2CF24}" type="datetimeFigureOut">
              <a:rPr lang="fr-FR" smtClean="0"/>
              <a:pPr/>
              <a:t>19/10/2020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A222A8-A599-4E55-973A-60A868F0A293}" type="slidenum">
              <a:rPr lang="fr-CA" smtClean="0"/>
              <a:pPr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166459906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7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02.xml"/><Relationship Id="rId7" Type="http://schemas.openxmlformats.org/officeDocument/2006/relationships/slideLayout" Target="../slideLayouts/slideLayout106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1.xml"/><Relationship Id="rId1" Type="http://schemas.openxmlformats.org/officeDocument/2006/relationships/slideLayout" Target="../slideLayouts/slideLayout100.xml"/><Relationship Id="rId6" Type="http://schemas.openxmlformats.org/officeDocument/2006/relationships/slideLayout" Target="../slideLayouts/slideLayout105.xml"/><Relationship Id="rId11" Type="http://schemas.openxmlformats.org/officeDocument/2006/relationships/slideLayout" Target="../slideLayouts/slideLayout110.xml"/><Relationship Id="rId5" Type="http://schemas.openxmlformats.org/officeDocument/2006/relationships/slideLayout" Target="../slideLayouts/slideLayout104.xml"/><Relationship Id="rId10" Type="http://schemas.openxmlformats.org/officeDocument/2006/relationships/slideLayout" Target="../slideLayouts/slideLayout109.xml"/><Relationship Id="rId4" Type="http://schemas.openxmlformats.org/officeDocument/2006/relationships/slideLayout" Target="../slideLayouts/slideLayout103.xml"/><Relationship Id="rId9" Type="http://schemas.openxmlformats.org/officeDocument/2006/relationships/slideLayout" Target="../slideLayouts/slideLayout108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6.xml"/><Relationship Id="rId3" Type="http://schemas.openxmlformats.org/officeDocument/2006/relationships/slideLayout" Target="../slideLayouts/slideLayout91.xml"/><Relationship Id="rId7" Type="http://schemas.openxmlformats.org/officeDocument/2006/relationships/slideLayout" Target="../slideLayouts/slideLayout95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0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11" Type="http://schemas.openxmlformats.org/officeDocument/2006/relationships/slideLayout" Target="../slideLayouts/slideLayout99.xml"/><Relationship Id="rId5" Type="http://schemas.openxmlformats.org/officeDocument/2006/relationships/slideLayout" Target="../slideLayouts/slideLayout93.xml"/><Relationship Id="rId10" Type="http://schemas.openxmlformats.org/officeDocument/2006/relationships/slideLayout" Target="../slideLayouts/slideLayout98.xml"/><Relationship Id="rId4" Type="http://schemas.openxmlformats.org/officeDocument/2006/relationships/slideLayout" Target="../slideLayouts/slideLayout92.xml"/><Relationship Id="rId9" Type="http://schemas.openxmlformats.org/officeDocument/2006/relationships/slideLayout" Target="../slideLayouts/slideLayout9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5638800"/>
            <a:ext cx="6477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FF3300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Restaurant Template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43000" y="5105400"/>
            <a:ext cx="60960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FF330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Your Subtitle Goes Here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p:txStyles>
    <p:titleStyle>
      <a:lvl1pPr algn="r" rtl="0" eaLnBrk="1" fontAlgn="base" hangingPunct="1">
        <a:spcBef>
          <a:spcPct val="0"/>
        </a:spcBef>
        <a:spcAft>
          <a:spcPct val="0"/>
        </a:spcAft>
        <a:defRPr sz="5000" b="1">
          <a:solidFill>
            <a:schemeClr val="bg1"/>
          </a:solidFill>
          <a:latin typeface="+mj-lt"/>
          <a:ea typeface="+mj-ea"/>
          <a:cs typeface="+mj-cs"/>
        </a:defRPr>
      </a:lvl1pPr>
      <a:lvl2pPr algn="r" rtl="0" eaLnBrk="1" fontAlgn="base" hangingPunct="1">
        <a:spcBef>
          <a:spcPct val="0"/>
        </a:spcBef>
        <a:spcAft>
          <a:spcPct val="0"/>
        </a:spcAft>
        <a:defRPr sz="5000" b="1">
          <a:solidFill>
            <a:schemeClr val="bg1"/>
          </a:solidFill>
          <a:latin typeface="Apple Garamond" pitchFamily="2" charset="0"/>
        </a:defRPr>
      </a:lvl2pPr>
      <a:lvl3pPr algn="r" rtl="0" eaLnBrk="1" fontAlgn="base" hangingPunct="1">
        <a:spcBef>
          <a:spcPct val="0"/>
        </a:spcBef>
        <a:spcAft>
          <a:spcPct val="0"/>
        </a:spcAft>
        <a:defRPr sz="5000" b="1">
          <a:solidFill>
            <a:schemeClr val="bg1"/>
          </a:solidFill>
          <a:latin typeface="Apple Garamond" pitchFamily="2" charset="0"/>
        </a:defRPr>
      </a:lvl3pPr>
      <a:lvl4pPr algn="r" rtl="0" eaLnBrk="1" fontAlgn="base" hangingPunct="1">
        <a:spcBef>
          <a:spcPct val="0"/>
        </a:spcBef>
        <a:spcAft>
          <a:spcPct val="0"/>
        </a:spcAft>
        <a:defRPr sz="5000" b="1">
          <a:solidFill>
            <a:schemeClr val="bg1"/>
          </a:solidFill>
          <a:latin typeface="Apple Garamond" pitchFamily="2" charset="0"/>
        </a:defRPr>
      </a:lvl4pPr>
      <a:lvl5pPr algn="r" rtl="0" eaLnBrk="1" fontAlgn="base" hangingPunct="1">
        <a:spcBef>
          <a:spcPct val="0"/>
        </a:spcBef>
        <a:spcAft>
          <a:spcPct val="0"/>
        </a:spcAft>
        <a:defRPr sz="5000" b="1">
          <a:solidFill>
            <a:schemeClr val="bg1"/>
          </a:solidFill>
          <a:latin typeface="Apple Garamond" pitchFamily="2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5000" b="1">
          <a:solidFill>
            <a:schemeClr val="bg1"/>
          </a:solidFill>
          <a:latin typeface="Apple Garamond" pitchFamily="2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5000" b="1">
          <a:solidFill>
            <a:schemeClr val="bg1"/>
          </a:solidFill>
          <a:latin typeface="Apple Garamond" pitchFamily="2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5000" b="1">
          <a:solidFill>
            <a:schemeClr val="bg1"/>
          </a:solidFill>
          <a:latin typeface="Apple Garamond" pitchFamily="2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5000" b="1">
          <a:solidFill>
            <a:schemeClr val="bg1"/>
          </a:solidFill>
          <a:latin typeface="Apple Garamond" pitchFamily="2" charset="0"/>
        </a:defRPr>
      </a:lvl9pPr>
    </p:titleStyle>
    <p:bodyStyle>
      <a:lvl1pPr marL="342900" indent="-342900" algn="r" rtl="0" eaLnBrk="1" fontAlgn="base" hangingPunct="1">
        <a:spcBef>
          <a:spcPct val="20000"/>
        </a:spcBef>
        <a:spcAft>
          <a:spcPct val="0"/>
        </a:spcAft>
        <a:buChar char="•"/>
        <a:defRPr sz="3000">
          <a:solidFill>
            <a:srgbClr val="800000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Arial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52600" y="304800"/>
            <a:ext cx="70104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52600" y="1395413"/>
            <a:ext cx="70104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 Second level</a:t>
            </a:r>
          </a:p>
        </p:txBody>
      </p:sp>
      <p:sp>
        <p:nvSpPr>
          <p:cNvPr id="522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905000" y="6400800"/>
            <a:ext cx="1371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defRPr sz="1400"/>
            </a:lvl1pPr>
          </a:lstStyle>
          <a:p>
            <a:endParaRPr lang="en-US" altLang="en-US"/>
          </a:p>
        </p:txBody>
      </p:sp>
      <p:sp>
        <p:nvSpPr>
          <p:cNvPr id="522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316413" y="6400800"/>
            <a:ext cx="20843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spcBef>
                <a:spcPct val="0"/>
              </a:spcBef>
              <a:defRPr sz="1400"/>
            </a:lvl1pPr>
          </a:lstStyle>
          <a:p>
            <a:endParaRPr lang="en-US" altLang="en-US"/>
          </a:p>
        </p:txBody>
      </p:sp>
      <p:sp>
        <p:nvSpPr>
          <p:cNvPr id="522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91400" y="6400800"/>
            <a:ext cx="1371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defRPr sz="1400"/>
            </a:lvl1pPr>
          </a:lstStyle>
          <a:p>
            <a:fld id="{1DB42BAC-1BA8-4EE8-8105-ACA6D1A3837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1" r:id="rId1"/>
    <p:sldLayoutId id="2147483922" r:id="rId2"/>
    <p:sldLayoutId id="2147483923" r:id="rId3"/>
    <p:sldLayoutId id="2147483924" r:id="rId4"/>
    <p:sldLayoutId id="2147483925" r:id="rId5"/>
    <p:sldLayoutId id="2147483926" r:id="rId6"/>
    <p:sldLayoutId id="2147483927" r:id="rId7"/>
    <p:sldLayoutId id="2147483928" r:id="rId8"/>
    <p:sldLayoutId id="2147483929" r:id="rId9"/>
    <p:sldLayoutId id="2147483930" r:id="rId10"/>
    <p:sldLayoutId id="2147483931" r:id="rId11"/>
  </p:sldLayoutIdLst>
  <p:transition>
    <p:fade thruBlk="1"/>
  </p:transition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6666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6666"/>
          </a:solidFill>
          <a:latin typeface="Tahom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6666"/>
          </a:solidFill>
          <a:latin typeface="Tahom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6666"/>
          </a:solidFill>
          <a:latin typeface="Tahom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6666"/>
          </a:solidFill>
          <a:latin typeface="Tahom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6666"/>
          </a:solidFill>
          <a:latin typeface="Tahom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6666"/>
          </a:solidFill>
          <a:latin typeface="Tahom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6666"/>
          </a:solidFill>
          <a:latin typeface="Tahom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6666"/>
          </a:solidFill>
          <a:latin typeface="Tahoma" pitchFamily="34" charset="0"/>
        </a:defRPr>
      </a:lvl9pPr>
    </p:titleStyle>
    <p:bodyStyle>
      <a:lvl1pPr marL="342900" indent="-342900" algn="l" rtl="0" eaLnBrk="1" fontAlgn="base" hangingPunct="1">
        <a:spcBef>
          <a:spcPct val="5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Ø"/>
        <a:defRPr sz="2200" i="1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152400"/>
            <a:ext cx="67818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1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Place Your Topic Here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066800"/>
            <a:ext cx="81534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MY" smtClean="0"/>
              <a:t>Your Description Goes Here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effectLst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effectLst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effectLst/>
              </a:defRPr>
            </a:lvl1pPr>
          </a:lstStyle>
          <a:p>
            <a:pPr>
              <a:defRPr/>
            </a:pPr>
            <a:fld id="{CEF5C7F8-2FE4-4EB7-8FED-C9D7409E1BAB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pple Garamond" pitchFamily="2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pple Garamond" pitchFamily="2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pple Garamond" pitchFamily="2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pple Garamond" pitchFamily="2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pple Garamond" pitchFamily="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pple Garamond" pitchFamily="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pple Garamond" pitchFamily="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pple Garamond" pitchFamily="2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Arial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43000" y="152400"/>
            <a:ext cx="6858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Place Your Topic Here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066800"/>
            <a:ext cx="8077200" cy="5059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MY" smtClean="0"/>
              <a:t>Your Description Goes Here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effectLst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effectLst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effectLst/>
              </a:defRPr>
            </a:lvl1pPr>
          </a:lstStyle>
          <a:p>
            <a:pPr>
              <a:defRPr/>
            </a:pPr>
            <a:fld id="{34310784-E994-4F5E-BF4A-2BC93CB83239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  <p:sldLayoutId id="2147483742" r:id="rId2"/>
    <p:sldLayoutId id="2147483743" r:id="rId3"/>
    <p:sldLayoutId id="2147483744" r:id="rId4"/>
    <p:sldLayoutId id="2147483745" r:id="rId5"/>
    <p:sldLayoutId id="2147483746" r:id="rId6"/>
    <p:sldLayoutId id="2147483747" r:id="rId7"/>
    <p:sldLayoutId id="2147483748" r:id="rId8"/>
    <p:sldLayoutId id="2147483749" r:id="rId9"/>
    <p:sldLayoutId id="2147483750" r:id="rId10"/>
    <p:sldLayoutId id="214748375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pple Garamond" pitchFamily="2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pple Garamond" pitchFamily="2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pple Garamond" pitchFamily="2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pple Garamond" pitchFamily="2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pple Garamond" pitchFamily="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pple Garamond" pitchFamily="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pple Garamond" pitchFamily="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pple Garamond" pitchFamily="2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Arial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5638800"/>
            <a:ext cx="6858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FF3300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Transitional Page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  <p:sldLayoutId id="2147483760" r:id="rId8"/>
    <p:sldLayoutId id="2147483761" r:id="rId9"/>
    <p:sldLayoutId id="2147483762" r:id="rId10"/>
    <p:sldLayoutId id="2147483763" r:id="rId11"/>
  </p:sldLayoutIdLst>
  <p:txStyles>
    <p:titleStyle>
      <a:lvl1pPr algn="r" rtl="0" eaLnBrk="1" fontAlgn="base" hangingPunct="1">
        <a:spcBef>
          <a:spcPct val="0"/>
        </a:spcBef>
        <a:spcAft>
          <a:spcPct val="0"/>
        </a:spcAft>
        <a:defRPr sz="5000" b="1">
          <a:solidFill>
            <a:schemeClr val="bg1"/>
          </a:solidFill>
          <a:latin typeface="+mj-lt"/>
          <a:ea typeface="+mj-ea"/>
          <a:cs typeface="+mj-cs"/>
        </a:defRPr>
      </a:lvl1pPr>
      <a:lvl2pPr algn="r" rtl="0" eaLnBrk="1" fontAlgn="base" hangingPunct="1">
        <a:spcBef>
          <a:spcPct val="0"/>
        </a:spcBef>
        <a:spcAft>
          <a:spcPct val="0"/>
        </a:spcAft>
        <a:defRPr sz="5000" b="1">
          <a:solidFill>
            <a:schemeClr val="bg1"/>
          </a:solidFill>
          <a:latin typeface="Apple Garamond" pitchFamily="2" charset="0"/>
        </a:defRPr>
      </a:lvl2pPr>
      <a:lvl3pPr algn="r" rtl="0" eaLnBrk="1" fontAlgn="base" hangingPunct="1">
        <a:spcBef>
          <a:spcPct val="0"/>
        </a:spcBef>
        <a:spcAft>
          <a:spcPct val="0"/>
        </a:spcAft>
        <a:defRPr sz="5000" b="1">
          <a:solidFill>
            <a:schemeClr val="bg1"/>
          </a:solidFill>
          <a:latin typeface="Apple Garamond" pitchFamily="2" charset="0"/>
        </a:defRPr>
      </a:lvl3pPr>
      <a:lvl4pPr algn="r" rtl="0" eaLnBrk="1" fontAlgn="base" hangingPunct="1">
        <a:spcBef>
          <a:spcPct val="0"/>
        </a:spcBef>
        <a:spcAft>
          <a:spcPct val="0"/>
        </a:spcAft>
        <a:defRPr sz="5000" b="1">
          <a:solidFill>
            <a:schemeClr val="bg1"/>
          </a:solidFill>
          <a:latin typeface="Apple Garamond" pitchFamily="2" charset="0"/>
        </a:defRPr>
      </a:lvl4pPr>
      <a:lvl5pPr algn="r" rtl="0" eaLnBrk="1" fontAlgn="base" hangingPunct="1">
        <a:spcBef>
          <a:spcPct val="0"/>
        </a:spcBef>
        <a:spcAft>
          <a:spcPct val="0"/>
        </a:spcAft>
        <a:defRPr sz="5000" b="1">
          <a:solidFill>
            <a:schemeClr val="bg1"/>
          </a:solidFill>
          <a:latin typeface="Apple Garamond" pitchFamily="2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5000" b="1">
          <a:solidFill>
            <a:schemeClr val="bg1"/>
          </a:solidFill>
          <a:latin typeface="Apple Garamond" pitchFamily="2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5000" b="1">
          <a:solidFill>
            <a:schemeClr val="bg1"/>
          </a:solidFill>
          <a:latin typeface="Apple Garamond" pitchFamily="2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5000" b="1">
          <a:solidFill>
            <a:schemeClr val="bg1"/>
          </a:solidFill>
          <a:latin typeface="Apple Garamond" pitchFamily="2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5000" b="1">
          <a:solidFill>
            <a:schemeClr val="bg1"/>
          </a:solidFill>
          <a:latin typeface="Apple Garamond" pitchFamily="2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5638800"/>
            <a:ext cx="6477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FF3300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Restaurant Template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43000" y="5105400"/>
            <a:ext cx="60960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FF330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Your Subtitle Goes Here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9" r:id="rId1"/>
    <p:sldLayoutId id="2147483790" r:id="rId2"/>
    <p:sldLayoutId id="2147483791" r:id="rId3"/>
    <p:sldLayoutId id="2147483792" r:id="rId4"/>
    <p:sldLayoutId id="2147483793" r:id="rId5"/>
    <p:sldLayoutId id="2147483794" r:id="rId6"/>
    <p:sldLayoutId id="2147483795" r:id="rId7"/>
    <p:sldLayoutId id="2147483796" r:id="rId8"/>
    <p:sldLayoutId id="2147483797" r:id="rId9"/>
    <p:sldLayoutId id="2147483798" r:id="rId10"/>
    <p:sldLayoutId id="2147483799" r:id="rId11"/>
  </p:sldLayoutIdLst>
  <p:txStyles>
    <p:titleStyle>
      <a:lvl1pPr algn="r" rtl="0" eaLnBrk="1" fontAlgn="base" hangingPunct="1">
        <a:spcBef>
          <a:spcPct val="0"/>
        </a:spcBef>
        <a:spcAft>
          <a:spcPct val="0"/>
        </a:spcAft>
        <a:defRPr sz="5000" b="1">
          <a:solidFill>
            <a:schemeClr val="bg1"/>
          </a:solidFill>
          <a:latin typeface="+mj-lt"/>
          <a:ea typeface="+mj-ea"/>
          <a:cs typeface="+mj-cs"/>
        </a:defRPr>
      </a:lvl1pPr>
      <a:lvl2pPr algn="r" rtl="0" eaLnBrk="1" fontAlgn="base" hangingPunct="1">
        <a:spcBef>
          <a:spcPct val="0"/>
        </a:spcBef>
        <a:spcAft>
          <a:spcPct val="0"/>
        </a:spcAft>
        <a:defRPr sz="5000" b="1">
          <a:solidFill>
            <a:schemeClr val="bg1"/>
          </a:solidFill>
          <a:latin typeface="Apple Garamond" pitchFamily="2" charset="0"/>
        </a:defRPr>
      </a:lvl2pPr>
      <a:lvl3pPr algn="r" rtl="0" eaLnBrk="1" fontAlgn="base" hangingPunct="1">
        <a:spcBef>
          <a:spcPct val="0"/>
        </a:spcBef>
        <a:spcAft>
          <a:spcPct val="0"/>
        </a:spcAft>
        <a:defRPr sz="5000" b="1">
          <a:solidFill>
            <a:schemeClr val="bg1"/>
          </a:solidFill>
          <a:latin typeface="Apple Garamond" pitchFamily="2" charset="0"/>
        </a:defRPr>
      </a:lvl3pPr>
      <a:lvl4pPr algn="r" rtl="0" eaLnBrk="1" fontAlgn="base" hangingPunct="1">
        <a:spcBef>
          <a:spcPct val="0"/>
        </a:spcBef>
        <a:spcAft>
          <a:spcPct val="0"/>
        </a:spcAft>
        <a:defRPr sz="5000" b="1">
          <a:solidFill>
            <a:schemeClr val="bg1"/>
          </a:solidFill>
          <a:latin typeface="Apple Garamond" pitchFamily="2" charset="0"/>
        </a:defRPr>
      </a:lvl4pPr>
      <a:lvl5pPr algn="r" rtl="0" eaLnBrk="1" fontAlgn="base" hangingPunct="1">
        <a:spcBef>
          <a:spcPct val="0"/>
        </a:spcBef>
        <a:spcAft>
          <a:spcPct val="0"/>
        </a:spcAft>
        <a:defRPr sz="5000" b="1">
          <a:solidFill>
            <a:schemeClr val="bg1"/>
          </a:solidFill>
          <a:latin typeface="Apple Garamond" pitchFamily="2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5000" b="1">
          <a:solidFill>
            <a:schemeClr val="bg1"/>
          </a:solidFill>
          <a:latin typeface="Apple Garamond" pitchFamily="2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5000" b="1">
          <a:solidFill>
            <a:schemeClr val="bg1"/>
          </a:solidFill>
          <a:latin typeface="Apple Garamond" pitchFamily="2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5000" b="1">
          <a:solidFill>
            <a:schemeClr val="bg1"/>
          </a:solidFill>
          <a:latin typeface="Apple Garamond" pitchFamily="2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5000" b="1">
          <a:solidFill>
            <a:schemeClr val="bg1"/>
          </a:solidFill>
          <a:latin typeface="Apple Garamond" pitchFamily="2" charset="0"/>
        </a:defRPr>
      </a:lvl9pPr>
    </p:titleStyle>
    <p:bodyStyle>
      <a:lvl1pPr marL="342900" indent="-342900" algn="r" rtl="0" eaLnBrk="1" fontAlgn="base" hangingPunct="1">
        <a:spcBef>
          <a:spcPct val="20000"/>
        </a:spcBef>
        <a:spcAft>
          <a:spcPct val="0"/>
        </a:spcAft>
        <a:buChar char="•"/>
        <a:defRPr sz="3000">
          <a:solidFill>
            <a:srgbClr val="800000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Arial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152400"/>
            <a:ext cx="67818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1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Place Your Topic Here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066800"/>
            <a:ext cx="81534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MY" smtClean="0"/>
              <a:t>Your Description Goes Here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effectLst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effectLst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effectLst/>
              </a:defRPr>
            </a:lvl1pPr>
          </a:lstStyle>
          <a:p>
            <a:pPr>
              <a:defRPr/>
            </a:pPr>
            <a:fld id="{CEF5C7F8-2FE4-4EB7-8FED-C9D7409E1BAB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1" r:id="rId1"/>
    <p:sldLayoutId id="2147483802" r:id="rId2"/>
    <p:sldLayoutId id="2147483803" r:id="rId3"/>
    <p:sldLayoutId id="2147483804" r:id="rId4"/>
    <p:sldLayoutId id="2147483805" r:id="rId5"/>
    <p:sldLayoutId id="2147483806" r:id="rId6"/>
    <p:sldLayoutId id="2147483807" r:id="rId7"/>
    <p:sldLayoutId id="2147483808" r:id="rId8"/>
    <p:sldLayoutId id="2147483809" r:id="rId9"/>
    <p:sldLayoutId id="2147483810" r:id="rId10"/>
    <p:sldLayoutId id="214748381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pple Garamond" pitchFamily="2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pple Garamond" pitchFamily="2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pple Garamond" pitchFamily="2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pple Garamond" pitchFamily="2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pple Garamond" pitchFamily="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pple Garamond" pitchFamily="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pple Garamond" pitchFamily="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pple Garamond" pitchFamily="2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Arial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43000" y="152400"/>
            <a:ext cx="6858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Place Your Topic Here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066800"/>
            <a:ext cx="8077200" cy="5059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MY" smtClean="0"/>
              <a:t>Your Description Goes Here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effectLst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effectLst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effectLst/>
              </a:defRPr>
            </a:lvl1pPr>
          </a:lstStyle>
          <a:p>
            <a:pPr>
              <a:defRPr/>
            </a:pPr>
            <a:fld id="{34310784-E994-4F5E-BF4A-2BC93CB83239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3" r:id="rId1"/>
    <p:sldLayoutId id="2147483814" r:id="rId2"/>
    <p:sldLayoutId id="2147483815" r:id="rId3"/>
    <p:sldLayoutId id="2147483816" r:id="rId4"/>
    <p:sldLayoutId id="2147483817" r:id="rId5"/>
    <p:sldLayoutId id="2147483818" r:id="rId6"/>
    <p:sldLayoutId id="2147483819" r:id="rId7"/>
    <p:sldLayoutId id="2147483820" r:id="rId8"/>
    <p:sldLayoutId id="2147483821" r:id="rId9"/>
    <p:sldLayoutId id="2147483822" r:id="rId10"/>
    <p:sldLayoutId id="2147483823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pple Garamond" pitchFamily="2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pple Garamond" pitchFamily="2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pple Garamond" pitchFamily="2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pple Garamond" pitchFamily="2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pple Garamond" pitchFamily="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pple Garamond" pitchFamily="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pple Garamond" pitchFamily="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pple Garamond" pitchFamily="2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Arial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5638800"/>
            <a:ext cx="6858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FF3300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Transitional Page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5" r:id="rId1"/>
    <p:sldLayoutId id="2147483826" r:id="rId2"/>
    <p:sldLayoutId id="2147483827" r:id="rId3"/>
    <p:sldLayoutId id="2147483828" r:id="rId4"/>
    <p:sldLayoutId id="2147483829" r:id="rId5"/>
    <p:sldLayoutId id="2147483830" r:id="rId6"/>
    <p:sldLayoutId id="2147483831" r:id="rId7"/>
    <p:sldLayoutId id="2147483832" r:id="rId8"/>
    <p:sldLayoutId id="2147483833" r:id="rId9"/>
    <p:sldLayoutId id="2147483834" r:id="rId10"/>
    <p:sldLayoutId id="2147483835" r:id="rId11"/>
  </p:sldLayoutIdLst>
  <p:txStyles>
    <p:titleStyle>
      <a:lvl1pPr algn="r" rtl="0" eaLnBrk="1" fontAlgn="base" hangingPunct="1">
        <a:spcBef>
          <a:spcPct val="0"/>
        </a:spcBef>
        <a:spcAft>
          <a:spcPct val="0"/>
        </a:spcAft>
        <a:defRPr sz="5000" b="1">
          <a:solidFill>
            <a:schemeClr val="bg1"/>
          </a:solidFill>
          <a:latin typeface="+mj-lt"/>
          <a:ea typeface="+mj-ea"/>
          <a:cs typeface="+mj-cs"/>
        </a:defRPr>
      </a:lvl1pPr>
      <a:lvl2pPr algn="r" rtl="0" eaLnBrk="1" fontAlgn="base" hangingPunct="1">
        <a:spcBef>
          <a:spcPct val="0"/>
        </a:spcBef>
        <a:spcAft>
          <a:spcPct val="0"/>
        </a:spcAft>
        <a:defRPr sz="5000" b="1">
          <a:solidFill>
            <a:schemeClr val="bg1"/>
          </a:solidFill>
          <a:latin typeface="Apple Garamond" pitchFamily="2" charset="0"/>
        </a:defRPr>
      </a:lvl2pPr>
      <a:lvl3pPr algn="r" rtl="0" eaLnBrk="1" fontAlgn="base" hangingPunct="1">
        <a:spcBef>
          <a:spcPct val="0"/>
        </a:spcBef>
        <a:spcAft>
          <a:spcPct val="0"/>
        </a:spcAft>
        <a:defRPr sz="5000" b="1">
          <a:solidFill>
            <a:schemeClr val="bg1"/>
          </a:solidFill>
          <a:latin typeface="Apple Garamond" pitchFamily="2" charset="0"/>
        </a:defRPr>
      </a:lvl3pPr>
      <a:lvl4pPr algn="r" rtl="0" eaLnBrk="1" fontAlgn="base" hangingPunct="1">
        <a:spcBef>
          <a:spcPct val="0"/>
        </a:spcBef>
        <a:spcAft>
          <a:spcPct val="0"/>
        </a:spcAft>
        <a:defRPr sz="5000" b="1">
          <a:solidFill>
            <a:schemeClr val="bg1"/>
          </a:solidFill>
          <a:latin typeface="Apple Garamond" pitchFamily="2" charset="0"/>
        </a:defRPr>
      </a:lvl4pPr>
      <a:lvl5pPr algn="r" rtl="0" eaLnBrk="1" fontAlgn="base" hangingPunct="1">
        <a:spcBef>
          <a:spcPct val="0"/>
        </a:spcBef>
        <a:spcAft>
          <a:spcPct val="0"/>
        </a:spcAft>
        <a:defRPr sz="5000" b="1">
          <a:solidFill>
            <a:schemeClr val="bg1"/>
          </a:solidFill>
          <a:latin typeface="Apple Garamond" pitchFamily="2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5000" b="1">
          <a:solidFill>
            <a:schemeClr val="bg1"/>
          </a:solidFill>
          <a:latin typeface="Apple Garamond" pitchFamily="2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5000" b="1">
          <a:solidFill>
            <a:schemeClr val="bg1"/>
          </a:solidFill>
          <a:latin typeface="Apple Garamond" pitchFamily="2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5000" b="1">
          <a:solidFill>
            <a:schemeClr val="bg1"/>
          </a:solidFill>
          <a:latin typeface="Apple Garamond" pitchFamily="2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5000" b="1">
          <a:solidFill>
            <a:schemeClr val="bg1"/>
          </a:solidFill>
          <a:latin typeface="Apple Garamond" pitchFamily="2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228600"/>
            <a:ext cx="8763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title style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2400" y="1828800"/>
            <a:ext cx="8763000" cy="48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>
                      <a:alpha val="50000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8090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8090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8090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E76C207-DE42-479F-B7C2-D5B2911CB98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5" r:id="rId1"/>
    <p:sldLayoutId id="2147483886" r:id="rId2"/>
    <p:sldLayoutId id="2147483887" r:id="rId3"/>
    <p:sldLayoutId id="2147483888" r:id="rId4"/>
    <p:sldLayoutId id="2147483889" r:id="rId5"/>
    <p:sldLayoutId id="2147483890" r:id="rId6"/>
    <p:sldLayoutId id="2147483891" r:id="rId7"/>
    <p:sldLayoutId id="2147483892" r:id="rId8"/>
    <p:sldLayoutId id="2147483893" r:id="rId9"/>
    <p:sldLayoutId id="2147483894" r:id="rId10"/>
    <p:sldLayoutId id="2147483895" r:id="rId11"/>
  </p:sldLayoutIdLst>
  <p:transition>
    <p:fade thruBlk="1"/>
  </p:transition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tx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tx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tx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8000"/>
        </a:buClr>
        <a:buSzPct val="75000"/>
        <a:buFont typeface="Wingdings" pitchFamily="2" charset="2"/>
        <a:buChar char="l"/>
        <a:defRPr kumimoji="1" sz="32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08000"/>
        </a:buClr>
        <a:buSzPct val="75000"/>
        <a:buFont typeface="Wingdings" pitchFamily="2" charset="2"/>
        <a:buChar char="l"/>
        <a:defRPr kumimoji="1" sz="2800" b="1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008000"/>
        </a:buClr>
        <a:buSzPct val="75000"/>
        <a:buFont typeface="Wingdings" pitchFamily="2" charset="2"/>
        <a:buChar char="l"/>
        <a:defRPr kumimoji="1" sz="2400" b="1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008000"/>
        </a:buClr>
        <a:buSzPct val="75000"/>
        <a:buFont typeface="Wingdings" pitchFamily="2" charset="2"/>
        <a:buChar char="l"/>
        <a:defRPr kumimoji="1" sz="2000" b="1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008000"/>
        </a:buClr>
        <a:buSzPct val="75000"/>
        <a:buFont typeface="Wingdings" pitchFamily="2" charset="2"/>
        <a:buChar char="l"/>
        <a:defRPr kumimoji="1" sz="2000" b="1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008000"/>
        </a:buClr>
        <a:buSzPct val="75000"/>
        <a:buFont typeface="Wingdings" pitchFamily="2" charset="2"/>
        <a:buChar char="l"/>
        <a:defRPr kumimoji="1" sz="2000" b="1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008000"/>
        </a:buClr>
        <a:buSzPct val="75000"/>
        <a:buFont typeface="Wingdings" pitchFamily="2" charset="2"/>
        <a:buChar char="l"/>
        <a:defRPr kumimoji="1" sz="2000" b="1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008000"/>
        </a:buClr>
        <a:buSzPct val="75000"/>
        <a:buFont typeface="Wingdings" pitchFamily="2" charset="2"/>
        <a:buChar char="l"/>
        <a:defRPr kumimoji="1" sz="2000" b="1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008000"/>
        </a:buClr>
        <a:buSzPct val="75000"/>
        <a:buFont typeface="Wingdings" pitchFamily="2" charset="2"/>
        <a:buChar char="l"/>
        <a:defRPr kumimoji="1" sz="20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95.xml"/><Relationship Id="rId1" Type="http://schemas.openxmlformats.org/officeDocument/2006/relationships/audio" Target="file:///D:\BvanTN\lop6.hinh\New%20Folder\H6t7\thanh_pho_tre.mid" TargetMode="External"/><Relationship Id="rId4" Type="http://schemas.openxmlformats.org/officeDocument/2006/relationships/image" Target="../media/image6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Untitled%201.gsp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5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95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95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343" y="1835205"/>
            <a:ext cx="8686800" cy="1470025"/>
          </a:xfrm>
          <a:ln>
            <a:noFill/>
          </a:ln>
        </p:spPr>
        <p:txBody>
          <a:bodyPr>
            <a:noAutofit/>
          </a:bodyPr>
          <a:lstStyle/>
          <a:p>
            <a:r>
              <a:rPr lang="en-US" sz="9600" dirty="0" smtClean="0">
                <a:solidFill>
                  <a:srgbClr val="800000"/>
                </a:solidFill>
                <a:effectLst/>
                <a:latin typeface="VNI-Bodon" pitchFamily="2" charset="0"/>
              </a:rPr>
              <a:t>HÌNH HỌC 6</a:t>
            </a:r>
            <a:endParaRPr lang="en-US" sz="9600" dirty="0">
              <a:solidFill>
                <a:srgbClr val="800000"/>
              </a:solidFill>
              <a:effectLst/>
              <a:latin typeface="VNI-Bodo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652120" y="747153"/>
            <a:ext cx="2736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GV: </a:t>
            </a:r>
            <a:r>
              <a:rPr lang="en-US" dirty="0" err="1" smtClean="0">
                <a:solidFill>
                  <a:srgbClr val="FF0000"/>
                </a:solidFill>
              </a:rPr>
              <a:t>Bùi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Văn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Hùng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43607" y="692696"/>
            <a:ext cx="38419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Trường</a:t>
            </a:r>
            <a:r>
              <a:rPr lang="en-US" dirty="0" smtClean="0">
                <a:solidFill>
                  <a:srgbClr val="FF0000"/>
                </a:solidFill>
              </a:rPr>
              <a:t> THCS Long </a:t>
            </a:r>
            <a:r>
              <a:rPr lang="en-US" dirty="0" err="1" smtClean="0">
                <a:solidFill>
                  <a:srgbClr val="FF0000"/>
                </a:solidFill>
              </a:rPr>
              <a:t>Biên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     </a:t>
            </a:r>
            <a:r>
              <a:rPr lang="en-US" sz="1800" dirty="0" err="1" smtClean="0">
                <a:solidFill>
                  <a:srgbClr val="FF0000"/>
                </a:solidFill>
              </a:rPr>
              <a:t>Năm</a:t>
            </a:r>
            <a:r>
              <a:rPr lang="en-US" sz="1800" dirty="0" smtClean="0">
                <a:solidFill>
                  <a:srgbClr val="FF0000"/>
                </a:solidFill>
              </a:rPr>
              <a:t> </a:t>
            </a:r>
            <a:r>
              <a:rPr lang="en-US" sz="1800" dirty="0" err="1" smtClean="0">
                <a:solidFill>
                  <a:srgbClr val="FF0000"/>
                </a:solidFill>
              </a:rPr>
              <a:t>học</a:t>
            </a:r>
            <a:r>
              <a:rPr lang="en-US" sz="1800" dirty="0" smtClean="0">
                <a:solidFill>
                  <a:srgbClr val="FF0000"/>
                </a:solidFill>
              </a:rPr>
              <a:t> 2020 - 2021</a:t>
            </a:r>
            <a:endParaRPr lang="en-US" sz="1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2258590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322263" y="377825"/>
            <a:ext cx="31829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sz="2400" b="1">
                <a:solidFill>
                  <a:srgbClr val="0070C0"/>
                </a:solidFill>
                <a:latin typeface=".VnTime" pitchFamily="34" charset="0"/>
              </a:rPr>
              <a:t>b)  </a:t>
            </a:r>
            <a:r>
              <a:rPr lang="en-US" sz="2400" b="1" u="sng">
                <a:solidFill>
                  <a:srgbClr val="0070C0"/>
                </a:solidFill>
                <a:latin typeface=".VnTime" pitchFamily="34" charset="0"/>
              </a:rPr>
              <a:t>§o¹n th¼ng c¾t tia</a:t>
            </a:r>
            <a:r>
              <a:rPr lang="en-US" sz="2400" b="1">
                <a:solidFill>
                  <a:srgbClr val="0070C0"/>
                </a:solidFill>
                <a:latin typeface=".VnTime" pitchFamily="34" charset="0"/>
              </a:rPr>
              <a:t> :</a:t>
            </a:r>
          </a:p>
        </p:txBody>
      </p:sp>
      <p:sp>
        <p:nvSpPr>
          <p:cNvPr id="28677" name="Rectangle 5"/>
          <p:cNvSpPr>
            <a:spLocks noChangeArrowheads="1"/>
          </p:cNvSpPr>
          <p:nvPr/>
        </p:nvSpPr>
        <p:spPr bwMode="auto">
          <a:xfrm>
            <a:off x="0" y="2667000"/>
            <a:ext cx="472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en-US" sz="2000" b="1">
                <a:latin typeface=".VnTime" pitchFamily="34" charset="0"/>
              </a:rPr>
              <a:t>§o¹n th¼ng AB c¾t tia Ox t¹i giao ®iÓm K</a:t>
            </a:r>
            <a:r>
              <a:rPr lang="en-US" sz="2400">
                <a:latin typeface=".VnTime" pitchFamily="34" charset="0"/>
              </a:rPr>
              <a:t> </a:t>
            </a:r>
          </a:p>
        </p:txBody>
      </p:sp>
      <p:sp>
        <p:nvSpPr>
          <p:cNvPr id="28678" name="Line 6"/>
          <p:cNvSpPr>
            <a:spLocks noChangeShapeType="1"/>
          </p:cNvSpPr>
          <p:nvPr/>
        </p:nvSpPr>
        <p:spPr bwMode="auto">
          <a:xfrm flipV="1">
            <a:off x="1536700" y="1674813"/>
            <a:ext cx="2579688" cy="6842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0" name="Oval 8"/>
          <p:cNvSpPr>
            <a:spLocks noChangeArrowheads="1"/>
          </p:cNvSpPr>
          <p:nvPr/>
        </p:nvSpPr>
        <p:spPr bwMode="auto">
          <a:xfrm>
            <a:off x="1504950" y="2330450"/>
            <a:ext cx="63500" cy="63500"/>
          </a:xfrm>
          <a:prstGeom prst="ellipse">
            <a:avLst/>
          </a:prstGeom>
          <a:solidFill>
            <a:srgbClr val="800080"/>
          </a:solidFill>
          <a:ln w="9525">
            <a:solidFill>
              <a:srgbClr val="800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3"/>
          <p:cNvGrpSpPr>
            <a:grpSpLocks/>
          </p:cNvGrpSpPr>
          <p:nvPr/>
        </p:nvGrpSpPr>
        <p:grpSpPr bwMode="auto">
          <a:xfrm>
            <a:off x="474663" y="2282825"/>
            <a:ext cx="1309687" cy="1401763"/>
            <a:chOff x="3282" y="361"/>
            <a:chExt cx="825" cy="883"/>
          </a:xfrm>
        </p:grpSpPr>
        <p:sp>
          <p:nvSpPr>
            <p:cNvPr id="10296" name="Line 7"/>
            <p:cNvSpPr>
              <a:spLocks noChangeShapeType="1"/>
            </p:cNvSpPr>
            <p:nvPr/>
          </p:nvSpPr>
          <p:spPr bwMode="auto">
            <a:xfrm>
              <a:off x="3310" y="391"/>
              <a:ext cx="765" cy="813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97" name="Oval 12"/>
            <p:cNvSpPr>
              <a:spLocks noChangeArrowheads="1"/>
            </p:cNvSpPr>
            <p:nvPr/>
          </p:nvSpPr>
          <p:spPr bwMode="auto">
            <a:xfrm>
              <a:off x="3282" y="361"/>
              <a:ext cx="40" cy="40"/>
            </a:xfrm>
            <a:prstGeom prst="ellipse">
              <a:avLst/>
            </a:prstGeom>
            <a:solidFill>
              <a:srgbClr val="66FF33"/>
            </a:solidFill>
            <a:ln w="9525">
              <a:solidFill>
                <a:srgbClr val="66FF33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98" name="Oval 11"/>
            <p:cNvSpPr>
              <a:spLocks noChangeArrowheads="1"/>
            </p:cNvSpPr>
            <p:nvPr/>
          </p:nvSpPr>
          <p:spPr bwMode="auto">
            <a:xfrm>
              <a:off x="4067" y="1204"/>
              <a:ext cx="40" cy="40"/>
            </a:xfrm>
            <a:prstGeom prst="ellipse">
              <a:avLst/>
            </a:prstGeom>
            <a:solidFill>
              <a:srgbClr val="66FF33"/>
            </a:solidFill>
            <a:ln w="9525">
              <a:solidFill>
                <a:srgbClr val="66FF33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8686" name="Oval 14"/>
          <p:cNvSpPr>
            <a:spLocks noChangeArrowheads="1"/>
          </p:cNvSpPr>
          <p:nvPr/>
        </p:nvSpPr>
        <p:spPr bwMode="auto">
          <a:xfrm>
            <a:off x="2962275" y="1954213"/>
            <a:ext cx="63500" cy="63500"/>
          </a:xfrm>
          <a:prstGeom prst="ellipse">
            <a:avLst/>
          </a:prstGeom>
          <a:solidFill>
            <a:srgbClr val="800080"/>
          </a:solidFill>
          <a:ln w="9525">
            <a:solidFill>
              <a:srgbClr val="800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87" name="Text Box 15"/>
          <p:cNvSpPr txBox="1">
            <a:spLocks noChangeArrowheads="1"/>
          </p:cNvSpPr>
          <p:nvPr/>
        </p:nvSpPr>
        <p:spPr bwMode="auto">
          <a:xfrm>
            <a:off x="488950" y="1931988"/>
            <a:ext cx="4032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400">
                <a:latin typeface=".VnTime" pitchFamily="34" charset="0"/>
              </a:rPr>
              <a:t>A</a:t>
            </a:r>
          </a:p>
        </p:txBody>
      </p:sp>
      <p:sp>
        <p:nvSpPr>
          <p:cNvPr id="28689" name="Text Box 17"/>
          <p:cNvSpPr txBox="1">
            <a:spLocks noChangeArrowheads="1"/>
          </p:cNvSpPr>
          <p:nvPr/>
        </p:nvSpPr>
        <p:spPr bwMode="auto">
          <a:xfrm>
            <a:off x="1154113" y="2132013"/>
            <a:ext cx="4048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400">
                <a:latin typeface=".VnTime" pitchFamily="34" charset="0"/>
              </a:rPr>
              <a:t>O</a:t>
            </a:r>
          </a:p>
        </p:txBody>
      </p:sp>
      <p:sp>
        <p:nvSpPr>
          <p:cNvPr id="28690" name="Text Box 18"/>
          <p:cNvSpPr txBox="1">
            <a:spLocks noChangeArrowheads="1"/>
          </p:cNvSpPr>
          <p:nvPr/>
        </p:nvSpPr>
        <p:spPr bwMode="auto">
          <a:xfrm>
            <a:off x="3892550" y="1287463"/>
            <a:ext cx="3381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400">
                <a:latin typeface=".VnTime" pitchFamily="34" charset="0"/>
              </a:rPr>
              <a:t>x</a:t>
            </a:r>
          </a:p>
        </p:txBody>
      </p:sp>
      <p:sp>
        <p:nvSpPr>
          <p:cNvPr id="28698" name="Text Box 26"/>
          <p:cNvSpPr txBox="1">
            <a:spLocks noChangeArrowheads="1"/>
          </p:cNvSpPr>
          <p:nvPr/>
        </p:nvSpPr>
        <p:spPr bwMode="auto">
          <a:xfrm>
            <a:off x="1751013" y="3336925"/>
            <a:ext cx="3667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400">
                <a:latin typeface=".VnTime" pitchFamily="34" charset="0"/>
              </a:rPr>
              <a:t>B</a:t>
            </a:r>
          </a:p>
        </p:txBody>
      </p:sp>
      <p:sp>
        <p:nvSpPr>
          <p:cNvPr id="28699" name="Text Box 27"/>
          <p:cNvSpPr txBox="1">
            <a:spLocks noChangeArrowheads="1"/>
          </p:cNvSpPr>
          <p:nvPr/>
        </p:nvSpPr>
        <p:spPr bwMode="auto">
          <a:xfrm>
            <a:off x="2898775" y="1535113"/>
            <a:ext cx="4032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400">
                <a:latin typeface=".VnTime" pitchFamily="34" charset="0"/>
              </a:rPr>
              <a:t>K</a:t>
            </a:r>
          </a:p>
        </p:txBody>
      </p:sp>
      <p:grpSp>
        <p:nvGrpSpPr>
          <p:cNvPr id="3" name="Group 131"/>
          <p:cNvGrpSpPr>
            <a:grpSpLocks/>
          </p:cNvGrpSpPr>
          <p:nvPr/>
        </p:nvGrpSpPr>
        <p:grpSpPr bwMode="auto">
          <a:xfrm>
            <a:off x="777875" y="5378450"/>
            <a:ext cx="3138488" cy="71438"/>
            <a:chOff x="674" y="2163"/>
            <a:chExt cx="1977" cy="45"/>
          </a:xfrm>
        </p:grpSpPr>
        <p:sp>
          <p:nvSpPr>
            <p:cNvPr id="10294" name="Line 86"/>
            <p:cNvSpPr>
              <a:spLocks noChangeShapeType="1"/>
            </p:cNvSpPr>
            <p:nvPr/>
          </p:nvSpPr>
          <p:spPr bwMode="auto">
            <a:xfrm flipV="1">
              <a:off x="683" y="2184"/>
              <a:ext cx="1968" cy="0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0295" name="Oval 87"/>
            <p:cNvSpPr>
              <a:spLocks noChangeArrowheads="1"/>
            </p:cNvSpPr>
            <p:nvPr/>
          </p:nvSpPr>
          <p:spPr bwMode="auto">
            <a:xfrm>
              <a:off x="674" y="2163"/>
              <a:ext cx="45" cy="45"/>
            </a:xfrm>
            <a:prstGeom prst="ellipse">
              <a:avLst/>
            </a:prstGeom>
            <a:solidFill>
              <a:srgbClr val="CC0000"/>
            </a:solidFill>
            <a:ln w="9525">
              <a:solidFill>
                <a:srgbClr val="CC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8760" name="Text Box 88"/>
          <p:cNvSpPr txBox="1">
            <a:spLocks noChangeArrowheads="1"/>
          </p:cNvSpPr>
          <p:nvPr/>
        </p:nvSpPr>
        <p:spPr bwMode="auto">
          <a:xfrm>
            <a:off x="635000" y="4975225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>
                <a:latin typeface=".VnTime" pitchFamily="34" charset="0"/>
              </a:rPr>
              <a:t>O</a:t>
            </a:r>
          </a:p>
        </p:txBody>
      </p:sp>
      <p:sp>
        <p:nvSpPr>
          <p:cNvPr id="28761" name="Text Box 89"/>
          <p:cNvSpPr txBox="1">
            <a:spLocks noChangeArrowheads="1"/>
          </p:cNvSpPr>
          <p:nvPr/>
        </p:nvSpPr>
        <p:spPr bwMode="auto">
          <a:xfrm>
            <a:off x="3630613" y="4967288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>
                <a:latin typeface=".VnTime" pitchFamily="34" charset="0"/>
              </a:rPr>
              <a:t>x</a:t>
            </a:r>
          </a:p>
        </p:txBody>
      </p:sp>
      <p:grpSp>
        <p:nvGrpSpPr>
          <p:cNvPr id="4" name="Group 136"/>
          <p:cNvGrpSpPr>
            <a:grpSpLocks/>
          </p:cNvGrpSpPr>
          <p:nvPr/>
        </p:nvGrpSpPr>
        <p:grpSpPr bwMode="auto">
          <a:xfrm>
            <a:off x="1770063" y="4465638"/>
            <a:ext cx="895350" cy="1562100"/>
            <a:chOff x="1299" y="1588"/>
            <a:chExt cx="564" cy="984"/>
          </a:xfrm>
        </p:grpSpPr>
        <p:sp>
          <p:nvSpPr>
            <p:cNvPr id="10289" name="Line 91"/>
            <p:cNvSpPr>
              <a:spLocks noChangeShapeType="1"/>
            </p:cNvSpPr>
            <p:nvPr/>
          </p:nvSpPr>
          <p:spPr bwMode="auto">
            <a:xfrm rot="-900000">
              <a:off x="1427" y="1742"/>
              <a:ext cx="0" cy="816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0290" name="Oval 92"/>
            <p:cNvSpPr>
              <a:spLocks noChangeArrowheads="1"/>
            </p:cNvSpPr>
            <p:nvPr/>
          </p:nvSpPr>
          <p:spPr bwMode="auto">
            <a:xfrm rot="-900000">
              <a:off x="1299" y="1741"/>
              <a:ext cx="45" cy="45"/>
            </a:xfrm>
            <a:prstGeom prst="ellipse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91" name="Oval 93"/>
            <p:cNvSpPr>
              <a:spLocks noChangeArrowheads="1"/>
            </p:cNvSpPr>
            <p:nvPr/>
          </p:nvSpPr>
          <p:spPr bwMode="auto">
            <a:xfrm rot="-900000">
              <a:off x="1503" y="2501"/>
              <a:ext cx="45" cy="45"/>
            </a:xfrm>
            <a:prstGeom prst="ellipse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92" name="Text Box 94"/>
            <p:cNvSpPr txBox="1">
              <a:spLocks noChangeArrowheads="1"/>
            </p:cNvSpPr>
            <p:nvPr/>
          </p:nvSpPr>
          <p:spPr bwMode="auto">
            <a:xfrm>
              <a:off x="1311" y="1588"/>
              <a:ext cx="3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400">
                  <a:latin typeface="Times New Roman" pitchFamily="18" charset="0"/>
                </a:rPr>
                <a:t>A</a:t>
              </a:r>
            </a:p>
          </p:txBody>
        </p:sp>
        <p:sp>
          <p:nvSpPr>
            <p:cNvPr id="10293" name="Text Box 95"/>
            <p:cNvSpPr txBox="1">
              <a:spLocks noChangeArrowheads="1"/>
            </p:cNvSpPr>
            <p:nvPr/>
          </p:nvSpPr>
          <p:spPr bwMode="auto">
            <a:xfrm>
              <a:off x="1527" y="2284"/>
              <a:ext cx="3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400">
                  <a:latin typeface="Times New Roman" pitchFamily="18" charset="0"/>
                </a:rPr>
                <a:t>B</a:t>
              </a:r>
            </a:p>
          </p:txBody>
        </p:sp>
      </p:grpSp>
      <p:sp>
        <p:nvSpPr>
          <p:cNvPr id="28769" name="Oval 97"/>
          <p:cNvSpPr>
            <a:spLocks noChangeArrowheads="1"/>
          </p:cNvSpPr>
          <p:nvPr/>
        </p:nvSpPr>
        <p:spPr bwMode="auto">
          <a:xfrm>
            <a:off x="1957388" y="5373688"/>
            <a:ext cx="71437" cy="71437"/>
          </a:xfrm>
          <a:prstGeom prst="ellipse">
            <a:avLst/>
          </a:prstGeom>
          <a:solidFill>
            <a:srgbClr val="FF0066"/>
          </a:solidFill>
          <a:ln w="9525">
            <a:solidFill>
              <a:srgbClr val="FF0066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770" name="Text Box 98"/>
          <p:cNvSpPr txBox="1">
            <a:spLocks noChangeArrowheads="1"/>
          </p:cNvSpPr>
          <p:nvPr/>
        </p:nvSpPr>
        <p:spPr bwMode="auto">
          <a:xfrm>
            <a:off x="1960563" y="5018088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K</a:t>
            </a:r>
          </a:p>
        </p:txBody>
      </p:sp>
      <p:grpSp>
        <p:nvGrpSpPr>
          <p:cNvPr id="5" name="Group 140"/>
          <p:cNvGrpSpPr>
            <a:grpSpLocks/>
          </p:cNvGrpSpPr>
          <p:nvPr/>
        </p:nvGrpSpPr>
        <p:grpSpPr bwMode="auto">
          <a:xfrm>
            <a:off x="5027613" y="2081213"/>
            <a:ext cx="3649662" cy="469900"/>
            <a:chOff x="390" y="3448"/>
            <a:chExt cx="2299" cy="296"/>
          </a:xfrm>
        </p:grpSpPr>
        <p:sp>
          <p:nvSpPr>
            <p:cNvPr id="10285" name="Line 100"/>
            <p:cNvSpPr>
              <a:spLocks noChangeShapeType="1"/>
            </p:cNvSpPr>
            <p:nvPr/>
          </p:nvSpPr>
          <p:spPr bwMode="auto">
            <a:xfrm flipV="1">
              <a:off x="624" y="3705"/>
              <a:ext cx="1968" cy="0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0286" name="Oval 101"/>
            <p:cNvSpPr>
              <a:spLocks noChangeArrowheads="1"/>
            </p:cNvSpPr>
            <p:nvPr/>
          </p:nvSpPr>
          <p:spPr bwMode="auto">
            <a:xfrm>
              <a:off x="615" y="3684"/>
              <a:ext cx="45" cy="45"/>
            </a:xfrm>
            <a:prstGeom prst="ellipse">
              <a:avLst/>
            </a:prstGeom>
            <a:solidFill>
              <a:srgbClr val="FF0066"/>
            </a:solidFill>
            <a:ln w="9525">
              <a:solidFill>
                <a:srgbClr val="CC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87" name="Text Box 102"/>
            <p:cNvSpPr txBox="1">
              <a:spLocks noChangeArrowheads="1"/>
            </p:cNvSpPr>
            <p:nvPr/>
          </p:nvSpPr>
          <p:spPr bwMode="auto">
            <a:xfrm>
              <a:off x="390" y="3448"/>
              <a:ext cx="336" cy="294"/>
            </a:xfrm>
            <a:prstGeom prst="rect">
              <a:avLst/>
            </a:prstGeom>
            <a:noFill/>
            <a:ln w="9525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400">
                  <a:latin typeface=".VnTime" pitchFamily="34" charset="0"/>
                </a:rPr>
                <a:t>O</a:t>
              </a:r>
            </a:p>
          </p:txBody>
        </p:sp>
        <p:sp>
          <p:nvSpPr>
            <p:cNvPr id="10288" name="Text Box 103"/>
            <p:cNvSpPr txBox="1">
              <a:spLocks noChangeArrowheads="1"/>
            </p:cNvSpPr>
            <p:nvPr/>
          </p:nvSpPr>
          <p:spPr bwMode="auto">
            <a:xfrm>
              <a:off x="2448" y="3450"/>
              <a:ext cx="241" cy="294"/>
            </a:xfrm>
            <a:prstGeom prst="rect">
              <a:avLst/>
            </a:prstGeom>
            <a:noFill/>
            <a:ln w="9525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400">
                  <a:latin typeface=".VnTime" pitchFamily="34" charset="0"/>
                </a:rPr>
                <a:t>x</a:t>
              </a:r>
            </a:p>
          </p:txBody>
        </p:sp>
      </p:grpSp>
      <p:grpSp>
        <p:nvGrpSpPr>
          <p:cNvPr id="6" name="Group 138"/>
          <p:cNvGrpSpPr>
            <a:grpSpLocks/>
          </p:cNvGrpSpPr>
          <p:nvPr/>
        </p:nvGrpSpPr>
        <p:grpSpPr bwMode="auto">
          <a:xfrm>
            <a:off x="6056313" y="1401763"/>
            <a:ext cx="811212" cy="1724025"/>
            <a:chOff x="1011" y="3020"/>
            <a:chExt cx="511" cy="1086"/>
          </a:xfrm>
        </p:grpSpPr>
        <p:sp>
          <p:nvSpPr>
            <p:cNvPr id="10280" name="Line 106"/>
            <p:cNvSpPr>
              <a:spLocks noChangeShapeType="1"/>
            </p:cNvSpPr>
            <p:nvPr/>
          </p:nvSpPr>
          <p:spPr bwMode="auto">
            <a:xfrm rot="-900000">
              <a:off x="1352" y="3184"/>
              <a:ext cx="0" cy="816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0281" name="Oval 107"/>
            <p:cNvSpPr>
              <a:spLocks noChangeArrowheads="1"/>
            </p:cNvSpPr>
            <p:nvPr/>
          </p:nvSpPr>
          <p:spPr bwMode="auto">
            <a:xfrm rot="-900000">
              <a:off x="1225" y="3183"/>
              <a:ext cx="45" cy="45"/>
            </a:xfrm>
            <a:prstGeom prst="ellipse">
              <a:avLst/>
            </a:prstGeom>
            <a:solidFill>
              <a:srgbClr val="FF0066"/>
            </a:solidFill>
            <a:ln w="9525">
              <a:solidFill>
                <a:srgbClr val="000099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82" name="Oval 108"/>
            <p:cNvSpPr>
              <a:spLocks noChangeArrowheads="1"/>
            </p:cNvSpPr>
            <p:nvPr/>
          </p:nvSpPr>
          <p:spPr bwMode="auto">
            <a:xfrm rot="-900000">
              <a:off x="1428" y="3942"/>
              <a:ext cx="45" cy="45"/>
            </a:xfrm>
            <a:prstGeom prst="ellipse">
              <a:avLst/>
            </a:prstGeom>
            <a:solidFill>
              <a:srgbClr val="FF0066"/>
            </a:solidFill>
            <a:ln w="9525">
              <a:solidFill>
                <a:srgbClr val="000099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83" name="Text Box 109"/>
            <p:cNvSpPr txBox="1">
              <a:spLocks noChangeArrowheads="1"/>
            </p:cNvSpPr>
            <p:nvPr/>
          </p:nvSpPr>
          <p:spPr bwMode="auto">
            <a:xfrm>
              <a:off x="1011" y="3020"/>
              <a:ext cx="336" cy="294"/>
            </a:xfrm>
            <a:prstGeom prst="rect">
              <a:avLst/>
            </a:prstGeom>
            <a:noFill/>
            <a:ln w="9525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400">
                  <a:latin typeface=".VnTime" pitchFamily="34" charset="0"/>
                </a:rPr>
                <a:t>C</a:t>
              </a:r>
            </a:p>
          </p:txBody>
        </p:sp>
        <p:sp>
          <p:nvSpPr>
            <p:cNvPr id="10284" name="Text Box 110"/>
            <p:cNvSpPr txBox="1">
              <a:spLocks noChangeArrowheads="1"/>
            </p:cNvSpPr>
            <p:nvPr/>
          </p:nvSpPr>
          <p:spPr bwMode="auto">
            <a:xfrm>
              <a:off x="1186" y="3812"/>
              <a:ext cx="336" cy="294"/>
            </a:xfrm>
            <a:prstGeom prst="rect">
              <a:avLst/>
            </a:prstGeom>
            <a:noFill/>
            <a:ln w="9525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400">
                  <a:latin typeface=".VnTime" pitchFamily="34" charset="0"/>
                </a:rPr>
                <a:t>D</a:t>
              </a:r>
            </a:p>
          </p:txBody>
        </p:sp>
      </p:grpSp>
      <p:sp>
        <p:nvSpPr>
          <p:cNvPr id="28784" name="Oval 112"/>
          <p:cNvSpPr>
            <a:spLocks noChangeArrowheads="1"/>
          </p:cNvSpPr>
          <p:nvPr/>
        </p:nvSpPr>
        <p:spPr bwMode="auto">
          <a:xfrm rot="-900000">
            <a:off x="6599238" y="2444750"/>
            <a:ext cx="71437" cy="71438"/>
          </a:xfrm>
          <a:prstGeom prst="ellipse">
            <a:avLst/>
          </a:prstGeom>
          <a:solidFill>
            <a:srgbClr val="FF0066"/>
          </a:solidFill>
          <a:ln w="9525">
            <a:solidFill>
              <a:srgbClr val="FF0066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785" name="Text Box 113"/>
          <p:cNvSpPr txBox="1">
            <a:spLocks noChangeArrowheads="1"/>
          </p:cNvSpPr>
          <p:nvPr/>
        </p:nvSpPr>
        <p:spPr bwMode="auto">
          <a:xfrm>
            <a:off x="6165850" y="2084388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>
                <a:latin typeface=".VnTime" pitchFamily="34" charset="0"/>
              </a:rPr>
              <a:t>K</a:t>
            </a:r>
          </a:p>
        </p:txBody>
      </p:sp>
      <p:sp>
        <p:nvSpPr>
          <p:cNvPr id="28787" name="Line 115"/>
          <p:cNvSpPr>
            <a:spLocks noChangeShapeType="1"/>
          </p:cNvSpPr>
          <p:nvPr/>
        </p:nvSpPr>
        <p:spPr bwMode="auto">
          <a:xfrm flipV="1">
            <a:off x="5483225" y="5162550"/>
            <a:ext cx="3124200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8788" name="Oval 116"/>
          <p:cNvSpPr>
            <a:spLocks noChangeArrowheads="1"/>
          </p:cNvSpPr>
          <p:nvPr/>
        </p:nvSpPr>
        <p:spPr bwMode="auto">
          <a:xfrm>
            <a:off x="5468938" y="5129213"/>
            <a:ext cx="71437" cy="71437"/>
          </a:xfrm>
          <a:prstGeom prst="ellipse">
            <a:avLst/>
          </a:prstGeom>
          <a:solidFill>
            <a:srgbClr val="FF0066"/>
          </a:solidFill>
          <a:ln w="9525">
            <a:solidFill>
              <a:srgbClr val="FF0066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789" name="Text Box 117"/>
          <p:cNvSpPr txBox="1">
            <a:spLocks noChangeArrowheads="1"/>
          </p:cNvSpPr>
          <p:nvPr/>
        </p:nvSpPr>
        <p:spPr bwMode="auto">
          <a:xfrm>
            <a:off x="5083175" y="4783138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O</a:t>
            </a:r>
          </a:p>
        </p:txBody>
      </p:sp>
      <p:sp>
        <p:nvSpPr>
          <p:cNvPr id="28790" name="Text Box 118"/>
          <p:cNvSpPr txBox="1">
            <a:spLocks noChangeArrowheads="1"/>
          </p:cNvSpPr>
          <p:nvPr/>
        </p:nvSpPr>
        <p:spPr bwMode="auto">
          <a:xfrm>
            <a:off x="8378825" y="4757738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>
                <a:latin typeface=".VnTime" pitchFamily="34" charset="0"/>
              </a:rPr>
              <a:t>x</a:t>
            </a:r>
          </a:p>
        </p:txBody>
      </p:sp>
      <p:sp>
        <p:nvSpPr>
          <p:cNvPr id="28792" name="Line 120"/>
          <p:cNvSpPr>
            <a:spLocks noChangeShapeType="1"/>
          </p:cNvSpPr>
          <p:nvPr/>
        </p:nvSpPr>
        <p:spPr bwMode="auto">
          <a:xfrm rot="-900000">
            <a:off x="6640513" y="4224338"/>
            <a:ext cx="0" cy="129540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8793" name="Oval 121"/>
          <p:cNvSpPr>
            <a:spLocks noChangeArrowheads="1"/>
          </p:cNvSpPr>
          <p:nvPr/>
        </p:nvSpPr>
        <p:spPr bwMode="auto">
          <a:xfrm rot="-900000">
            <a:off x="6437313" y="4222750"/>
            <a:ext cx="71437" cy="71438"/>
          </a:xfrm>
          <a:prstGeom prst="ellipse">
            <a:avLst/>
          </a:prstGeom>
          <a:solidFill>
            <a:srgbClr val="FF0066"/>
          </a:solidFill>
          <a:ln w="9525">
            <a:solidFill>
              <a:srgbClr val="FF0066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794" name="Oval 122"/>
          <p:cNvSpPr>
            <a:spLocks noChangeArrowheads="1"/>
          </p:cNvSpPr>
          <p:nvPr/>
        </p:nvSpPr>
        <p:spPr bwMode="auto">
          <a:xfrm rot="-900000">
            <a:off x="6761163" y="5429250"/>
            <a:ext cx="71437" cy="71438"/>
          </a:xfrm>
          <a:prstGeom prst="ellipse">
            <a:avLst/>
          </a:prstGeom>
          <a:solidFill>
            <a:srgbClr val="FF0066"/>
          </a:solidFill>
          <a:ln w="9525">
            <a:solidFill>
              <a:srgbClr val="FF0066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795" name="Text Box 123"/>
          <p:cNvSpPr txBox="1">
            <a:spLocks noChangeArrowheads="1"/>
          </p:cNvSpPr>
          <p:nvPr/>
        </p:nvSpPr>
        <p:spPr bwMode="auto">
          <a:xfrm>
            <a:off x="6084888" y="4008438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A</a:t>
            </a:r>
          </a:p>
        </p:txBody>
      </p:sp>
      <p:sp>
        <p:nvSpPr>
          <p:cNvPr id="28796" name="Text Box 124"/>
          <p:cNvSpPr txBox="1">
            <a:spLocks noChangeArrowheads="1"/>
          </p:cNvSpPr>
          <p:nvPr/>
        </p:nvSpPr>
        <p:spPr bwMode="auto">
          <a:xfrm rot="-132798">
            <a:off x="6370638" y="5199063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B</a:t>
            </a:r>
          </a:p>
        </p:txBody>
      </p:sp>
      <p:sp>
        <p:nvSpPr>
          <p:cNvPr id="28798" name="Oval 126"/>
          <p:cNvSpPr>
            <a:spLocks noChangeArrowheads="1"/>
          </p:cNvSpPr>
          <p:nvPr/>
        </p:nvSpPr>
        <p:spPr bwMode="auto">
          <a:xfrm>
            <a:off x="6688138" y="5119688"/>
            <a:ext cx="71437" cy="71437"/>
          </a:xfrm>
          <a:prstGeom prst="ellipse">
            <a:avLst/>
          </a:prstGeom>
          <a:solidFill>
            <a:srgbClr val="FF0066"/>
          </a:solidFill>
          <a:ln w="9525">
            <a:solidFill>
              <a:srgbClr val="FF0066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799" name="Text Box 127"/>
          <p:cNvSpPr txBox="1">
            <a:spLocks noChangeArrowheads="1"/>
          </p:cNvSpPr>
          <p:nvPr/>
        </p:nvSpPr>
        <p:spPr bwMode="auto">
          <a:xfrm>
            <a:off x="6288088" y="4759325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K</a:t>
            </a:r>
          </a:p>
        </p:txBody>
      </p:sp>
      <p:sp>
        <p:nvSpPr>
          <p:cNvPr id="10301" name="Line 61"/>
          <p:cNvSpPr>
            <a:spLocks noChangeShapeType="1"/>
          </p:cNvSpPr>
          <p:nvPr/>
        </p:nvSpPr>
        <p:spPr bwMode="auto">
          <a:xfrm>
            <a:off x="4648200" y="696913"/>
            <a:ext cx="0" cy="56165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8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86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86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8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86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86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8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86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86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8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86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86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8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0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86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86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868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8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86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86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86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8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0 0 L 0.1908 -0.16598 " pathEditMode="relative" rAng="0" ptsTypes="AA">
                                      <p:cBhvr>
                                        <p:cTn id="5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  <p:par>
                                <p:cTn id="52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0 0 L 0.1908 -0.16598 " pathEditMode="relative" ptsTypes="AA">
                                      <p:cBhvr>
                                        <p:cTn id="53" dur="2000" fill="hold"/>
                                        <p:tgtEl>
                                          <p:spTgt spid="286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4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0 0 L 0.1908 -0.16598 " pathEditMode="relative" ptsTypes="AA">
                                      <p:cBhvr>
                                        <p:cTn id="55" dur="2000" fill="hold"/>
                                        <p:tgtEl>
                                          <p:spTgt spid="286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7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86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86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868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28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86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86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869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28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3" dur="1" fill="hold"/>
                                        <p:tgtEl>
                                          <p:spTgt spid="2867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87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87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87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28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287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87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876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28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287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287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2876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28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31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287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287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287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28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0.00156 -4.85549E-6 L -0.0151 -0.07745 " pathEditMode="relative" rAng="0" ptsTypes="AA">
                                      <p:cBhvr>
                                        <p:cTn id="1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33" y="-3884"/>
                                    </p:animMotion>
                                  </p:childTnLst>
                                </p:cTn>
                              </p:par>
                              <p:par>
                                <p:cTn id="116" presetID="20" presetClass="exit" presetSubtype="0" fill="hold" grpId="1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edge">
                                      <p:cBhvr>
                                        <p:cTn id="117" dur="1000"/>
                                        <p:tgtEl>
                                          <p:spTgt spid="287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287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287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2878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8" dur="1000"/>
                                        <p:tgtEl>
                                          <p:spTgt spid="28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287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287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2878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4" dur="1000"/>
                                        <p:tgtEl>
                                          <p:spTgt spid="287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 nodeType="clickPar">
                      <p:stCondLst>
                        <p:cond delay="indefinite"/>
                      </p:stCondLst>
                      <p:childTnLst>
                        <p:par>
                          <p:cTn id="1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0 0 L -0.13281 0 " pathEditMode="relative" ptsTypes="AA">
                                      <p:cBhvr>
                                        <p:cTn id="14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49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0 0 L -0.13281 0 " pathEditMode="relative" ptsTypes="AA">
                                      <p:cBhvr>
                                        <p:cTn id="150" dur="2000" fill="hold"/>
                                        <p:tgtEl>
                                          <p:spTgt spid="287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1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0 0 L -0.13281 0 " pathEditMode="relative" ptsTypes="AA">
                                      <p:cBhvr>
                                        <p:cTn id="152" dur="2000" fill="hold"/>
                                        <p:tgtEl>
                                          <p:spTgt spid="287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3" presetID="53" presetClass="exit" presetSubtype="0" fill="hold" grpId="2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154" dur="500"/>
                                        <p:tgtEl>
                                          <p:spTgt spid="287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500"/>
                                        <p:tgtEl>
                                          <p:spTgt spid="287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6" dur="500"/>
                                        <p:tgtEl>
                                          <p:spTgt spid="287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 nodeType="clickPar">
                      <p:stCondLst>
                        <p:cond delay="indefinite"/>
                      </p:stCondLst>
                      <p:childTnLst>
                        <p:par>
                          <p:cTn id="1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2" dur="500" fill="hold"/>
                                        <p:tgtEl>
                                          <p:spTgt spid="287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500" fill="hold"/>
                                        <p:tgtEl>
                                          <p:spTgt spid="287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4" dur="500"/>
                                        <p:tgtEl>
                                          <p:spTgt spid="287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7" dur="500" fill="hold"/>
                                        <p:tgtEl>
                                          <p:spTgt spid="287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287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9" dur="500"/>
                                        <p:tgtEl>
                                          <p:spTgt spid="28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2" dur="500" fill="hold"/>
                                        <p:tgtEl>
                                          <p:spTgt spid="287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500" fill="hold"/>
                                        <p:tgtEl>
                                          <p:spTgt spid="287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4" dur="500"/>
                                        <p:tgtEl>
                                          <p:spTgt spid="287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7" dur="500" fill="hold"/>
                                        <p:tgtEl>
                                          <p:spTgt spid="287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500" fill="hold"/>
                                        <p:tgtEl>
                                          <p:spTgt spid="287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9" dur="500"/>
                                        <p:tgtEl>
                                          <p:spTgt spid="287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2" dur="500" fill="hold"/>
                                        <p:tgtEl>
                                          <p:spTgt spid="287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500" fill="hold"/>
                                        <p:tgtEl>
                                          <p:spTgt spid="287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4" dur="500"/>
                                        <p:tgtEl>
                                          <p:spTgt spid="287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7" dur="500" fill="hold"/>
                                        <p:tgtEl>
                                          <p:spTgt spid="287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500" fill="hold"/>
                                        <p:tgtEl>
                                          <p:spTgt spid="287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9" dur="500"/>
                                        <p:tgtEl>
                                          <p:spTgt spid="287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2" dur="500" fill="hold"/>
                                        <p:tgtEl>
                                          <p:spTgt spid="287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500" fill="hold"/>
                                        <p:tgtEl>
                                          <p:spTgt spid="287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4" dur="500"/>
                                        <p:tgtEl>
                                          <p:spTgt spid="28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7" dur="500" fill="hold"/>
                                        <p:tgtEl>
                                          <p:spTgt spid="287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500" fill="hold"/>
                                        <p:tgtEl>
                                          <p:spTgt spid="287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9" dur="500"/>
                                        <p:tgtEl>
                                          <p:spTgt spid="28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2" dur="500" fill="hold"/>
                                        <p:tgtEl>
                                          <p:spTgt spid="287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500" fill="hold"/>
                                        <p:tgtEl>
                                          <p:spTgt spid="287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4" dur="500"/>
                                        <p:tgtEl>
                                          <p:spTgt spid="28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7" dur="500" fill="hold"/>
                                        <p:tgtEl>
                                          <p:spTgt spid="287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500" fill="hold"/>
                                        <p:tgtEl>
                                          <p:spTgt spid="287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9" dur="500"/>
                                        <p:tgtEl>
                                          <p:spTgt spid="287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2" dur="500" fill="hold"/>
                                        <p:tgtEl>
                                          <p:spTgt spid="287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500" fill="hold"/>
                                        <p:tgtEl>
                                          <p:spTgt spid="287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4" dur="500"/>
                                        <p:tgtEl>
                                          <p:spTgt spid="28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 nodeType="clickPar">
                      <p:stCondLst>
                        <p:cond delay="indefinite"/>
                      </p:stCondLst>
                      <p:childTnLst>
                        <p:par>
                          <p:cTn id="2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7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14115 -0.04416 " pathEditMode="relative" ptsTypes="AA">
                                      <p:cBhvr>
                                        <p:cTn id="218" dur="2000" fill="hold"/>
                                        <p:tgtEl>
                                          <p:spTgt spid="287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19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14115 -0.04416 " pathEditMode="relative" ptsTypes="AA">
                                      <p:cBhvr>
                                        <p:cTn id="220" dur="2000" fill="hold"/>
                                        <p:tgtEl>
                                          <p:spTgt spid="287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21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14115 -0.04416 " pathEditMode="relative" ptsTypes="AA">
                                      <p:cBhvr>
                                        <p:cTn id="222" dur="2000" fill="hold"/>
                                        <p:tgtEl>
                                          <p:spTgt spid="287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23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14115 -0.04416 " pathEditMode="relative" ptsTypes="AA">
                                      <p:cBhvr>
                                        <p:cTn id="224" dur="2000" fill="hold"/>
                                        <p:tgtEl>
                                          <p:spTgt spid="287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25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14115 -0.04416 " pathEditMode="relative" ptsTypes="AA">
                                      <p:cBhvr>
                                        <p:cTn id="226" dur="2000" fill="hold"/>
                                        <p:tgtEl>
                                          <p:spTgt spid="2879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27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13282 0 " pathEditMode="relative" ptsTypes="AA">
                                      <p:cBhvr>
                                        <p:cTn id="228" dur="2000" fill="hold"/>
                                        <p:tgtEl>
                                          <p:spTgt spid="287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29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04 0.00324 L -0.13281 -3.93064E-6 " pathEditMode="relative" rAng="0" ptsTypes="AA">
                                      <p:cBhvr>
                                        <p:cTn id="230" dur="2000" fill="hold"/>
                                        <p:tgtEl>
                                          <p:spTgt spid="287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597" y="-162"/>
                                    </p:animMotion>
                                  </p:childTnLst>
                                </p:cTn>
                              </p:par>
                              <p:par>
                                <p:cTn id="231" presetID="4" presetClass="exit" presetSubtype="16" fill="hold" grpId="2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2" dur="1000"/>
                                        <p:tgtEl>
                                          <p:spTgt spid="287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4" presetID="8" presetClass="exit" presetSubtype="16" fill="hold" grpId="2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35" dur="1000"/>
                                        <p:tgtEl>
                                          <p:spTgt spid="287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6" grpId="0"/>
      <p:bldP spid="28677" grpId="0"/>
      <p:bldP spid="28678" grpId="0" animBg="1"/>
      <p:bldP spid="28680" grpId="0" animBg="1"/>
      <p:bldP spid="28686" grpId="0" animBg="1"/>
      <p:bldP spid="28687" grpId="0"/>
      <p:bldP spid="28687" grpId="1"/>
      <p:bldP spid="28689" grpId="0"/>
      <p:bldP spid="28690" grpId="0"/>
      <p:bldP spid="28698" grpId="0"/>
      <p:bldP spid="28698" grpId="1"/>
      <p:bldP spid="28699" grpId="0"/>
      <p:bldP spid="28760" grpId="0"/>
      <p:bldP spid="28761" grpId="0"/>
      <p:bldP spid="28769" grpId="0" animBg="1"/>
      <p:bldP spid="28770" grpId="0"/>
      <p:bldP spid="28770" grpId="1"/>
      <p:bldP spid="28784" grpId="0" animBg="1"/>
      <p:bldP spid="28784" grpId="1" animBg="1"/>
      <p:bldP spid="28785" grpId="0"/>
      <p:bldP spid="28785" grpId="1"/>
      <p:bldP spid="28785" grpId="2"/>
      <p:bldP spid="28787" grpId="0" animBg="1"/>
      <p:bldP spid="28788" grpId="0" animBg="1"/>
      <p:bldP spid="28789" grpId="0"/>
      <p:bldP spid="28790" grpId="0"/>
      <p:bldP spid="28792" grpId="0" animBg="1"/>
      <p:bldP spid="28792" grpId="1" animBg="1"/>
      <p:bldP spid="28793" grpId="0" animBg="1"/>
      <p:bldP spid="28793" grpId="1" animBg="1"/>
      <p:bldP spid="28794" grpId="0" animBg="1"/>
      <p:bldP spid="28794" grpId="1" animBg="1"/>
      <p:bldP spid="28795" grpId="0"/>
      <p:bldP spid="28795" grpId="1"/>
      <p:bldP spid="28796" grpId="0"/>
      <p:bldP spid="28796" grpId="1"/>
      <p:bldP spid="28796" grpId="2"/>
      <p:bldP spid="28798" grpId="0" animBg="1"/>
      <p:bldP spid="28798" grpId="1" animBg="1"/>
      <p:bldP spid="28799" grpId="0"/>
      <p:bldP spid="28799" grpId="1"/>
      <p:bldP spid="28799" grpId="2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83" name="Line 39"/>
          <p:cNvSpPr>
            <a:spLocks noChangeShapeType="1"/>
          </p:cNvSpPr>
          <p:nvPr/>
        </p:nvSpPr>
        <p:spPr bwMode="auto">
          <a:xfrm>
            <a:off x="3965575" y="5022850"/>
            <a:ext cx="3946525" cy="0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48" name="Line 4"/>
          <p:cNvSpPr>
            <a:spLocks noChangeShapeType="1"/>
          </p:cNvSpPr>
          <p:nvPr/>
        </p:nvSpPr>
        <p:spPr bwMode="auto">
          <a:xfrm flipV="1">
            <a:off x="4724400" y="2014538"/>
            <a:ext cx="3414713" cy="835025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49" name="Text Box 5"/>
          <p:cNvSpPr txBox="1">
            <a:spLocks noChangeArrowheads="1"/>
          </p:cNvSpPr>
          <p:nvPr/>
        </p:nvSpPr>
        <p:spPr bwMode="auto">
          <a:xfrm>
            <a:off x="4584700" y="2424113"/>
            <a:ext cx="3381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400">
                <a:latin typeface=".VnTime" pitchFamily="34" charset="0"/>
              </a:rPr>
              <a:t>x</a:t>
            </a:r>
          </a:p>
        </p:txBody>
      </p:sp>
      <p:sp>
        <p:nvSpPr>
          <p:cNvPr id="31750" name="Text Box 6"/>
          <p:cNvSpPr txBox="1">
            <a:spLocks noChangeArrowheads="1"/>
          </p:cNvSpPr>
          <p:nvPr/>
        </p:nvSpPr>
        <p:spPr bwMode="auto">
          <a:xfrm>
            <a:off x="7912100" y="1582738"/>
            <a:ext cx="3381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400">
                <a:latin typeface=".VnTime" pitchFamily="34" charset="0"/>
              </a:rPr>
              <a:t>y</a:t>
            </a: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3059113" y="1620838"/>
            <a:ext cx="1673225" cy="1935162"/>
            <a:chOff x="2296" y="655"/>
            <a:chExt cx="1054" cy="1219"/>
          </a:xfrm>
        </p:grpSpPr>
        <p:sp>
          <p:nvSpPr>
            <p:cNvPr id="11288" name="Text Box 8"/>
            <p:cNvSpPr txBox="1">
              <a:spLocks noChangeArrowheads="1"/>
            </p:cNvSpPr>
            <p:nvPr/>
          </p:nvSpPr>
          <p:spPr bwMode="auto">
            <a:xfrm>
              <a:off x="3119" y="1586"/>
              <a:ext cx="23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sz="2400">
                  <a:latin typeface=".VnTime" pitchFamily="34" charset="0"/>
                </a:rPr>
                <a:t>B</a:t>
              </a:r>
            </a:p>
          </p:txBody>
        </p:sp>
        <p:grpSp>
          <p:nvGrpSpPr>
            <p:cNvPr id="11289" name="Group 9"/>
            <p:cNvGrpSpPr>
              <a:grpSpLocks/>
            </p:cNvGrpSpPr>
            <p:nvPr/>
          </p:nvGrpSpPr>
          <p:grpSpPr bwMode="auto">
            <a:xfrm>
              <a:off x="2296" y="655"/>
              <a:ext cx="835" cy="1145"/>
              <a:chOff x="2296" y="655"/>
              <a:chExt cx="835" cy="1145"/>
            </a:xfrm>
          </p:grpSpPr>
          <p:grpSp>
            <p:nvGrpSpPr>
              <p:cNvPr id="11290" name="Group 10"/>
              <p:cNvGrpSpPr>
                <a:grpSpLocks/>
              </p:cNvGrpSpPr>
              <p:nvPr/>
            </p:nvGrpSpPr>
            <p:grpSpPr bwMode="auto">
              <a:xfrm>
                <a:off x="2306" y="917"/>
                <a:ext cx="825" cy="883"/>
                <a:chOff x="3282" y="361"/>
                <a:chExt cx="825" cy="883"/>
              </a:xfrm>
            </p:grpSpPr>
            <p:sp>
              <p:nvSpPr>
                <p:cNvPr id="11292" name="Line 11"/>
                <p:cNvSpPr>
                  <a:spLocks noChangeShapeType="1"/>
                </p:cNvSpPr>
                <p:nvPr/>
              </p:nvSpPr>
              <p:spPr bwMode="auto">
                <a:xfrm>
                  <a:off x="3310" y="391"/>
                  <a:ext cx="765" cy="813"/>
                </a:xfrm>
                <a:prstGeom prst="line">
                  <a:avLst/>
                </a:prstGeom>
                <a:noFill/>
                <a:ln w="28575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293" name="Oval 12"/>
                <p:cNvSpPr>
                  <a:spLocks noChangeArrowheads="1"/>
                </p:cNvSpPr>
                <p:nvPr/>
              </p:nvSpPr>
              <p:spPr bwMode="auto">
                <a:xfrm>
                  <a:off x="3282" y="361"/>
                  <a:ext cx="40" cy="40"/>
                </a:xfrm>
                <a:prstGeom prst="ellipse">
                  <a:avLst/>
                </a:prstGeom>
                <a:solidFill>
                  <a:srgbClr val="66FF33"/>
                </a:solidFill>
                <a:ln w="9525">
                  <a:solidFill>
                    <a:srgbClr val="66FF33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294" name="Oval 13"/>
                <p:cNvSpPr>
                  <a:spLocks noChangeArrowheads="1"/>
                </p:cNvSpPr>
                <p:nvPr/>
              </p:nvSpPr>
              <p:spPr bwMode="auto">
                <a:xfrm>
                  <a:off x="4067" y="1204"/>
                  <a:ext cx="40" cy="40"/>
                </a:xfrm>
                <a:prstGeom prst="ellipse">
                  <a:avLst/>
                </a:prstGeom>
                <a:solidFill>
                  <a:srgbClr val="66FF33"/>
                </a:solidFill>
                <a:ln w="9525">
                  <a:solidFill>
                    <a:srgbClr val="66FF33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1291" name="Text Box 14"/>
              <p:cNvSpPr txBox="1">
                <a:spLocks noChangeArrowheads="1"/>
              </p:cNvSpPr>
              <p:nvPr/>
            </p:nvSpPr>
            <p:spPr bwMode="auto">
              <a:xfrm>
                <a:off x="2296" y="655"/>
                <a:ext cx="254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en-US" sz="2400">
                    <a:latin typeface=".VnTime" pitchFamily="34" charset="0"/>
                  </a:rPr>
                  <a:t>A</a:t>
                </a:r>
              </a:p>
            </p:txBody>
          </p:sp>
        </p:grpSp>
      </p:grpSp>
      <p:sp>
        <p:nvSpPr>
          <p:cNvPr id="31759" name="Oval 15"/>
          <p:cNvSpPr>
            <a:spLocks noChangeArrowheads="1"/>
          </p:cNvSpPr>
          <p:nvPr/>
        </p:nvSpPr>
        <p:spPr bwMode="auto">
          <a:xfrm>
            <a:off x="6467475" y="2384425"/>
            <a:ext cx="63500" cy="63500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60" name="Text Box 16"/>
          <p:cNvSpPr txBox="1">
            <a:spLocks noChangeArrowheads="1"/>
          </p:cNvSpPr>
          <p:nvPr/>
        </p:nvSpPr>
        <p:spPr bwMode="auto">
          <a:xfrm>
            <a:off x="6462713" y="1955800"/>
            <a:ext cx="4048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400">
                <a:latin typeface=".VnTime" pitchFamily="34" charset="0"/>
              </a:rPr>
              <a:t>H</a:t>
            </a:r>
          </a:p>
        </p:txBody>
      </p:sp>
      <p:sp>
        <p:nvSpPr>
          <p:cNvPr id="31761" name="Rectangle 17"/>
          <p:cNvSpPr>
            <a:spLocks noChangeArrowheads="1"/>
          </p:cNvSpPr>
          <p:nvPr/>
        </p:nvSpPr>
        <p:spPr bwMode="auto">
          <a:xfrm>
            <a:off x="322263" y="849313"/>
            <a:ext cx="451758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vi-VN" sz="2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c)  </a:t>
            </a:r>
            <a:r>
              <a:rPr lang="vi-VN" sz="2400" b="1" u="sng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Đoạn thẳng cắt đường thẳng</a:t>
            </a:r>
            <a:r>
              <a:rPr lang="vi-VN" sz="2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400" b="1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62" name="Rectangle 18"/>
          <p:cNvSpPr>
            <a:spLocks noChangeArrowheads="1"/>
          </p:cNvSpPr>
          <p:nvPr/>
        </p:nvSpPr>
        <p:spPr bwMode="auto">
          <a:xfrm>
            <a:off x="3073400" y="3049588"/>
            <a:ext cx="60706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vi-VN" sz="2000" b="1">
                <a:latin typeface="Times New Roman" pitchFamily="18" charset="0"/>
                <a:cs typeface="Times New Roman" pitchFamily="18" charset="0"/>
              </a:rPr>
              <a:t>Đoạn thẳng AB cắt đường thẳng xy tại giao điểm H . </a:t>
            </a:r>
          </a:p>
        </p:txBody>
      </p:sp>
      <p:grpSp>
        <p:nvGrpSpPr>
          <p:cNvPr id="5" name="Group 31"/>
          <p:cNvGrpSpPr>
            <a:grpSpLocks/>
          </p:cNvGrpSpPr>
          <p:nvPr/>
        </p:nvGrpSpPr>
        <p:grpSpPr bwMode="auto">
          <a:xfrm>
            <a:off x="4667250" y="3881438"/>
            <a:ext cx="1200150" cy="1828800"/>
            <a:chOff x="1168" y="1268"/>
            <a:chExt cx="756" cy="1635"/>
          </a:xfrm>
        </p:grpSpPr>
        <p:sp>
          <p:nvSpPr>
            <p:cNvPr id="11284" name="Line 32"/>
            <p:cNvSpPr>
              <a:spLocks noChangeShapeType="1"/>
            </p:cNvSpPr>
            <p:nvPr/>
          </p:nvSpPr>
          <p:spPr bwMode="auto">
            <a:xfrm>
              <a:off x="1419" y="1471"/>
              <a:ext cx="478" cy="1386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5" name="Oval 33"/>
            <p:cNvSpPr>
              <a:spLocks noChangeArrowheads="1"/>
            </p:cNvSpPr>
            <p:nvPr/>
          </p:nvSpPr>
          <p:spPr bwMode="auto">
            <a:xfrm>
              <a:off x="1392" y="1423"/>
              <a:ext cx="46" cy="46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rgbClr val="CC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6" name="Oval 34"/>
            <p:cNvSpPr>
              <a:spLocks noChangeArrowheads="1"/>
            </p:cNvSpPr>
            <p:nvPr/>
          </p:nvSpPr>
          <p:spPr bwMode="auto">
            <a:xfrm>
              <a:off x="1878" y="2857"/>
              <a:ext cx="46" cy="46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rgbClr val="CC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7" name="Text Box 35"/>
            <p:cNvSpPr txBox="1">
              <a:spLocks noChangeArrowheads="1"/>
            </p:cNvSpPr>
            <p:nvPr/>
          </p:nvSpPr>
          <p:spPr bwMode="auto">
            <a:xfrm>
              <a:off x="1168" y="1268"/>
              <a:ext cx="260" cy="417"/>
            </a:xfrm>
            <a:prstGeom prst="rect">
              <a:avLst/>
            </a:prstGeom>
            <a:noFill/>
            <a:ln w="9525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sz="2400">
                  <a:latin typeface=".VnTime" pitchFamily="34" charset="0"/>
                </a:rPr>
                <a:t>A</a:t>
              </a:r>
            </a:p>
          </p:txBody>
        </p:sp>
      </p:grpSp>
      <p:sp>
        <p:nvSpPr>
          <p:cNvPr id="31780" name="Text Box 36"/>
          <p:cNvSpPr txBox="1">
            <a:spLocks noChangeArrowheads="1"/>
          </p:cNvSpPr>
          <p:nvPr/>
        </p:nvSpPr>
        <p:spPr bwMode="auto">
          <a:xfrm>
            <a:off x="5473700" y="5614988"/>
            <a:ext cx="3667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400">
                <a:latin typeface=".VnTime" pitchFamily="34" charset="0"/>
              </a:rPr>
              <a:t>B</a:t>
            </a:r>
          </a:p>
        </p:txBody>
      </p:sp>
      <p:sp>
        <p:nvSpPr>
          <p:cNvPr id="31781" name="Oval 37"/>
          <p:cNvSpPr>
            <a:spLocks noChangeArrowheads="1"/>
          </p:cNvSpPr>
          <p:nvPr/>
        </p:nvSpPr>
        <p:spPr bwMode="auto">
          <a:xfrm>
            <a:off x="5465763" y="4979988"/>
            <a:ext cx="73025" cy="73025"/>
          </a:xfrm>
          <a:prstGeom prst="ellipse">
            <a:avLst/>
          </a:prstGeom>
          <a:solidFill>
            <a:srgbClr val="800080"/>
          </a:solidFill>
          <a:ln w="9525">
            <a:solidFill>
              <a:srgbClr val="993366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82" name="Text Box 38"/>
          <p:cNvSpPr txBox="1">
            <a:spLocks noChangeArrowheads="1"/>
          </p:cNvSpPr>
          <p:nvPr/>
        </p:nvSpPr>
        <p:spPr bwMode="auto">
          <a:xfrm>
            <a:off x="5110163" y="4960938"/>
            <a:ext cx="4048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400">
                <a:latin typeface=".VnTime" pitchFamily="34" charset="0"/>
              </a:rPr>
              <a:t>H</a:t>
            </a:r>
          </a:p>
        </p:txBody>
      </p:sp>
      <p:sp>
        <p:nvSpPr>
          <p:cNvPr id="31784" name="Text Box 40"/>
          <p:cNvSpPr txBox="1">
            <a:spLocks noChangeArrowheads="1"/>
          </p:cNvSpPr>
          <p:nvPr/>
        </p:nvSpPr>
        <p:spPr bwMode="auto">
          <a:xfrm>
            <a:off x="3910013" y="4887913"/>
            <a:ext cx="3381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400">
                <a:latin typeface=".VnTime" pitchFamily="34" charset="0"/>
              </a:rPr>
              <a:t>x</a:t>
            </a:r>
          </a:p>
        </p:txBody>
      </p:sp>
      <p:sp>
        <p:nvSpPr>
          <p:cNvPr id="31785" name="Text Box 41"/>
          <p:cNvSpPr txBox="1">
            <a:spLocks noChangeArrowheads="1"/>
          </p:cNvSpPr>
          <p:nvPr/>
        </p:nvSpPr>
        <p:spPr bwMode="auto">
          <a:xfrm>
            <a:off x="7650163" y="4872038"/>
            <a:ext cx="3381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400">
                <a:latin typeface=".VnTime" pitchFamily="34" charset="0"/>
              </a:rPr>
              <a:t>y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1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17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17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17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1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7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4.16667E-6 4.16185E-6 L 0.29862 -0.05226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931" y="-261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8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17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17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1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4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17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17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1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3" dur="80"/>
                                        <p:tgtEl>
                                          <p:spTgt spid="317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4" dur="80"/>
                                        <p:tgtEl>
                                          <p:spTgt spid="317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80"/>
                                        <p:tgtEl>
                                          <p:spTgt spid="317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17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17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31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17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17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31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17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317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1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17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17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31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317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317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317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317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317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317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317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317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56 0.00416 L -0.03472 -0.09526 " pathEditMode="relative" rAng="0" ptsTypes="AA">
                                      <p:cBhvr>
                                        <p:cTn id="9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67" y="-4971"/>
                                    </p:animMotion>
                                  </p:childTnLst>
                                </p:cTn>
                              </p:par>
                              <p:par>
                                <p:cTn id="99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57 0.00416 L -0.03473 -0.09526 " pathEditMode="relative" rAng="0" ptsTypes="AA">
                                      <p:cBhvr>
                                        <p:cTn id="100" dur="2000" fill="hold"/>
                                        <p:tgtEl>
                                          <p:spTgt spid="317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67" y="-497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2" presetID="2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03" dur="2000"/>
                                        <p:tgtEl>
                                          <p:spTgt spid="317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27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9" dur="80"/>
                                        <p:tgtEl>
                                          <p:spTgt spid="3176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0" dur="80"/>
                                        <p:tgtEl>
                                          <p:spTgt spid="317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1" dur="80"/>
                                        <p:tgtEl>
                                          <p:spTgt spid="317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83" grpId="0" animBg="1"/>
      <p:bldP spid="31748" grpId="0" animBg="1"/>
      <p:bldP spid="31749" grpId="0"/>
      <p:bldP spid="31750" grpId="0"/>
      <p:bldP spid="31759" grpId="0" animBg="1"/>
      <p:bldP spid="31760" grpId="0"/>
      <p:bldP spid="31760" grpId="1"/>
      <p:bldP spid="31761" grpId="0"/>
      <p:bldP spid="31762" grpId="0"/>
      <p:bldP spid="31780" grpId="0"/>
      <p:bldP spid="31780" grpId="1"/>
      <p:bldP spid="31781" grpId="0" animBg="1"/>
      <p:bldP spid="31782" grpId="0"/>
      <p:bldP spid="31782" grpId="1"/>
      <p:bldP spid="31784" grpId="0"/>
      <p:bldP spid="3178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45"/>
          <p:cNvSpPr>
            <a:spLocks noChangeArrowheads="1"/>
          </p:cNvSpPr>
          <p:nvPr/>
        </p:nvSpPr>
        <p:spPr bwMode="auto">
          <a:xfrm>
            <a:off x="473075" y="773113"/>
            <a:ext cx="345222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1 . </a:t>
            </a:r>
            <a:r>
              <a:rPr lang="en-US" sz="2400" b="1" u="sng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Đoạn thẳng AB là gì</a:t>
            </a:r>
            <a:r>
              <a:rPr lang="en-US" sz="2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sp>
        <p:nvSpPr>
          <p:cNvPr id="3" name="Rectangle 21"/>
          <p:cNvSpPr>
            <a:spLocks noChangeArrowheads="1"/>
          </p:cNvSpPr>
          <p:nvPr/>
        </p:nvSpPr>
        <p:spPr bwMode="auto">
          <a:xfrm>
            <a:off x="473075" y="1228725"/>
            <a:ext cx="81200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en-US" sz="2400" b="1">
                <a:solidFill>
                  <a:srgbClr val="0070C0"/>
                </a:solidFill>
                <a:latin typeface="Times New Roman" pitchFamily="18" charset="0"/>
              </a:rPr>
              <a:t>2.  </a:t>
            </a:r>
            <a:r>
              <a:rPr lang="en-US" sz="2400" b="1" u="sng">
                <a:solidFill>
                  <a:srgbClr val="0070C0"/>
                </a:solidFill>
                <a:latin typeface="Times New Roman" pitchFamily="18" charset="0"/>
              </a:rPr>
              <a:t>Đoạn thẳng cắt đoạn thẳng, cắt tia, cắt đường thẳng</a:t>
            </a:r>
            <a:r>
              <a:rPr lang="en-US" sz="2400" b="1">
                <a:solidFill>
                  <a:srgbClr val="0070C0"/>
                </a:solidFill>
                <a:latin typeface="Times New Roman" pitchFamily="18" charset="0"/>
              </a:rPr>
              <a:t>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29040" y="1835205"/>
            <a:ext cx="508496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LcPeriod"/>
            </a:pPr>
            <a:r>
              <a:rPr lang="en-US" sz="24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Đoạn thẳng cắt đoạn thẳng</a:t>
            </a:r>
          </a:p>
          <a:p>
            <a:pPr marL="342900" indent="-342900">
              <a:buAutoNum type="alphaLcPeriod"/>
            </a:pPr>
            <a:r>
              <a:rPr lang="en-US" sz="24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Đoạn thẳng cắt tia</a:t>
            </a:r>
          </a:p>
          <a:p>
            <a:pPr marL="342900" indent="-342900">
              <a:buAutoNum type="alphaLcPeriod"/>
            </a:pPr>
            <a:r>
              <a:rPr lang="en-US" sz="24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Đoạn thẳng cắt đường thẳng</a:t>
            </a:r>
          </a:p>
          <a:p>
            <a:pPr marL="342900" indent="-342900">
              <a:buAutoNum type="alphaLcPeriod"/>
            </a:pPr>
            <a:r>
              <a:rPr lang="en-US" sz="24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Bài tập áp dụng</a:t>
            </a:r>
            <a:endParaRPr lang="en-US" sz="2400" b="1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73957" y="3443808"/>
            <a:ext cx="7027886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smtClean="0">
                <a:latin typeface="Times New Roman" pitchFamily="18" charset="0"/>
                <a:cs typeface="Times New Roman" pitchFamily="18" charset="0"/>
              </a:rPr>
              <a:t>Bài 34 (SGK – Tr116)</a:t>
            </a:r>
          </a:p>
          <a:p>
            <a:r>
              <a:rPr lang="en-US" sz="2800" b="1" i="1" smtClean="0">
                <a:latin typeface="Times New Roman" pitchFamily="18" charset="0"/>
                <a:cs typeface="Times New Roman" pitchFamily="18" charset="0"/>
              </a:rPr>
              <a:t>Trên đường thẳng a lấy ba điểm A, B, C. Hỏi:</a:t>
            </a:r>
          </a:p>
          <a:p>
            <a:pPr marL="342900" indent="-342900">
              <a:buAutoNum type="alphaLcPeriod"/>
            </a:pPr>
            <a:r>
              <a:rPr lang="en-US" sz="2800" b="1" i="1" smtClean="0">
                <a:latin typeface="Times New Roman" pitchFamily="18" charset="0"/>
                <a:cs typeface="Times New Roman" pitchFamily="18" charset="0"/>
              </a:rPr>
              <a:t>Có mấy đoạn thẳng tất cả?</a:t>
            </a:r>
          </a:p>
          <a:p>
            <a:pPr marL="342900" indent="-342900">
              <a:buAutoNum type="alphaLcPeriod"/>
            </a:pPr>
            <a:r>
              <a:rPr lang="en-US" sz="2800" b="1" i="1" smtClean="0">
                <a:latin typeface="Times New Roman" pitchFamily="18" charset="0"/>
                <a:cs typeface="Times New Roman" pitchFamily="18" charset="0"/>
              </a:rPr>
              <a:t>Gọi tên các đoạn thẳng ấy?</a:t>
            </a:r>
            <a:endParaRPr lang="en-US" sz="2800" b="1" i="1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459893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246063" y="727240"/>
            <a:ext cx="8897937" cy="535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en-US" sz="3200" b="1">
                <a:solidFill>
                  <a:srgbClr val="CC0000"/>
                </a:solidFill>
                <a:latin typeface="Times New Roman" pitchFamily="18" charset="0"/>
              </a:rPr>
              <a:t>KIẾN THỨC </a:t>
            </a:r>
            <a:r>
              <a:rPr lang="en-US" sz="3200" b="1" smtClean="0">
                <a:solidFill>
                  <a:srgbClr val="CC0000"/>
                </a:solidFill>
                <a:latin typeface="Times New Roman" pitchFamily="18" charset="0"/>
              </a:rPr>
              <a:t>CƠ BẢN</a:t>
            </a:r>
            <a:endParaRPr lang="en-US" sz="3200">
              <a:latin typeface="Times New Roman" pitchFamily="18" charset="0"/>
            </a:endParaRPr>
          </a:p>
        </p:txBody>
      </p:sp>
      <p:sp>
        <p:nvSpPr>
          <p:cNvPr id="12295" name="Text Box 7"/>
          <p:cNvSpPr txBox="1">
            <a:spLocks noChangeArrowheads="1"/>
          </p:cNvSpPr>
          <p:nvPr/>
        </p:nvSpPr>
        <p:spPr bwMode="auto">
          <a:xfrm>
            <a:off x="473075" y="1682750"/>
            <a:ext cx="8272463" cy="28500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514350" indent="-514350" algn="just">
              <a:lnSpc>
                <a:spcPct val="90000"/>
              </a:lnSpc>
              <a:spcBef>
                <a:spcPct val="20000"/>
              </a:spcBef>
              <a:buAutoNum type="arabicPeriod"/>
            </a:pPr>
            <a:r>
              <a:rPr lang="en-US" sz="2800" b="1" i="1" smtClean="0">
                <a:solidFill>
                  <a:srgbClr val="002060"/>
                </a:solidFill>
                <a:latin typeface="Times New Roman" pitchFamily="18" charset="0"/>
              </a:rPr>
              <a:t>Đoạn </a:t>
            </a:r>
            <a:r>
              <a:rPr lang="en-US" sz="2800" b="1" i="1">
                <a:solidFill>
                  <a:srgbClr val="002060"/>
                </a:solidFill>
                <a:latin typeface="Times New Roman" pitchFamily="18" charset="0"/>
              </a:rPr>
              <a:t>thẳng AB là hình gồm điểm A, B và tất cả các điểm nằm giữa A và B</a:t>
            </a:r>
            <a:r>
              <a:rPr lang="en-US" sz="2800" b="1" i="1" smtClean="0">
                <a:solidFill>
                  <a:srgbClr val="002060"/>
                </a:solidFill>
                <a:latin typeface="Times New Roman" pitchFamily="18" charset="0"/>
              </a:rPr>
              <a:t>.</a:t>
            </a:r>
          </a:p>
          <a:p>
            <a:pPr algn="just">
              <a:lnSpc>
                <a:spcPct val="90000"/>
              </a:lnSpc>
              <a:spcBef>
                <a:spcPct val="20000"/>
              </a:spcBef>
            </a:pPr>
            <a:r>
              <a:rPr lang="en-US" sz="2800" b="1" i="1" smtClean="0">
                <a:solidFill>
                  <a:srgbClr val="002060"/>
                </a:solidFill>
                <a:latin typeface="Times New Roman" pitchFamily="18" charset="0"/>
              </a:rPr>
              <a:t>      Đoạn thẳng AB còn được gọi là đoạn  thẳng BA.</a:t>
            </a:r>
          </a:p>
          <a:p>
            <a:pPr algn="just">
              <a:lnSpc>
                <a:spcPct val="90000"/>
              </a:lnSpc>
              <a:spcBef>
                <a:spcPct val="20000"/>
              </a:spcBef>
            </a:pPr>
            <a:r>
              <a:rPr lang="en-US" sz="2800" b="1" i="1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smtClean="0">
                <a:solidFill>
                  <a:srgbClr val="002060"/>
                </a:solidFill>
                <a:latin typeface="Times New Roman" pitchFamily="18" charset="0"/>
              </a:rPr>
              <a:t>     Hai điểm A, B được gọi là hai mút (hai đầu) của đoạn thẳng AB.</a:t>
            </a:r>
            <a:endParaRPr lang="en-US" sz="2800" b="1" i="1">
              <a:solidFill>
                <a:srgbClr val="002060"/>
              </a:solidFill>
              <a:latin typeface="Times New Roman" pitchFamily="18" charset="0"/>
            </a:endParaRPr>
          </a:p>
          <a:p>
            <a:pPr algn="just">
              <a:spcBef>
                <a:spcPct val="50000"/>
              </a:spcBef>
            </a:pPr>
            <a:endParaRPr lang="en-US" sz="2800" b="1" i="1">
              <a:solidFill>
                <a:srgbClr val="002060"/>
              </a:solidFill>
              <a:latin typeface="Times New Roman" pitchFamily="18" charset="0"/>
            </a:endParaRPr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397668" y="3808475"/>
            <a:ext cx="8423275" cy="2868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 b="1" i="1">
                <a:solidFill>
                  <a:srgbClr val="002060"/>
                </a:solidFill>
                <a:latin typeface="Times New Roman" pitchFamily="18" charset="0"/>
              </a:rPr>
              <a:t>2. Các trường hợp cắt nhau của đoạn thẳng :</a:t>
            </a:r>
          </a:p>
          <a:p>
            <a:r>
              <a:rPr lang="en-US" sz="2800" b="1" i="1">
                <a:solidFill>
                  <a:srgbClr val="002060"/>
                </a:solidFill>
                <a:latin typeface="Times New Roman" pitchFamily="18" charset="0"/>
              </a:rPr>
              <a:t>         * Đoạn thẳng cắt đoạn thẳng.</a:t>
            </a:r>
          </a:p>
          <a:p>
            <a:r>
              <a:rPr lang="en-US" sz="2800" b="1" i="1">
                <a:solidFill>
                  <a:srgbClr val="002060"/>
                </a:solidFill>
                <a:latin typeface="Times New Roman" pitchFamily="18" charset="0"/>
              </a:rPr>
              <a:t>         * Đoạn thẳng cắt tia.</a:t>
            </a:r>
          </a:p>
          <a:p>
            <a:r>
              <a:rPr lang="en-US" sz="2800" b="1" i="1">
                <a:solidFill>
                  <a:srgbClr val="002060"/>
                </a:solidFill>
                <a:latin typeface="Times New Roman" pitchFamily="18" charset="0"/>
              </a:rPr>
              <a:t>         *Đoạn thẳng cắt đường thẳng.</a:t>
            </a:r>
          </a:p>
          <a:p>
            <a:endParaRPr lang="en-US" sz="2800" b="1" i="1">
              <a:solidFill>
                <a:srgbClr val="002060"/>
              </a:solidFill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sz="2800" i="1">
              <a:solidFill>
                <a:srgbClr val="00206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4" grpId="0"/>
      <p:bldP spid="12295" grpId="0"/>
      <p:bldP spid="1229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Rectangle 4"/>
          <p:cNvSpPr>
            <a:spLocks noChangeArrowheads="1"/>
          </p:cNvSpPr>
          <p:nvPr/>
        </p:nvSpPr>
        <p:spPr bwMode="auto">
          <a:xfrm>
            <a:off x="303213" y="1192008"/>
            <a:ext cx="8482012" cy="5262979"/>
          </a:xfrm>
          <a:prstGeom prst="rect">
            <a:avLst/>
          </a:prstGeom>
          <a:noFill/>
          <a:ln w="9525">
            <a:solidFill>
              <a:srgbClr val="000099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pPr marL="457200" indent="-457200" algn="just">
              <a:buFont typeface="Wingdings" pitchFamily="2" charset="2"/>
              <a:buChar char="Ø"/>
            </a:pPr>
            <a:r>
              <a:rPr lang="en-US" sz="2800" b="1" i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Tiết 7. Đoạn thẳng</a:t>
            </a:r>
          </a:p>
          <a:p>
            <a:pPr marL="457200" indent="-457200" algn="just">
              <a:buFontTx/>
              <a:buChar char="-"/>
            </a:pP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Khái niệm đoạn thẳng, cách vẽ và đọc tên đoạn thẳng.</a:t>
            </a:r>
          </a:p>
          <a:p>
            <a:pPr marL="457200" indent="-457200" algn="just">
              <a:buFontTx/>
              <a:buChar char="-"/>
            </a:pP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Phân biệt được đoạn thẳng, đường thẳng, tia.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FontTx/>
              <a:buChar char="-"/>
            </a:pPr>
            <a:r>
              <a:rPr lang="vi-VN" sz="2800" smtClean="0">
                <a:latin typeface="Times New Roman" pitchFamily="18" charset="0"/>
                <a:cs typeface="Times New Roman" pitchFamily="18" charset="0"/>
              </a:rPr>
              <a:t>Chú </a:t>
            </a:r>
            <a:r>
              <a:rPr lang="vi-VN" sz="2800">
                <a:latin typeface="Times New Roman" pitchFamily="18" charset="0"/>
                <a:cs typeface="Times New Roman" pitchFamily="18" charset="0"/>
              </a:rPr>
              <a:t>ý cách vẽ hình và biểu diễn các đoạn thẳng cắt đoạn </a:t>
            </a:r>
            <a:r>
              <a:rPr lang="vi-VN" sz="2800" smtClean="0">
                <a:latin typeface="Times New Roman" pitchFamily="18" charset="0"/>
                <a:cs typeface="Times New Roman" pitchFamily="18" charset="0"/>
              </a:rPr>
              <a:t>thẳng, </a:t>
            </a:r>
            <a:r>
              <a:rPr lang="vi-VN" sz="2800">
                <a:latin typeface="Times New Roman" pitchFamily="18" charset="0"/>
                <a:cs typeface="Times New Roman" pitchFamily="18" charset="0"/>
              </a:rPr>
              <a:t>đoạn thẳng cắt </a:t>
            </a:r>
            <a:r>
              <a:rPr lang="vi-VN" sz="2800" smtClean="0">
                <a:latin typeface="Times New Roman" pitchFamily="18" charset="0"/>
                <a:cs typeface="Times New Roman" pitchFamily="18" charset="0"/>
              </a:rPr>
              <a:t>tia, </a:t>
            </a:r>
            <a:r>
              <a:rPr lang="vi-VN" sz="2800">
                <a:latin typeface="Times New Roman" pitchFamily="18" charset="0"/>
                <a:cs typeface="Times New Roman" pitchFamily="18" charset="0"/>
              </a:rPr>
              <a:t>đoạn thẳng cắt </a:t>
            </a:r>
            <a:r>
              <a:rPr lang="vi-VN" sz="2800" smtClean="0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ườ</a:t>
            </a:r>
            <a:r>
              <a:rPr lang="vi-VN" sz="2800" smtClean="0">
                <a:latin typeface="Times New Roman" pitchFamily="18" charset="0"/>
                <a:cs typeface="Times New Roman" pitchFamily="18" charset="0"/>
              </a:rPr>
              <a:t>ng </a:t>
            </a:r>
            <a:r>
              <a:rPr lang="vi-VN" sz="2800">
                <a:latin typeface="Times New Roman" pitchFamily="18" charset="0"/>
                <a:cs typeface="Times New Roman" pitchFamily="18" charset="0"/>
              </a:rPr>
              <a:t>thẳng </a:t>
            </a:r>
            <a:r>
              <a:rPr lang="vi-VN" sz="280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   BTVN: 33, 34, 37(SGK–Tr116); 31, 6.2 (SBT–Tr129)</a:t>
            </a:r>
          </a:p>
          <a:p>
            <a:pPr marL="457200" indent="-457200" algn="just">
              <a:buFont typeface="Wingdings" pitchFamily="2" charset="2"/>
              <a:buChar char="Ø"/>
            </a:pPr>
            <a:r>
              <a:rPr lang="en-US" sz="2800" b="1" i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Tiết 8. Độ dài đoạn thẳng</a:t>
            </a:r>
          </a:p>
          <a:p>
            <a:pPr marL="457200" indent="-457200" algn="just">
              <a:buFontTx/>
              <a:buChar char="-"/>
            </a:pP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Vẽ đoạn thẳng cho biết độ dài.</a:t>
            </a:r>
          </a:p>
          <a:p>
            <a:pPr marL="457200" indent="-457200" algn="just">
              <a:buFontTx/>
              <a:buChar char="-"/>
            </a:pP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Đo độ dài của một đoạn thẳng cho trước.</a:t>
            </a:r>
          </a:p>
          <a:p>
            <a:pPr algn="just" eaLnBrk="0" hangingPunct="0"/>
            <a:endParaRPr lang="en-US" sz="28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0" hangingPunct="0"/>
            <a:r>
              <a:rPr lang="en-US" sz="280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8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                       </a:t>
            </a:r>
          </a:p>
        </p:txBody>
      </p:sp>
      <p:sp>
        <p:nvSpPr>
          <p:cNvPr id="13318" name="WordArt 4"/>
          <p:cNvSpPr>
            <a:spLocks noChangeArrowheads="1" noChangeShapeType="1" noTextEdit="1"/>
          </p:cNvSpPr>
          <p:nvPr/>
        </p:nvSpPr>
        <p:spPr bwMode="auto">
          <a:xfrm>
            <a:off x="2066925" y="517554"/>
            <a:ext cx="5085505" cy="48574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2700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00206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HƯỚNG DẪN </a:t>
            </a:r>
            <a:r>
              <a:rPr lang="en-US" sz="3600" b="1" kern="10" smtClean="0">
                <a:ln w="12700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00206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TỰ HỌC Ở NHÀ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27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27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1471" y="1442313"/>
            <a:ext cx="34818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 31 (SBT – Trang 129)</a:t>
            </a:r>
            <a:endParaRPr lang="en-US" sz="2400" b="1" i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70090" y="2043052"/>
            <a:ext cx="941097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AutoNum type="alphaLcPeriod"/>
            </a:pPr>
            <a:r>
              <a:rPr lang="en-US" sz="24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Vẽ đường thẳng AB.</a:t>
            </a:r>
          </a:p>
          <a:p>
            <a:pPr marL="342900" indent="-342900">
              <a:lnSpc>
                <a:spcPct val="150000"/>
              </a:lnSpc>
              <a:buAutoNum type="alphaLcPeriod"/>
            </a:pPr>
            <a:r>
              <a:rPr lang="en-US" sz="24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Lấy điểm M thuộc đoạn thẳng AB.</a:t>
            </a:r>
          </a:p>
          <a:p>
            <a:pPr marL="342900" indent="-342900">
              <a:lnSpc>
                <a:spcPct val="150000"/>
              </a:lnSpc>
              <a:buAutoNum type="alphaLcPeriod"/>
            </a:pPr>
            <a:r>
              <a:rPr lang="en-US" sz="24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Lấy điểm N thuộc tia AB nhưng không thuộc đoạn thẳng AB.</a:t>
            </a:r>
          </a:p>
          <a:p>
            <a:pPr marL="342900" indent="-342900">
              <a:lnSpc>
                <a:spcPct val="150000"/>
              </a:lnSpc>
              <a:buAutoNum type="alphaLcPeriod"/>
            </a:pPr>
            <a:r>
              <a:rPr lang="en-US" sz="24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Lấy P thuộc tia đối của tia BN nhưng ko thuộc đoạn thẳng AB.</a:t>
            </a:r>
          </a:p>
          <a:p>
            <a:pPr marL="342900" indent="-342900">
              <a:lnSpc>
                <a:spcPct val="150000"/>
              </a:lnSpc>
              <a:buAutoNum type="alphaLcPeriod"/>
            </a:pPr>
            <a:r>
              <a:rPr lang="en-US" sz="24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Trong ba điểm A, B, M thì điểm nào nằm giữa hai điểm còn lại?</a:t>
            </a:r>
          </a:p>
          <a:p>
            <a:pPr marL="342900" indent="-342900">
              <a:lnSpc>
                <a:spcPct val="150000"/>
              </a:lnSpc>
              <a:buAutoNum type="alphaLcPeriod"/>
            </a:pPr>
            <a:r>
              <a:rPr lang="en-US" sz="24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Trong ba điểm M, N, P thì điểm nào nằm giữa hai điểm còn lại?</a:t>
            </a:r>
            <a:endParaRPr lang="en-US" sz="24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129995" y="397662"/>
            <a:ext cx="254909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Bài tập củng cố</a:t>
            </a:r>
            <a:endParaRPr lang="en-US" sz="2800" b="1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8147944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WordArt 4"/>
          <p:cNvSpPr>
            <a:spLocks noChangeArrowheads="1" noChangeShapeType="1" noTextEdit="1"/>
          </p:cNvSpPr>
          <p:nvPr/>
        </p:nvSpPr>
        <p:spPr bwMode="auto">
          <a:xfrm>
            <a:off x="2066925" y="517555"/>
            <a:ext cx="4829808" cy="48574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2700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FFCC99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KIỂM TRA BÀI </a:t>
            </a:r>
            <a:r>
              <a:rPr lang="en-US" sz="3600" b="1" kern="10" smtClean="0">
                <a:ln w="12700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FFCC99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CŨ</a:t>
            </a:r>
            <a:endParaRPr lang="en-US" sz="3600" b="1" kern="10">
              <a:ln w="12700">
                <a:solidFill>
                  <a:srgbClr val="800000"/>
                </a:solidFill>
                <a:round/>
                <a:headEnd/>
                <a:tailEnd/>
              </a:ln>
              <a:solidFill>
                <a:srgbClr val="FFCC99"/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6160" name="Rectangle 16"/>
          <p:cNvSpPr>
            <a:spLocks noChangeArrowheads="1"/>
          </p:cNvSpPr>
          <p:nvPr/>
        </p:nvSpPr>
        <p:spPr bwMode="auto">
          <a:xfrm>
            <a:off x="575068" y="1302760"/>
            <a:ext cx="5845175" cy="682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just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en-US" sz="3200" b="1">
                <a:solidFill>
                  <a:srgbClr val="C00000"/>
                </a:solidFill>
                <a:latin typeface="Times New Roman" pitchFamily="18" charset="0"/>
              </a:rPr>
              <a:t>1) Trình bày khái </a:t>
            </a:r>
            <a:r>
              <a:rPr lang="en-US" sz="3200" b="1" smtClean="0">
                <a:solidFill>
                  <a:srgbClr val="C00000"/>
                </a:solidFill>
                <a:latin typeface="Times New Roman" pitchFamily="18" charset="0"/>
              </a:rPr>
              <a:t>niệm </a:t>
            </a:r>
            <a:r>
              <a:rPr lang="en-US" sz="3200" b="1">
                <a:solidFill>
                  <a:srgbClr val="C00000"/>
                </a:solidFill>
                <a:latin typeface="Times New Roman" pitchFamily="18" charset="0"/>
              </a:rPr>
              <a:t>tia. </a:t>
            </a:r>
          </a:p>
        </p:txBody>
      </p:sp>
      <p:sp>
        <p:nvSpPr>
          <p:cNvPr id="2" name="Rectangle 16"/>
          <p:cNvSpPr>
            <a:spLocks noChangeArrowheads="1"/>
          </p:cNvSpPr>
          <p:nvPr/>
        </p:nvSpPr>
        <p:spPr bwMode="auto">
          <a:xfrm>
            <a:off x="575067" y="2290574"/>
            <a:ext cx="7658547" cy="1820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just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en-US" sz="3200" b="1">
                <a:solidFill>
                  <a:srgbClr val="C00000"/>
                </a:solidFill>
                <a:latin typeface="Times New Roman" pitchFamily="18" charset="0"/>
              </a:rPr>
              <a:t>2) Cho hình </a:t>
            </a:r>
            <a:r>
              <a:rPr lang="en-US" sz="3200" b="1" smtClean="0">
                <a:solidFill>
                  <a:srgbClr val="C00000"/>
                </a:solidFill>
                <a:latin typeface="Times New Roman" pitchFamily="18" charset="0"/>
              </a:rPr>
              <a:t>vẽ dưới đây, em hãy </a:t>
            </a:r>
            <a:r>
              <a:rPr lang="en-US" sz="3200" b="1">
                <a:solidFill>
                  <a:srgbClr val="C00000"/>
                </a:solidFill>
                <a:latin typeface="Times New Roman" pitchFamily="18" charset="0"/>
              </a:rPr>
              <a:t>tìm: </a:t>
            </a:r>
          </a:p>
          <a:p>
            <a:pPr marL="342900" indent="-342900" algn="just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en-US" sz="3200" b="1">
                <a:solidFill>
                  <a:srgbClr val="C00000"/>
                </a:solidFill>
                <a:latin typeface="Times New Roman" pitchFamily="18" charset="0"/>
              </a:rPr>
              <a:t>     - </a:t>
            </a:r>
            <a:r>
              <a:rPr lang="en-US" sz="3200" b="1">
                <a:solidFill>
                  <a:srgbClr val="FF0000"/>
                </a:solidFill>
                <a:latin typeface="Times New Roman" pitchFamily="18" charset="0"/>
              </a:rPr>
              <a:t>Các </a:t>
            </a:r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cặp </a:t>
            </a:r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</a:rPr>
              <a:t>tia </a:t>
            </a:r>
            <a:r>
              <a:rPr lang="en-US" sz="3200" b="1">
                <a:solidFill>
                  <a:srgbClr val="FF0000"/>
                </a:solidFill>
                <a:latin typeface="Times New Roman" pitchFamily="18" charset="0"/>
              </a:rPr>
              <a:t>đối nhau.</a:t>
            </a:r>
          </a:p>
          <a:p>
            <a:pPr marL="342900" indent="-342900" algn="just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en-US" sz="3200" b="1">
                <a:solidFill>
                  <a:srgbClr val="FF0000"/>
                </a:solidFill>
                <a:latin typeface="Times New Roman" pitchFamily="18" charset="0"/>
              </a:rPr>
              <a:t>     - Các </a:t>
            </a:r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cặp </a:t>
            </a:r>
            <a:r>
              <a:rPr lang="en-US" sz="3200" b="1" smtClean="0">
                <a:solidFill>
                  <a:srgbClr val="C00000"/>
                </a:solidFill>
                <a:latin typeface="Times New Roman" pitchFamily="18" charset="0"/>
              </a:rPr>
              <a:t>tia </a:t>
            </a:r>
            <a:r>
              <a:rPr lang="en-US" sz="3200" b="1">
                <a:solidFill>
                  <a:srgbClr val="C00000"/>
                </a:solidFill>
                <a:latin typeface="Times New Roman" pitchFamily="18" charset="0"/>
              </a:rPr>
              <a:t>trùng nhau.</a:t>
            </a:r>
          </a:p>
        </p:txBody>
      </p:sp>
      <p:grpSp>
        <p:nvGrpSpPr>
          <p:cNvPr id="59411" name="Group 19"/>
          <p:cNvGrpSpPr>
            <a:grpSpLocks/>
          </p:cNvGrpSpPr>
          <p:nvPr/>
        </p:nvGrpSpPr>
        <p:grpSpPr bwMode="auto">
          <a:xfrm>
            <a:off x="2318349" y="3960265"/>
            <a:ext cx="4781550" cy="987425"/>
            <a:chOff x="776" y="2781"/>
            <a:chExt cx="3920" cy="622"/>
          </a:xfrm>
        </p:grpSpPr>
        <p:sp>
          <p:nvSpPr>
            <p:cNvPr id="24586" name="Line 10"/>
            <p:cNvSpPr>
              <a:spLocks noChangeShapeType="1"/>
            </p:cNvSpPr>
            <p:nvPr/>
          </p:nvSpPr>
          <p:spPr bwMode="auto">
            <a:xfrm>
              <a:off x="824" y="3164"/>
              <a:ext cx="3872" cy="0"/>
            </a:xfrm>
            <a:prstGeom prst="line">
              <a:avLst/>
            </a:prstGeom>
            <a:noFill/>
            <a:ln w="28575">
              <a:solidFill>
                <a:srgbClr val="6600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87" name="Text Box 11"/>
            <p:cNvSpPr txBox="1">
              <a:spLocks noChangeArrowheads="1"/>
            </p:cNvSpPr>
            <p:nvPr/>
          </p:nvSpPr>
          <p:spPr bwMode="auto">
            <a:xfrm>
              <a:off x="3260" y="2781"/>
              <a:ext cx="31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sz="2400" b="1">
                  <a:latin typeface=".VnTime" pitchFamily="34" charset="0"/>
                </a:rPr>
                <a:t>B</a:t>
              </a:r>
            </a:p>
          </p:txBody>
        </p:sp>
        <p:sp>
          <p:nvSpPr>
            <p:cNvPr id="24584" name="Oval 8"/>
            <p:cNvSpPr>
              <a:spLocks noChangeArrowheads="1"/>
            </p:cNvSpPr>
            <p:nvPr/>
          </p:nvSpPr>
          <p:spPr bwMode="auto">
            <a:xfrm>
              <a:off x="1876" y="3146"/>
              <a:ext cx="46" cy="46"/>
            </a:xfrm>
            <a:prstGeom prst="ellipse">
              <a:avLst/>
            </a:prstGeom>
            <a:solidFill>
              <a:srgbClr val="CC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" name="Oval 8"/>
            <p:cNvSpPr>
              <a:spLocks noChangeArrowheads="1"/>
            </p:cNvSpPr>
            <p:nvPr/>
          </p:nvSpPr>
          <p:spPr bwMode="auto">
            <a:xfrm>
              <a:off x="3406" y="3134"/>
              <a:ext cx="46" cy="46"/>
            </a:xfrm>
            <a:prstGeom prst="ellipse">
              <a:avLst/>
            </a:prstGeom>
            <a:solidFill>
              <a:srgbClr val="CC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" name="Text Box 11"/>
            <p:cNvSpPr txBox="1">
              <a:spLocks noChangeArrowheads="1"/>
            </p:cNvSpPr>
            <p:nvPr/>
          </p:nvSpPr>
          <p:spPr bwMode="auto">
            <a:xfrm>
              <a:off x="1734" y="2829"/>
              <a:ext cx="3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sz="2400" b="1">
                  <a:latin typeface=".VnTime" pitchFamily="34" charset="0"/>
                </a:rPr>
                <a:t>A</a:t>
              </a:r>
            </a:p>
          </p:txBody>
        </p:sp>
        <p:sp>
          <p:nvSpPr>
            <p:cNvPr id="5" name="Text Box 11"/>
            <p:cNvSpPr txBox="1">
              <a:spLocks noChangeArrowheads="1"/>
            </p:cNvSpPr>
            <p:nvPr/>
          </p:nvSpPr>
          <p:spPr bwMode="auto">
            <a:xfrm>
              <a:off x="776" y="3115"/>
              <a:ext cx="27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sz="2400" b="1">
                  <a:latin typeface=".VnTime" pitchFamily="34" charset="0"/>
                </a:rPr>
                <a:t>x</a:t>
              </a:r>
            </a:p>
          </p:txBody>
        </p:sp>
        <p:sp>
          <p:nvSpPr>
            <p:cNvPr id="6" name="Text Box 11"/>
            <p:cNvSpPr txBox="1">
              <a:spLocks noChangeArrowheads="1"/>
            </p:cNvSpPr>
            <p:nvPr/>
          </p:nvSpPr>
          <p:spPr bwMode="auto">
            <a:xfrm>
              <a:off x="4410" y="3097"/>
              <a:ext cx="27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sz="2400" b="1">
                  <a:latin typeface=".VnTime" pitchFamily="34" charset="0"/>
                </a:rPr>
                <a:t>y</a:t>
              </a: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189301" y="5402270"/>
            <a:ext cx="845257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 cặp tia đối nhau: Tia Ax và tia Ay; Tia Bx và tia By.</a:t>
            </a:r>
            <a:endParaRPr lang="en-US" sz="2800" b="1" i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89301" y="6009430"/>
            <a:ext cx="89462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 cặp tia trùng nhau: Tia AB và tia Ay; Tia BA và tia Bx.</a:t>
            </a:r>
            <a:endParaRPr lang="en-US" sz="2800" b="1" i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1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59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60" grpId="0" build="p"/>
      <p:bldP spid="2" grpId="0" build="p"/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62" name="Line 18"/>
          <p:cNvSpPr>
            <a:spLocks noChangeShapeType="1"/>
          </p:cNvSpPr>
          <p:nvPr/>
        </p:nvSpPr>
        <p:spPr bwMode="auto">
          <a:xfrm>
            <a:off x="3357563" y="2424113"/>
            <a:ext cx="3111500" cy="0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6" name="Oval 12"/>
          <p:cNvSpPr>
            <a:spLocks noChangeArrowheads="1"/>
          </p:cNvSpPr>
          <p:nvPr/>
        </p:nvSpPr>
        <p:spPr bwMode="auto">
          <a:xfrm>
            <a:off x="6392863" y="2395538"/>
            <a:ext cx="73025" cy="73025"/>
          </a:xfrm>
          <a:prstGeom prst="ellipse">
            <a:avLst/>
          </a:prstGeom>
          <a:solidFill>
            <a:srgbClr val="FF00FF"/>
          </a:solidFill>
          <a:ln w="9525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57" name="Oval 13"/>
          <p:cNvSpPr>
            <a:spLocks noChangeArrowheads="1"/>
          </p:cNvSpPr>
          <p:nvPr/>
        </p:nvSpPr>
        <p:spPr bwMode="auto">
          <a:xfrm>
            <a:off x="3346450" y="2386013"/>
            <a:ext cx="73025" cy="73025"/>
          </a:xfrm>
          <a:prstGeom prst="ellipse">
            <a:avLst/>
          </a:prstGeom>
          <a:solidFill>
            <a:srgbClr val="FF00FF"/>
          </a:solidFill>
          <a:ln w="9525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6155" name="Picture 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1900" y="2443163"/>
            <a:ext cx="6859588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8" name="Text Box 14"/>
          <p:cNvSpPr txBox="1">
            <a:spLocks noChangeArrowheads="1"/>
          </p:cNvSpPr>
          <p:nvPr/>
        </p:nvSpPr>
        <p:spPr bwMode="auto">
          <a:xfrm>
            <a:off x="3205163" y="1911350"/>
            <a:ext cx="4032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400">
                <a:latin typeface=".VnTime" pitchFamily="34" charset="0"/>
              </a:rPr>
              <a:t>A</a:t>
            </a:r>
          </a:p>
        </p:txBody>
      </p:sp>
      <p:sp>
        <p:nvSpPr>
          <p:cNvPr id="6159" name="Text Box 15"/>
          <p:cNvSpPr txBox="1">
            <a:spLocks noChangeArrowheads="1"/>
          </p:cNvSpPr>
          <p:nvPr/>
        </p:nvSpPr>
        <p:spPr bwMode="auto">
          <a:xfrm>
            <a:off x="6208713" y="1835150"/>
            <a:ext cx="3667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400">
                <a:latin typeface=".VnTime" pitchFamily="34" charset="0"/>
              </a:rPr>
              <a:t>B</a:t>
            </a:r>
          </a:p>
        </p:txBody>
      </p:sp>
      <p:sp>
        <p:nvSpPr>
          <p:cNvPr id="6161" name="Text Box 17"/>
          <p:cNvSpPr txBox="1">
            <a:spLocks noChangeArrowheads="1"/>
          </p:cNvSpPr>
          <p:nvPr/>
        </p:nvSpPr>
        <p:spPr bwMode="auto">
          <a:xfrm>
            <a:off x="3281363" y="1393825"/>
            <a:ext cx="1081087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8000">
                <a:latin typeface=".VnTime" pitchFamily="34" charset="0"/>
                <a:sym typeface="Wingdings" pitchFamily="2" charset="2"/>
              </a:rPr>
              <a:t>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1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1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2.5E-6 -1.6763E-6 L 0.32361 -0.00092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181" y="-46"/>
                                    </p:animMotion>
                                  </p:childTnLst>
                                </p:cTn>
                              </p:par>
                              <p:par>
                                <p:cTn id="47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9" dur="2000"/>
                                        <p:tgtEl>
                                          <p:spTgt spid="6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1" presetID="31" presetClass="exit" presetSubtype="0" fill="hold" grpId="1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5" dur="1000"/>
                                        <p:tgtEl>
                                          <p:spTgt spid="61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31" presetClass="exit" presetSubtype="0" fill="hold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anim calcmode="lin" valueType="num">
                                      <p:cBhvr>
                                        <p:cTn id="58" dur="1000"/>
                                        <p:tgtEl>
                                          <p:spTgt spid="61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/>
                                        <p:tgtEl>
                                          <p:spTgt spid="61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/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1" dur="10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62" grpId="0" animBg="1"/>
      <p:bldP spid="6156" grpId="0" animBg="1"/>
      <p:bldP spid="6157" grpId="0" animBg="1"/>
      <p:bldP spid="6158" grpId="0"/>
      <p:bldP spid="6159" grpId="0"/>
      <p:bldP spid="6161" grpId="0"/>
      <p:bldP spid="6161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96" name="WordArt 12"/>
          <p:cNvSpPr>
            <a:spLocks noChangeArrowheads="1" noChangeShapeType="1" noTextEdit="1"/>
          </p:cNvSpPr>
          <p:nvPr/>
        </p:nvSpPr>
        <p:spPr bwMode="auto">
          <a:xfrm>
            <a:off x="3586163" y="1835150"/>
            <a:ext cx="1952625" cy="4667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kern="10" cap="all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/>
                <a:cs typeface="Times New Roman"/>
              </a:rPr>
              <a:t>Tiết 7</a:t>
            </a:r>
          </a:p>
        </p:txBody>
      </p:sp>
      <p:pic>
        <p:nvPicPr>
          <p:cNvPr id="93198" name="thanh_pho_tre.mid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81000" y="44577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3203" name="WordArt 19"/>
          <p:cNvSpPr>
            <a:spLocks noChangeArrowheads="1" noChangeShapeType="1" noTextEdit="1"/>
          </p:cNvSpPr>
          <p:nvPr/>
        </p:nvSpPr>
        <p:spPr bwMode="auto">
          <a:xfrm>
            <a:off x="1219200" y="2667000"/>
            <a:ext cx="7010400" cy="1371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kern="10" cap="all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Arial"/>
                <a:cs typeface="Arial"/>
              </a:rPr>
              <a:t>ĐOẠN THẲNG</a:t>
            </a:r>
          </a:p>
        </p:txBody>
      </p:sp>
      <p:pic>
        <p:nvPicPr>
          <p:cNvPr id="93206" name="Picture 22" descr="B03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6925" y="5249863"/>
            <a:ext cx="4800600" cy="138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0"/>
                                        <p:tgtEl>
                                          <p:spTgt spid="93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9" dur="284286" fill="hold"/>
                                        <p:tgtEl>
                                          <p:spTgt spid="9319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10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5000"/>
                                        <p:tgtEl>
                                          <p:spTgt spid="93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32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32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3198"/>
                </p:tgtEl>
              </p:cMediaNode>
            </p:audio>
          </p:childTnLst>
        </p:cTn>
      </p:par>
    </p:tnLst>
    <p:bldLst>
      <p:bldP spid="93196" grpId="0" animBg="1"/>
      <p:bldP spid="9320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40" name="Group 20"/>
          <p:cNvGrpSpPr>
            <a:grpSpLocks/>
          </p:cNvGrpSpPr>
          <p:nvPr/>
        </p:nvGrpSpPr>
        <p:grpSpPr bwMode="auto">
          <a:xfrm>
            <a:off x="1384300" y="317500"/>
            <a:ext cx="5735638" cy="641350"/>
            <a:chOff x="872" y="200"/>
            <a:chExt cx="3613" cy="404"/>
          </a:xfrm>
        </p:grpSpPr>
        <p:sp>
          <p:nvSpPr>
            <p:cNvPr id="7311" name="Rectangle 143"/>
            <p:cNvSpPr>
              <a:spLocks noChangeArrowheads="1"/>
            </p:cNvSpPr>
            <p:nvPr/>
          </p:nvSpPr>
          <p:spPr bwMode="auto">
            <a:xfrm>
              <a:off x="2129" y="200"/>
              <a:ext cx="2356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en-US" sz="3600" b="1">
                  <a:latin typeface=".VnTimeH" pitchFamily="34" charset="0"/>
                </a:rPr>
                <a:t> </a:t>
              </a:r>
              <a:r>
                <a:rPr lang="en-US" sz="3600" b="1">
                  <a:solidFill>
                    <a:srgbClr val="CC0000"/>
                  </a:solidFill>
                  <a:latin typeface=".VnTimeH" pitchFamily="34" charset="0"/>
                </a:rPr>
                <a:t>®o¹n th¼ng</a:t>
              </a:r>
              <a:r>
                <a:rPr lang="en-US" sz="2400">
                  <a:solidFill>
                    <a:srgbClr val="FF0000"/>
                  </a:solidFill>
                  <a:latin typeface=".VnTimeH" pitchFamily="34" charset="0"/>
                </a:rPr>
                <a:t>    </a:t>
              </a:r>
            </a:p>
          </p:txBody>
        </p:sp>
        <p:sp>
          <p:nvSpPr>
            <p:cNvPr id="7312" name="Rectangle 144"/>
            <p:cNvSpPr>
              <a:spLocks noChangeArrowheads="1"/>
            </p:cNvSpPr>
            <p:nvPr/>
          </p:nvSpPr>
          <p:spPr bwMode="auto">
            <a:xfrm>
              <a:off x="872" y="248"/>
              <a:ext cx="818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800" b="1">
                  <a:solidFill>
                    <a:srgbClr val="CC0000"/>
                  </a:solidFill>
                  <a:latin typeface=".VnTimeH" pitchFamily="34" charset="0"/>
                </a:rPr>
                <a:t>TiÕt 7</a:t>
              </a:r>
            </a:p>
          </p:txBody>
        </p:sp>
      </p:grpSp>
      <p:sp>
        <p:nvSpPr>
          <p:cNvPr id="7313" name="Rectangle 145"/>
          <p:cNvSpPr>
            <a:spLocks noChangeArrowheads="1"/>
          </p:cNvSpPr>
          <p:nvPr/>
        </p:nvSpPr>
        <p:spPr bwMode="auto">
          <a:xfrm>
            <a:off x="398463" y="1304925"/>
            <a:ext cx="401744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0070C0"/>
                </a:solidFill>
                <a:latin typeface=".VnTime" pitchFamily="34" charset="0"/>
              </a:rPr>
              <a:t>1 . §o¹n th¼ng AB lµ g× ?</a:t>
            </a:r>
          </a:p>
        </p:txBody>
      </p:sp>
      <p:sp>
        <p:nvSpPr>
          <p:cNvPr id="7315" name="Line 147"/>
          <p:cNvSpPr>
            <a:spLocks noChangeShapeType="1"/>
          </p:cNvSpPr>
          <p:nvPr/>
        </p:nvSpPr>
        <p:spPr bwMode="auto">
          <a:xfrm>
            <a:off x="4381500" y="2728913"/>
            <a:ext cx="3111500" cy="0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316" name="Oval 148"/>
          <p:cNvSpPr>
            <a:spLocks noChangeArrowheads="1"/>
          </p:cNvSpPr>
          <p:nvPr/>
        </p:nvSpPr>
        <p:spPr bwMode="auto">
          <a:xfrm>
            <a:off x="7432675" y="2697163"/>
            <a:ext cx="73025" cy="73025"/>
          </a:xfrm>
          <a:prstGeom prst="ellipse">
            <a:avLst/>
          </a:prstGeom>
          <a:solidFill>
            <a:srgbClr val="FF00FF"/>
          </a:solidFill>
          <a:ln w="9525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 sz="2400">
              <a:solidFill>
                <a:schemeClr val="tx2"/>
              </a:solidFill>
              <a:latin typeface=".VnTime" pitchFamily="34" charset="0"/>
            </a:endParaRPr>
          </a:p>
        </p:txBody>
      </p:sp>
      <p:sp>
        <p:nvSpPr>
          <p:cNvPr id="7317" name="Oval 149"/>
          <p:cNvSpPr>
            <a:spLocks noChangeArrowheads="1"/>
          </p:cNvSpPr>
          <p:nvPr/>
        </p:nvSpPr>
        <p:spPr bwMode="auto">
          <a:xfrm>
            <a:off x="4381500" y="2697163"/>
            <a:ext cx="73025" cy="73025"/>
          </a:xfrm>
          <a:prstGeom prst="ellipse">
            <a:avLst/>
          </a:prstGeom>
          <a:solidFill>
            <a:srgbClr val="FF00FF"/>
          </a:solidFill>
          <a:ln w="9525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318" name="Text Box 150"/>
          <p:cNvSpPr txBox="1">
            <a:spLocks noChangeArrowheads="1"/>
          </p:cNvSpPr>
          <p:nvPr/>
        </p:nvSpPr>
        <p:spPr bwMode="auto">
          <a:xfrm>
            <a:off x="4217988" y="2278063"/>
            <a:ext cx="4032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400">
                <a:latin typeface=".VnTime" pitchFamily="34" charset="0"/>
              </a:rPr>
              <a:t>A</a:t>
            </a:r>
          </a:p>
        </p:txBody>
      </p:sp>
      <p:sp>
        <p:nvSpPr>
          <p:cNvPr id="7319" name="Text Box 151"/>
          <p:cNvSpPr txBox="1">
            <a:spLocks noChangeArrowheads="1"/>
          </p:cNvSpPr>
          <p:nvPr/>
        </p:nvSpPr>
        <p:spPr bwMode="auto">
          <a:xfrm>
            <a:off x="7280275" y="2268538"/>
            <a:ext cx="3667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400">
                <a:latin typeface=".VnTime" pitchFamily="34" charset="0"/>
              </a:rPr>
              <a:t>B</a:t>
            </a:r>
          </a:p>
        </p:txBody>
      </p:sp>
      <p:sp>
        <p:nvSpPr>
          <p:cNvPr id="7320" name="Text Box 152"/>
          <p:cNvSpPr txBox="1">
            <a:spLocks noChangeArrowheads="1"/>
          </p:cNvSpPr>
          <p:nvPr/>
        </p:nvSpPr>
        <p:spPr bwMode="auto">
          <a:xfrm>
            <a:off x="874713" y="3201988"/>
            <a:ext cx="7491412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/>
            <a:r>
              <a:rPr lang="vi-VN" sz="2800" b="1" i="1">
                <a:latin typeface="Times New Roman" pitchFamily="18" charset="0"/>
                <a:cs typeface="Times New Roman" pitchFamily="18" charset="0"/>
              </a:rPr>
              <a:t>Đoạn thẳng AB là hình gồm điểm A, điểm B và tất cả những điểm nằm giữa A và B .</a:t>
            </a:r>
          </a:p>
        </p:txBody>
      </p:sp>
      <p:sp>
        <p:nvSpPr>
          <p:cNvPr id="7321" name="Text Box 153"/>
          <p:cNvSpPr txBox="1">
            <a:spLocks noChangeArrowheads="1"/>
          </p:cNvSpPr>
          <p:nvPr/>
        </p:nvSpPr>
        <p:spPr bwMode="auto">
          <a:xfrm>
            <a:off x="865188" y="4497388"/>
            <a:ext cx="582306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vi-VN" sz="2400" b="1">
                <a:latin typeface="Times New Roman" pitchFamily="18" charset="0"/>
                <a:cs typeface="Times New Roman" pitchFamily="18" charset="0"/>
              </a:rPr>
              <a:t>Đoạn thẳng AB còn gọi là đoạn thẳng BA.</a:t>
            </a:r>
            <a:r>
              <a:rPr lang="vi-VN" sz="2400"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sp>
        <p:nvSpPr>
          <p:cNvPr id="7322" name="Text Box 154"/>
          <p:cNvSpPr txBox="1">
            <a:spLocks noChangeArrowheads="1"/>
          </p:cNvSpPr>
          <p:nvPr/>
        </p:nvSpPr>
        <p:spPr bwMode="auto">
          <a:xfrm>
            <a:off x="852488" y="5111750"/>
            <a:ext cx="800860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vi-VN" sz="2400" b="1">
                <a:latin typeface="Times New Roman" pitchFamily="18" charset="0"/>
                <a:cs typeface="Times New Roman" pitchFamily="18" charset="0"/>
              </a:rPr>
              <a:t>Hai điểm A, B là hai </a:t>
            </a:r>
            <a:r>
              <a:rPr lang="vi-VN" sz="2400" b="1" i="1">
                <a:latin typeface="Times New Roman" pitchFamily="18" charset="0"/>
                <a:cs typeface="Times New Roman" pitchFamily="18" charset="0"/>
              </a:rPr>
              <a:t>mút</a:t>
            </a:r>
            <a:r>
              <a:rPr lang="vi-VN" sz="2400" b="1">
                <a:latin typeface="Times New Roman" pitchFamily="18" charset="0"/>
                <a:cs typeface="Times New Roman" pitchFamily="18" charset="0"/>
              </a:rPr>
              <a:t> (hoặc hai </a:t>
            </a:r>
            <a:r>
              <a:rPr lang="vi-VN" sz="2400" b="1" i="1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vi-VN" sz="2400" b="1">
                <a:latin typeface="Times New Roman" pitchFamily="18" charset="0"/>
                <a:cs typeface="Times New Roman" pitchFamily="18" charset="0"/>
              </a:rPr>
              <a:t>) của đoạn thẳng AB</a:t>
            </a:r>
            <a:r>
              <a:rPr lang="vi-VN" sz="240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7338" name="Rectangle 170"/>
          <p:cNvSpPr>
            <a:spLocks noChangeArrowheads="1"/>
          </p:cNvSpPr>
          <p:nvPr/>
        </p:nvSpPr>
        <p:spPr bwMode="auto">
          <a:xfrm>
            <a:off x="777875" y="3194050"/>
            <a:ext cx="7588250" cy="9144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61" name="Text Box 17"/>
          <p:cNvSpPr txBox="1">
            <a:spLocks noChangeArrowheads="1"/>
          </p:cNvSpPr>
          <p:nvPr/>
        </p:nvSpPr>
        <p:spPr bwMode="auto">
          <a:xfrm>
            <a:off x="4302125" y="1693863"/>
            <a:ext cx="1081088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8000">
                <a:latin typeface=".VnTime" pitchFamily="34" charset="0"/>
                <a:sym typeface="Wingdings" pitchFamily="2" charset="2"/>
              </a:rPr>
              <a:t></a:t>
            </a:r>
          </a:p>
        </p:txBody>
      </p:sp>
      <p:pic>
        <p:nvPicPr>
          <p:cNvPr id="6155" name="Picture 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6415" y="2737451"/>
            <a:ext cx="6859587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Isosceles Triangle 2">
            <a:hlinkClick r:id="rId3" action="ppaction://hlinkfile"/>
          </p:cNvPr>
          <p:cNvSpPr/>
          <p:nvPr/>
        </p:nvSpPr>
        <p:spPr bwMode="auto">
          <a:xfrm>
            <a:off x="8366125" y="6009429"/>
            <a:ext cx="238919" cy="227685"/>
          </a:xfrm>
          <a:prstGeom prst="triangle">
            <a:avLst/>
          </a:prstGeom>
          <a:solidFill>
            <a:schemeClr val="accent1"/>
          </a:solidFill>
          <a:ln w="127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50766" y="1974590"/>
            <a:ext cx="18165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a. Khái niệm</a:t>
            </a:r>
            <a:endParaRPr lang="en-US" sz="2400" b="1" i="1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3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3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3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3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3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3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3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3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1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1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6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3.88889E-6 -4.68208E-6 L 0.32743 -0.00439 " pathEditMode="relative" rAng="0" ptsTypes="AA">
                                      <p:cBhvr>
                                        <p:cTn id="53" dur="20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372" y="-231"/>
                                    </p:animMotion>
                                  </p:childTnLst>
                                </p:cTn>
                              </p:par>
                              <p:par>
                                <p:cTn id="54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6" dur="2000"/>
                                        <p:tgtEl>
                                          <p:spTgt spid="7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8" presetID="31" presetClass="exit" presetSubtype="0" fill="hold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anim calcmode="lin" valueType="num">
                                      <p:cBhvr>
                                        <p:cTn id="59" dur="1000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2" dur="1000"/>
                                        <p:tgtEl>
                                          <p:spTgt spid="61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31" presetClass="exit" presetSubtype="0" fill="hold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anim calcmode="lin" valueType="num">
                                      <p:cBhvr>
                                        <p:cTn id="65" dur="1000"/>
                                        <p:tgtEl>
                                          <p:spTgt spid="61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/>
                                        <p:tgtEl>
                                          <p:spTgt spid="61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/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8" dur="10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9" dur="80"/>
                                        <p:tgtEl>
                                          <p:spTgt spid="73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0" dur="80"/>
                                        <p:tgtEl>
                                          <p:spTgt spid="73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80"/>
                                        <p:tgtEl>
                                          <p:spTgt spid="73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2400"/>
                            </p:stCondLst>
                            <p:childTnLst>
                              <p:par>
                                <p:cTn id="83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85" dur="2000"/>
                                        <p:tgtEl>
                                          <p:spTgt spid="7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4400"/>
                            </p:stCondLst>
                            <p:childTnLst>
                              <p:par>
                                <p:cTn id="87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8" dur="2000" fill="hold"/>
                                        <p:tgtEl>
                                          <p:spTgt spid="733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89" dur="2000" fill="hold"/>
                                        <p:tgtEl>
                                          <p:spTgt spid="733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4" dur="80"/>
                                        <p:tgtEl>
                                          <p:spTgt spid="73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5" dur="80"/>
                                        <p:tgtEl>
                                          <p:spTgt spid="73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6" dur="80"/>
                                        <p:tgtEl>
                                          <p:spTgt spid="73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1" dur="80"/>
                                        <p:tgtEl>
                                          <p:spTgt spid="73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2" dur="80"/>
                                        <p:tgtEl>
                                          <p:spTgt spid="73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3" dur="80"/>
                                        <p:tgtEl>
                                          <p:spTgt spid="73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13" grpId="0"/>
      <p:bldP spid="7315" grpId="0" animBg="1"/>
      <p:bldP spid="7316" grpId="0" animBg="1"/>
      <p:bldP spid="7317" grpId="0" animBg="1"/>
      <p:bldP spid="7318" grpId="0"/>
      <p:bldP spid="7319" grpId="0"/>
      <p:bldP spid="7321" grpId="0"/>
      <p:bldP spid="7322" grpId="0"/>
      <p:bldP spid="7338" grpId="0" animBg="1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4" name="TextBox 11"/>
          <p:cNvSpPr txBox="1">
            <a:spLocks noChangeArrowheads="1"/>
          </p:cNvSpPr>
          <p:nvPr/>
        </p:nvSpPr>
        <p:spPr bwMode="auto">
          <a:xfrm>
            <a:off x="332554" y="2588102"/>
            <a:ext cx="8641356" cy="304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 b="1" i="1" smtClean="0">
                <a:latin typeface="Times New Roman" pitchFamily="18" charset="0"/>
                <a:cs typeface="Times New Roman" pitchFamily="18" charset="0"/>
              </a:rPr>
              <a:t>Bài 33 (SGK- Tr115) </a:t>
            </a:r>
            <a:r>
              <a:rPr lang="en-US" sz="2400" b="1" smtClean="0">
                <a:latin typeface="Times New Roman" pitchFamily="18" charset="0"/>
                <a:cs typeface="Times New Roman" pitchFamily="18" charset="0"/>
              </a:rPr>
              <a:t>Điền </a:t>
            </a:r>
            <a:r>
              <a:rPr lang="en-US" sz="2400" b="1">
                <a:latin typeface="Times New Roman" pitchFamily="18" charset="0"/>
                <a:cs typeface="Times New Roman" pitchFamily="18" charset="0"/>
              </a:rPr>
              <a:t>vào chỗ trống trong các phát biểu </a:t>
            </a:r>
            <a:r>
              <a:rPr lang="en-US" sz="2400" b="1" smtClean="0">
                <a:latin typeface="Times New Roman" pitchFamily="18" charset="0"/>
                <a:cs typeface="Times New Roman" pitchFamily="18" charset="0"/>
              </a:rPr>
              <a:t>sau:</a:t>
            </a:r>
            <a:endParaRPr lang="en-US" sz="2400" b="1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en-US" sz="2400" b="1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/>
            <a:r>
              <a:rPr lang="en-US" sz="2400" b="1">
                <a:latin typeface="Times New Roman" pitchFamily="18" charset="0"/>
                <a:cs typeface="Times New Roman" pitchFamily="18" charset="0"/>
              </a:rPr>
              <a:t>a)Hình gồm hai điểm ……….và tất cả các điểm nằm giữa ………. được gọi là đoạn thẳng RS</a:t>
            </a:r>
          </a:p>
          <a:p>
            <a:pPr eaLnBrk="1" hangingPunct="1"/>
            <a:r>
              <a:rPr lang="en-US" sz="2400" b="1">
                <a:latin typeface="Times New Roman" pitchFamily="18" charset="0"/>
                <a:cs typeface="Times New Roman" pitchFamily="18" charset="0"/>
              </a:rPr>
              <a:t>Hai điểm ………..được gọi là hai mút của đoạn thẳng.</a:t>
            </a:r>
          </a:p>
          <a:p>
            <a:pPr eaLnBrk="1" hangingPunct="1"/>
            <a:endParaRPr lang="en-US" sz="2400" b="1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sz="2400" b="1">
                <a:latin typeface="Times New Roman" pitchFamily="18" charset="0"/>
                <a:cs typeface="Times New Roman" pitchFamily="18" charset="0"/>
              </a:rPr>
              <a:t>b) Đoạn thẳng PQ là hình gồm</a:t>
            </a:r>
            <a:r>
              <a:rPr lang="en-US" sz="2400" b="1" smtClean="0">
                <a:latin typeface="Times New Roman" pitchFamily="18" charset="0"/>
                <a:cs typeface="Times New Roman" pitchFamily="18" charset="0"/>
              </a:rPr>
              <a:t>...………………………………. …………………………… </a:t>
            </a:r>
            <a:endParaRPr lang="en-US" sz="24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3585365" y="3287547"/>
            <a:ext cx="1524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 và S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378212" y="3651988"/>
            <a:ext cx="1524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 và S</a:t>
            </a: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1689192" y="4040019"/>
            <a:ext cx="1676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 và S</a:t>
            </a: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656404" y="4767064"/>
            <a:ext cx="7993656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/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sz="2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</a:t>
            </a:r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 điểm P, Q và tất cả các điểm nằm giữa P và Q</a:t>
            </a:r>
          </a:p>
        </p:txBody>
      </p:sp>
      <p:sp>
        <p:nvSpPr>
          <p:cNvPr id="13" name="Rectangle 145"/>
          <p:cNvSpPr>
            <a:spLocks noChangeArrowheads="1"/>
          </p:cNvSpPr>
          <p:nvPr/>
        </p:nvSpPr>
        <p:spPr bwMode="auto">
          <a:xfrm>
            <a:off x="458566" y="705203"/>
            <a:ext cx="401744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0070C0"/>
                </a:solidFill>
                <a:latin typeface=".VnTime" pitchFamily="34" charset="0"/>
              </a:rPr>
              <a:t>1 . §o¹n th¼ng AB lµ g× ?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10869" y="1374868"/>
            <a:ext cx="18165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a. Khái niệm</a:t>
            </a:r>
            <a:endParaRPr lang="en-US" sz="2400" b="1" i="1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92268" y="2095985"/>
            <a:ext cx="25186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b. Bài tập áp dụng</a:t>
            </a:r>
            <a:endParaRPr lang="en-US" sz="2400" b="1" i="1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 Box 152"/>
          <p:cNvSpPr txBox="1">
            <a:spLocks noChangeArrowheads="1"/>
          </p:cNvSpPr>
          <p:nvPr/>
        </p:nvSpPr>
        <p:spPr bwMode="auto">
          <a:xfrm>
            <a:off x="2780820" y="1482590"/>
            <a:ext cx="6182771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/>
            <a:r>
              <a:rPr lang="vi-VN" sz="2000" b="1" i="1">
                <a:latin typeface="Times New Roman" pitchFamily="18" charset="0"/>
                <a:cs typeface="Times New Roman" pitchFamily="18" charset="0"/>
              </a:rPr>
              <a:t>Đoạn thẳng AB là hình gồm điểm A, điểm B và tất cả những điểm nằm giữa A và B .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409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4" grpId="0"/>
      <p:bldP spid="15" grpId="0"/>
      <p:bldP spid="18" grpId="0"/>
      <p:bldP spid="22" grpId="0"/>
      <p:bldP spid="23" grpId="0"/>
      <p:bldP spid="13" grpId="0"/>
      <p:bldP spid="14" grpId="0"/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142" name="Group 38"/>
          <p:cNvGrpSpPr>
            <a:grpSpLocks/>
          </p:cNvGrpSpPr>
          <p:nvPr/>
        </p:nvGrpSpPr>
        <p:grpSpPr bwMode="auto">
          <a:xfrm>
            <a:off x="3509963" y="773113"/>
            <a:ext cx="2514600" cy="1581150"/>
            <a:chOff x="2211" y="487"/>
            <a:chExt cx="1584" cy="996"/>
          </a:xfrm>
        </p:grpSpPr>
        <p:pic>
          <p:nvPicPr>
            <p:cNvPr id="3075" name="Picture 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11" y="487"/>
              <a:ext cx="1584" cy="7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" name="TextBox 11"/>
            <p:cNvSpPr txBox="1">
              <a:spLocks noChangeArrowheads="1"/>
            </p:cNvSpPr>
            <p:nvPr/>
          </p:nvSpPr>
          <p:spPr bwMode="auto">
            <a:xfrm>
              <a:off x="2498" y="1252"/>
              <a:ext cx="62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b="1">
                  <a:solidFill>
                    <a:srgbClr val="FF0000"/>
                  </a:solidFill>
                  <a:latin typeface="Calibri" pitchFamily="34" charset="0"/>
                </a:rPr>
                <a:t>H 2</a:t>
              </a:r>
            </a:p>
          </p:txBody>
        </p:sp>
      </p:grpSp>
      <p:grpSp>
        <p:nvGrpSpPr>
          <p:cNvPr id="47141" name="Group 37"/>
          <p:cNvGrpSpPr>
            <a:grpSpLocks/>
          </p:cNvGrpSpPr>
          <p:nvPr/>
        </p:nvGrpSpPr>
        <p:grpSpPr bwMode="auto">
          <a:xfrm>
            <a:off x="398463" y="469900"/>
            <a:ext cx="2771775" cy="1895475"/>
            <a:chOff x="251" y="296"/>
            <a:chExt cx="1746" cy="1194"/>
          </a:xfrm>
        </p:grpSpPr>
        <p:pic>
          <p:nvPicPr>
            <p:cNvPr id="3074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1" y="296"/>
              <a:ext cx="1746" cy="1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3" name="TextBox 12"/>
            <p:cNvSpPr txBox="1">
              <a:spLocks noChangeArrowheads="1"/>
            </p:cNvSpPr>
            <p:nvPr/>
          </p:nvSpPr>
          <p:spPr bwMode="auto">
            <a:xfrm>
              <a:off x="824" y="1252"/>
              <a:ext cx="62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b="1">
                  <a:solidFill>
                    <a:srgbClr val="FF0000"/>
                  </a:solidFill>
                  <a:latin typeface="Calibri" pitchFamily="34" charset="0"/>
                </a:rPr>
                <a:t>H 1</a:t>
              </a:r>
            </a:p>
          </p:txBody>
        </p:sp>
      </p:grpSp>
      <p:grpSp>
        <p:nvGrpSpPr>
          <p:cNvPr id="47143" name="Group 39"/>
          <p:cNvGrpSpPr>
            <a:grpSpLocks/>
          </p:cNvGrpSpPr>
          <p:nvPr/>
        </p:nvGrpSpPr>
        <p:grpSpPr bwMode="auto">
          <a:xfrm>
            <a:off x="6242050" y="696913"/>
            <a:ext cx="2676525" cy="1504950"/>
            <a:chOff x="3932" y="439"/>
            <a:chExt cx="1686" cy="948"/>
          </a:xfrm>
        </p:grpSpPr>
        <p:pic>
          <p:nvPicPr>
            <p:cNvPr id="3076" name="Picture 4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32" y="439"/>
              <a:ext cx="1686" cy="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" name="TextBox 14"/>
            <p:cNvSpPr txBox="1">
              <a:spLocks noChangeArrowheads="1"/>
            </p:cNvSpPr>
            <p:nvPr/>
          </p:nvSpPr>
          <p:spPr bwMode="auto">
            <a:xfrm>
              <a:off x="4458" y="1156"/>
              <a:ext cx="62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b="1">
                  <a:solidFill>
                    <a:srgbClr val="FF0000"/>
                  </a:solidFill>
                  <a:latin typeface="Calibri" pitchFamily="34" charset="0"/>
                </a:rPr>
                <a:t>H 3</a:t>
              </a:r>
            </a:p>
          </p:txBody>
        </p:sp>
      </p:grpSp>
      <p:grpSp>
        <p:nvGrpSpPr>
          <p:cNvPr id="47144" name="Group 40"/>
          <p:cNvGrpSpPr>
            <a:grpSpLocks/>
          </p:cNvGrpSpPr>
          <p:nvPr/>
        </p:nvGrpSpPr>
        <p:grpSpPr bwMode="auto">
          <a:xfrm>
            <a:off x="169863" y="2746375"/>
            <a:ext cx="2859087" cy="2416175"/>
            <a:chOff x="107" y="1730"/>
            <a:chExt cx="1801" cy="1522"/>
          </a:xfrm>
        </p:grpSpPr>
        <p:pic>
          <p:nvPicPr>
            <p:cNvPr id="3077" name="Picture 5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7" y="1730"/>
              <a:ext cx="1801" cy="13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6" name="TextBox 15"/>
            <p:cNvSpPr txBox="1">
              <a:spLocks noChangeArrowheads="1"/>
            </p:cNvSpPr>
            <p:nvPr/>
          </p:nvSpPr>
          <p:spPr bwMode="auto">
            <a:xfrm>
              <a:off x="394" y="3021"/>
              <a:ext cx="62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b="1">
                  <a:solidFill>
                    <a:srgbClr val="FF0000"/>
                  </a:solidFill>
                  <a:latin typeface="Calibri" pitchFamily="34" charset="0"/>
                </a:rPr>
                <a:t>H 4</a:t>
              </a:r>
            </a:p>
          </p:txBody>
        </p:sp>
      </p:grpSp>
      <p:grpSp>
        <p:nvGrpSpPr>
          <p:cNvPr id="47145" name="Group 41"/>
          <p:cNvGrpSpPr>
            <a:grpSpLocks/>
          </p:cNvGrpSpPr>
          <p:nvPr/>
        </p:nvGrpSpPr>
        <p:grpSpPr bwMode="auto">
          <a:xfrm>
            <a:off x="3660775" y="2746375"/>
            <a:ext cx="1971675" cy="2111375"/>
            <a:chOff x="2306" y="1730"/>
            <a:chExt cx="1242" cy="1330"/>
          </a:xfrm>
        </p:grpSpPr>
        <p:pic>
          <p:nvPicPr>
            <p:cNvPr id="3078" name="Picture 6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06" y="1730"/>
              <a:ext cx="1242" cy="12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" name="TextBox 16"/>
            <p:cNvSpPr txBox="1">
              <a:spLocks noChangeArrowheads="1"/>
            </p:cNvSpPr>
            <p:nvPr/>
          </p:nvSpPr>
          <p:spPr bwMode="auto">
            <a:xfrm>
              <a:off x="2784" y="2829"/>
              <a:ext cx="62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b="1">
                  <a:solidFill>
                    <a:srgbClr val="FF0000"/>
                  </a:solidFill>
                  <a:latin typeface="Calibri" pitchFamily="34" charset="0"/>
                </a:rPr>
                <a:t>H 5</a:t>
              </a:r>
            </a:p>
          </p:txBody>
        </p:sp>
      </p:grpSp>
      <p:grpSp>
        <p:nvGrpSpPr>
          <p:cNvPr id="47146" name="Group 42"/>
          <p:cNvGrpSpPr>
            <a:grpSpLocks/>
          </p:cNvGrpSpPr>
          <p:nvPr/>
        </p:nvGrpSpPr>
        <p:grpSpPr bwMode="auto">
          <a:xfrm>
            <a:off x="6165850" y="2897188"/>
            <a:ext cx="2362200" cy="1960562"/>
            <a:chOff x="3884" y="1825"/>
            <a:chExt cx="1488" cy="1235"/>
          </a:xfrm>
        </p:grpSpPr>
        <p:pic>
          <p:nvPicPr>
            <p:cNvPr id="3079" name="Picture 7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84" y="1825"/>
              <a:ext cx="1488" cy="9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" name="TextBox 17"/>
            <p:cNvSpPr txBox="1">
              <a:spLocks noChangeArrowheads="1"/>
            </p:cNvSpPr>
            <p:nvPr/>
          </p:nvSpPr>
          <p:spPr bwMode="auto">
            <a:xfrm>
              <a:off x="4505" y="2829"/>
              <a:ext cx="62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b="1">
                  <a:solidFill>
                    <a:srgbClr val="FF0000"/>
                  </a:solidFill>
                  <a:latin typeface="Calibri" pitchFamily="34" charset="0"/>
                </a:rPr>
                <a:t>H 6</a:t>
              </a:r>
            </a:p>
          </p:txBody>
        </p:sp>
      </p:grpSp>
      <p:grpSp>
        <p:nvGrpSpPr>
          <p:cNvPr id="47147" name="Group 43"/>
          <p:cNvGrpSpPr>
            <a:grpSpLocks/>
          </p:cNvGrpSpPr>
          <p:nvPr/>
        </p:nvGrpSpPr>
        <p:grpSpPr bwMode="auto">
          <a:xfrm>
            <a:off x="6242050" y="4946650"/>
            <a:ext cx="2428875" cy="1581150"/>
            <a:chOff x="3932" y="3116"/>
            <a:chExt cx="1530" cy="996"/>
          </a:xfrm>
        </p:grpSpPr>
        <p:pic>
          <p:nvPicPr>
            <p:cNvPr id="3080" name="Picture 8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32" y="3116"/>
              <a:ext cx="1530" cy="6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" name="TextBox 18"/>
            <p:cNvSpPr txBox="1">
              <a:spLocks noChangeArrowheads="1"/>
            </p:cNvSpPr>
            <p:nvPr/>
          </p:nvSpPr>
          <p:spPr bwMode="auto">
            <a:xfrm>
              <a:off x="4410" y="3881"/>
              <a:ext cx="62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b="1">
                  <a:solidFill>
                    <a:srgbClr val="FF0000"/>
                  </a:solidFill>
                  <a:latin typeface="Calibri" pitchFamily="34" charset="0"/>
                </a:rPr>
                <a:t>H 7</a:t>
              </a:r>
            </a:p>
          </p:txBody>
        </p:sp>
      </p:grpSp>
      <p:sp>
        <p:nvSpPr>
          <p:cNvPr id="47139" name="Text Box 35"/>
          <p:cNvSpPr txBox="1">
            <a:spLocks noChangeArrowheads="1"/>
          </p:cNvSpPr>
          <p:nvPr/>
        </p:nvSpPr>
        <p:spPr bwMode="auto">
          <a:xfrm>
            <a:off x="0" y="5099050"/>
            <a:ext cx="7742238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</a:rPr>
              <a:t>Đoạn thẳng cắt đoạn thẳng:…………………</a:t>
            </a:r>
          </a:p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</a:rPr>
              <a:t>Đoạn thẳng cắt tia:……………………………</a:t>
            </a:r>
          </a:p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</a:rPr>
              <a:t>Đoạn thẳng cắt đường thẳng:………………..  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7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3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17" name="Group 17"/>
          <p:cNvGrpSpPr>
            <a:grpSpLocks/>
          </p:cNvGrpSpPr>
          <p:nvPr/>
        </p:nvGrpSpPr>
        <p:grpSpPr bwMode="auto">
          <a:xfrm>
            <a:off x="1460500" y="2746375"/>
            <a:ext cx="2514600" cy="1581150"/>
            <a:chOff x="2211" y="487"/>
            <a:chExt cx="1584" cy="996"/>
          </a:xfrm>
        </p:grpSpPr>
        <p:pic>
          <p:nvPicPr>
            <p:cNvPr id="3075" name="Picture 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11" y="487"/>
              <a:ext cx="1584" cy="7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" name="TextBox 11"/>
            <p:cNvSpPr txBox="1">
              <a:spLocks noChangeArrowheads="1"/>
            </p:cNvSpPr>
            <p:nvPr/>
          </p:nvSpPr>
          <p:spPr bwMode="auto">
            <a:xfrm>
              <a:off x="2498" y="1252"/>
              <a:ext cx="62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b="1">
                  <a:solidFill>
                    <a:srgbClr val="FF0000"/>
                  </a:solidFill>
                  <a:latin typeface="Calibri" pitchFamily="34" charset="0"/>
                </a:rPr>
                <a:t>H 2</a:t>
              </a:r>
            </a:p>
          </p:txBody>
        </p:sp>
      </p:grpSp>
      <p:grpSp>
        <p:nvGrpSpPr>
          <p:cNvPr id="51216" name="Group 16"/>
          <p:cNvGrpSpPr>
            <a:grpSpLocks/>
          </p:cNvGrpSpPr>
          <p:nvPr/>
        </p:nvGrpSpPr>
        <p:grpSpPr bwMode="auto">
          <a:xfrm>
            <a:off x="429077" y="301780"/>
            <a:ext cx="2771775" cy="1895475"/>
            <a:chOff x="251" y="296"/>
            <a:chExt cx="1746" cy="1194"/>
          </a:xfrm>
        </p:grpSpPr>
        <p:pic>
          <p:nvPicPr>
            <p:cNvPr id="3074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1" y="296"/>
              <a:ext cx="1746" cy="1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3" name="TextBox 12"/>
            <p:cNvSpPr txBox="1">
              <a:spLocks noChangeArrowheads="1"/>
            </p:cNvSpPr>
            <p:nvPr/>
          </p:nvSpPr>
          <p:spPr bwMode="auto">
            <a:xfrm>
              <a:off x="824" y="1252"/>
              <a:ext cx="62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b="1">
                  <a:solidFill>
                    <a:srgbClr val="FF0000"/>
                  </a:solidFill>
                  <a:latin typeface="Calibri" pitchFamily="34" charset="0"/>
                </a:rPr>
                <a:t>H 1</a:t>
              </a:r>
            </a:p>
          </p:txBody>
        </p:sp>
      </p:grpSp>
      <p:grpSp>
        <p:nvGrpSpPr>
          <p:cNvPr id="51218" name="Group 18"/>
          <p:cNvGrpSpPr>
            <a:grpSpLocks/>
          </p:cNvGrpSpPr>
          <p:nvPr/>
        </p:nvGrpSpPr>
        <p:grpSpPr bwMode="auto">
          <a:xfrm>
            <a:off x="4875213" y="4795838"/>
            <a:ext cx="2676525" cy="1504950"/>
            <a:chOff x="3932" y="439"/>
            <a:chExt cx="1686" cy="948"/>
          </a:xfrm>
        </p:grpSpPr>
        <p:pic>
          <p:nvPicPr>
            <p:cNvPr id="3076" name="Picture 4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32" y="439"/>
              <a:ext cx="1686" cy="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" name="TextBox 14"/>
            <p:cNvSpPr txBox="1">
              <a:spLocks noChangeArrowheads="1"/>
            </p:cNvSpPr>
            <p:nvPr/>
          </p:nvSpPr>
          <p:spPr bwMode="auto">
            <a:xfrm>
              <a:off x="4458" y="1156"/>
              <a:ext cx="62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b="1">
                  <a:solidFill>
                    <a:srgbClr val="FF0000"/>
                  </a:solidFill>
                  <a:latin typeface="Calibri" pitchFamily="34" charset="0"/>
                </a:rPr>
                <a:t>H 3</a:t>
              </a:r>
            </a:p>
          </p:txBody>
        </p:sp>
      </p:grp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7563" y="0"/>
            <a:ext cx="2859087" cy="220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5103813" y="1455738"/>
            <a:ext cx="9906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b="1">
                <a:solidFill>
                  <a:srgbClr val="FF0000"/>
                </a:solidFill>
                <a:latin typeface="Calibri" pitchFamily="34" charset="0"/>
              </a:rPr>
              <a:t>H 4</a:t>
            </a:r>
          </a:p>
        </p:txBody>
      </p:sp>
      <p:grpSp>
        <p:nvGrpSpPr>
          <p:cNvPr id="51220" name="Group 20"/>
          <p:cNvGrpSpPr>
            <a:grpSpLocks/>
          </p:cNvGrpSpPr>
          <p:nvPr/>
        </p:nvGrpSpPr>
        <p:grpSpPr bwMode="auto">
          <a:xfrm>
            <a:off x="6697663" y="0"/>
            <a:ext cx="1971675" cy="2111375"/>
            <a:chOff x="2306" y="1730"/>
            <a:chExt cx="1242" cy="1330"/>
          </a:xfrm>
        </p:grpSpPr>
        <p:pic>
          <p:nvPicPr>
            <p:cNvPr id="3078" name="Picture 6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06" y="1730"/>
              <a:ext cx="1242" cy="12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" name="TextBox 16"/>
            <p:cNvSpPr txBox="1">
              <a:spLocks noChangeArrowheads="1"/>
            </p:cNvSpPr>
            <p:nvPr/>
          </p:nvSpPr>
          <p:spPr bwMode="auto">
            <a:xfrm>
              <a:off x="2784" y="2829"/>
              <a:ext cx="62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b="1">
                  <a:solidFill>
                    <a:srgbClr val="FF0000"/>
                  </a:solidFill>
                  <a:latin typeface="Calibri" pitchFamily="34" charset="0"/>
                </a:rPr>
                <a:t>H 5</a:t>
              </a:r>
            </a:p>
          </p:txBody>
        </p:sp>
      </p:grpSp>
      <p:grpSp>
        <p:nvGrpSpPr>
          <p:cNvPr id="51221" name="Group 21"/>
          <p:cNvGrpSpPr>
            <a:grpSpLocks/>
          </p:cNvGrpSpPr>
          <p:nvPr/>
        </p:nvGrpSpPr>
        <p:grpSpPr bwMode="auto">
          <a:xfrm>
            <a:off x="4951413" y="2593975"/>
            <a:ext cx="2362200" cy="1960563"/>
            <a:chOff x="3884" y="1825"/>
            <a:chExt cx="1488" cy="1235"/>
          </a:xfrm>
        </p:grpSpPr>
        <p:pic>
          <p:nvPicPr>
            <p:cNvPr id="3079" name="Picture 7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84" y="1825"/>
              <a:ext cx="1488" cy="9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" name="TextBox 17"/>
            <p:cNvSpPr txBox="1">
              <a:spLocks noChangeArrowheads="1"/>
            </p:cNvSpPr>
            <p:nvPr/>
          </p:nvSpPr>
          <p:spPr bwMode="auto">
            <a:xfrm>
              <a:off x="4505" y="2829"/>
              <a:ext cx="62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b="1">
                  <a:solidFill>
                    <a:srgbClr val="FF0000"/>
                  </a:solidFill>
                  <a:latin typeface="Calibri" pitchFamily="34" charset="0"/>
                </a:rPr>
                <a:t>H 6</a:t>
              </a:r>
            </a:p>
          </p:txBody>
        </p:sp>
      </p:grpSp>
      <p:grpSp>
        <p:nvGrpSpPr>
          <p:cNvPr id="51222" name="Group 22"/>
          <p:cNvGrpSpPr>
            <a:grpSpLocks/>
          </p:cNvGrpSpPr>
          <p:nvPr/>
        </p:nvGrpSpPr>
        <p:grpSpPr bwMode="auto">
          <a:xfrm>
            <a:off x="1460500" y="4719638"/>
            <a:ext cx="2428875" cy="1504950"/>
            <a:chOff x="2354" y="3164"/>
            <a:chExt cx="1530" cy="948"/>
          </a:xfrm>
        </p:grpSpPr>
        <p:pic>
          <p:nvPicPr>
            <p:cNvPr id="3080" name="Picture 8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54" y="3164"/>
              <a:ext cx="1530" cy="6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" name="TextBox 18"/>
            <p:cNvSpPr txBox="1">
              <a:spLocks noChangeArrowheads="1"/>
            </p:cNvSpPr>
            <p:nvPr/>
          </p:nvSpPr>
          <p:spPr bwMode="auto">
            <a:xfrm>
              <a:off x="3071" y="3881"/>
              <a:ext cx="62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b="1">
                  <a:solidFill>
                    <a:srgbClr val="FF0000"/>
                  </a:solidFill>
                  <a:latin typeface="Calibri" pitchFamily="34" charset="0"/>
                </a:rPr>
                <a:t>H 7</a:t>
              </a:r>
            </a:p>
          </p:txBody>
        </p:sp>
      </p:grpSp>
      <p:sp>
        <p:nvSpPr>
          <p:cNvPr id="27670" name="Text Box 22"/>
          <p:cNvSpPr txBox="1">
            <a:spLocks noChangeArrowheads="1"/>
          </p:cNvSpPr>
          <p:nvPr/>
        </p:nvSpPr>
        <p:spPr bwMode="auto">
          <a:xfrm>
            <a:off x="2598738" y="1987550"/>
            <a:ext cx="38623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400" b="1">
                <a:solidFill>
                  <a:schemeClr val="bg2"/>
                </a:solidFill>
                <a:latin typeface=".VnTime" pitchFamily="34" charset="0"/>
              </a:rPr>
              <a:t> </a:t>
            </a:r>
            <a:r>
              <a:rPr lang="en-US" sz="2400" b="1">
                <a:solidFill>
                  <a:srgbClr val="000099"/>
                </a:solidFill>
                <a:latin typeface=".VnTime" pitchFamily="34" charset="0"/>
              </a:rPr>
              <a:t>§o¹n th¼ng c¾t ®o¹n th¼ng</a:t>
            </a:r>
            <a:r>
              <a:rPr lang="en-US" sz="2400" b="1">
                <a:latin typeface=".VnTime" pitchFamily="34" charset="0"/>
              </a:rPr>
              <a:t> </a:t>
            </a:r>
            <a:endParaRPr lang="en-US" sz="2400" b="1" u="sng">
              <a:latin typeface=".VnTime" pitchFamily="34" charset="0"/>
            </a:endParaRPr>
          </a:p>
        </p:txBody>
      </p:sp>
      <p:sp>
        <p:nvSpPr>
          <p:cNvPr id="2" name="Text Box 22"/>
          <p:cNvSpPr txBox="1">
            <a:spLocks noChangeArrowheads="1"/>
          </p:cNvSpPr>
          <p:nvPr/>
        </p:nvSpPr>
        <p:spPr bwMode="auto">
          <a:xfrm>
            <a:off x="3054350" y="4187825"/>
            <a:ext cx="2733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400" b="1">
                <a:solidFill>
                  <a:schemeClr val="bg2"/>
                </a:solidFill>
                <a:latin typeface=".VnTime" pitchFamily="34" charset="0"/>
              </a:rPr>
              <a:t> </a:t>
            </a:r>
            <a:r>
              <a:rPr lang="en-US" sz="2400" b="1">
                <a:solidFill>
                  <a:srgbClr val="000099"/>
                </a:solidFill>
                <a:latin typeface=".VnTime" pitchFamily="34" charset="0"/>
              </a:rPr>
              <a:t>§o¹n th¼ng c¾t tia</a:t>
            </a:r>
            <a:r>
              <a:rPr lang="en-US" sz="2400" b="1">
                <a:latin typeface=".VnTime" pitchFamily="34" charset="0"/>
              </a:rPr>
              <a:t> </a:t>
            </a:r>
            <a:endParaRPr lang="en-US" sz="2400" b="1" u="sng">
              <a:latin typeface=".VnTime" pitchFamily="34" charset="0"/>
            </a:endParaRPr>
          </a:p>
        </p:txBody>
      </p:sp>
      <p:sp>
        <p:nvSpPr>
          <p:cNvPr id="3" name="Text Box 22"/>
          <p:cNvSpPr txBox="1">
            <a:spLocks noChangeArrowheads="1"/>
          </p:cNvSpPr>
          <p:nvPr/>
        </p:nvSpPr>
        <p:spPr bwMode="auto">
          <a:xfrm>
            <a:off x="2446338" y="6400800"/>
            <a:ext cx="40608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400" b="1">
                <a:solidFill>
                  <a:schemeClr val="bg2"/>
                </a:solidFill>
                <a:latin typeface=".VnTime" pitchFamily="34" charset="0"/>
              </a:rPr>
              <a:t> </a:t>
            </a:r>
            <a:r>
              <a:rPr lang="en-US" sz="2400" b="1">
                <a:solidFill>
                  <a:srgbClr val="000099"/>
                </a:solidFill>
                <a:latin typeface=".VnTime" pitchFamily="34" charset="0"/>
              </a:rPr>
              <a:t>§o¹n th¼ng c¾t ®</a:t>
            </a:r>
            <a:r>
              <a:rPr lang="en-US" sz="2400" b="1">
                <a:solidFill>
                  <a:srgbClr val="000099"/>
                </a:solidFill>
                <a:latin typeface="Times New Roman" pitchFamily="18" charset="0"/>
              </a:rPr>
              <a:t>ườn</a:t>
            </a:r>
            <a:r>
              <a:rPr lang="en-US" sz="2400" b="1">
                <a:solidFill>
                  <a:srgbClr val="000099"/>
                </a:solidFill>
                <a:latin typeface=".VnTime" pitchFamily="34" charset="0"/>
              </a:rPr>
              <a:t>g th¼ng</a:t>
            </a:r>
            <a:r>
              <a:rPr lang="en-US" sz="2400" b="1">
                <a:latin typeface=".VnTime" pitchFamily="34" charset="0"/>
              </a:rPr>
              <a:t> </a:t>
            </a:r>
            <a:endParaRPr lang="en-US" sz="2400" b="1" u="sng">
              <a:latin typeface=".VnTime" pitchFamily="34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6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6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70" grpId="0"/>
      <p:bldP spid="2" grpId="0"/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3281363" y="2517775"/>
            <a:ext cx="2935287" cy="461963"/>
            <a:chOff x="2477" y="1078"/>
            <a:chExt cx="1849" cy="291"/>
          </a:xfrm>
        </p:grpSpPr>
        <p:grpSp>
          <p:nvGrpSpPr>
            <p:cNvPr id="9265" name="Group 12"/>
            <p:cNvGrpSpPr>
              <a:grpSpLocks/>
            </p:cNvGrpSpPr>
            <p:nvPr/>
          </p:nvGrpSpPr>
          <p:grpSpPr bwMode="auto">
            <a:xfrm>
              <a:off x="2565" y="1327"/>
              <a:ext cx="1686" cy="42"/>
              <a:chOff x="2565" y="1327"/>
              <a:chExt cx="1686" cy="42"/>
            </a:xfrm>
          </p:grpSpPr>
          <p:sp>
            <p:nvSpPr>
              <p:cNvPr id="9268" name="Line 5"/>
              <p:cNvSpPr>
                <a:spLocks noChangeShapeType="1"/>
              </p:cNvSpPr>
              <p:nvPr/>
            </p:nvSpPr>
            <p:spPr bwMode="auto">
              <a:xfrm>
                <a:off x="2593" y="1347"/>
                <a:ext cx="1626" cy="0"/>
              </a:xfrm>
              <a:prstGeom prst="line">
                <a:avLst/>
              </a:prstGeom>
              <a:noFill/>
              <a:ln w="28575">
                <a:solidFill>
                  <a:srgbClr val="CC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69" name="Oval 7"/>
              <p:cNvSpPr>
                <a:spLocks noChangeArrowheads="1"/>
              </p:cNvSpPr>
              <p:nvPr/>
            </p:nvSpPr>
            <p:spPr bwMode="auto">
              <a:xfrm>
                <a:off x="2565" y="1327"/>
                <a:ext cx="40" cy="40"/>
              </a:xfrm>
              <a:prstGeom prst="ellipse">
                <a:avLst/>
              </a:prstGeom>
              <a:solidFill>
                <a:srgbClr val="CC00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70" name="Oval 8"/>
              <p:cNvSpPr>
                <a:spLocks noChangeArrowheads="1"/>
              </p:cNvSpPr>
              <p:nvPr/>
            </p:nvSpPr>
            <p:spPr bwMode="auto">
              <a:xfrm>
                <a:off x="4211" y="1329"/>
                <a:ext cx="40" cy="40"/>
              </a:xfrm>
              <a:prstGeom prst="ellipse">
                <a:avLst/>
              </a:prstGeom>
              <a:solidFill>
                <a:srgbClr val="CC00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9266" name="Text Box 14"/>
            <p:cNvSpPr txBox="1">
              <a:spLocks noChangeArrowheads="1"/>
            </p:cNvSpPr>
            <p:nvPr/>
          </p:nvSpPr>
          <p:spPr bwMode="auto">
            <a:xfrm>
              <a:off x="2477" y="1080"/>
              <a:ext cx="25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sz="2400">
                  <a:latin typeface=".VnTime" pitchFamily="34" charset="0"/>
                </a:rPr>
                <a:t>A</a:t>
              </a:r>
            </a:p>
          </p:txBody>
        </p:sp>
        <p:sp>
          <p:nvSpPr>
            <p:cNvPr id="9267" name="Text Box 15"/>
            <p:cNvSpPr txBox="1">
              <a:spLocks noChangeArrowheads="1"/>
            </p:cNvSpPr>
            <p:nvPr/>
          </p:nvSpPr>
          <p:spPr bwMode="auto">
            <a:xfrm>
              <a:off x="4095" y="1078"/>
              <a:ext cx="23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sz="2400">
                  <a:latin typeface=".VnTime" pitchFamily="34" charset="0"/>
                </a:rPr>
                <a:t>B</a:t>
              </a:r>
            </a:p>
          </p:txBody>
        </p:sp>
      </p:grpSp>
      <p:grpSp>
        <p:nvGrpSpPr>
          <p:cNvPr id="4" name="Group 19"/>
          <p:cNvGrpSpPr>
            <a:grpSpLocks/>
          </p:cNvGrpSpPr>
          <p:nvPr/>
        </p:nvGrpSpPr>
        <p:grpSpPr bwMode="auto">
          <a:xfrm>
            <a:off x="6772275" y="1954213"/>
            <a:ext cx="1643063" cy="2006600"/>
            <a:chOff x="4440" y="829"/>
            <a:chExt cx="1035" cy="1264"/>
          </a:xfrm>
        </p:grpSpPr>
        <p:grpSp>
          <p:nvGrpSpPr>
            <p:cNvPr id="9259" name="Group 13"/>
            <p:cNvGrpSpPr>
              <a:grpSpLocks/>
            </p:cNvGrpSpPr>
            <p:nvPr/>
          </p:nvGrpSpPr>
          <p:grpSpPr bwMode="auto">
            <a:xfrm>
              <a:off x="4573" y="1080"/>
              <a:ext cx="727" cy="773"/>
              <a:chOff x="4573" y="1080"/>
              <a:chExt cx="727" cy="773"/>
            </a:xfrm>
          </p:grpSpPr>
          <p:sp>
            <p:nvSpPr>
              <p:cNvPr id="9262" name="Line 4"/>
              <p:cNvSpPr>
                <a:spLocks noChangeShapeType="1"/>
              </p:cNvSpPr>
              <p:nvPr/>
            </p:nvSpPr>
            <p:spPr bwMode="auto">
              <a:xfrm flipH="1">
                <a:off x="4601" y="1108"/>
                <a:ext cx="669" cy="717"/>
              </a:xfrm>
              <a:prstGeom prst="line">
                <a:avLst/>
              </a:prstGeom>
              <a:noFill/>
              <a:ln w="28575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63" name="Oval 9"/>
              <p:cNvSpPr>
                <a:spLocks noChangeArrowheads="1"/>
              </p:cNvSpPr>
              <p:nvPr/>
            </p:nvSpPr>
            <p:spPr bwMode="auto">
              <a:xfrm>
                <a:off x="4573" y="1813"/>
                <a:ext cx="40" cy="40"/>
              </a:xfrm>
              <a:prstGeom prst="ellipse">
                <a:avLst/>
              </a:prstGeom>
              <a:solidFill>
                <a:srgbClr val="CC00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64" name="Oval 10"/>
              <p:cNvSpPr>
                <a:spLocks noChangeArrowheads="1"/>
              </p:cNvSpPr>
              <p:nvPr/>
            </p:nvSpPr>
            <p:spPr bwMode="auto">
              <a:xfrm>
                <a:off x="5260" y="1080"/>
                <a:ext cx="40" cy="40"/>
              </a:xfrm>
              <a:prstGeom prst="ellipse">
                <a:avLst/>
              </a:prstGeom>
              <a:solidFill>
                <a:srgbClr val="CC00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9260" name="Text Box 16"/>
            <p:cNvSpPr txBox="1">
              <a:spLocks noChangeArrowheads="1"/>
            </p:cNvSpPr>
            <p:nvPr/>
          </p:nvSpPr>
          <p:spPr bwMode="auto">
            <a:xfrm>
              <a:off x="4440" y="1805"/>
              <a:ext cx="23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sz="2400">
                  <a:latin typeface=".VnTime" pitchFamily="34" charset="0"/>
                </a:rPr>
                <a:t>C</a:t>
              </a:r>
            </a:p>
          </p:txBody>
        </p:sp>
        <p:sp>
          <p:nvSpPr>
            <p:cNvPr id="9261" name="Text Box 17"/>
            <p:cNvSpPr txBox="1">
              <a:spLocks noChangeArrowheads="1"/>
            </p:cNvSpPr>
            <p:nvPr/>
          </p:nvSpPr>
          <p:spPr bwMode="auto">
            <a:xfrm>
              <a:off x="5223" y="829"/>
              <a:ext cx="25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sz="2400">
                  <a:latin typeface=".VnTime" pitchFamily="34" charset="0"/>
                </a:rPr>
                <a:t>D</a:t>
              </a:r>
            </a:p>
          </p:txBody>
        </p:sp>
      </p:grpSp>
      <p:sp>
        <p:nvSpPr>
          <p:cNvPr id="27654" name="Oval 6"/>
          <p:cNvSpPr>
            <a:spLocks noChangeArrowheads="1"/>
          </p:cNvSpPr>
          <p:nvPr/>
        </p:nvSpPr>
        <p:spPr bwMode="auto">
          <a:xfrm>
            <a:off x="4695825" y="2909888"/>
            <a:ext cx="63500" cy="63500"/>
          </a:xfrm>
          <a:prstGeom prst="ellipse">
            <a:avLst/>
          </a:prstGeom>
          <a:solidFill>
            <a:srgbClr val="CC0000"/>
          </a:solidFill>
          <a:ln w="9525">
            <a:solidFill>
              <a:srgbClr val="CC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68" name="Text Box 20"/>
          <p:cNvSpPr txBox="1">
            <a:spLocks noChangeArrowheads="1"/>
          </p:cNvSpPr>
          <p:nvPr/>
        </p:nvSpPr>
        <p:spPr bwMode="auto">
          <a:xfrm>
            <a:off x="4513263" y="2517775"/>
            <a:ext cx="285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400">
                <a:latin typeface=".VnTime" pitchFamily="34" charset="0"/>
              </a:rPr>
              <a:t>I</a:t>
            </a:r>
          </a:p>
        </p:txBody>
      </p:sp>
      <p:sp>
        <p:nvSpPr>
          <p:cNvPr id="27671" name="Text Box 23"/>
          <p:cNvSpPr txBox="1">
            <a:spLocks noChangeArrowheads="1"/>
          </p:cNvSpPr>
          <p:nvPr/>
        </p:nvSpPr>
        <p:spPr bwMode="auto">
          <a:xfrm>
            <a:off x="1687513" y="3732213"/>
            <a:ext cx="60721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000" b="1">
                <a:latin typeface="Times New Roman" pitchFamily="18" charset="0"/>
              </a:rPr>
              <a:t>Hai đoạn thẳng AB và CD cắt nhau tại giao điểm I .</a:t>
            </a:r>
          </a:p>
        </p:txBody>
      </p:sp>
      <p:sp>
        <p:nvSpPr>
          <p:cNvPr id="27701" name="Text Box 53"/>
          <p:cNvSpPr txBox="1">
            <a:spLocks noChangeArrowheads="1"/>
          </p:cNvSpPr>
          <p:nvPr/>
        </p:nvSpPr>
        <p:spPr bwMode="auto">
          <a:xfrm>
            <a:off x="2095500" y="4598988"/>
            <a:ext cx="285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400">
                <a:latin typeface=".VnTime" pitchFamily="34" charset="0"/>
              </a:rPr>
              <a:t>I</a:t>
            </a:r>
          </a:p>
        </p:txBody>
      </p:sp>
      <p:grpSp>
        <p:nvGrpSpPr>
          <p:cNvPr id="6" name="Group 63"/>
          <p:cNvGrpSpPr>
            <a:grpSpLocks/>
          </p:cNvGrpSpPr>
          <p:nvPr/>
        </p:nvGrpSpPr>
        <p:grpSpPr bwMode="auto">
          <a:xfrm>
            <a:off x="2049463" y="5230813"/>
            <a:ext cx="731837" cy="279400"/>
            <a:chOff x="1311" y="3315"/>
            <a:chExt cx="461" cy="176"/>
          </a:xfrm>
        </p:grpSpPr>
        <p:sp>
          <p:nvSpPr>
            <p:cNvPr id="9257" name="Line 52"/>
            <p:cNvSpPr>
              <a:spLocks noChangeShapeType="1"/>
            </p:cNvSpPr>
            <p:nvPr/>
          </p:nvSpPr>
          <p:spPr bwMode="auto">
            <a:xfrm rot="2400000">
              <a:off x="1311" y="3315"/>
              <a:ext cx="461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58" name="Oval 57"/>
            <p:cNvSpPr>
              <a:spLocks noChangeArrowheads="1"/>
            </p:cNvSpPr>
            <p:nvPr/>
          </p:nvSpPr>
          <p:spPr bwMode="auto">
            <a:xfrm>
              <a:off x="1713" y="3451"/>
              <a:ext cx="40" cy="40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rgbClr val="66FF33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" name="Group 60"/>
          <p:cNvGrpSpPr>
            <a:grpSpLocks/>
          </p:cNvGrpSpPr>
          <p:nvPr/>
        </p:nvGrpSpPr>
        <p:grpSpPr bwMode="auto">
          <a:xfrm>
            <a:off x="701675" y="4991100"/>
            <a:ext cx="2566988" cy="63500"/>
            <a:chOff x="442" y="3144"/>
            <a:chExt cx="1617" cy="40"/>
          </a:xfrm>
        </p:grpSpPr>
        <p:sp>
          <p:nvSpPr>
            <p:cNvPr id="9254" name="Line 46"/>
            <p:cNvSpPr>
              <a:spLocks noChangeShapeType="1"/>
            </p:cNvSpPr>
            <p:nvPr/>
          </p:nvSpPr>
          <p:spPr bwMode="auto">
            <a:xfrm>
              <a:off x="490" y="3164"/>
              <a:ext cx="1529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55" name="Oval 56"/>
            <p:cNvSpPr>
              <a:spLocks noChangeArrowheads="1"/>
            </p:cNvSpPr>
            <p:nvPr/>
          </p:nvSpPr>
          <p:spPr bwMode="auto">
            <a:xfrm>
              <a:off x="2019" y="3144"/>
              <a:ext cx="40" cy="40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rgbClr val="66FF33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56" name="Oval 59"/>
            <p:cNvSpPr>
              <a:spLocks noChangeArrowheads="1"/>
            </p:cNvSpPr>
            <p:nvPr/>
          </p:nvSpPr>
          <p:spPr bwMode="auto">
            <a:xfrm>
              <a:off x="442" y="3144"/>
              <a:ext cx="40" cy="40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rgbClr val="66FF33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" name="Group 71"/>
          <p:cNvGrpSpPr>
            <a:grpSpLocks/>
          </p:cNvGrpSpPr>
          <p:nvPr/>
        </p:nvGrpSpPr>
        <p:grpSpPr bwMode="auto">
          <a:xfrm>
            <a:off x="1287463" y="4371975"/>
            <a:ext cx="987425" cy="682625"/>
            <a:chOff x="811" y="2754"/>
            <a:chExt cx="622" cy="430"/>
          </a:xfrm>
        </p:grpSpPr>
        <p:sp>
          <p:nvSpPr>
            <p:cNvPr id="9251" name="Line 51"/>
            <p:cNvSpPr>
              <a:spLocks noChangeShapeType="1"/>
            </p:cNvSpPr>
            <p:nvPr/>
          </p:nvSpPr>
          <p:spPr bwMode="auto">
            <a:xfrm rot="2400000">
              <a:off x="811" y="2960"/>
              <a:ext cx="622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52" name="Oval 58"/>
            <p:cNvSpPr>
              <a:spLocks noChangeArrowheads="1"/>
            </p:cNvSpPr>
            <p:nvPr/>
          </p:nvSpPr>
          <p:spPr bwMode="auto">
            <a:xfrm>
              <a:off x="882" y="2754"/>
              <a:ext cx="40" cy="40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rgbClr val="66FF33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53" name="Oval 55"/>
            <p:cNvSpPr>
              <a:spLocks noChangeArrowheads="1"/>
            </p:cNvSpPr>
            <p:nvPr/>
          </p:nvSpPr>
          <p:spPr bwMode="auto">
            <a:xfrm>
              <a:off x="1348" y="3144"/>
              <a:ext cx="40" cy="40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rgbClr val="66FF33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9" name="Group 64"/>
          <p:cNvGrpSpPr>
            <a:grpSpLocks/>
          </p:cNvGrpSpPr>
          <p:nvPr/>
        </p:nvGrpSpPr>
        <p:grpSpPr bwMode="auto">
          <a:xfrm>
            <a:off x="4799013" y="5022850"/>
            <a:ext cx="2566987" cy="63500"/>
            <a:chOff x="442" y="3144"/>
            <a:chExt cx="1617" cy="40"/>
          </a:xfrm>
        </p:grpSpPr>
        <p:sp>
          <p:nvSpPr>
            <p:cNvPr id="9248" name="Line 65"/>
            <p:cNvSpPr>
              <a:spLocks noChangeShapeType="1"/>
            </p:cNvSpPr>
            <p:nvPr/>
          </p:nvSpPr>
          <p:spPr bwMode="auto">
            <a:xfrm>
              <a:off x="490" y="3164"/>
              <a:ext cx="1529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49" name="Oval 66"/>
            <p:cNvSpPr>
              <a:spLocks noChangeArrowheads="1"/>
            </p:cNvSpPr>
            <p:nvPr/>
          </p:nvSpPr>
          <p:spPr bwMode="auto">
            <a:xfrm>
              <a:off x="2019" y="3144"/>
              <a:ext cx="40" cy="40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rgbClr val="66FF33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50" name="Oval 67"/>
            <p:cNvSpPr>
              <a:spLocks noChangeArrowheads="1"/>
            </p:cNvSpPr>
            <p:nvPr/>
          </p:nvSpPr>
          <p:spPr bwMode="auto">
            <a:xfrm>
              <a:off x="442" y="3144"/>
              <a:ext cx="40" cy="40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rgbClr val="66FF33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" name="Group 72"/>
          <p:cNvGrpSpPr>
            <a:grpSpLocks/>
          </p:cNvGrpSpPr>
          <p:nvPr/>
        </p:nvGrpSpPr>
        <p:grpSpPr bwMode="auto">
          <a:xfrm>
            <a:off x="5426075" y="4419600"/>
            <a:ext cx="987425" cy="666750"/>
            <a:chOff x="3418" y="2784"/>
            <a:chExt cx="622" cy="420"/>
          </a:xfrm>
        </p:grpSpPr>
        <p:sp>
          <p:nvSpPr>
            <p:cNvPr id="9245" name="Line 69"/>
            <p:cNvSpPr>
              <a:spLocks noChangeShapeType="1"/>
            </p:cNvSpPr>
            <p:nvPr/>
          </p:nvSpPr>
          <p:spPr bwMode="auto">
            <a:xfrm rot="2400000">
              <a:off x="3418" y="2990"/>
              <a:ext cx="622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46" name="Oval 70"/>
            <p:cNvSpPr>
              <a:spLocks noChangeArrowheads="1"/>
            </p:cNvSpPr>
            <p:nvPr/>
          </p:nvSpPr>
          <p:spPr bwMode="auto">
            <a:xfrm>
              <a:off x="3489" y="2784"/>
              <a:ext cx="40" cy="40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rgbClr val="66FF33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47" name="Oval 54"/>
            <p:cNvSpPr>
              <a:spLocks noChangeArrowheads="1"/>
            </p:cNvSpPr>
            <p:nvPr/>
          </p:nvSpPr>
          <p:spPr bwMode="auto">
            <a:xfrm>
              <a:off x="3942" y="3164"/>
              <a:ext cx="40" cy="40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rgbClr val="66FF33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7721" name="Text Box 73"/>
          <p:cNvSpPr txBox="1">
            <a:spLocks noChangeArrowheads="1"/>
          </p:cNvSpPr>
          <p:nvPr/>
        </p:nvSpPr>
        <p:spPr bwMode="auto">
          <a:xfrm>
            <a:off x="6213475" y="4643438"/>
            <a:ext cx="285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400">
                <a:latin typeface=".VnTime" pitchFamily="34" charset="0"/>
              </a:rPr>
              <a:t>I</a:t>
            </a:r>
          </a:p>
        </p:txBody>
      </p:sp>
      <p:sp>
        <p:nvSpPr>
          <p:cNvPr id="27722" name="Text Box 74"/>
          <p:cNvSpPr txBox="1">
            <a:spLocks noChangeArrowheads="1"/>
          </p:cNvSpPr>
          <p:nvPr/>
        </p:nvSpPr>
        <p:spPr bwMode="auto">
          <a:xfrm>
            <a:off x="546100" y="4591050"/>
            <a:ext cx="4032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400">
                <a:latin typeface=".VnTime" pitchFamily="34" charset="0"/>
              </a:rPr>
              <a:t>A</a:t>
            </a:r>
          </a:p>
        </p:txBody>
      </p:sp>
      <p:sp>
        <p:nvSpPr>
          <p:cNvPr id="27723" name="Text Box 75"/>
          <p:cNvSpPr txBox="1">
            <a:spLocks noChangeArrowheads="1"/>
          </p:cNvSpPr>
          <p:nvPr/>
        </p:nvSpPr>
        <p:spPr bwMode="auto">
          <a:xfrm>
            <a:off x="3082925" y="4583113"/>
            <a:ext cx="3667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400">
                <a:latin typeface=".VnTime" pitchFamily="34" charset="0"/>
              </a:rPr>
              <a:t>B</a:t>
            </a:r>
          </a:p>
        </p:txBody>
      </p:sp>
      <p:sp>
        <p:nvSpPr>
          <p:cNvPr id="27724" name="Text Box 76"/>
          <p:cNvSpPr txBox="1">
            <a:spLocks noChangeArrowheads="1"/>
          </p:cNvSpPr>
          <p:nvPr/>
        </p:nvSpPr>
        <p:spPr bwMode="auto">
          <a:xfrm>
            <a:off x="2693988" y="5084763"/>
            <a:ext cx="4000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400">
                <a:latin typeface=".VnTime" pitchFamily="34" charset="0"/>
              </a:rPr>
              <a:t>D</a:t>
            </a:r>
          </a:p>
        </p:txBody>
      </p:sp>
      <p:sp>
        <p:nvSpPr>
          <p:cNvPr id="27725" name="Text Box 77"/>
          <p:cNvSpPr txBox="1">
            <a:spLocks noChangeArrowheads="1"/>
          </p:cNvSpPr>
          <p:nvPr/>
        </p:nvSpPr>
        <p:spPr bwMode="auto">
          <a:xfrm>
            <a:off x="1360488" y="4013200"/>
            <a:ext cx="3778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400">
                <a:latin typeface=".VnTime" pitchFamily="34" charset="0"/>
              </a:rPr>
              <a:t>C</a:t>
            </a:r>
          </a:p>
        </p:txBody>
      </p:sp>
      <p:sp>
        <p:nvSpPr>
          <p:cNvPr id="27726" name="Text Box 78"/>
          <p:cNvSpPr txBox="1">
            <a:spLocks noChangeArrowheads="1"/>
          </p:cNvSpPr>
          <p:nvPr/>
        </p:nvSpPr>
        <p:spPr bwMode="auto">
          <a:xfrm>
            <a:off x="4648200" y="4618038"/>
            <a:ext cx="4032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400">
                <a:latin typeface=".VnTime" pitchFamily="34" charset="0"/>
              </a:rPr>
              <a:t>A</a:t>
            </a:r>
          </a:p>
        </p:txBody>
      </p:sp>
      <p:sp>
        <p:nvSpPr>
          <p:cNvPr id="27727" name="Text Box 79"/>
          <p:cNvSpPr txBox="1">
            <a:spLocks noChangeArrowheads="1"/>
          </p:cNvSpPr>
          <p:nvPr/>
        </p:nvSpPr>
        <p:spPr bwMode="auto">
          <a:xfrm>
            <a:off x="7151688" y="4614863"/>
            <a:ext cx="3667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400">
                <a:latin typeface=".VnTime" pitchFamily="34" charset="0"/>
              </a:rPr>
              <a:t>B</a:t>
            </a:r>
          </a:p>
        </p:txBody>
      </p:sp>
      <p:sp>
        <p:nvSpPr>
          <p:cNvPr id="27728" name="Text Box 80"/>
          <p:cNvSpPr txBox="1">
            <a:spLocks noChangeArrowheads="1"/>
          </p:cNvSpPr>
          <p:nvPr/>
        </p:nvSpPr>
        <p:spPr bwMode="auto">
          <a:xfrm>
            <a:off x="5407025" y="4032250"/>
            <a:ext cx="3778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400">
                <a:latin typeface=".VnTime" pitchFamily="34" charset="0"/>
              </a:rPr>
              <a:t>C</a:t>
            </a:r>
          </a:p>
        </p:txBody>
      </p:sp>
      <p:sp>
        <p:nvSpPr>
          <p:cNvPr id="27730" name="Text Box 82"/>
          <p:cNvSpPr txBox="1">
            <a:spLocks noChangeArrowheads="1"/>
          </p:cNvSpPr>
          <p:nvPr/>
        </p:nvSpPr>
        <p:spPr bwMode="auto">
          <a:xfrm>
            <a:off x="473075" y="358140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n-US" sz="2400" u="sng">
              <a:latin typeface=".VnTime" pitchFamily="34" charset="0"/>
            </a:endParaRPr>
          </a:p>
        </p:txBody>
      </p:sp>
      <p:sp>
        <p:nvSpPr>
          <p:cNvPr id="7313" name="Rectangle 145"/>
          <p:cNvSpPr>
            <a:spLocks noChangeArrowheads="1"/>
          </p:cNvSpPr>
          <p:nvPr/>
        </p:nvSpPr>
        <p:spPr bwMode="auto">
          <a:xfrm>
            <a:off x="473075" y="773113"/>
            <a:ext cx="34369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rgbClr val="0070C0"/>
                </a:solidFill>
                <a:latin typeface=".VnTime" pitchFamily="34" charset="0"/>
              </a:rPr>
              <a:t>1 . </a:t>
            </a:r>
            <a:r>
              <a:rPr lang="en-US" sz="2400" b="1" u="sng">
                <a:solidFill>
                  <a:srgbClr val="0070C0"/>
                </a:solidFill>
                <a:latin typeface=".VnTime" pitchFamily="34" charset="0"/>
              </a:rPr>
              <a:t>§o¹n th¼ng AB lµ g×</a:t>
            </a:r>
            <a:r>
              <a:rPr lang="en-US" sz="2400" b="1">
                <a:solidFill>
                  <a:srgbClr val="0070C0"/>
                </a:solidFill>
                <a:latin typeface=".VnTime" pitchFamily="34" charset="0"/>
              </a:rPr>
              <a:t> ?</a:t>
            </a:r>
          </a:p>
        </p:txBody>
      </p:sp>
      <p:sp>
        <p:nvSpPr>
          <p:cNvPr id="27669" name="Rectangle 21"/>
          <p:cNvSpPr>
            <a:spLocks noChangeArrowheads="1"/>
          </p:cNvSpPr>
          <p:nvPr/>
        </p:nvSpPr>
        <p:spPr bwMode="auto">
          <a:xfrm>
            <a:off x="473075" y="1228725"/>
            <a:ext cx="81200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en-US" sz="2400" b="1">
                <a:solidFill>
                  <a:srgbClr val="0070C0"/>
                </a:solidFill>
                <a:latin typeface="Times New Roman" pitchFamily="18" charset="0"/>
              </a:rPr>
              <a:t>2.  </a:t>
            </a:r>
            <a:r>
              <a:rPr lang="en-US" sz="2400" b="1" u="sng">
                <a:solidFill>
                  <a:srgbClr val="0070C0"/>
                </a:solidFill>
                <a:latin typeface="Times New Roman" pitchFamily="18" charset="0"/>
              </a:rPr>
              <a:t>Đoạn thẳng cắt đoạn thẳng, cắt tia, cắt đường thẳng</a:t>
            </a:r>
            <a:r>
              <a:rPr lang="en-US" sz="2400" b="1">
                <a:solidFill>
                  <a:srgbClr val="0070C0"/>
                </a:solidFill>
                <a:latin typeface="Times New Roman" pitchFamily="18" charset="0"/>
              </a:rPr>
              <a:t>.</a:t>
            </a:r>
          </a:p>
        </p:txBody>
      </p:sp>
      <p:sp>
        <p:nvSpPr>
          <p:cNvPr id="27670" name="Text Box 22"/>
          <p:cNvSpPr txBox="1">
            <a:spLocks noChangeArrowheads="1"/>
          </p:cNvSpPr>
          <p:nvPr/>
        </p:nvSpPr>
        <p:spPr bwMode="auto">
          <a:xfrm>
            <a:off x="1081088" y="1682750"/>
            <a:ext cx="42941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400" b="1">
                <a:solidFill>
                  <a:srgbClr val="0070C0"/>
                </a:solidFill>
                <a:latin typeface=".VnTime" pitchFamily="34" charset="0"/>
              </a:rPr>
              <a:t>a) </a:t>
            </a:r>
            <a:r>
              <a:rPr lang="en-US" sz="2400" b="1" u="sng">
                <a:solidFill>
                  <a:srgbClr val="0070C0"/>
                </a:solidFill>
                <a:latin typeface=".VnTime" pitchFamily="34" charset="0"/>
              </a:rPr>
              <a:t>§o¹n th¼ng c¾t ®o¹n th¼ng</a:t>
            </a:r>
            <a:r>
              <a:rPr lang="en-US" sz="2400" b="1">
                <a:solidFill>
                  <a:srgbClr val="0070C0"/>
                </a:solidFill>
                <a:latin typeface=".VnTime" pitchFamily="34" charset="0"/>
              </a:rPr>
              <a:t> : 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76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76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76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76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76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76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8" presetClass="entr" presetSubtype="1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2" presetID="8" presetClass="entr" presetSubtype="1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205 -1.44509E-6 L -0.31371 0.00231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083" y="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80"/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276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80"/>
                                        <p:tgtEl>
                                          <p:spTgt spid="276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27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76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76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7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77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77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7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77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77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77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27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77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77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77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27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4" dur="2000"/>
                                        <p:tgtEl>
                                          <p:spTgt spid="27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77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77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277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27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77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277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77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27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0.00173 -1.85185E-6 L -0.05989 -0.06643 " pathEditMode="relative" rAng="0" ptsTypes="AA">
                                      <p:cBhvr>
                                        <p:cTn id="10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17" y="-3333"/>
                                    </p:animMotion>
                                  </p:childTnLst>
                                </p:cTn>
                              </p:par>
                              <p:par>
                                <p:cTn id="101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0.00174 0.00462 L -0.0599 -0.06181 " pathEditMode="relative" rAng="0" ptsTypes="AA">
                                      <p:cBhvr>
                                        <p:cTn id="102" dur="2000" fill="hold"/>
                                        <p:tgtEl>
                                          <p:spTgt spid="277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17" y="-33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4" presetID="53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5" dur="500"/>
                                        <p:tgtEl>
                                          <p:spTgt spid="277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/>
                                        <p:tgtEl>
                                          <p:spTgt spid="277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7" dur="500"/>
                                        <p:tgtEl>
                                          <p:spTgt spid="277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5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277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277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3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277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277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7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277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277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277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277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277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6" dur="1000"/>
                                        <p:tgtEl>
                                          <p:spTgt spid="27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0.00399 -0.00024 L 0.11614 4.62428E-6 " pathEditMode="relative" rAng="0" ptsTypes="AA">
                                      <p:cBhvr>
                                        <p:cTn id="140" dur="2000" fill="hold"/>
                                        <p:tgtEl>
                                          <p:spTgt spid="277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608" y="0"/>
                                    </p:animMotion>
                                  </p:childTnLst>
                                </p:cTn>
                              </p:par>
                              <p:par>
                                <p:cTn id="141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9965 0 " pathEditMode="relative" ptsTypes="AA">
                                      <p:cBhvr>
                                        <p:cTn id="142" dur="2000" fill="hold"/>
                                        <p:tgtEl>
                                          <p:spTgt spid="277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4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11615 0 " pathEditMode="relative" ptsTypes="AA">
                                      <p:cBhvr>
                                        <p:cTn id="14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6" presetID="20" presetClass="exit" presetSubtype="0" fill="hold" grpId="2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edge">
                                      <p:cBhvr>
                                        <p:cTn id="147" dur="1000"/>
                                        <p:tgtEl>
                                          <p:spTgt spid="277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4" grpId="0" animBg="1"/>
      <p:bldP spid="27701" grpId="1"/>
      <p:bldP spid="27721" grpId="0"/>
      <p:bldP spid="27721" grpId="1"/>
      <p:bldP spid="27721" grpId="2"/>
      <p:bldP spid="27724" grpId="1"/>
      <p:bldP spid="27726" grpId="0"/>
      <p:bldP spid="27727" grpId="0"/>
      <p:bldP spid="27728" grpId="0"/>
      <p:bldP spid="27728" grpId="1"/>
      <p:bldP spid="27730" grpId="0"/>
      <p:bldP spid="27670" grpId="0"/>
    </p:bldLst>
  </p:timing>
</p:sld>
</file>

<file path=ppt/theme/theme1.xml><?xml version="1.0" encoding="utf-8"?>
<a:theme xmlns:a="http://schemas.openxmlformats.org/drawingml/2006/main" name="11buddhist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Theme">
      <a:majorFont>
        <a:latin typeface="Apple Garamond"/>
        <a:ea typeface=""/>
        <a:cs typeface=""/>
      </a:majorFont>
      <a:minorFont>
        <a:latin typeface="Apple 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Classroom expectations">
  <a:themeElements>
    <a:clrScheme name="1844_Classroom Expectations_Copyedited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844_Classroom Expectations_Copyedited">
      <a:majorFont>
        <a:latin typeface="Tahom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C0C0C0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C0C0C0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844_Classroom Expectations_Copyedited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844_Classroom Expectations_Copyedited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844_Classroom Expectations_Copyedited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844_Classroom Expectations_Copyedited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844_Classroom Expectations_Copyedited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844_Classroom Expectations_Copyedited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844_Classroom Expectations_Copyedited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844_Classroom Expectations_Copyedited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844_Classroom Expectations_Copyedited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844_Classroom Expectations_Copyedited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844_Classroom Expectations_Copyedited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844_Classroom Expectations_Copyedited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844_Classroom Expectations_Copyedited 1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pple Garamond"/>
        <a:ea typeface=""/>
        <a:cs typeface=""/>
      </a:majorFont>
      <a:minorFont>
        <a:latin typeface="Apple 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Custom Design">
  <a:themeElements>
    <a:clrScheme name="1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Custom Design">
      <a:majorFont>
        <a:latin typeface="Apple Garamond"/>
        <a:ea typeface=""/>
        <a:cs typeface=""/>
      </a:majorFont>
      <a:minorFont>
        <a:latin typeface="Apple 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lnDef>
  </a:objectDefaults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Custom Design">
  <a:themeElements>
    <a:clrScheme name="2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Custom Design">
      <a:majorFont>
        <a:latin typeface="Apple 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lnDef>
  </a:objectDefaults>
  <a:extraClrSchemeLst>
    <a:extraClrScheme>
      <a:clrScheme name="2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BoxedArt_Buddhist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Theme">
      <a:majorFont>
        <a:latin typeface="Apple Garamond"/>
        <a:ea typeface=""/>
        <a:cs typeface=""/>
      </a:majorFont>
      <a:minorFont>
        <a:latin typeface="Apple 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3_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pple Garamond"/>
        <a:ea typeface=""/>
        <a:cs typeface=""/>
      </a:majorFont>
      <a:minorFont>
        <a:latin typeface="Apple 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4_Custom Design">
  <a:themeElements>
    <a:clrScheme name="1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Custom Design">
      <a:majorFont>
        <a:latin typeface="Apple Garamond"/>
        <a:ea typeface=""/>
        <a:cs typeface=""/>
      </a:majorFont>
      <a:minorFont>
        <a:latin typeface="Apple 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lnDef>
  </a:objectDefaults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5_Custom Design">
  <a:themeElements>
    <a:clrScheme name="2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Custom Design">
      <a:majorFont>
        <a:latin typeface="Apple 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lnDef>
  </a:objectDefaults>
  <a:extraClrSchemeLst>
    <a:extraClrScheme>
      <a:clrScheme name="2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Green and gold holiday design template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BFDD9"/>
        </a:lt1>
        <a:dk2>
          <a:srgbClr val="000000"/>
        </a:dk2>
        <a:lt2>
          <a:srgbClr val="000000"/>
        </a:lt2>
        <a:accent1>
          <a:srgbClr val="42C45E"/>
        </a:accent1>
        <a:accent2>
          <a:srgbClr val="00CC99"/>
        </a:accent2>
        <a:accent3>
          <a:srgbClr val="FDFEE9"/>
        </a:accent3>
        <a:accent4>
          <a:srgbClr val="000000"/>
        </a:accent4>
        <a:accent5>
          <a:srgbClr val="B0DEB6"/>
        </a:accent5>
        <a:accent6>
          <a:srgbClr val="00B98A"/>
        </a:accent6>
        <a:hlink>
          <a:srgbClr val="358C20"/>
        </a:hlink>
        <a:folHlink>
          <a:srgbClr val="00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BoxedArt_Buddhist</Template>
  <TotalTime>1900</TotalTime>
  <Words>862</Words>
  <Application>Microsoft Office PowerPoint</Application>
  <PresentationFormat>On-screen Show (4:3)</PresentationFormat>
  <Paragraphs>153</Paragraphs>
  <Slides>15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10</vt:i4>
      </vt:variant>
      <vt:variant>
        <vt:lpstr>Slide Titles</vt:lpstr>
      </vt:variant>
      <vt:variant>
        <vt:i4>15</vt:i4>
      </vt:variant>
    </vt:vector>
  </HeadingPairs>
  <TitlesOfParts>
    <vt:vector size="34" baseType="lpstr">
      <vt:lpstr>.VnTime</vt:lpstr>
      <vt:lpstr>.VnTimeH</vt:lpstr>
      <vt:lpstr>Apple Garamond</vt:lpstr>
      <vt:lpstr>Arial</vt:lpstr>
      <vt:lpstr>Calibri</vt:lpstr>
      <vt:lpstr>Tahoma</vt:lpstr>
      <vt:lpstr>Times New Roman</vt:lpstr>
      <vt:lpstr>VNI-Bodon</vt:lpstr>
      <vt:lpstr>Wingdings</vt:lpstr>
      <vt:lpstr>11buddhist</vt:lpstr>
      <vt:lpstr>Custom Design</vt:lpstr>
      <vt:lpstr>1_Custom Design</vt:lpstr>
      <vt:lpstr>2_Custom Design</vt:lpstr>
      <vt:lpstr>BoxedArt_Buddhist</vt:lpstr>
      <vt:lpstr>3_Custom Design</vt:lpstr>
      <vt:lpstr>4_Custom Design</vt:lpstr>
      <vt:lpstr>5_Custom Design</vt:lpstr>
      <vt:lpstr>Green and gold holiday design template</vt:lpstr>
      <vt:lpstr>Classroom expectations</vt:lpstr>
      <vt:lpstr>HÌNH HỌC 6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HangMTT</dc:creator>
  <cp:lastModifiedBy>ADMIN</cp:lastModifiedBy>
  <cp:revision>116</cp:revision>
  <dcterms:created xsi:type="dcterms:W3CDTF">2010-07-05T02:14:11Z</dcterms:created>
  <dcterms:modified xsi:type="dcterms:W3CDTF">2020-10-19T11:15:11Z</dcterms:modified>
</cp:coreProperties>
</file>