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98" r:id="rId3"/>
    <p:sldId id="299" r:id="rId4"/>
    <p:sldId id="269" r:id="rId5"/>
    <p:sldId id="270" r:id="rId6"/>
    <p:sldId id="271" r:id="rId7"/>
    <p:sldId id="272" r:id="rId8"/>
    <p:sldId id="273" r:id="rId9"/>
    <p:sldId id="274" r:id="rId10"/>
    <p:sldId id="275" r:id="rId11"/>
    <p:sldId id="276" r:id="rId12"/>
    <p:sldId id="277" r:id="rId13"/>
    <p:sldId id="280" r:id="rId14"/>
    <p:sldId id="278" r:id="rId15"/>
    <p:sldId id="282" r:id="rId16"/>
    <p:sldId id="283" r:id="rId17"/>
    <p:sldId id="284" r:id="rId18"/>
    <p:sldId id="281"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15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74F1C-7778-425B-B2FC-797E09804B68}" type="datetimeFigureOut">
              <a:rPr lang="en-US" smtClean="0"/>
              <a:t>3/17/2022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42AFC-E16C-4E4A-906F-556E2A5F9804}" type="slidenum">
              <a:rPr lang="en-US" smtClean="0"/>
              <a:t>‹#›</a:t>
            </a:fld>
            <a:endParaRPr lang="en-US"/>
          </a:p>
        </p:txBody>
      </p:sp>
    </p:spTree>
    <p:extLst>
      <p:ext uri="{BB962C8B-B14F-4D97-AF65-F5344CB8AC3E}">
        <p14:creationId xmlns:p14="http://schemas.microsoft.com/office/powerpoint/2010/main" val="419902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p>
        </p:txBody>
      </p:sp>
      <p:sp>
        <p:nvSpPr>
          <p:cNvPr id="215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C20EB4B-52BA-4F7A-B92D-71AB01BD03C9}" type="slidenum">
              <a:rPr lang="en-US" sz="1200"/>
              <a:pPr algn="r" eaLnBrk="1" hangingPunct="1"/>
              <a:t>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rgbClr val="009900"/>
                </a:solidFill>
                <a:latin typeface="Times New Roman" pitchFamily="18" charset="0"/>
              </a:defRPr>
            </a:lvl1pPr>
            <a:lvl2pPr marL="742950" indent="-285750">
              <a:defRPr sz="2400">
                <a:solidFill>
                  <a:srgbClr val="009900"/>
                </a:solidFill>
                <a:latin typeface="Times New Roman" pitchFamily="18" charset="0"/>
              </a:defRPr>
            </a:lvl2pPr>
            <a:lvl3pPr marL="1143000" indent="-228600">
              <a:defRPr sz="2400">
                <a:solidFill>
                  <a:srgbClr val="009900"/>
                </a:solidFill>
                <a:latin typeface="Times New Roman" pitchFamily="18" charset="0"/>
              </a:defRPr>
            </a:lvl3pPr>
            <a:lvl4pPr marL="1600200" indent="-228600">
              <a:defRPr sz="2400">
                <a:solidFill>
                  <a:srgbClr val="009900"/>
                </a:solidFill>
                <a:latin typeface="Times New Roman" pitchFamily="18" charset="0"/>
              </a:defRPr>
            </a:lvl4pPr>
            <a:lvl5pPr marL="2057400" indent="-228600">
              <a:defRPr sz="2400">
                <a:solidFill>
                  <a:srgbClr val="009900"/>
                </a:solidFill>
                <a:latin typeface="Times New Roman" pitchFamily="18" charset="0"/>
              </a:defRPr>
            </a:lvl5pPr>
            <a:lvl6pPr marL="2514600" indent="-228600" eaLnBrk="0" fontAlgn="base" hangingPunct="0">
              <a:spcBef>
                <a:spcPct val="0"/>
              </a:spcBef>
              <a:spcAft>
                <a:spcPct val="0"/>
              </a:spcAft>
              <a:defRPr sz="2400">
                <a:solidFill>
                  <a:srgbClr val="009900"/>
                </a:solidFill>
                <a:latin typeface="Times New Roman" pitchFamily="18" charset="0"/>
              </a:defRPr>
            </a:lvl6pPr>
            <a:lvl7pPr marL="2971800" indent="-228600" eaLnBrk="0" fontAlgn="base" hangingPunct="0">
              <a:spcBef>
                <a:spcPct val="0"/>
              </a:spcBef>
              <a:spcAft>
                <a:spcPct val="0"/>
              </a:spcAft>
              <a:defRPr sz="2400">
                <a:solidFill>
                  <a:srgbClr val="009900"/>
                </a:solidFill>
                <a:latin typeface="Times New Roman" pitchFamily="18" charset="0"/>
              </a:defRPr>
            </a:lvl7pPr>
            <a:lvl8pPr marL="3429000" indent="-228600" eaLnBrk="0" fontAlgn="base" hangingPunct="0">
              <a:spcBef>
                <a:spcPct val="0"/>
              </a:spcBef>
              <a:spcAft>
                <a:spcPct val="0"/>
              </a:spcAft>
              <a:defRPr sz="2400">
                <a:solidFill>
                  <a:srgbClr val="009900"/>
                </a:solidFill>
                <a:latin typeface="Times New Roman" pitchFamily="18" charset="0"/>
              </a:defRPr>
            </a:lvl8pPr>
            <a:lvl9pPr marL="3886200" indent="-228600" eaLnBrk="0" fontAlgn="base" hangingPunct="0">
              <a:spcBef>
                <a:spcPct val="0"/>
              </a:spcBef>
              <a:spcAft>
                <a:spcPct val="0"/>
              </a:spcAft>
              <a:defRPr sz="2400">
                <a:solidFill>
                  <a:srgbClr val="009900"/>
                </a:solidFill>
                <a:latin typeface="Times New Roman" pitchFamily="18" charset="0"/>
              </a:defRPr>
            </a:lvl9pPr>
          </a:lstStyle>
          <a:p>
            <a:fld id="{4C146466-8201-4C87-B976-97C04B7B4B15}" type="slidenum">
              <a:rPr lang="en-US" sz="1200">
                <a:solidFill>
                  <a:schemeClr val="tx1"/>
                </a:solidFill>
                <a:latin typeface="Arial" charset="0"/>
              </a:rPr>
              <a:pPr/>
              <a:t>17</a:t>
            </a:fld>
            <a:endParaRPr lang="en-US" sz="1200">
              <a:solidFill>
                <a:schemeClr val="tx1"/>
              </a:solidFill>
              <a:latin typeface="Arial" charset="0"/>
            </a:endParaRPr>
          </a:p>
        </p:txBody>
      </p:sp>
      <p:sp>
        <p:nvSpPr>
          <p:cNvPr id="19459" name="Slide Image Placeholder 1"/>
          <p:cNvSpPr>
            <a:spLocks noGrp="1" noRot="1" noChangeAspect="1" noTextEdit="1"/>
          </p:cNvSpPr>
          <p:nvPr>
            <p:ph type="sldImg"/>
          </p:nvPr>
        </p:nvSpPr>
        <p:spPr>
          <a:ln/>
        </p:spPr>
      </p:sp>
      <p:sp>
        <p:nvSpPr>
          <p:cNvPr id="19460" name="Notes Placeholder 2"/>
          <p:cNvSpPr>
            <a:spLocks noGrp="1"/>
          </p:cNvSpPr>
          <p:nvPr>
            <p:ph type="body" idx="1"/>
          </p:nvPr>
        </p:nvSpPr>
        <p:spPr>
          <a:noFill/>
        </p:spPr>
        <p:txBody>
          <a:bodyPr/>
          <a:lstStyle/>
          <a:p>
            <a:pPr eaLnBrk="1" hangingPunct="1">
              <a:spcBef>
                <a:spcPct val="0"/>
              </a:spcBef>
            </a:pPr>
            <a:endParaRPr lang="en-US" smtClean="0">
              <a:latin typeface="Arial" charset="0"/>
            </a:endParaRPr>
          </a:p>
        </p:txBody>
      </p:sp>
      <p:sp>
        <p:nvSpPr>
          <p:cNvPr id="1946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9900"/>
                </a:solidFill>
                <a:latin typeface="Times New Roman" pitchFamily="18" charset="0"/>
              </a:defRPr>
            </a:lvl1pPr>
            <a:lvl2pPr marL="742950" indent="-285750">
              <a:defRPr sz="2400">
                <a:solidFill>
                  <a:srgbClr val="009900"/>
                </a:solidFill>
                <a:latin typeface="Times New Roman" pitchFamily="18" charset="0"/>
              </a:defRPr>
            </a:lvl2pPr>
            <a:lvl3pPr marL="1143000" indent="-228600">
              <a:defRPr sz="2400">
                <a:solidFill>
                  <a:srgbClr val="009900"/>
                </a:solidFill>
                <a:latin typeface="Times New Roman" pitchFamily="18" charset="0"/>
              </a:defRPr>
            </a:lvl3pPr>
            <a:lvl4pPr marL="1600200" indent="-228600">
              <a:defRPr sz="2400">
                <a:solidFill>
                  <a:srgbClr val="009900"/>
                </a:solidFill>
                <a:latin typeface="Times New Roman" pitchFamily="18" charset="0"/>
              </a:defRPr>
            </a:lvl4pPr>
            <a:lvl5pPr marL="2057400" indent="-228600">
              <a:defRPr sz="2400">
                <a:solidFill>
                  <a:srgbClr val="009900"/>
                </a:solidFill>
                <a:latin typeface="Times New Roman" pitchFamily="18" charset="0"/>
              </a:defRPr>
            </a:lvl5pPr>
            <a:lvl6pPr marL="2514600" indent="-228600" eaLnBrk="0" fontAlgn="base" hangingPunct="0">
              <a:spcBef>
                <a:spcPct val="0"/>
              </a:spcBef>
              <a:spcAft>
                <a:spcPct val="0"/>
              </a:spcAft>
              <a:defRPr sz="2400">
                <a:solidFill>
                  <a:srgbClr val="009900"/>
                </a:solidFill>
                <a:latin typeface="Times New Roman" pitchFamily="18" charset="0"/>
              </a:defRPr>
            </a:lvl6pPr>
            <a:lvl7pPr marL="2971800" indent="-228600" eaLnBrk="0" fontAlgn="base" hangingPunct="0">
              <a:spcBef>
                <a:spcPct val="0"/>
              </a:spcBef>
              <a:spcAft>
                <a:spcPct val="0"/>
              </a:spcAft>
              <a:defRPr sz="2400">
                <a:solidFill>
                  <a:srgbClr val="009900"/>
                </a:solidFill>
                <a:latin typeface="Times New Roman" pitchFamily="18" charset="0"/>
              </a:defRPr>
            </a:lvl7pPr>
            <a:lvl8pPr marL="3429000" indent="-228600" eaLnBrk="0" fontAlgn="base" hangingPunct="0">
              <a:spcBef>
                <a:spcPct val="0"/>
              </a:spcBef>
              <a:spcAft>
                <a:spcPct val="0"/>
              </a:spcAft>
              <a:defRPr sz="2400">
                <a:solidFill>
                  <a:srgbClr val="009900"/>
                </a:solidFill>
                <a:latin typeface="Times New Roman" pitchFamily="18" charset="0"/>
              </a:defRPr>
            </a:lvl8pPr>
            <a:lvl9pPr marL="3886200" indent="-228600" eaLnBrk="0" fontAlgn="base" hangingPunct="0">
              <a:spcBef>
                <a:spcPct val="0"/>
              </a:spcBef>
              <a:spcAft>
                <a:spcPct val="0"/>
              </a:spcAft>
              <a:defRPr sz="2400">
                <a:solidFill>
                  <a:srgbClr val="009900"/>
                </a:solidFill>
                <a:latin typeface="Times New Roman" pitchFamily="18" charset="0"/>
              </a:defRPr>
            </a:lvl9pPr>
          </a:lstStyle>
          <a:p>
            <a:pPr algn="r" eaLnBrk="1" hangingPunct="1"/>
            <a:fld id="{CB385108-771A-4A98-A5D6-AB4453C1E85A}" type="slidenum">
              <a:rPr lang="en-US" sz="1200">
                <a:solidFill>
                  <a:schemeClr val="tx1"/>
                </a:solidFill>
                <a:latin typeface="Arial" charset="0"/>
              </a:rPr>
              <a:pPr algn="r" eaLnBrk="1" hangingPunct="1"/>
              <a:t>17</a:t>
            </a:fld>
            <a:endParaRPr lang="en-US" sz="120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C8F46D-C8C9-48CA-A45C-C97247930623}"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72418-4CC0-45AC-88AC-A145A54DEEE1}" type="slidenum">
              <a:rPr lang="en-US" smtClean="0"/>
              <a:t>‹#›</a:t>
            </a:fld>
            <a:endParaRPr lang="en-US"/>
          </a:p>
        </p:txBody>
      </p:sp>
    </p:spTree>
    <p:extLst>
      <p:ext uri="{BB962C8B-B14F-4D97-AF65-F5344CB8AC3E}">
        <p14:creationId xmlns:p14="http://schemas.microsoft.com/office/powerpoint/2010/main" val="425940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8F46D-C8C9-48CA-A45C-C97247930623}"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72418-4CC0-45AC-88AC-A145A54DEEE1}" type="slidenum">
              <a:rPr lang="en-US" smtClean="0"/>
              <a:t>‹#›</a:t>
            </a:fld>
            <a:endParaRPr lang="en-US"/>
          </a:p>
        </p:txBody>
      </p:sp>
    </p:spTree>
    <p:extLst>
      <p:ext uri="{BB962C8B-B14F-4D97-AF65-F5344CB8AC3E}">
        <p14:creationId xmlns:p14="http://schemas.microsoft.com/office/powerpoint/2010/main" val="277461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8F46D-C8C9-48CA-A45C-C97247930623}"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72418-4CC0-45AC-88AC-A145A54DEEE1}" type="slidenum">
              <a:rPr lang="en-US" smtClean="0"/>
              <a:t>‹#›</a:t>
            </a:fld>
            <a:endParaRPr lang="en-US"/>
          </a:p>
        </p:txBody>
      </p:sp>
    </p:spTree>
    <p:extLst>
      <p:ext uri="{BB962C8B-B14F-4D97-AF65-F5344CB8AC3E}">
        <p14:creationId xmlns:p14="http://schemas.microsoft.com/office/powerpoint/2010/main" val="3946843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Date Placeholder 3"/>
          <p:cNvSpPr>
            <a:spLocks noGrp="1"/>
          </p:cNvSpPr>
          <p:nvPr>
            <p:ph type="dt" sz="half" idx="10"/>
          </p:nvPr>
        </p:nvSpPr>
        <p:spPr/>
        <p:txBody>
          <a:bodyPr/>
          <a:lstStyle>
            <a:lvl1pPr>
              <a:defRPr/>
            </a:lvl1pPr>
          </a:lstStyle>
          <a:p>
            <a:endParaRPr lang="en-US" altLang="zh-CN"/>
          </a:p>
        </p:txBody>
      </p:sp>
      <p:sp>
        <p:nvSpPr>
          <p:cNvPr id="4" name="Footer Placeholder 4"/>
          <p:cNvSpPr>
            <a:spLocks noGrp="1"/>
          </p:cNvSpPr>
          <p:nvPr>
            <p:ph type="ftr" sz="quarter" idx="11"/>
          </p:nvPr>
        </p:nvSpPr>
        <p:spPr/>
        <p:txBody>
          <a:bodyPr/>
          <a:lstStyle>
            <a:lvl1pPr>
              <a:defRPr/>
            </a:lvl1pPr>
          </a:lstStyle>
          <a:p>
            <a:endParaRPr lang="en-US" altLang="zh-CN"/>
          </a:p>
        </p:txBody>
      </p:sp>
      <p:sp>
        <p:nvSpPr>
          <p:cNvPr id="5" name="Slide Number Placeholder 5"/>
          <p:cNvSpPr>
            <a:spLocks noGrp="1"/>
          </p:cNvSpPr>
          <p:nvPr>
            <p:ph type="sldNum" sz="quarter" idx="12"/>
          </p:nvPr>
        </p:nvSpPr>
        <p:spPr/>
        <p:txBody>
          <a:bodyPr/>
          <a:lstStyle>
            <a:lvl1pPr>
              <a:defRPr/>
            </a:lvl1pPr>
          </a:lstStyle>
          <a:p>
            <a:fld id="{83235244-8F5A-4CD0-83CE-E0AA12A943C8}" type="slidenum">
              <a:rPr lang="en-US" altLang="zh-CN"/>
              <a:pPr/>
              <a:t>‹#›</a:t>
            </a:fld>
            <a:endParaRPr lang="en-US" altLang="zh-CN"/>
          </a:p>
        </p:txBody>
      </p:sp>
    </p:spTree>
    <p:extLst>
      <p:ext uri="{BB962C8B-B14F-4D97-AF65-F5344CB8AC3E}">
        <p14:creationId xmlns:p14="http://schemas.microsoft.com/office/powerpoint/2010/main" val="384962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8F46D-C8C9-48CA-A45C-C97247930623}"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72418-4CC0-45AC-88AC-A145A54DEEE1}" type="slidenum">
              <a:rPr lang="en-US" smtClean="0"/>
              <a:t>‹#›</a:t>
            </a:fld>
            <a:endParaRPr lang="en-US"/>
          </a:p>
        </p:txBody>
      </p:sp>
    </p:spTree>
    <p:extLst>
      <p:ext uri="{BB962C8B-B14F-4D97-AF65-F5344CB8AC3E}">
        <p14:creationId xmlns:p14="http://schemas.microsoft.com/office/powerpoint/2010/main" val="217905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C8F46D-C8C9-48CA-A45C-C97247930623}"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72418-4CC0-45AC-88AC-A145A54DEEE1}" type="slidenum">
              <a:rPr lang="en-US" smtClean="0"/>
              <a:t>‹#›</a:t>
            </a:fld>
            <a:endParaRPr lang="en-US"/>
          </a:p>
        </p:txBody>
      </p:sp>
    </p:spTree>
    <p:extLst>
      <p:ext uri="{BB962C8B-B14F-4D97-AF65-F5344CB8AC3E}">
        <p14:creationId xmlns:p14="http://schemas.microsoft.com/office/powerpoint/2010/main" val="397749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C8F46D-C8C9-48CA-A45C-C97247930623}"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72418-4CC0-45AC-88AC-A145A54DEEE1}" type="slidenum">
              <a:rPr lang="en-US" smtClean="0"/>
              <a:t>‹#›</a:t>
            </a:fld>
            <a:endParaRPr lang="en-US"/>
          </a:p>
        </p:txBody>
      </p:sp>
    </p:spTree>
    <p:extLst>
      <p:ext uri="{BB962C8B-B14F-4D97-AF65-F5344CB8AC3E}">
        <p14:creationId xmlns:p14="http://schemas.microsoft.com/office/powerpoint/2010/main" val="227199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C8F46D-C8C9-48CA-A45C-C97247930623}"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72418-4CC0-45AC-88AC-A145A54DEEE1}" type="slidenum">
              <a:rPr lang="en-US" smtClean="0"/>
              <a:t>‹#›</a:t>
            </a:fld>
            <a:endParaRPr lang="en-US"/>
          </a:p>
        </p:txBody>
      </p:sp>
    </p:spTree>
    <p:extLst>
      <p:ext uri="{BB962C8B-B14F-4D97-AF65-F5344CB8AC3E}">
        <p14:creationId xmlns:p14="http://schemas.microsoft.com/office/powerpoint/2010/main" val="395774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C8F46D-C8C9-48CA-A45C-C97247930623}"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72418-4CC0-45AC-88AC-A145A54DEEE1}" type="slidenum">
              <a:rPr lang="en-US" smtClean="0"/>
              <a:t>‹#›</a:t>
            </a:fld>
            <a:endParaRPr lang="en-US"/>
          </a:p>
        </p:txBody>
      </p:sp>
    </p:spTree>
    <p:extLst>
      <p:ext uri="{BB962C8B-B14F-4D97-AF65-F5344CB8AC3E}">
        <p14:creationId xmlns:p14="http://schemas.microsoft.com/office/powerpoint/2010/main" val="423517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8F46D-C8C9-48CA-A45C-C97247930623}"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72418-4CC0-45AC-88AC-A145A54DEEE1}" type="slidenum">
              <a:rPr lang="en-US" smtClean="0"/>
              <a:t>‹#›</a:t>
            </a:fld>
            <a:endParaRPr lang="en-US"/>
          </a:p>
        </p:txBody>
      </p:sp>
    </p:spTree>
    <p:extLst>
      <p:ext uri="{BB962C8B-B14F-4D97-AF65-F5344CB8AC3E}">
        <p14:creationId xmlns:p14="http://schemas.microsoft.com/office/powerpoint/2010/main" val="234075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8F46D-C8C9-48CA-A45C-C97247930623}"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72418-4CC0-45AC-88AC-A145A54DEEE1}" type="slidenum">
              <a:rPr lang="en-US" smtClean="0"/>
              <a:t>‹#›</a:t>
            </a:fld>
            <a:endParaRPr lang="en-US"/>
          </a:p>
        </p:txBody>
      </p:sp>
    </p:spTree>
    <p:extLst>
      <p:ext uri="{BB962C8B-B14F-4D97-AF65-F5344CB8AC3E}">
        <p14:creationId xmlns:p14="http://schemas.microsoft.com/office/powerpoint/2010/main" val="381552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8F46D-C8C9-48CA-A45C-C97247930623}"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72418-4CC0-45AC-88AC-A145A54DEEE1}" type="slidenum">
              <a:rPr lang="en-US" smtClean="0"/>
              <a:t>‹#›</a:t>
            </a:fld>
            <a:endParaRPr lang="en-US"/>
          </a:p>
        </p:txBody>
      </p:sp>
    </p:spTree>
    <p:extLst>
      <p:ext uri="{BB962C8B-B14F-4D97-AF65-F5344CB8AC3E}">
        <p14:creationId xmlns:p14="http://schemas.microsoft.com/office/powerpoint/2010/main" val="310446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8F46D-C8C9-48CA-A45C-C97247930623}" type="datetimeFigureOut">
              <a:rPr lang="en-US" smtClean="0"/>
              <a:t>3/17/2022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72418-4CC0-45AC-88AC-A145A54DEEE1}" type="slidenum">
              <a:rPr lang="en-US" smtClean="0"/>
              <a:t>‹#›</a:t>
            </a:fld>
            <a:endParaRPr lang="en-US"/>
          </a:p>
        </p:txBody>
      </p:sp>
    </p:spTree>
    <p:extLst>
      <p:ext uri="{BB962C8B-B14F-4D97-AF65-F5344CB8AC3E}">
        <p14:creationId xmlns:p14="http://schemas.microsoft.com/office/powerpoint/2010/main" val="99806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audio" Target="D020-Mozart-4-The-Living-Daylights.mp3" TargetMode="External"/><Relationship Id="rId5" Type="http://schemas.openxmlformats.org/officeDocument/2006/relationships/image" Target="../media/image9.png"/><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6"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audio" Target="../media/audio5.wav"/><Relationship Id="rId7" Type="http://schemas.openxmlformats.org/officeDocument/2006/relationships/image" Target="../media/image45.gif"/><Relationship Id="rId2" Type="http://schemas.openxmlformats.org/officeDocument/2006/relationships/audio" Target="../media/audio4.wav"/><Relationship Id="rId1" Type="http://schemas.openxmlformats.org/officeDocument/2006/relationships/slideLayout" Target="../slideLayouts/slideLayout12.xml"/><Relationship Id="rId6" Type="http://schemas.openxmlformats.org/officeDocument/2006/relationships/image" Target="../media/image44.gif"/><Relationship Id="rId5" Type="http://schemas.openxmlformats.org/officeDocument/2006/relationships/image" Target="../media/image43.png"/><Relationship Id="rId4" Type="http://schemas.openxmlformats.org/officeDocument/2006/relationships/audio" Target="../media/audio6.wav"/><Relationship Id="rId9" Type="http://schemas.openxmlformats.org/officeDocument/2006/relationships/image" Target="../media/image47.gi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Hoa-Sua.mp3"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Dem-1529.mp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Chiec-Gay-Truong-Son.wav"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a:spLocks noChangeArrowheads="1"/>
          </p:cNvSpPr>
          <p:nvPr/>
        </p:nvSpPr>
        <p:spPr bwMode="auto">
          <a:xfrm>
            <a:off x="0" y="1111250"/>
            <a:ext cx="4968875" cy="5216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Làng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tôi</a:t>
            </a:r>
            <a:r>
              <a:rPr lang="en-US" sz="1800" b="1" dirty="0">
                <a:solidFill>
                  <a:srgbClr val="6600CC"/>
                </a:solidFill>
                <a:latin typeface="Times New Roman" pitchFamily="18" charset="0"/>
              </a:rPr>
              <a:t> ở </a:t>
            </a:r>
            <a:r>
              <a:rPr lang="en-US" sz="1800" b="1" dirty="0" err="1">
                <a:solidFill>
                  <a:srgbClr val="6600CC"/>
                </a:solidFill>
                <a:latin typeface="Times New Roman" pitchFamily="18" charset="0"/>
              </a:rPr>
              <a:t>vốn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làm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nghề</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chài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lưới</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Nước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bao</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vây</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cách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biển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nửa</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ngày</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sông</a:t>
            </a:r>
            <a:r>
              <a:rPr lang="en-US" sz="1800" b="1" dirty="0">
                <a:solidFill>
                  <a:srgbClr val="6600CC"/>
                </a:solidFill>
                <a:latin typeface="Times New Roman" pitchFamily="18" charset="0"/>
              </a:rPr>
              <a:t>.</a:t>
            </a:r>
          </a:p>
          <a:p>
            <a:pPr eaLnBrk="1" hangingPunct="1">
              <a:spcBef>
                <a:spcPct val="50000"/>
              </a:spcBef>
            </a:pPr>
            <a:r>
              <a:rPr lang="en-US" sz="1800" b="1" dirty="0" smtClean="0">
                <a:solidFill>
                  <a:srgbClr val="6600CC"/>
                </a:solidFill>
                <a:latin typeface="Times New Roman" pitchFamily="18" charset="0"/>
              </a:rPr>
              <a:t>-</a:t>
            </a:r>
            <a:r>
              <a:rPr lang="en-US" sz="1800" b="1" dirty="0" err="1" smtClean="0">
                <a:solidFill>
                  <a:srgbClr val="6600CC"/>
                </a:solidFill>
                <a:latin typeface="Times New Roman" pitchFamily="18" charset="0"/>
              </a:rPr>
              <a:t>khổ</a:t>
            </a:r>
            <a:r>
              <a:rPr lang="en-US" sz="1800" b="1" dirty="0" smtClean="0">
                <a:solidFill>
                  <a:srgbClr val="6600CC"/>
                </a:solidFill>
                <a:latin typeface="Times New Roman" pitchFamily="18" charset="0"/>
              </a:rPr>
              <a:t> 2: - </a:t>
            </a:r>
            <a:r>
              <a:rPr lang="en-US" sz="1800" b="1" dirty="0" err="1" smtClean="0">
                <a:solidFill>
                  <a:srgbClr val="6600CC"/>
                </a:solidFill>
                <a:latin typeface="Times New Roman" pitchFamily="18" charset="0"/>
              </a:rPr>
              <a:t>Thời</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gian</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không</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gian</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hình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ảnh</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Khi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trời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trong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gió</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nhẹ</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sớm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mai</a:t>
            </a:r>
            <a:r>
              <a:rPr lang="en-US" sz="1800" b="1" dirty="0">
                <a:solidFill>
                  <a:srgbClr val="6600CC"/>
                </a:solidFill>
                <a:latin typeface="Times New Roman" pitchFamily="18" charset="0"/>
              </a:rPr>
              <a:t> </a:t>
            </a:r>
            <a:r>
              <a:rPr lang="en-US" sz="1800" b="1" dirty="0" err="1" smtClean="0">
                <a:solidFill>
                  <a:srgbClr val="6600CC"/>
                </a:solidFill>
                <a:latin typeface="Times New Roman" pitchFamily="18" charset="0"/>
              </a:rPr>
              <a:t>hồng</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liệt</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kê</a:t>
            </a:r>
            <a:r>
              <a:rPr lang="en-US" sz="1800" b="1" dirty="0" smtClean="0">
                <a:solidFill>
                  <a:srgbClr val="6600CC"/>
                </a:solidFill>
                <a:latin typeface="Times New Roman" pitchFamily="18" charset="0"/>
              </a:rPr>
              <a:t>, TT</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FF0000"/>
                </a:solidFill>
                <a:latin typeface="Times New Roman" pitchFamily="18" charset="0"/>
              </a:rPr>
              <a:t>Dân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trai</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tráng</a:t>
            </a:r>
            <a:r>
              <a:rPr lang="en-US" sz="1800" b="1" dirty="0">
                <a:solidFill>
                  <a:srgbClr val="FF0000"/>
                </a:solidFill>
                <a:latin typeface="Times New Roman" pitchFamily="18" charset="0"/>
              </a:rPr>
              <a:t> </a:t>
            </a:r>
            <a:r>
              <a:rPr lang="en-US" sz="1800" b="1" dirty="0" err="1">
                <a:solidFill>
                  <a:srgbClr val="6600CC"/>
                </a:solidFill>
                <a:latin typeface="Times New Roman" pitchFamily="18" charset="0"/>
              </a:rPr>
              <a:t>bơi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thuyền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đi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đánh</a:t>
            </a:r>
            <a:r>
              <a:rPr lang="en-US" sz="1800" b="1" dirty="0">
                <a:solidFill>
                  <a:srgbClr val="6600CC"/>
                </a:solidFill>
                <a:latin typeface="Times New Roman" pitchFamily="18" charset="0"/>
              </a:rPr>
              <a:t> </a:t>
            </a:r>
            <a:r>
              <a:rPr lang="en-US" sz="1800" b="1" dirty="0" err="1" smtClean="0">
                <a:solidFill>
                  <a:srgbClr val="6600CC"/>
                </a:solidFill>
                <a:latin typeface="Times New Roman" pitchFamily="18" charset="0"/>
              </a:rPr>
              <a:t>cá</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Từ</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láy</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FF0000"/>
                </a:solidFill>
                <a:latin typeface="Times New Roman" pitchFamily="18" charset="0"/>
              </a:rPr>
              <a:t>Chiếc</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thuyền</a:t>
            </a:r>
            <a:r>
              <a:rPr lang="en-US" sz="1800" b="1" dirty="0">
                <a:solidFill>
                  <a:srgbClr val="FF0000"/>
                </a:solidFill>
                <a:latin typeface="Times New Roman" pitchFamily="18" charset="0"/>
              </a:rPr>
              <a:t> </a:t>
            </a:r>
            <a:r>
              <a:rPr lang="en-US" sz="1800" b="1" dirty="0" err="1">
                <a:solidFill>
                  <a:srgbClr val="6600CC"/>
                </a:solidFill>
                <a:latin typeface="Times New Roman" pitchFamily="18" charset="0"/>
              </a:rPr>
              <a:t>nhẹ</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hăng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như</a:t>
            </a:r>
            <a:r>
              <a:rPr lang="en-US" sz="1800" b="1" dirty="0">
                <a:solidFill>
                  <a:srgbClr val="6600CC"/>
                </a:solidFill>
                <a:latin typeface="Times New Roman" pitchFamily="18" charset="0"/>
              </a:rPr>
              <a:t> con </a:t>
            </a:r>
            <a:r>
              <a:rPr lang="en-US" sz="1800" b="1" dirty="0" err="1">
                <a:solidFill>
                  <a:srgbClr val="6600CC"/>
                </a:solidFill>
                <a:latin typeface="Times New Roman" pitchFamily="18" charset="0"/>
              </a:rPr>
              <a:t>tuấn</a:t>
            </a:r>
            <a:r>
              <a:rPr lang="en-US" sz="1800" b="1" dirty="0">
                <a:solidFill>
                  <a:srgbClr val="6600CC"/>
                </a:solidFill>
                <a:latin typeface="Times New Roman" pitchFamily="18" charset="0"/>
              </a:rPr>
              <a:t> </a:t>
            </a:r>
            <a:r>
              <a:rPr lang="en-US" sz="1800" b="1" dirty="0" err="1" smtClean="0">
                <a:solidFill>
                  <a:srgbClr val="6600CC"/>
                </a:solidFill>
                <a:latin typeface="Times New Roman" pitchFamily="18" charset="0"/>
              </a:rPr>
              <a:t>mã</a:t>
            </a:r>
            <a:r>
              <a:rPr lang="en-US" sz="1800" b="1" dirty="0" smtClean="0">
                <a:solidFill>
                  <a:srgbClr val="6600CC"/>
                </a:solidFill>
                <a:latin typeface="Times New Roman" pitchFamily="18" charset="0"/>
              </a:rPr>
              <a:t>: so </a:t>
            </a:r>
            <a:r>
              <a:rPr lang="en-US" sz="1800" b="1" dirty="0" err="1" smtClean="0">
                <a:solidFill>
                  <a:srgbClr val="6600CC"/>
                </a:solidFill>
                <a:latin typeface="Times New Roman" pitchFamily="18" charset="0"/>
              </a:rPr>
              <a:t>sánh</a:t>
            </a:r>
            <a:endParaRPr lang="en-US" sz="1800" b="1" dirty="0" smtClean="0">
              <a:solidFill>
                <a:srgbClr val="6600CC"/>
              </a:solidFill>
              <a:latin typeface="Times New Roman" pitchFamily="18" charset="0"/>
            </a:endParaRPr>
          </a:p>
          <a:p>
            <a:pPr eaLnBrk="1" hangingPunct="1">
              <a:spcBef>
                <a:spcPct val="50000"/>
              </a:spcBef>
            </a:pPr>
            <a:r>
              <a:rPr lang="en-US" sz="1800" b="1" dirty="0" err="1" smtClean="0">
                <a:solidFill>
                  <a:srgbClr val="6600CC"/>
                </a:solidFill>
                <a:latin typeface="Times New Roman" pitchFamily="18" charset="0"/>
              </a:rPr>
              <a:t>Phăng</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mái</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chèo</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mạnh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mẽ</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vượt</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trường</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giang</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động</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từ</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mạnh</a:t>
            </a:r>
            <a:r>
              <a:rPr lang="en-US" sz="1800" b="1" dirty="0" smtClean="0">
                <a:solidFill>
                  <a:srgbClr val="6600CC"/>
                </a:solidFill>
                <a:latin typeface="Times New Roman" pitchFamily="18" charset="0"/>
              </a:rPr>
              <a:t>.</a:t>
            </a:r>
          </a:p>
          <a:p>
            <a:pPr eaLnBrk="1" hangingPunct="1">
              <a:spcBef>
                <a:spcPct val="50000"/>
              </a:spcBef>
            </a:pPr>
            <a:r>
              <a:rPr lang="en-US" sz="1800" b="1" dirty="0" err="1" smtClean="0">
                <a:solidFill>
                  <a:srgbClr val="FF0000"/>
                </a:solidFill>
                <a:latin typeface="Times New Roman" pitchFamily="18" charset="0"/>
              </a:rPr>
              <a:t>Cánh</a:t>
            </a:r>
            <a:r>
              <a:rPr lang="en-US" sz="1800" b="1" dirty="0" smtClean="0">
                <a:solidFill>
                  <a:srgbClr val="FF0000"/>
                </a:solidFill>
                <a:latin typeface="Times New Roman" pitchFamily="18" charset="0"/>
              </a:rPr>
              <a:t> </a:t>
            </a:r>
            <a:r>
              <a:rPr lang="en-US" sz="1800" b="1" dirty="0" err="1">
                <a:solidFill>
                  <a:srgbClr val="FF0000"/>
                </a:solidFill>
                <a:latin typeface="Times New Roman" pitchFamily="18" charset="0"/>
              </a:rPr>
              <a:t>buồm</a:t>
            </a:r>
            <a:r>
              <a:rPr lang="en-US" sz="1800" b="1" dirty="0">
                <a:solidFill>
                  <a:srgbClr val="FF0000"/>
                </a:solidFill>
                <a:latin typeface="Times New Roman" pitchFamily="18" charset="0"/>
              </a:rPr>
              <a:t> </a:t>
            </a:r>
            <a:r>
              <a:rPr lang="en-US" sz="1800" b="1" dirty="0" err="1">
                <a:solidFill>
                  <a:srgbClr val="6600CC"/>
                </a:solidFill>
                <a:latin typeface="Times New Roman" pitchFamily="18" charset="0"/>
              </a:rPr>
              <a:t>giương</a:t>
            </a:r>
            <a:r>
              <a:rPr lang="en-US" sz="1800" b="1" dirty="0">
                <a:solidFill>
                  <a:srgbClr val="6600CC"/>
                </a:solidFill>
                <a:latin typeface="Times New Roman" pitchFamily="18" charset="0"/>
              </a:rPr>
              <a:t> to </a:t>
            </a:r>
            <a:r>
              <a:rPr lang="en-US" sz="1800" b="1" dirty="0" err="1">
                <a:solidFill>
                  <a:srgbClr val="6600CC"/>
                </a:solidFill>
                <a:latin typeface="Times New Roman" pitchFamily="18" charset="0"/>
              </a:rPr>
              <a:t>như</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mảnh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hồn</a:t>
            </a:r>
            <a:r>
              <a:rPr lang="en-US" sz="1800" b="1" dirty="0">
                <a:solidFill>
                  <a:srgbClr val="6600CC"/>
                </a:solidFill>
                <a:latin typeface="Times New Roman" pitchFamily="18" charset="0"/>
              </a:rPr>
              <a:t> </a:t>
            </a:r>
            <a:r>
              <a:rPr lang="en-US" sz="1800" b="1" dirty="0" err="1" smtClean="0">
                <a:solidFill>
                  <a:srgbClr val="6600CC"/>
                </a:solidFill>
                <a:latin typeface="Times New Roman" pitchFamily="18" charset="0"/>
              </a:rPr>
              <a:t>làng</a:t>
            </a:r>
            <a:r>
              <a:rPr lang="en-US" sz="1800" b="1" dirty="0" smtClean="0">
                <a:solidFill>
                  <a:srgbClr val="6600CC"/>
                </a:solidFill>
                <a:latin typeface="Times New Roman" pitchFamily="18" charset="0"/>
              </a:rPr>
              <a:t>: so </a:t>
            </a:r>
            <a:r>
              <a:rPr lang="en-US" sz="1800" b="1" dirty="0" err="1" smtClean="0">
                <a:solidFill>
                  <a:srgbClr val="6600CC"/>
                </a:solidFill>
                <a:latin typeface="Times New Roman" pitchFamily="18" charset="0"/>
              </a:rPr>
              <a:t>sánh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độc</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đáo</a:t>
            </a:r>
            <a:r>
              <a:rPr lang="en-US" sz="1800" b="1" dirty="0" smtClean="0">
                <a:solidFill>
                  <a:srgbClr val="6600CC"/>
                </a:solidFill>
                <a:latin typeface="Times New Roman" pitchFamily="18" charset="0"/>
              </a:rPr>
              <a:t>.</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FF0000"/>
                </a:solidFill>
                <a:latin typeface="Times New Roman" pitchFamily="18" charset="0"/>
              </a:rPr>
              <a:t>Rướn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thân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trắng</a:t>
            </a:r>
            <a:r>
              <a:rPr lang="en-US" sz="1800" b="1" dirty="0">
                <a:solidFill>
                  <a:srgbClr val="FF0000"/>
                </a:solidFill>
                <a:latin typeface="Times New Roman" pitchFamily="18" charset="0"/>
              </a:rPr>
              <a:t> </a:t>
            </a:r>
            <a:r>
              <a:rPr lang="en-US" sz="1800" b="1" dirty="0" err="1">
                <a:solidFill>
                  <a:srgbClr val="6600CC"/>
                </a:solidFill>
                <a:latin typeface="Times New Roman" pitchFamily="18" charset="0"/>
              </a:rPr>
              <a:t>bao</a:t>
            </a:r>
            <a:r>
              <a:rPr lang="en-US" sz="1800" b="1" dirty="0">
                <a:solidFill>
                  <a:srgbClr val="6600CC"/>
                </a:solidFill>
                <a:latin typeface="Times New Roman" pitchFamily="18" charset="0"/>
              </a:rPr>
              <a:t> la </a:t>
            </a:r>
            <a:r>
              <a:rPr lang="en-US" sz="1800" b="1" dirty="0" err="1">
                <a:solidFill>
                  <a:srgbClr val="6600CC"/>
                </a:solidFill>
                <a:latin typeface="Times New Roman" pitchFamily="18" charset="0"/>
              </a:rPr>
              <a:t>thâu</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góp</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gió</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nhân</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hóa</a:t>
            </a:r>
            <a:endParaRPr lang="en-US" sz="1800" b="1" dirty="0">
              <a:solidFill>
                <a:srgbClr val="6600CC"/>
              </a:solidFill>
              <a:latin typeface="Times New Roman" pitchFamily="18" charset="0"/>
            </a:endParaRPr>
          </a:p>
        </p:txBody>
      </p:sp>
      <p:sp>
        <p:nvSpPr>
          <p:cNvPr id="52233" name="Text Box 9"/>
          <p:cNvSpPr txBox="1">
            <a:spLocks noChangeArrowheads="1"/>
          </p:cNvSpPr>
          <p:nvPr/>
        </p:nvSpPr>
        <p:spPr bwMode="auto">
          <a:xfrm>
            <a:off x="4733925" y="1295400"/>
            <a:ext cx="4497388" cy="1034129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1800" b="1" dirty="0" smtClean="0">
                <a:solidFill>
                  <a:srgbClr val="6600CC"/>
                </a:solidFill>
                <a:latin typeface="Times New Roman" pitchFamily="18" charset="0"/>
              </a:rPr>
              <a:t>KHỔ 3:</a:t>
            </a:r>
          </a:p>
          <a:p>
            <a:pPr eaLnBrk="1" hangingPunct="1">
              <a:spcBef>
                <a:spcPct val="50000"/>
              </a:spcBef>
            </a:pPr>
            <a:r>
              <a:rPr lang="en-US" sz="1800" b="1" dirty="0" smtClean="0">
                <a:solidFill>
                  <a:srgbClr val="6600CC"/>
                </a:solidFill>
                <a:latin typeface="Times New Roman" pitchFamily="18" charset="0"/>
              </a:rPr>
              <a:t>1. </a:t>
            </a:r>
            <a:r>
              <a:rPr lang="en-US" sz="1800" b="1" dirty="0" err="1" smtClean="0">
                <a:solidFill>
                  <a:srgbClr val="6600CC"/>
                </a:solidFill>
                <a:latin typeface="Times New Roman" pitchFamily="18" charset="0"/>
              </a:rPr>
              <a:t>Thời</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gian</a:t>
            </a:r>
            <a:r>
              <a:rPr lang="en-US" sz="1800" b="1" dirty="0" smtClean="0">
                <a:solidFill>
                  <a:srgbClr val="6600CC"/>
                </a:solidFill>
                <a:latin typeface="Times New Roman" pitchFamily="18" charset="0"/>
              </a:rPr>
              <a:t> con </a:t>
            </a:r>
            <a:r>
              <a:rPr lang="en-US" sz="1800" b="1" dirty="0" err="1" smtClean="0">
                <a:solidFill>
                  <a:srgbClr val="6600CC"/>
                </a:solidFill>
                <a:latin typeface="Times New Roman" pitchFamily="18" charset="0"/>
              </a:rPr>
              <a:t>thuyền</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trở</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về</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không</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khí</a:t>
            </a:r>
            <a:r>
              <a:rPr lang="en-US" sz="1800" b="1" dirty="0" smtClean="0">
                <a:solidFill>
                  <a:srgbClr val="6600CC"/>
                </a:solidFill>
                <a:latin typeface="Times New Roman" pitchFamily="18" charset="0"/>
              </a:rPr>
              <a:t> </a:t>
            </a:r>
            <a:endParaRPr lang="en-US" sz="1800" b="1" dirty="0" smtClean="0">
              <a:solidFill>
                <a:srgbClr val="6600CC"/>
              </a:solidFill>
              <a:latin typeface="Times New Roman" pitchFamily="18" charset="0"/>
            </a:endParaRPr>
          </a:p>
          <a:p>
            <a:pPr>
              <a:spcBef>
                <a:spcPct val="50000"/>
              </a:spcBef>
            </a:pPr>
            <a:r>
              <a:rPr lang="en-US" sz="1800" b="1" dirty="0" err="1" smtClean="0">
                <a:solidFill>
                  <a:srgbClr val="FF0000"/>
                </a:solidFill>
                <a:latin typeface="Times New Roman" pitchFamily="18" charset="0"/>
              </a:rPr>
              <a:t>Ngày</a:t>
            </a:r>
            <a:r>
              <a:rPr lang="en-US" sz="1800" b="1" dirty="0" smtClean="0">
                <a:solidFill>
                  <a:srgbClr val="FF0000"/>
                </a:solidFill>
                <a:latin typeface="Times New Roman" pitchFamily="18" charset="0"/>
              </a:rPr>
              <a:t> </a:t>
            </a:r>
            <a:r>
              <a:rPr lang="en-US" sz="1800" b="1" dirty="0" err="1">
                <a:solidFill>
                  <a:srgbClr val="FF0000"/>
                </a:solidFill>
                <a:latin typeface="Times New Roman" pitchFamily="18" charset="0"/>
              </a:rPr>
              <a:t>hôm</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sau</a:t>
            </a:r>
            <a:r>
              <a:rPr lang="en-US" sz="1800" b="1" dirty="0">
                <a:solidFill>
                  <a:srgbClr val="6600CC"/>
                </a:solidFill>
                <a:latin typeface="Times New Roman" pitchFamily="18" charset="0"/>
              </a:rPr>
              <a:t>, </a:t>
            </a:r>
            <a:r>
              <a:rPr lang="en-US" sz="1800" b="1" u="sng" dirty="0" err="1">
                <a:solidFill>
                  <a:srgbClr val="6600CC"/>
                </a:solidFill>
                <a:latin typeface="Times New Roman" pitchFamily="18" charset="0"/>
              </a:rPr>
              <a:t>ồn</a:t>
            </a:r>
            <a:r>
              <a:rPr lang="en-US" sz="1800" b="1" u="sng" dirty="0">
                <a:solidFill>
                  <a:srgbClr val="6600CC"/>
                </a:solidFill>
                <a:latin typeface="Times New Roman" pitchFamily="18" charset="0"/>
              </a:rPr>
              <a:t> </a:t>
            </a:r>
            <a:r>
              <a:rPr lang="en-US" sz="1800" b="1" u="sng" dirty="0" err="1">
                <a:solidFill>
                  <a:srgbClr val="6600CC"/>
                </a:solidFill>
                <a:latin typeface="Times New Roman" pitchFamily="18" charset="0"/>
              </a:rPr>
              <a:t>ào</a:t>
            </a:r>
            <a:r>
              <a:rPr lang="en-US" sz="1800" b="1" u="sng" dirty="0">
                <a:solidFill>
                  <a:srgbClr val="6600CC"/>
                </a:solidFill>
                <a:latin typeface="Times New Roman" pitchFamily="18" charset="0"/>
              </a:rPr>
              <a:t> </a:t>
            </a:r>
            <a:r>
              <a:rPr lang="en-US" sz="1800" b="1" dirty="0" err="1">
                <a:solidFill>
                  <a:srgbClr val="6600CC"/>
                </a:solidFill>
                <a:latin typeface="Times New Roman" pitchFamily="18" charset="0"/>
              </a:rPr>
              <a:t>trên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bến</a:t>
            </a:r>
            <a:r>
              <a:rPr lang="en-US" sz="1800" b="1" dirty="0">
                <a:solidFill>
                  <a:srgbClr val="6600CC"/>
                </a:solidFill>
                <a:latin typeface="Times New Roman" pitchFamily="18" charset="0"/>
              </a:rPr>
              <a:t> </a:t>
            </a:r>
            <a:r>
              <a:rPr lang="en-US" sz="1800" b="1" dirty="0" err="1" smtClean="0">
                <a:solidFill>
                  <a:srgbClr val="6600CC"/>
                </a:solidFill>
                <a:latin typeface="Times New Roman" pitchFamily="18" charset="0"/>
              </a:rPr>
              <a:t>đỗ</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tính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từ</a:t>
            </a:r>
            <a:r>
              <a:rPr lang="en-US" sz="1800" b="1" dirty="0" smtClean="0">
                <a:solidFill>
                  <a:srgbClr val="6600CC"/>
                </a:solidFill>
                <a:latin typeface="Times New Roman" pitchFamily="18" charset="0"/>
              </a:rPr>
              <a:t> </a:t>
            </a:r>
            <a:r>
              <a:rPr lang="en-US" sz="1800" b="1" u="sng" dirty="0" err="1">
                <a:solidFill>
                  <a:srgbClr val="6600CC"/>
                </a:solidFill>
                <a:latin typeface="Times New Roman" pitchFamily="18" charset="0"/>
              </a:rPr>
              <a:t>ồn</a:t>
            </a:r>
            <a:r>
              <a:rPr lang="en-US" sz="1800" b="1" u="sng" dirty="0">
                <a:solidFill>
                  <a:srgbClr val="6600CC"/>
                </a:solidFill>
                <a:latin typeface="Times New Roman" pitchFamily="18" charset="0"/>
              </a:rPr>
              <a:t> </a:t>
            </a:r>
            <a:r>
              <a:rPr lang="en-US" sz="1800" b="1" u="sng" dirty="0" err="1" smtClean="0">
                <a:solidFill>
                  <a:srgbClr val="6600CC"/>
                </a:solidFill>
                <a:latin typeface="Times New Roman" pitchFamily="18" charset="0"/>
              </a:rPr>
              <a:t>ào</a:t>
            </a:r>
            <a:r>
              <a:rPr lang="en-US" sz="1800" b="1" u="sng" dirty="0" smtClean="0">
                <a:solidFill>
                  <a:srgbClr val="6600CC"/>
                </a:solidFill>
                <a:latin typeface="Times New Roman" pitchFamily="18" charset="0"/>
              </a:rPr>
              <a:t> </a:t>
            </a:r>
            <a:r>
              <a:rPr lang="en-US" sz="1800" b="1" u="sng" dirty="0" err="1" smtClean="0">
                <a:solidFill>
                  <a:srgbClr val="6600CC"/>
                </a:solidFill>
                <a:latin typeface="Times New Roman" pitchFamily="18" charset="0"/>
              </a:rPr>
              <a:t>đảo</a:t>
            </a:r>
            <a:r>
              <a:rPr lang="en-US" sz="1800" b="1" u="sng" dirty="0" smtClean="0">
                <a:solidFill>
                  <a:srgbClr val="6600CC"/>
                </a:solidFill>
                <a:latin typeface="Times New Roman" pitchFamily="18" charset="0"/>
              </a:rPr>
              <a:t> </a:t>
            </a:r>
            <a:r>
              <a:rPr lang="en-US" sz="1800" b="1" u="sng" dirty="0" err="1" smtClean="0">
                <a:solidFill>
                  <a:srgbClr val="6600CC"/>
                </a:solidFill>
                <a:latin typeface="Times New Roman" pitchFamily="18" charset="0"/>
              </a:rPr>
              <a:t>lên</a:t>
            </a:r>
            <a:r>
              <a:rPr lang="en-US" sz="1800" b="1" u="sng" dirty="0" smtClean="0">
                <a:solidFill>
                  <a:srgbClr val="6600CC"/>
                </a:solidFill>
                <a:latin typeface="Times New Roman" pitchFamily="18" charset="0"/>
              </a:rPr>
              <a:t> </a:t>
            </a:r>
            <a:r>
              <a:rPr lang="en-US" sz="1800" b="1" u="sng" dirty="0" err="1" smtClean="0">
                <a:solidFill>
                  <a:srgbClr val="6600CC"/>
                </a:solidFill>
                <a:latin typeface="Times New Roman" pitchFamily="18" charset="0"/>
              </a:rPr>
              <a:t>trên</a:t>
            </a:r>
            <a:r>
              <a:rPr lang="en-US" sz="1800" b="1" u="sng" dirty="0" smtClean="0">
                <a:solidFill>
                  <a:srgbClr val="6600CC"/>
                </a:solidFill>
                <a:latin typeface="Times New Roman" pitchFamily="18" charset="0"/>
              </a:rPr>
              <a:t> </a:t>
            </a:r>
            <a:r>
              <a:rPr lang="en-US" sz="1800" b="1" u="sng" dirty="0" err="1" smtClean="0">
                <a:solidFill>
                  <a:srgbClr val="6600CC"/>
                </a:solidFill>
                <a:latin typeface="Times New Roman" pitchFamily="18" charset="0"/>
              </a:rPr>
              <a:t>trạng</a:t>
            </a:r>
            <a:r>
              <a:rPr lang="en-US" sz="1800" b="1" u="sng" dirty="0" smtClean="0">
                <a:solidFill>
                  <a:srgbClr val="6600CC"/>
                </a:solidFill>
                <a:latin typeface="Times New Roman" pitchFamily="18" charset="0"/>
              </a:rPr>
              <a:t> </a:t>
            </a:r>
            <a:r>
              <a:rPr lang="en-US" sz="1800" b="1" u="sng" dirty="0" err="1" smtClean="0">
                <a:solidFill>
                  <a:srgbClr val="6600CC"/>
                </a:solidFill>
                <a:latin typeface="Times New Roman" pitchFamily="18" charset="0"/>
              </a:rPr>
              <a:t>ngữ</a:t>
            </a:r>
            <a:r>
              <a:rPr lang="en-US" sz="1800" b="1" u="sng" dirty="0" smtClean="0">
                <a:solidFill>
                  <a:srgbClr val="6600CC"/>
                </a:solidFill>
                <a:latin typeface="Times New Roman" pitchFamily="18" charset="0"/>
                <a:sym typeface="Wingdings" pitchFamily="2" charset="2"/>
              </a:rPr>
              <a:t> </a:t>
            </a:r>
            <a:r>
              <a:rPr lang="en-US" sz="1800" b="1" u="sng" dirty="0" err="1" smtClean="0">
                <a:solidFill>
                  <a:srgbClr val="6600CC"/>
                </a:solidFill>
                <a:latin typeface="Times New Roman" pitchFamily="18" charset="0"/>
                <a:sym typeface="Wingdings" pitchFamily="2" charset="2"/>
              </a:rPr>
              <a:t>không</a:t>
            </a:r>
            <a:r>
              <a:rPr lang="en-US" sz="1800" b="1" u="sng" dirty="0" smtClean="0">
                <a:solidFill>
                  <a:srgbClr val="6600CC"/>
                </a:solidFill>
                <a:latin typeface="Times New Roman" pitchFamily="18" charset="0"/>
                <a:sym typeface="Wingdings" pitchFamily="2" charset="2"/>
              </a:rPr>
              <a:t> </a:t>
            </a:r>
            <a:r>
              <a:rPr lang="en-US" sz="1800" b="1" u="sng" dirty="0" err="1" smtClean="0">
                <a:solidFill>
                  <a:srgbClr val="6600CC"/>
                </a:solidFill>
                <a:latin typeface="Times New Roman" pitchFamily="18" charset="0"/>
                <a:sym typeface="Wingdings" pitchFamily="2" charset="2"/>
              </a:rPr>
              <a:t>khí</a:t>
            </a:r>
            <a:r>
              <a:rPr lang="en-US" sz="1800" b="1" u="sng" dirty="0" smtClean="0">
                <a:solidFill>
                  <a:srgbClr val="6600CC"/>
                </a:solidFill>
                <a:latin typeface="Times New Roman" pitchFamily="18" charset="0"/>
                <a:sym typeface="Wingdings" pitchFamily="2" charset="2"/>
              </a:rPr>
              <a:t> </a:t>
            </a:r>
            <a:r>
              <a:rPr lang="en-US" sz="1800" b="1" u="sng" dirty="0" err="1" smtClean="0">
                <a:solidFill>
                  <a:srgbClr val="6600CC"/>
                </a:solidFill>
                <a:latin typeface="Times New Roman" pitchFamily="18" charset="0"/>
                <a:sym typeface="Wingdings" pitchFamily="2" charset="2"/>
              </a:rPr>
              <a:t>đông</a:t>
            </a:r>
            <a:r>
              <a:rPr lang="en-US" sz="1800" b="1" u="sng" dirty="0" smtClean="0">
                <a:solidFill>
                  <a:srgbClr val="6600CC"/>
                </a:solidFill>
                <a:latin typeface="Times New Roman" pitchFamily="18" charset="0"/>
                <a:sym typeface="Wingdings" pitchFamily="2" charset="2"/>
              </a:rPr>
              <a:t> </a:t>
            </a:r>
            <a:r>
              <a:rPr lang="en-US" sz="1800" b="1" u="sng" dirty="0" err="1" smtClean="0">
                <a:solidFill>
                  <a:srgbClr val="6600CC"/>
                </a:solidFill>
                <a:latin typeface="Times New Roman" pitchFamily="18" charset="0"/>
                <a:sym typeface="Wingdings" pitchFamily="2" charset="2"/>
              </a:rPr>
              <a:t>vui</a:t>
            </a:r>
            <a:r>
              <a:rPr lang="en-US" sz="1800" b="1" u="sng" dirty="0" smtClean="0">
                <a:solidFill>
                  <a:srgbClr val="6600CC"/>
                </a:solidFill>
                <a:latin typeface="Times New Roman" pitchFamily="18" charset="0"/>
                <a:sym typeface="Wingdings" pitchFamily="2" charset="2"/>
              </a:rPr>
              <a:t>, </a:t>
            </a:r>
            <a:r>
              <a:rPr lang="en-US" sz="1800" b="1" u="sng" dirty="0" err="1" smtClean="0">
                <a:solidFill>
                  <a:srgbClr val="6600CC"/>
                </a:solidFill>
                <a:latin typeface="Times New Roman" pitchFamily="18" charset="0"/>
                <a:sym typeface="Wingdings" pitchFamily="2" charset="2"/>
              </a:rPr>
              <a:t>tấp</a:t>
            </a:r>
            <a:r>
              <a:rPr lang="en-US" sz="1800" b="1" u="sng" dirty="0" smtClean="0">
                <a:solidFill>
                  <a:srgbClr val="6600CC"/>
                </a:solidFill>
                <a:latin typeface="Times New Roman" pitchFamily="18" charset="0"/>
                <a:sym typeface="Wingdings" pitchFamily="2" charset="2"/>
              </a:rPr>
              <a:t> </a:t>
            </a:r>
            <a:r>
              <a:rPr lang="en-US" sz="1800" b="1" u="sng" dirty="0" err="1" smtClean="0">
                <a:solidFill>
                  <a:srgbClr val="6600CC"/>
                </a:solidFill>
                <a:latin typeface="Times New Roman" pitchFamily="18" charset="0"/>
                <a:sym typeface="Wingdings" pitchFamily="2" charset="2"/>
              </a:rPr>
              <a:t>nập</a:t>
            </a:r>
            <a:r>
              <a:rPr lang="en-US" sz="1800" b="1" u="sng" dirty="0" smtClean="0">
                <a:solidFill>
                  <a:srgbClr val="6600CC"/>
                </a:solidFill>
                <a:latin typeface="Times New Roman" pitchFamily="18" charset="0"/>
                <a:sym typeface="Wingdings" pitchFamily="2" charset="2"/>
              </a:rPr>
              <a:t>.</a:t>
            </a:r>
            <a:r>
              <a:rPr lang="en-US" sz="1800" b="1" dirty="0" smtClean="0">
                <a:solidFill>
                  <a:srgbClr val="6600CC"/>
                </a:solidFill>
                <a:latin typeface="Times New Roman" pitchFamily="18" charset="0"/>
              </a:rPr>
              <a:t> </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Khắp</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dân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làng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tấp</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nập</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đón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ghe</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về</a:t>
            </a:r>
            <a:r>
              <a:rPr lang="en-US" sz="1800" b="1" dirty="0">
                <a:solidFill>
                  <a:srgbClr val="6600CC"/>
                </a:solidFill>
                <a:latin typeface="Times New Roman" pitchFamily="18" charset="0"/>
              </a:rPr>
              <a:t>.</a:t>
            </a:r>
          </a:p>
          <a:p>
            <a:pPr eaLnBrk="1" hangingPunct="1">
              <a:spcBef>
                <a:spcPct val="50000"/>
              </a:spcBef>
            </a:pPr>
            <a:r>
              <a:rPr lang="en-US" sz="1800" b="1" dirty="0" smtClean="0">
                <a:solidFill>
                  <a:srgbClr val="6600CC"/>
                </a:solidFill>
                <a:latin typeface="Times New Roman" pitchFamily="18" charset="0"/>
              </a:rPr>
              <a:t>2. </a:t>
            </a:r>
            <a:r>
              <a:rPr lang="en-US" sz="1800" b="1" dirty="0" err="1">
                <a:solidFill>
                  <a:srgbClr val="6600CC"/>
                </a:solidFill>
                <a:latin typeface="Times New Roman" pitchFamily="18" charset="0"/>
              </a:rPr>
              <a:t>L</a:t>
            </a:r>
            <a:r>
              <a:rPr lang="en-US" sz="1800" b="1" dirty="0" err="1" smtClean="0">
                <a:solidFill>
                  <a:srgbClr val="6600CC"/>
                </a:solidFill>
                <a:latin typeface="Times New Roman" pitchFamily="18" charset="0"/>
              </a:rPr>
              <a:t>ời</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cảm</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tạ</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biết</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ơn</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trời</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đất</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mộc</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mạc</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giản</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dị</a:t>
            </a:r>
            <a:r>
              <a:rPr lang="en-US" sz="1800" b="1" dirty="0" smtClean="0">
                <a:solidFill>
                  <a:srgbClr val="6600CC"/>
                </a:solidFill>
                <a:latin typeface="Times New Roman" pitchFamily="18" charset="0"/>
              </a:rPr>
              <a:t>….</a:t>
            </a:r>
          </a:p>
          <a:p>
            <a:pPr eaLnBrk="1" hangingPunct="1">
              <a:spcBef>
                <a:spcPct val="50000"/>
              </a:spcBef>
            </a:pPr>
            <a:r>
              <a:rPr lang="en-US" sz="1800" b="1" dirty="0" smtClean="0">
                <a:solidFill>
                  <a:srgbClr val="6600CC"/>
                </a:solidFill>
                <a:latin typeface="Times New Roman" pitchFamily="18" charset="0"/>
              </a:rPr>
              <a:t>“</a:t>
            </a:r>
            <a:r>
              <a:rPr lang="en-US" sz="1800" b="1" dirty="0" err="1" smtClean="0">
                <a:solidFill>
                  <a:srgbClr val="6600CC"/>
                </a:solidFill>
                <a:latin typeface="Times New Roman" pitchFamily="18" charset="0"/>
              </a:rPr>
              <a:t>Nhờ</a:t>
            </a:r>
            <a:r>
              <a:rPr lang="en-US" sz="1800" b="1" dirty="0" smtClean="0">
                <a:solidFill>
                  <a:srgbClr val="6600CC"/>
                </a:solidFill>
                <a:latin typeface="Times New Roman" pitchFamily="18" charset="0"/>
              </a:rPr>
              <a:t> </a:t>
            </a:r>
            <a:r>
              <a:rPr lang="en-US" sz="1800" b="1" dirty="0" err="1">
                <a:solidFill>
                  <a:srgbClr val="6600CC"/>
                </a:solidFill>
                <a:latin typeface="Times New Roman" pitchFamily="18" charset="0"/>
              </a:rPr>
              <a:t>ơn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trời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biển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lặng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cá</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đầy</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ghe</a:t>
            </a:r>
            <a:r>
              <a:rPr lang="en-US" sz="1800" b="1" dirty="0">
                <a:solidFill>
                  <a:srgbClr val="6600CC"/>
                </a:solidFill>
                <a:latin typeface="Times New Roman" pitchFamily="18" charset="0"/>
              </a:rPr>
              <a:t>”,</a:t>
            </a:r>
          </a:p>
          <a:p>
            <a:pPr marL="342900" indent="-342900" eaLnBrk="1" hangingPunct="1">
              <a:spcBef>
                <a:spcPct val="50000"/>
              </a:spcBef>
              <a:buAutoNum type="arabicPeriod" startAt="3"/>
            </a:pPr>
            <a:r>
              <a:rPr lang="en-US" sz="1800" b="1" dirty="0" err="1" smtClean="0">
                <a:solidFill>
                  <a:srgbClr val="6600CC"/>
                </a:solidFill>
                <a:latin typeface="Times New Roman" pitchFamily="18" charset="0"/>
              </a:rPr>
              <a:t>Hình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ảnh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những</a:t>
            </a:r>
            <a:r>
              <a:rPr lang="en-US" sz="1800" b="1" dirty="0" smtClean="0">
                <a:solidFill>
                  <a:srgbClr val="6600CC"/>
                </a:solidFill>
                <a:latin typeface="Times New Roman" pitchFamily="18" charset="0"/>
              </a:rPr>
              <a:t> con </a:t>
            </a:r>
            <a:r>
              <a:rPr lang="en-US" sz="1800" b="1" dirty="0" err="1" smtClean="0">
                <a:solidFill>
                  <a:srgbClr val="6600CC"/>
                </a:solidFill>
                <a:latin typeface="Times New Roman" pitchFamily="18" charset="0"/>
              </a:rPr>
              <a:t>cá</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tính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từ</a:t>
            </a:r>
            <a:endParaRPr lang="en-US" sz="1800" b="1" dirty="0" smtClean="0">
              <a:solidFill>
                <a:srgbClr val="6600CC"/>
              </a:solidFill>
              <a:latin typeface="Times New Roman" pitchFamily="18" charset="0"/>
            </a:endParaRPr>
          </a:p>
          <a:p>
            <a:pPr eaLnBrk="1" hangingPunct="1">
              <a:spcBef>
                <a:spcPct val="50000"/>
              </a:spcBef>
            </a:pPr>
            <a:r>
              <a:rPr lang="en-US" sz="1800" b="1" dirty="0" err="1" smtClean="0">
                <a:solidFill>
                  <a:srgbClr val="6600CC"/>
                </a:solidFill>
                <a:latin typeface="Times New Roman" pitchFamily="18" charset="0"/>
              </a:rPr>
              <a:t>Những</a:t>
            </a:r>
            <a:r>
              <a:rPr lang="en-US" sz="1800" b="1" dirty="0" smtClean="0">
                <a:solidFill>
                  <a:srgbClr val="6600CC"/>
                </a:solidFill>
                <a:latin typeface="Times New Roman" pitchFamily="18" charset="0"/>
              </a:rPr>
              <a:t> </a:t>
            </a:r>
            <a:r>
              <a:rPr lang="en-US" sz="1800" b="1" dirty="0">
                <a:solidFill>
                  <a:srgbClr val="6600CC"/>
                </a:solidFill>
                <a:latin typeface="Times New Roman" pitchFamily="18" charset="0"/>
              </a:rPr>
              <a:t>con </a:t>
            </a:r>
            <a:r>
              <a:rPr lang="en-US" sz="1800" b="1" dirty="0" err="1">
                <a:solidFill>
                  <a:srgbClr val="6600CC"/>
                </a:solidFill>
                <a:latin typeface="Times New Roman" pitchFamily="18" charset="0"/>
              </a:rPr>
              <a:t>cá</a:t>
            </a:r>
            <a:r>
              <a:rPr lang="en-US" sz="1800" b="1" dirty="0">
                <a:solidFill>
                  <a:srgbClr val="6600CC"/>
                </a:solidFill>
                <a:latin typeface="Times New Roman" pitchFamily="18" charset="0"/>
              </a:rPr>
              <a:t> </a:t>
            </a:r>
            <a:r>
              <a:rPr lang="en-US" sz="1800" b="1" dirty="0" err="1">
                <a:solidFill>
                  <a:srgbClr val="FF0000"/>
                </a:solidFill>
                <a:latin typeface="Times New Roman" pitchFamily="18" charset="0"/>
              </a:rPr>
              <a:t>tươi</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ngon</a:t>
            </a:r>
            <a:r>
              <a:rPr lang="en-US" sz="1800" b="1" dirty="0">
                <a:solidFill>
                  <a:srgbClr val="FF0000"/>
                </a:solidFill>
                <a:latin typeface="Times New Roman" pitchFamily="18" charset="0"/>
              </a:rPr>
              <a:t> </a:t>
            </a:r>
            <a:r>
              <a:rPr lang="en-US" sz="1800" b="1" dirty="0" err="1">
                <a:solidFill>
                  <a:srgbClr val="6600CC"/>
                </a:solidFill>
                <a:latin typeface="Times New Roman" pitchFamily="18" charset="0"/>
              </a:rPr>
              <a:t>thân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bạc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trắng</a:t>
            </a:r>
            <a:r>
              <a:rPr lang="en-US" sz="1800" b="1" dirty="0">
                <a:solidFill>
                  <a:srgbClr val="6600CC"/>
                </a:solidFill>
                <a:latin typeface="Times New Roman" pitchFamily="18" charset="0"/>
              </a:rPr>
              <a:t>.</a:t>
            </a:r>
          </a:p>
          <a:p>
            <a:pPr eaLnBrk="1" hangingPunct="1">
              <a:spcBef>
                <a:spcPct val="50000"/>
              </a:spcBef>
            </a:pPr>
            <a:r>
              <a:rPr lang="en-US" sz="1800" b="1" dirty="0" smtClean="0">
                <a:solidFill>
                  <a:srgbClr val="6600CC"/>
                </a:solidFill>
                <a:latin typeface="Times New Roman" pitchFamily="18" charset="0"/>
              </a:rPr>
              <a:t>4. </a:t>
            </a:r>
            <a:r>
              <a:rPr lang="en-US" sz="1800" b="1" dirty="0" err="1" smtClean="0">
                <a:solidFill>
                  <a:srgbClr val="6600CC"/>
                </a:solidFill>
                <a:latin typeface="Times New Roman" pitchFamily="18" charset="0"/>
              </a:rPr>
              <a:t>Hình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ảnh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người</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dân</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chài</a:t>
            </a:r>
            <a:r>
              <a:rPr lang="en-US" sz="1800" b="1" dirty="0" smtClean="0">
                <a:solidFill>
                  <a:srgbClr val="6600CC"/>
                </a:solidFill>
                <a:latin typeface="Times New Roman" pitchFamily="18" charset="0"/>
              </a:rPr>
              <a:t>, so </a:t>
            </a:r>
            <a:r>
              <a:rPr lang="en-US" sz="1800" b="1" dirty="0" err="1" smtClean="0">
                <a:solidFill>
                  <a:srgbClr val="6600CC"/>
                </a:solidFill>
                <a:latin typeface="Times New Roman" pitchFamily="18" charset="0"/>
              </a:rPr>
              <a:t>sánh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với</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người</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dân</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chài</a:t>
            </a:r>
            <a:r>
              <a:rPr lang="en-US" sz="1800" b="1" dirty="0" smtClean="0">
                <a:solidFill>
                  <a:srgbClr val="6600CC"/>
                </a:solidFill>
                <a:latin typeface="Times New Roman" pitchFamily="18" charset="0"/>
              </a:rPr>
              <a:t> ở </a:t>
            </a:r>
            <a:r>
              <a:rPr lang="en-US" sz="1800" b="1" dirty="0" err="1" smtClean="0">
                <a:solidFill>
                  <a:srgbClr val="6600CC"/>
                </a:solidFill>
                <a:latin typeface="Times New Roman" pitchFamily="18" charset="0"/>
              </a:rPr>
              <a:t>khổ</a:t>
            </a:r>
            <a:r>
              <a:rPr lang="en-US" sz="1800" b="1" dirty="0" smtClean="0">
                <a:solidFill>
                  <a:srgbClr val="6600CC"/>
                </a:solidFill>
                <a:latin typeface="Times New Roman" pitchFamily="18" charset="0"/>
              </a:rPr>
              <a:t> 2.</a:t>
            </a:r>
          </a:p>
          <a:p>
            <a:pPr eaLnBrk="1" hangingPunct="1">
              <a:spcBef>
                <a:spcPct val="50000"/>
              </a:spcBef>
            </a:pPr>
            <a:r>
              <a:rPr lang="en-US" sz="1800" b="1" dirty="0" err="1" smtClean="0">
                <a:solidFill>
                  <a:srgbClr val="6600CC"/>
                </a:solidFill>
                <a:latin typeface="Times New Roman" pitchFamily="18" charset="0"/>
              </a:rPr>
              <a:t>Dân</a:t>
            </a:r>
            <a:r>
              <a:rPr lang="en-US" sz="1800" b="1" dirty="0" smtClean="0">
                <a:solidFill>
                  <a:srgbClr val="6600CC"/>
                </a:solidFill>
                <a:latin typeface="Times New Roman" pitchFamily="18" charset="0"/>
              </a:rPr>
              <a:t> </a:t>
            </a:r>
            <a:r>
              <a:rPr lang="en-US" sz="1800" b="1" dirty="0" err="1">
                <a:solidFill>
                  <a:srgbClr val="6600CC"/>
                </a:solidFill>
                <a:latin typeface="Times New Roman" pitchFamily="18" charset="0"/>
              </a:rPr>
              <a:t>chài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lưới</a:t>
            </a:r>
            <a:r>
              <a:rPr lang="en-US" sz="1800" b="1" dirty="0">
                <a:solidFill>
                  <a:srgbClr val="6600CC"/>
                </a:solidFill>
                <a:latin typeface="Times New Roman" pitchFamily="18" charset="0"/>
              </a:rPr>
              <a:t> </a:t>
            </a:r>
            <a:r>
              <a:rPr lang="en-US" sz="1800" b="1" dirty="0" err="1">
                <a:solidFill>
                  <a:srgbClr val="FF0000"/>
                </a:solidFill>
                <a:latin typeface="Times New Roman" pitchFamily="18" charset="0"/>
              </a:rPr>
              <a:t>làn</a:t>
            </a:r>
            <a:r>
              <a:rPr lang="en-US" sz="1800" b="1" dirty="0">
                <a:solidFill>
                  <a:srgbClr val="FF0000"/>
                </a:solidFill>
                <a:latin typeface="Times New Roman" pitchFamily="18" charset="0"/>
              </a:rPr>
              <a:t> da </a:t>
            </a:r>
            <a:r>
              <a:rPr lang="en-US" sz="1800" b="1" dirty="0" err="1">
                <a:solidFill>
                  <a:srgbClr val="6600CC"/>
                </a:solidFill>
                <a:latin typeface="Times New Roman" pitchFamily="18" charset="0"/>
              </a:rPr>
              <a:t>ngăm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rám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nắng</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Cả</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thân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hình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nồng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thở</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vị</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xa</a:t>
            </a:r>
            <a:r>
              <a:rPr lang="en-US" sz="1800" b="1" dirty="0">
                <a:solidFill>
                  <a:srgbClr val="6600CC"/>
                </a:solidFill>
                <a:latin typeface="Times New Roman" pitchFamily="18" charset="0"/>
              </a:rPr>
              <a:t> </a:t>
            </a:r>
            <a:r>
              <a:rPr lang="en-US" sz="1800" b="1" dirty="0" err="1" smtClean="0">
                <a:solidFill>
                  <a:srgbClr val="6600CC"/>
                </a:solidFill>
                <a:latin typeface="Times New Roman" pitchFamily="18" charset="0"/>
              </a:rPr>
              <a:t>xăm</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ẩn</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dụ</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cđcg</a:t>
            </a:r>
            <a:r>
              <a:rPr lang="en-US" sz="1800" b="1" dirty="0" smtClean="0">
                <a:solidFill>
                  <a:srgbClr val="6600CC"/>
                </a:solidFill>
                <a:latin typeface="Times New Roman" pitchFamily="18" charset="0"/>
              </a:rPr>
              <a:t>)</a:t>
            </a:r>
            <a:r>
              <a:rPr lang="en-US" sz="1800" b="1" dirty="0" smtClean="0">
                <a:solidFill>
                  <a:srgbClr val="6600CC"/>
                </a:solidFill>
                <a:latin typeface="Times New Roman" pitchFamily="18" charset="0"/>
                <a:sym typeface="Wingdings" pitchFamily="2" charset="2"/>
              </a:rPr>
              <a:t> </a:t>
            </a:r>
            <a:r>
              <a:rPr lang="en-US" sz="1800" b="1" dirty="0" err="1" smtClean="0">
                <a:solidFill>
                  <a:srgbClr val="6600CC"/>
                </a:solidFill>
                <a:latin typeface="Times New Roman" pitchFamily="18" charset="0"/>
                <a:sym typeface="Wingdings" pitchFamily="2" charset="2"/>
              </a:rPr>
              <a:t>đẹp</a:t>
            </a:r>
            <a:r>
              <a:rPr lang="en-US" sz="1800" b="1" dirty="0" smtClean="0">
                <a:solidFill>
                  <a:srgbClr val="6600CC"/>
                </a:solidFill>
                <a:latin typeface="Times New Roman" pitchFamily="18" charset="0"/>
                <a:sym typeface="Wingdings" pitchFamily="2" charset="2"/>
              </a:rPr>
              <a:t> </a:t>
            </a:r>
            <a:r>
              <a:rPr lang="en-US" sz="1800" b="1" dirty="0" err="1" smtClean="0">
                <a:solidFill>
                  <a:srgbClr val="6600CC"/>
                </a:solidFill>
                <a:latin typeface="Times New Roman" pitchFamily="18" charset="0"/>
                <a:sym typeface="Wingdings" pitchFamily="2" charset="2"/>
              </a:rPr>
              <a:t>lãng</a:t>
            </a:r>
            <a:r>
              <a:rPr lang="en-US" sz="1800" b="1" dirty="0" smtClean="0">
                <a:solidFill>
                  <a:srgbClr val="6600CC"/>
                </a:solidFill>
                <a:latin typeface="Times New Roman" pitchFamily="18" charset="0"/>
                <a:sym typeface="Wingdings" pitchFamily="2" charset="2"/>
              </a:rPr>
              <a:t> </a:t>
            </a:r>
            <a:r>
              <a:rPr lang="en-US" sz="1800" b="1" dirty="0" err="1" smtClean="0">
                <a:solidFill>
                  <a:srgbClr val="6600CC"/>
                </a:solidFill>
                <a:latin typeface="Times New Roman" pitchFamily="18" charset="0"/>
                <a:sym typeface="Wingdings" pitchFamily="2" charset="2"/>
              </a:rPr>
              <a:t>mạn</a:t>
            </a:r>
            <a:endParaRPr lang="en-US" sz="1800" b="1" dirty="0">
              <a:solidFill>
                <a:srgbClr val="6600CC"/>
              </a:solidFill>
              <a:latin typeface="Times New Roman" pitchFamily="18" charset="0"/>
            </a:endParaRPr>
          </a:p>
          <a:p>
            <a:pPr eaLnBrk="1" hangingPunct="1">
              <a:spcBef>
                <a:spcPct val="50000"/>
              </a:spcBef>
            </a:pPr>
            <a:r>
              <a:rPr lang="en-US" sz="1800" b="1" dirty="0" smtClean="0">
                <a:solidFill>
                  <a:srgbClr val="6600CC"/>
                </a:solidFill>
                <a:latin typeface="Times New Roman" pitchFamily="18" charset="0"/>
              </a:rPr>
              <a:t>5. </a:t>
            </a:r>
            <a:r>
              <a:rPr lang="en-US" sz="1800" b="1" dirty="0" err="1" smtClean="0">
                <a:solidFill>
                  <a:srgbClr val="6600CC"/>
                </a:solidFill>
                <a:latin typeface="Times New Roman" pitchFamily="18" charset="0"/>
              </a:rPr>
              <a:t>Hình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ảnh</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chiếc</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thuyền</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nhân</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hóa</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im</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mỏi</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nằm</a:t>
            </a:r>
            <a:r>
              <a:rPr lang="en-US" sz="1800" b="1" dirty="0" smtClean="0">
                <a:solidFill>
                  <a:srgbClr val="6600CC"/>
                </a:solidFill>
                <a:latin typeface="Times New Roman" pitchFamily="18" charset="0"/>
              </a:rPr>
              <a:t>, </a:t>
            </a:r>
            <a:r>
              <a:rPr lang="en-US" sz="1800" b="1" dirty="0" err="1" smtClean="0">
                <a:solidFill>
                  <a:srgbClr val="6600CC"/>
                </a:solidFill>
                <a:latin typeface="Times New Roman" pitchFamily="18" charset="0"/>
              </a:rPr>
              <a:t>nghe</a:t>
            </a:r>
            <a:r>
              <a:rPr lang="en-US" sz="1800" b="1" dirty="0" smtClean="0">
                <a:solidFill>
                  <a:srgbClr val="6600CC"/>
                </a:solidFill>
                <a:latin typeface="Times New Roman" pitchFamily="18" charset="0"/>
                <a:sym typeface="Wingdings" pitchFamily="2" charset="2"/>
              </a:rPr>
              <a:t> </a:t>
            </a:r>
            <a:r>
              <a:rPr lang="en-US" sz="1800" b="1" dirty="0" err="1" smtClean="0">
                <a:solidFill>
                  <a:srgbClr val="6600CC"/>
                </a:solidFill>
                <a:latin typeface="Times New Roman" pitchFamily="18" charset="0"/>
                <a:sym typeface="Wingdings" pitchFamily="2" charset="2"/>
              </a:rPr>
              <a:t>sống</a:t>
            </a:r>
            <a:r>
              <a:rPr lang="en-US" sz="1800" b="1" dirty="0" smtClean="0">
                <a:solidFill>
                  <a:srgbClr val="6600CC"/>
                </a:solidFill>
                <a:latin typeface="Times New Roman" pitchFamily="18" charset="0"/>
                <a:sym typeface="Wingdings" pitchFamily="2" charset="2"/>
              </a:rPr>
              <a:t> </a:t>
            </a:r>
            <a:r>
              <a:rPr lang="en-US" sz="1800" b="1" dirty="0" err="1" smtClean="0">
                <a:solidFill>
                  <a:srgbClr val="6600CC"/>
                </a:solidFill>
                <a:latin typeface="Times New Roman" pitchFamily="18" charset="0"/>
                <a:sym typeface="Wingdings" pitchFamily="2" charset="2"/>
              </a:rPr>
              <a:t>động</a:t>
            </a:r>
            <a:r>
              <a:rPr lang="en-US" sz="1800" b="1" dirty="0" smtClean="0">
                <a:solidFill>
                  <a:srgbClr val="6600CC"/>
                </a:solidFill>
                <a:latin typeface="Times New Roman" pitchFamily="18" charset="0"/>
                <a:sym typeface="Wingdings" pitchFamily="2" charset="2"/>
              </a:rPr>
              <a:t> </a:t>
            </a:r>
            <a:r>
              <a:rPr lang="en-US" sz="1800" b="1" dirty="0" err="1" smtClean="0">
                <a:solidFill>
                  <a:srgbClr val="6600CC"/>
                </a:solidFill>
                <a:latin typeface="Times New Roman" pitchFamily="18" charset="0"/>
                <a:sym typeface="Wingdings" pitchFamily="2" charset="2"/>
              </a:rPr>
              <a:t>như</a:t>
            </a:r>
            <a:r>
              <a:rPr lang="en-US" sz="1800" b="1" dirty="0" smtClean="0">
                <a:solidFill>
                  <a:srgbClr val="6600CC"/>
                </a:solidFill>
                <a:latin typeface="Times New Roman" pitchFamily="18" charset="0"/>
                <a:sym typeface="Wingdings" pitchFamily="2" charset="2"/>
              </a:rPr>
              <a:t> con </a:t>
            </a:r>
            <a:r>
              <a:rPr lang="en-US" sz="1800" b="1" smtClean="0">
                <a:solidFill>
                  <a:srgbClr val="6600CC"/>
                </a:solidFill>
                <a:latin typeface="Times New Roman" pitchFamily="18" charset="0"/>
                <a:sym typeface="Wingdings" pitchFamily="2" charset="2"/>
              </a:rPr>
              <a:t>người</a:t>
            </a:r>
            <a:endParaRPr lang="en-US" sz="1800" b="1" smtClean="0">
              <a:solidFill>
                <a:srgbClr val="6600CC"/>
              </a:solidFill>
              <a:latin typeface="Times New Roman" pitchFamily="18" charset="0"/>
            </a:endParaRPr>
          </a:p>
          <a:p>
            <a:pPr eaLnBrk="1" hangingPunct="1">
              <a:spcBef>
                <a:spcPct val="50000"/>
              </a:spcBef>
            </a:pPr>
            <a:r>
              <a:rPr lang="en-US" sz="1800" b="1" dirty="0" err="1" smtClean="0">
                <a:solidFill>
                  <a:srgbClr val="6600CC"/>
                </a:solidFill>
                <a:latin typeface="Times New Roman" pitchFamily="18" charset="0"/>
              </a:rPr>
              <a:t>Chiếc</a:t>
            </a:r>
            <a:r>
              <a:rPr lang="en-US" sz="1800" b="1" dirty="0" smtClean="0">
                <a:solidFill>
                  <a:srgbClr val="6600CC"/>
                </a:solidFill>
                <a:latin typeface="Times New Roman" pitchFamily="18" charset="0"/>
              </a:rPr>
              <a:t> </a:t>
            </a:r>
            <a:r>
              <a:rPr lang="en-US" sz="1800" b="1" dirty="0" err="1">
                <a:solidFill>
                  <a:srgbClr val="6600CC"/>
                </a:solidFill>
                <a:latin typeface="Times New Roman" pitchFamily="18" charset="0"/>
              </a:rPr>
              <a:t>thuyền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im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bến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mỏi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trở</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về</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nằm</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Nghe</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chất</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muối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thấm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dần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trong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thớ</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vỏ</a:t>
            </a:r>
            <a:r>
              <a:rPr lang="en-US" sz="1800" b="1" dirty="0">
                <a:solidFill>
                  <a:srgbClr val="6600CC"/>
                </a:solidFill>
                <a:latin typeface="Times New Roman" pitchFamily="18" charset="0"/>
              </a:rPr>
              <a:t>.</a:t>
            </a:r>
          </a:p>
          <a:p>
            <a:pPr eaLnBrk="1" hangingPunct="1">
              <a:spcBef>
                <a:spcPct val="50000"/>
              </a:spcBef>
            </a:pPr>
            <a:endParaRPr lang="en-US" sz="1800" b="1" dirty="0">
              <a:solidFill>
                <a:srgbClr val="6600CC"/>
              </a:solidFill>
              <a:latin typeface="Times New Roman" pitchFamily="18" charset="0"/>
            </a:endParaRPr>
          </a:p>
          <a:p>
            <a:pPr eaLnBrk="1" hangingPunct="1">
              <a:spcBef>
                <a:spcPct val="50000"/>
              </a:spcBef>
            </a:pPr>
            <a:r>
              <a:rPr lang="en-US" sz="1800" b="1" dirty="0">
                <a:solidFill>
                  <a:srgbClr val="6600CC"/>
                </a:solidFill>
                <a:latin typeface="Times New Roman" pitchFamily="18" charset="0"/>
              </a:rPr>
              <a:t>Nay </a:t>
            </a:r>
            <a:r>
              <a:rPr lang="en-US" sz="1800" b="1" dirty="0" err="1">
                <a:solidFill>
                  <a:srgbClr val="6600CC"/>
                </a:solidFill>
                <a:latin typeface="Times New Roman" pitchFamily="18" charset="0"/>
              </a:rPr>
              <a:t>xa</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cách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lòng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tôi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luôn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tưởng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nhớ</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Màu</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nước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xanh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cá</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bạc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chiếc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buồm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vôi</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Thoáng</a:t>
            </a:r>
            <a:r>
              <a:rPr lang="en-US" sz="1800" b="1" dirty="0">
                <a:solidFill>
                  <a:srgbClr val="6600CC"/>
                </a:solidFill>
                <a:latin typeface="Times New Roman" pitchFamily="18" charset="0"/>
              </a:rPr>
              <a:t> con </a:t>
            </a:r>
            <a:r>
              <a:rPr lang="en-US" sz="1800" b="1" dirty="0" err="1">
                <a:solidFill>
                  <a:srgbClr val="6600CC"/>
                </a:solidFill>
                <a:latin typeface="Times New Roman" pitchFamily="18" charset="0"/>
              </a:rPr>
              <a:t>thuyền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rẽ</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sóng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chạy</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ra</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khơi</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Tôi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thấy</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nhớ</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cái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mùi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nồng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mặn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quá</a:t>
            </a:r>
            <a:r>
              <a:rPr lang="en-US" sz="1800" b="1" dirty="0">
                <a:solidFill>
                  <a:srgbClr val="6600CC"/>
                </a:solidFill>
                <a:latin typeface="Times New Roman" pitchFamily="18" charset="0"/>
              </a:rPr>
              <a:t>!</a:t>
            </a:r>
          </a:p>
          <a:p>
            <a:pPr eaLnBrk="1" hangingPunct="1">
              <a:spcBef>
                <a:spcPct val="50000"/>
              </a:spcBef>
            </a:pPr>
            <a:endParaRPr lang="en-US" sz="1800" b="1" dirty="0">
              <a:solidFill>
                <a:srgbClr val="6600CC"/>
              </a:solidFill>
              <a:latin typeface="Times New Roman" pitchFamily="18" charset="0"/>
            </a:endParaRPr>
          </a:p>
          <a:p>
            <a:pPr eaLnBrk="1" hangingPunct="1">
              <a:spcBef>
                <a:spcPct val="50000"/>
              </a:spcBef>
            </a:pPr>
            <a:endParaRPr lang="en-US" sz="1800" b="1" dirty="0">
              <a:solidFill>
                <a:srgbClr val="6600CC"/>
              </a:solidFill>
              <a:latin typeface="Times New Roman" pitchFamily="18" charset="0"/>
            </a:endParaRPr>
          </a:p>
        </p:txBody>
      </p:sp>
      <p:sp>
        <p:nvSpPr>
          <p:cNvPr id="52240" name="WordArt 16"/>
          <p:cNvSpPr>
            <a:spLocks noChangeArrowheads="1" noChangeShapeType="1" noTextEdit="1"/>
          </p:cNvSpPr>
          <p:nvPr/>
        </p:nvSpPr>
        <p:spPr bwMode="auto">
          <a:xfrm>
            <a:off x="2590800" y="47625"/>
            <a:ext cx="2895600" cy="609600"/>
          </a:xfrm>
          <a:prstGeom prst="rect">
            <a:avLst/>
          </a:prstGeom>
        </p:spPr>
        <p:txBody>
          <a:bodyPr wrap="none" fromWordArt="1">
            <a:prstTxWarp prst="textPlain">
              <a:avLst>
                <a:gd name="adj" fmla="val 50000"/>
              </a:avLst>
            </a:prstTxWarp>
          </a:bodyPr>
          <a:lstStyle/>
          <a:p>
            <a:pPr algn="ctr"/>
            <a:r>
              <a:rPr lang="vi-VN" sz="5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QUÊ HƯƠNG</a:t>
            </a:r>
            <a:endParaRPr lang="en-US" sz="5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52241" name="Text Box 17"/>
          <p:cNvSpPr txBox="1">
            <a:spLocks noChangeArrowheads="1"/>
          </p:cNvSpPr>
          <p:nvPr/>
        </p:nvSpPr>
        <p:spPr bwMode="auto">
          <a:xfrm>
            <a:off x="3276600" y="811213"/>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2000" b="1" i="1">
                <a:solidFill>
                  <a:srgbClr val="FF0000"/>
                </a:solidFill>
                <a:latin typeface="Times New Roman" pitchFamily="18" charset="0"/>
              </a:rPr>
              <a:t>           Chim bay dọc biển đem tin cá</a:t>
            </a:r>
          </a:p>
        </p:txBody>
      </p:sp>
      <p:pic>
        <p:nvPicPr>
          <p:cNvPr id="7174" name="Picture 18" descr="bar0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8915400" y="0"/>
            <a:ext cx="200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9" descr="bar0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858000" y="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1" descr="bar01"/>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flipH="1">
            <a:off x="-183292" y="2716470"/>
            <a:ext cx="30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2" descr="bar01"/>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0" y="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3" descr="bar01"/>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0" y="152400"/>
            <a:ext cx="30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80" name="Straight Connector 2"/>
          <p:cNvCxnSpPr>
            <a:cxnSpLocks noChangeShapeType="1"/>
          </p:cNvCxnSpPr>
          <p:nvPr/>
        </p:nvCxnSpPr>
        <p:spPr bwMode="auto">
          <a:xfrm>
            <a:off x="4695825" y="1265238"/>
            <a:ext cx="38100" cy="5278437"/>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935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box(in)">
                                      <p:cBhvr>
                                        <p:cTn id="7" dur="500"/>
                                        <p:tgtEl>
                                          <p:spTgt spid="5222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2233"/>
                                        </p:tgtEl>
                                        <p:attrNameLst>
                                          <p:attrName>style.visibility</p:attrName>
                                        </p:attrNameLst>
                                      </p:cBhvr>
                                      <p:to>
                                        <p:strVal val="visible"/>
                                      </p:to>
                                    </p:set>
                                    <p:anim calcmode="lin" valueType="num">
                                      <p:cBhvr additive="base">
                                        <p:cTn id="10" dur="500" fill="hold"/>
                                        <p:tgtEl>
                                          <p:spTgt spid="52233"/>
                                        </p:tgtEl>
                                        <p:attrNameLst>
                                          <p:attrName>ppt_x</p:attrName>
                                        </p:attrNameLst>
                                      </p:cBhvr>
                                      <p:tavLst>
                                        <p:tav tm="0">
                                          <p:val>
                                            <p:strVal val="#ppt_x"/>
                                          </p:val>
                                        </p:tav>
                                        <p:tav tm="100000">
                                          <p:val>
                                            <p:strVal val="#ppt_x"/>
                                          </p:val>
                                        </p:tav>
                                      </p:tavLst>
                                    </p:anim>
                                    <p:anim calcmode="lin" valueType="num">
                                      <p:cBhvr additive="base">
                                        <p:cTn id="11" dur="500" fill="hold"/>
                                        <p:tgtEl>
                                          <p:spTgt spid="52233"/>
                                        </p:tgtEl>
                                        <p:attrNameLst>
                                          <p:attrName>ppt_y</p:attrName>
                                        </p:attrNameLst>
                                      </p:cBhvr>
                                      <p:tavLst>
                                        <p:tav tm="0">
                                          <p:val>
                                            <p:strVal val="1+#ppt_h/2"/>
                                          </p:val>
                                        </p:tav>
                                        <p:tav tm="100000">
                                          <p:val>
                                            <p:strVal val="#ppt_y"/>
                                          </p:val>
                                        </p:tav>
                                      </p:tavLst>
                                    </p:anim>
                                  </p:childTnLst>
                                </p:cTn>
                              </p:par>
                              <p:par>
                                <p:cTn id="12" presetID="24" presetClass="entr" presetSubtype="0" fill="hold" grpId="0" nodeType="withEffect">
                                  <p:stCondLst>
                                    <p:cond delay="0"/>
                                  </p:stCondLst>
                                  <p:childTnLst>
                                    <p:set>
                                      <p:cBhvr>
                                        <p:cTn id="13" dur="1" fill="hold">
                                          <p:stCondLst>
                                            <p:cond delay="0"/>
                                          </p:stCondLst>
                                        </p:cTn>
                                        <p:tgtEl>
                                          <p:spTgt spid="52240"/>
                                        </p:tgtEl>
                                        <p:attrNameLst>
                                          <p:attrName>style.visibility</p:attrName>
                                        </p:attrNameLst>
                                      </p:cBhvr>
                                      <p:to>
                                        <p:strVal val="visible"/>
                                      </p:to>
                                    </p:set>
                                    <p:anim to="" calcmode="lin" valueType="num">
                                      <p:cBhvr>
                                        <p:cTn id="14" dur="1" fill="hold"/>
                                        <p:tgtEl>
                                          <p:spTgt spid="52240"/>
                                        </p:tgtEl>
                                        <p:attrNameLst>
                                          <p:attrName/>
                                        </p:attrNameLst>
                                      </p:cBhvr>
                                    </p:anim>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52241"/>
                                        </p:tgtEl>
                                        <p:attrNameLst>
                                          <p:attrName>style.visibility</p:attrName>
                                        </p:attrNameLst>
                                      </p:cBhvr>
                                      <p:to>
                                        <p:strVal val="visible"/>
                                      </p:to>
                                    </p:set>
                                    <p:anim calcmode="discrete" valueType="clr">
                                      <p:cBhvr override="childStyle">
                                        <p:cTn id="17" dur="80"/>
                                        <p:tgtEl>
                                          <p:spTgt spid="5224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2241"/>
                                        </p:tgtEl>
                                        <p:attrNameLst>
                                          <p:attrName>fillcolor</p:attrName>
                                        </p:attrNameLst>
                                      </p:cBhvr>
                                      <p:tavLst>
                                        <p:tav tm="0">
                                          <p:val>
                                            <p:clrVal>
                                              <a:schemeClr val="accent2"/>
                                            </p:clrVal>
                                          </p:val>
                                        </p:tav>
                                        <p:tav tm="50000">
                                          <p:val>
                                            <p:clrVal>
                                              <a:schemeClr val="hlink"/>
                                            </p:clrVal>
                                          </p:val>
                                        </p:tav>
                                      </p:tavLst>
                                    </p:anim>
                                    <p:set>
                                      <p:cBhvr>
                                        <p:cTn id="19" dur="80"/>
                                        <p:tgtEl>
                                          <p:spTgt spid="522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33" grpId="0" animBg="1"/>
      <p:bldP spid="52240" grpId="0" animBg="1"/>
      <p:bldP spid="522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6627" name="Picture 3" descr="Ve ben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00600" cy="6821488"/>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Ve ben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21488"/>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 Box 6"/>
          <p:cNvSpPr txBox="1">
            <a:spLocks noChangeArrowheads="1"/>
          </p:cNvSpPr>
          <p:nvPr/>
        </p:nvSpPr>
        <p:spPr bwMode="auto">
          <a:xfrm>
            <a:off x="76200" y="60325"/>
            <a:ext cx="63246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000" b="1" u="sng" dirty="0">
                <a:solidFill>
                  <a:srgbClr val="FF3300"/>
                </a:solidFill>
                <a:latin typeface="Times New Roman" pitchFamily="18" charset="0"/>
              </a:rPr>
              <a:t>3. </a:t>
            </a:r>
            <a:r>
              <a:rPr lang="en-US" sz="4000" b="1" u="sng" dirty="0" err="1">
                <a:solidFill>
                  <a:srgbClr val="FF3300"/>
                </a:solidFill>
                <a:latin typeface="Times New Roman" pitchFamily="18" charset="0"/>
              </a:rPr>
              <a:t>Cảnh</a:t>
            </a:r>
            <a:r>
              <a:rPr lang="en-US" sz="4000" b="1" u="sng" dirty="0">
                <a:solidFill>
                  <a:srgbClr val="FF3300"/>
                </a:solidFill>
                <a:latin typeface="Times New Roman" pitchFamily="18" charset="0"/>
              </a:rPr>
              <a:t> </a:t>
            </a:r>
            <a:r>
              <a:rPr lang="en-US" sz="4000" b="1" u="sng" dirty="0" err="1">
                <a:solidFill>
                  <a:srgbClr val="FF3300"/>
                </a:solidFill>
                <a:latin typeface="Times New Roman" pitchFamily="18" charset="0"/>
              </a:rPr>
              <a:t>thuyền</a:t>
            </a:r>
            <a:r>
              <a:rPr lang="en-US" sz="4000" b="1" u="sng" dirty="0">
                <a:solidFill>
                  <a:srgbClr val="FF3300"/>
                </a:solidFill>
                <a:latin typeface="Times New Roman" pitchFamily="18" charset="0"/>
              </a:rPr>
              <a:t> </a:t>
            </a:r>
            <a:r>
              <a:rPr lang="en-US" sz="4000" b="1" u="sng" dirty="0" err="1">
                <a:solidFill>
                  <a:srgbClr val="FF3300"/>
                </a:solidFill>
                <a:latin typeface="Times New Roman" pitchFamily="18" charset="0"/>
              </a:rPr>
              <a:t>cá</a:t>
            </a:r>
            <a:r>
              <a:rPr lang="en-US" sz="4000" b="1" u="sng" dirty="0">
                <a:solidFill>
                  <a:srgbClr val="FF3300"/>
                </a:solidFill>
                <a:latin typeface="Times New Roman" pitchFamily="18" charset="0"/>
              </a:rPr>
              <a:t> </a:t>
            </a:r>
            <a:r>
              <a:rPr lang="en-US" sz="4000" b="1" u="sng" dirty="0" err="1">
                <a:solidFill>
                  <a:srgbClr val="FF3300"/>
                </a:solidFill>
                <a:latin typeface="Times New Roman" pitchFamily="18" charset="0"/>
              </a:rPr>
              <a:t>về</a:t>
            </a:r>
            <a:r>
              <a:rPr lang="en-US" sz="4000" b="1" u="sng" dirty="0">
                <a:solidFill>
                  <a:srgbClr val="FF3300"/>
                </a:solidFill>
                <a:latin typeface="Times New Roman" pitchFamily="18" charset="0"/>
              </a:rPr>
              <a:t> </a:t>
            </a:r>
            <a:r>
              <a:rPr lang="en-US" sz="4000" b="1" u="sng" dirty="0" err="1">
                <a:solidFill>
                  <a:srgbClr val="FF3300"/>
                </a:solidFill>
                <a:latin typeface="Times New Roman" pitchFamily="18" charset="0"/>
              </a:rPr>
              <a:t>bến</a:t>
            </a:r>
            <a:r>
              <a:rPr lang="en-US" sz="4000" b="1" u="sng" dirty="0">
                <a:solidFill>
                  <a:srgbClr val="FF3300"/>
                </a:solidFill>
                <a:latin typeface="Times New Roman" pitchFamily="18" charset="0"/>
              </a:rPr>
              <a:t>.</a:t>
            </a:r>
          </a:p>
        </p:txBody>
      </p:sp>
      <p:sp>
        <p:nvSpPr>
          <p:cNvPr id="26631" name="Text Box 7"/>
          <p:cNvSpPr txBox="1">
            <a:spLocks noChangeArrowheads="1"/>
          </p:cNvSpPr>
          <p:nvPr/>
        </p:nvSpPr>
        <p:spPr bwMode="auto">
          <a:xfrm>
            <a:off x="685800" y="1006475"/>
            <a:ext cx="8077200" cy="16160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000" b="1" dirty="0" err="1">
                <a:solidFill>
                  <a:srgbClr val="00B050"/>
                </a:solidFill>
                <a:latin typeface="Times New Roman" pitchFamily="18" charset="0"/>
              </a:rPr>
              <a:t>Ngày</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hôm</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sau</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ồn</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ào</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trên</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bến</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đỗ</a:t>
            </a:r>
            <a:endParaRPr lang="en-US" sz="4000" b="1" dirty="0">
              <a:solidFill>
                <a:srgbClr val="00B050"/>
              </a:solidFill>
              <a:latin typeface="Times New Roman" pitchFamily="18" charset="0"/>
            </a:endParaRPr>
          </a:p>
          <a:p>
            <a:pPr>
              <a:spcBef>
                <a:spcPct val="50000"/>
              </a:spcBef>
            </a:pPr>
            <a:r>
              <a:rPr lang="en-US" sz="4000" b="1" dirty="0" err="1">
                <a:solidFill>
                  <a:srgbClr val="00B050"/>
                </a:solidFill>
                <a:latin typeface="Times New Roman" pitchFamily="18" charset="0"/>
              </a:rPr>
              <a:t>Khắp</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dân</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làng</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tấp</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nập</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đón</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ghe</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về</a:t>
            </a:r>
            <a:endParaRPr lang="en-US" sz="4000" b="1" dirty="0">
              <a:solidFill>
                <a:srgbClr val="00B050"/>
              </a:solidFill>
              <a:latin typeface="Times New Roman" pitchFamily="18" charset="0"/>
            </a:endParaRPr>
          </a:p>
        </p:txBody>
      </p:sp>
      <p:sp>
        <p:nvSpPr>
          <p:cNvPr id="26632" name="Text Box 8"/>
          <p:cNvSpPr txBox="1">
            <a:spLocks noChangeArrowheads="1"/>
          </p:cNvSpPr>
          <p:nvPr/>
        </p:nvSpPr>
        <p:spPr bwMode="auto">
          <a:xfrm>
            <a:off x="3868738" y="990600"/>
            <a:ext cx="1524000" cy="701675"/>
          </a:xfrm>
          <a:prstGeom prst="rect">
            <a:avLst/>
          </a:prstGeom>
          <a:noFill/>
          <a:ln>
            <a:noFill/>
          </a:ln>
          <a:effectLst>
            <a:outerShdw dist="35921" dir="2700000" algn="ctr" rotWithShape="0">
              <a:srgbClr val="0000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000" b="1">
                <a:solidFill>
                  <a:srgbClr val="FF0066"/>
                </a:solidFill>
                <a:latin typeface="Times New Roman" pitchFamily="18" charset="0"/>
              </a:rPr>
              <a:t>ồn ào</a:t>
            </a:r>
          </a:p>
        </p:txBody>
      </p:sp>
      <p:sp>
        <p:nvSpPr>
          <p:cNvPr id="26633" name="Text Box 9"/>
          <p:cNvSpPr txBox="1">
            <a:spLocks noChangeArrowheads="1"/>
          </p:cNvSpPr>
          <p:nvPr/>
        </p:nvSpPr>
        <p:spPr bwMode="auto">
          <a:xfrm>
            <a:off x="3905250" y="1922463"/>
            <a:ext cx="2057400" cy="701675"/>
          </a:xfrm>
          <a:prstGeom prst="rect">
            <a:avLst/>
          </a:prstGeom>
          <a:noFill/>
          <a:ln>
            <a:noFill/>
          </a:ln>
          <a:effectLst>
            <a:outerShdw dist="35921" dir="2700000" algn="ctr" rotWithShape="0">
              <a:srgbClr val="0000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000" b="1">
                <a:solidFill>
                  <a:srgbClr val="FFFF00"/>
                </a:solidFill>
                <a:latin typeface="Times New Roman" pitchFamily="18" charset="0"/>
              </a:rPr>
              <a:t> </a:t>
            </a:r>
            <a:r>
              <a:rPr lang="en-US" sz="4000" b="1">
                <a:solidFill>
                  <a:srgbClr val="FF0066"/>
                </a:solidFill>
                <a:latin typeface="Times New Roman" pitchFamily="18" charset="0"/>
              </a:rPr>
              <a:t>tấp nập</a:t>
            </a:r>
          </a:p>
        </p:txBody>
      </p:sp>
      <p:sp>
        <p:nvSpPr>
          <p:cNvPr id="26634" name="Text Box 10"/>
          <p:cNvSpPr txBox="1">
            <a:spLocks noChangeArrowheads="1"/>
          </p:cNvSpPr>
          <p:nvPr/>
        </p:nvSpPr>
        <p:spPr bwMode="auto">
          <a:xfrm>
            <a:off x="457200" y="5562600"/>
            <a:ext cx="8305800" cy="762000"/>
          </a:xfrm>
          <a:prstGeom prst="rect">
            <a:avLst/>
          </a:prstGeom>
          <a:gradFill rotWithShape="1">
            <a:gsLst>
              <a:gs pos="0">
                <a:schemeClr val="bg1"/>
              </a:gs>
              <a:gs pos="100000">
                <a:srgbClr val="333300"/>
              </a:gs>
            </a:gsLst>
            <a:lin ang="5400000" scaled="1"/>
          </a:gradFill>
          <a:ln>
            <a:noFill/>
          </a:ln>
          <a:effectLst/>
          <a:scene3d>
            <a:camera prst="legacyObliqueTopRight"/>
            <a:lightRig rig="legacyFlat3" dir="b"/>
          </a:scene3d>
          <a:sp3d extrusionH="430200" prstMaterial="legacyMatte">
            <a:bevelT w="13500" h="13500" prst="angle"/>
            <a:bevelB w="13500" h="13500" prst="angle"/>
            <a:extrusionClr>
              <a:schemeClr val="bg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en-US" sz="4400" b="1" dirty="0">
                <a:solidFill>
                  <a:srgbClr val="A21298"/>
                </a:solidFill>
                <a:latin typeface="Times New Roman" pitchFamily="18" charset="0"/>
                <a:sym typeface="Wingdings" pitchFamily="2" charset="2"/>
              </a:rPr>
              <a:t> </a:t>
            </a:r>
            <a:r>
              <a:rPr lang="en-US" sz="4400" b="1" dirty="0" err="1">
                <a:solidFill>
                  <a:schemeClr val="tx1">
                    <a:lumMod val="95000"/>
                    <a:lumOff val="5000"/>
                  </a:schemeClr>
                </a:solidFill>
                <a:latin typeface="Times New Roman" pitchFamily="18" charset="0"/>
                <a:sym typeface="Wingdings" pitchFamily="2" charset="2"/>
              </a:rPr>
              <a:t>Bức</a:t>
            </a:r>
            <a:r>
              <a:rPr lang="en-US" sz="4400" b="1" dirty="0">
                <a:solidFill>
                  <a:schemeClr val="tx1">
                    <a:lumMod val="95000"/>
                    <a:lumOff val="5000"/>
                  </a:schemeClr>
                </a:solidFill>
                <a:latin typeface="Times New Roman" pitchFamily="18" charset="0"/>
                <a:sym typeface="Wingdings" pitchFamily="2" charset="2"/>
              </a:rPr>
              <a:t> </a:t>
            </a:r>
            <a:r>
              <a:rPr lang="en-US" sz="4400" b="1" dirty="0" err="1">
                <a:solidFill>
                  <a:schemeClr val="tx1">
                    <a:lumMod val="95000"/>
                    <a:lumOff val="5000"/>
                  </a:schemeClr>
                </a:solidFill>
                <a:latin typeface="Times New Roman" pitchFamily="18" charset="0"/>
                <a:sym typeface="Wingdings" pitchFamily="2" charset="2"/>
              </a:rPr>
              <a:t>tranh</a:t>
            </a:r>
            <a:r>
              <a:rPr lang="en-US" sz="4400" b="1" dirty="0">
                <a:solidFill>
                  <a:schemeClr val="tx1">
                    <a:lumMod val="95000"/>
                    <a:lumOff val="5000"/>
                  </a:schemeClr>
                </a:solidFill>
                <a:latin typeface="Times New Roman" pitchFamily="18" charset="0"/>
                <a:sym typeface="Wingdings" pitchFamily="2" charset="2"/>
              </a:rPr>
              <a:t> </a:t>
            </a:r>
            <a:r>
              <a:rPr lang="en-US" sz="4400" b="1" dirty="0" err="1">
                <a:solidFill>
                  <a:schemeClr val="tx1">
                    <a:lumMod val="95000"/>
                    <a:lumOff val="5000"/>
                  </a:schemeClr>
                </a:solidFill>
                <a:latin typeface="Times New Roman" pitchFamily="18" charset="0"/>
                <a:sym typeface="Wingdings" pitchFamily="2" charset="2"/>
              </a:rPr>
              <a:t>lao</a:t>
            </a:r>
            <a:r>
              <a:rPr lang="en-US" sz="4400" b="1" dirty="0">
                <a:solidFill>
                  <a:schemeClr val="tx1">
                    <a:lumMod val="95000"/>
                    <a:lumOff val="5000"/>
                  </a:schemeClr>
                </a:solidFill>
                <a:latin typeface="Times New Roman" pitchFamily="18" charset="0"/>
                <a:sym typeface="Wingdings" pitchFamily="2" charset="2"/>
              </a:rPr>
              <a:t> </a:t>
            </a:r>
            <a:r>
              <a:rPr lang="en-US" sz="4400" b="1" dirty="0" err="1">
                <a:solidFill>
                  <a:schemeClr val="tx1">
                    <a:lumMod val="95000"/>
                    <a:lumOff val="5000"/>
                  </a:schemeClr>
                </a:solidFill>
                <a:latin typeface="Times New Roman" pitchFamily="18" charset="0"/>
                <a:sym typeface="Wingdings" pitchFamily="2" charset="2"/>
              </a:rPr>
              <a:t>động</a:t>
            </a:r>
            <a:r>
              <a:rPr lang="en-US" sz="4400" b="1" dirty="0">
                <a:solidFill>
                  <a:schemeClr val="tx1">
                    <a:lumMod val="95000"/>
                    <a:lumOff val="5000"/>
                  </a:schemeClr>
                </a:solidFill>
                <a:latin typeface="Times New Roman" pitchFamily="18" charset="0"/>
                <a:sym typeface="Wingdings" pitchFamily="2" charset="2"/>
              </a:rPr>
              <a:t> </a:t>
            </a:r>
            <a:r>
              <a:rPr lang="en-US" sz="4400" b="1" dirty="0" err="1">
                <a:solidFill>
                  <a:schemeClr val="tx1">
                    <a:lumMod val="95000"/>
                    <a:lumOff val="5000"/>
                  </a:schemeClr>
                </a:solidFill>
                <a:latin typeface="Times New Roman" pitchFamily="18" charset="0"/>
                <a:sym typeface="Wingdings" pitchFamily="2" charset="2"/>
              </a:rPr>
              <a:t>náo</a:t>
            </a:r>
            <a:r>
              <a:rPr lang="en-US" sz="4400" b="1" dirty="0">
                <a:solidFill>
                  <a:schemeClr val="tx1">
                    <a:lumMod val="95000"/>
                    <a:lumOff val="5000"/>
                  </a:schemeClr>
                </a:solidFill>
                <a:latin typeface="Times New Roman" pitchFamily="18" charset="0"/>
                <a:sym typeface="Wingdings" pitchFamily="2" charset="2"/>
              </a:rPr>
              <a:t> </a:t>
            </a:r>
            <a:r>
              <a:rPr lang="en-US" sz="4400" b="1" dirty="0" err="1">
                <a:solidFill>
                  <a:schemeClr val="tx1">
                    <a:lumMod val="95000"/>
                    <a:lumOff val="5000"/>
                  </a:schemeClr>
                </a:solidFill>
                <a:latin typeface="Times New Roman" pitchFamily="18" charset="0"/>
                <a:sym typeface="Wingdings" pitchFamily="2" charset="2"/>
              </a:rPr>
              <a:t>nhiệt</a:t>
            </a:r>
            <a:endParaRPr lang="en-US" sz="4400" b="1" dirty="0">
              <a:solidFill>
                <a:schemeClr val="tx1">
                  <a:lumMod val="95000"/>
                  <a:lumOff val="5000"/>
                </a:schemeClr>
              </a:solidFill>
              <a:latin typeface="Times New Roman" pitchFamily="18" charset="0"/>
            </a:endParaRPr>
          </a:p>
        </p:txBody>
      </p:sp>
      <p:sp>
        <p:nvSpPr>
          <p:cNvPr id="26635" name="Text Box 11"/>
          <p:cNvSpPr txBox="1">
            <a:spLocks noChangeArrowheads="1"/>
          </p:cNvSpPr>
          <p:nvPr/>
        </p:nvSpPr>
        <p:spPr bwMode="auto">
          <a:xfrm>
            <a:off x="457200" y="2971800"/>
            <a:ext cx="8305800" cy="2101850"/>
          </a:xfrm>
          <a:prstGeom prst="rect">
            <a:avLst/>
          </a:prstGeom>
          <a:gradFill rotWithShape="1">
            <a:gsLst>
              <a:gs pos="0">
                <a:srgbClr val="FF66FF"/>
              </a:gs>
              <a:gs pos="50000">
                <a:srgbClr val="CCFFCC"/>
              </a:gs>
              <a:gs pos="100000">
                <a:srgbClr val="FF66FF"/>
              </a:gs>
            </a:gsLst>
            <a:lin ang="2700000" scaled="1"/>
          </a:gradFill>
          <a:ln>
            <a:noFill/>
          </a:ln>
          <a:effectLst/>
          <a:scene3d>
            <a:camera prst="legacyObliqueTopRight"/>
            <a:lightRig rig="legacyFlat3" dir="b"/>
          </a:scene3d>
          <a:sp3d extrusionH="430200" prstMaterial="legacyMatte">
            <a:bevelT w="13500" h="13500" prst="angle"/>
            <a:bevelB w="13500" h="13500" prst="angle"/>
            <a:extrusionClr>
              <a:srgbClr val="FF66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just">
              <a:spcBef>
                <a:spcPct val="50000"/>
              </a:spcBef>
            </a:pPr>
            <a:r>
              <a:rPr lang="en-US" sz="4400" b="1">
                <a:solidFill>
                  <a:srgbClr val="0000CC"/>
                </a:solidFill>
                <a:latin typeface="Times New Roman" pitchFamily="18" charset="0"/>
                <a:sym typeface="Wingdings" pitchFamily="2" charset="2"/>
              </a:rPr>
              <a:t>Không khí đánh cá khi thuyền đánh cá từ biển trở về được tái hiện như thế nào?</a:t>
            </a:r>
            <a:endParaRPr lang="en-US" sz="4400" b="1">
              <a:solidFill>
                <a:srgbClr val="0000CC"/>
              </a:solidFill>
              <a:latin typeface="Times New Roman" pitchFamily="18" charset="0"/>
            </a:endParaRPr>
          </a:p>
        </p:txBody>
      </p:sp>
    </p:spTree>
    <p:extLst>
      <p:ext uri="{BB962C8B-B14F-4D97-AF65-F5344CB8AC3E}">
        <p14:creationId xmlns:p14="http://schemas.microsoft.com/office/powerpoint/2010/main" val="159076916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p:cTn id="7" dur="500" fill="hold"/>
                                        <p:tgtEl>
                                          <p:spTgt spid="26630"/>
                                        </p:tgtEl>
                                        <p:attrNameLst>
                                          <p:attrName>ppt_w</p:attrName>
                                        </p:attrNameLst>
                                      </p:cBhvr>
                                      <p:tavLst>
                                        <p:tav tm="0">
                                          <p:val>
                                            <p:fltVal val="0"/>
                                          </p:val>
                                        </p:tav>
                                        <p:tav tm="100000">
                                          <p:val>
                                            <p:strVal val="#ppt_w"/>
                                          </p:val>
                                        </p:tav>
                                      </p:tavLst>
                                    </p:anim>
                                    <p:anim calcmode="lin" valueType="num">
                                      <p:cBhvr>
                                        <p:cTn id="8" dur="500" fill="hold"/>
                                        <p:tgtEl>
                                          <p:spTgt spid="26630"/>
                                        </p:tgtEl>
                                        <p:attrNameLst>
                                          <p:attrName>ppt_h</p:attrName>
                                        </p:attrNameLst>
                                      </p:cBhvr>
                                      <p:tavLst>
                                        <p:tav tm="0">
                                          <p:val>
                                            <p:fltVal val="0"/>
                                          </p:val>
                                        </p:tav>
                                        <p:tav tm="100000">
                                          <p:val>
                                            <p:strVal val="#ppt_h"/>
                                          </p:val>
                                        </p:tav>
                                      </p:tavLst>
                                    </p:anim>
                                    <p:animEffect transition="in" filter="fade">
                                      <p:cBhvr>
                                        <p:cTn id="9" dur="500"/>
                                        <p:tgtEl>
                                          <p:spTgt spid="266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6629"/>
                                        </p:tgtEl>
                                        <p:attrNameLst>
                                          <p:attrName>style.visibility</p:attrName>
                                        </p:attrNameLst>
                                      </p:cBhvr>
                                      <p:to>
                                        <p:strVal val="visible"/>
                                      </p:to>
                                    </p:set>
                                    <p:animEffect transition="in" filter="dissolve">
                                      <p:cBhvr>
                                        <p:cTn id="14" dur="500"/>
                                        <p:tgtEl>
                                          <p:spTgt spid="26629"/>
                                        </p:tgtEl>
                                      </p:cBhvr>
                                    </p:animEffect>
                                  </p:childTnLst>
                                </p:cTn>
                              </p:par>
                            </p:childTnLst>
                          </p:cTn>
                        </p:par>
                        <p:par>
                          <p:cTn id="15" fill="hold" nodeType="afterGroup">
                            <p:stCondLst>
                              <p:cond delay="500"/>
                            </p:stCondLst>
                            <p:childTnLst>
                              <p:par>
                                <p:cTn id="16" presetID="35" presetClass="entr" presetSubtype="0" fill="hold" nodeType="afterEffect">
                                  <p:stCondLst>
                                    <p:cond delay="0"/>
                                  </p:stCondLst>
                                  <p:childTnLst>
                                    <p:set>
                                      <p:cBhvr>
                                        <p:cTn id="17" dur="1" fill="hold">
                                          <p:stCondLst>
                                            <p:cond delay="0"/>
                                          </p:stCondLst>
                                        </p:cTn>
                                        <p:tgtEl>
                                          <p:spTgt spid="26631">
                                            <p:txEl>
                                              <p:pRg st="0" end="0"/>
                                            </p:txEl>
                                          </p:spTgt>
                                        </p:tgtEl>
                                        <p:attrNameLst>
                                          <p:attrName>style.visibility</p:attrName>
                                        </p:attrNameLst>
                                      </p:cBhvr>
                                      <p:to>
                                        <p:strVal val="visible"/>
                                      </p:to>
                                    </p:set>
                                    <p:animEffect transition="in" filter="fade">
                                      <p:cBhvr>
                                        <p:cTn id="18" dur="3000"/>
                                        <p:tgtEl>
                                          <p:spTgt spid="26631">
                                            <p:txEl>
                                              <p:pRg st="0" end="0"/>
                                            </p:txEl>
                                          </p:spTgt>
                                        </p:tgtEl>
                                      </p:cBhvr>
                                    </p:animEffect>
                                    <p:anim calcmode="lin" valueType="num">
                                      <p:cBhvr>
                                        <p:cTn id="19" dur="3000" fill="hold"/>
                                        <p:tgtEl>
                                          <p:spTgt spid="26631">
                                            <p:txEl>
                                              <p:pRg st="0" end="0"/>
                                            </p:txEl>
                                          </p:spTgt>
                                        </p:tgtEl>
                                        <p:attrNameLst>
                                          <p:attrName>style.rotation</p:attrName>
                                        </p:attrNameLst>
                                      </p:cBhvr>
                                      <p:tavLst>
                                        <p:tav tm="0">
                                          <p:val>
                                            <p:fltVal val="720"/>
                                          </p:val>
                                        </p:tav>
                                        <p:tav tm="100000">
                                          <p:val>
                                            <p:fltVal val="0"/>
                                          </p:val>
                                        </p:tav>
                                      </p:tavLst>
                                    </p:anim>
                                    <p:anim calcmode="lin" valueType="num">
                                      <p:cBhvr>
                                        <p:cTn id="20" dur="3000" fill="hold"/>
                                        <p:tgtEl>
                                          <p:spTgt spid="26631">
                                            <p:txEl>
                                              <p:pRg st="0" end="0"/>
                                            </p:txEl>
                                          </p:spTgt>
                                        </p:tgtEl>
                                        <p:attrNameLst>
                                          <p:attrName>ppt_h</p:attrName>
                                        </p:attrNameLst>
                                      </p:cBhvr>
                                      <p:tavLst>
                                        <p:tav tm="0">
                                          <p:val>
                                            <p:fltVal val="0"/>
                                          </p:val>
                                        </p:tav>
                                        <p:tav tm="100000">
                                          <p:val>
                                            <p:strVal val="#ppt_h"/>
                                          </p:val>
                                        </p:tav>
                                      </p:tavLst>
                                    </p:anim>
                                    <p:anim calcmode="lin" valueType="num">
                                      <p:cBhvr>
                                        <p:cTn id="21" dur="3000" fill="hold"/>
                                        <p:tgtEl>
                                          <p:spTgt spid="2663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xit" presetSubtype="0" fill="hold" nodeType="clickEffect">
                                  <p:stCondLst>
                                    <p:cond delay="0"/>
                                  </p:stCondLst>
                                  <p:childTnLst>
                                    <p:anim calcmode="lin" valueType="num">
                                      <p:cBhvr>
                                        <p:cTn id="25" dur="1000"/>
                                        <p:tgtEl>
                                          <p:spTgt spid="26629"/>
                                        </p:tgtEl>
                                        <p:attrNameLst>
                                          <p:attrName>ppt_w</p:attrName>
                                        </p:attrNameLst>
                                      </p:cBhvr>
                                      <p:tavLst>
                                        <p:tav tm="0">
                                          <p:val>
                                            <p:strVal val="ppt_w"/>
                                          </p:val>
                                        </p:tav>
                                        <p:tav tm="100000">
                                          <p:val>
                                            <p:strVal val="ppt_w*0.70"/>
                                          </p:val>
                                        </p:tav>
                                      </p:tavLst>
                                    </p:anim>
                                    <p:anim calcmode="lin" valueType="num">
                                      <p:cBhvr>
                                        <p:cTn id="26" dur="1000"/>
                                        <p:tgtEl>
                                          <p:spTgt spid="26629"/>
                                        </p:tgtEl>
                                        <p:attrNameLst>
                                          <p:attrName>ppt_h</p:attrName>
                                        </p:attrNameLst>
                                      </p:cBhvr>
                                      <p:tavLst>
                                        <p:tav tm="0">
                                          <p:val>
                                            <p:strVal val="ppt_h"/>
                                          </p:val>
                                        </p:tav>
                                        <p:tav tm="100000">
                                          <p:val>
                                            <p:strVal val="ppt_h"/>
                                          </p:val>
                                        </p:tav>
                                      </p:tavLst>
                                    </p:anim>
                                    <p:animEffect transition="out" filter="fade">
                                      <p:cBhvr>
                                        <p:cTn id="27" dur="1000"/>
                                        <p:tgtEl>
                                          <p:spTgt spid="26629"/>
                                        </p:tgtEl>
                                      </p:cBhvr>
                                    </p:animEffect>
                                    <p:set>
                                      <p:cBhvr>
                                        <p:cTn id="28" dur="1" fill="hold">
                                          <p:stCondLst>
                                            <p:cond delay="999"/>
                                          </p:stCondLst>
                                        </p:cTn>
                                        <p:tgtEl>
                                          <p:spTgt spid="26629"/>
                                        </p:tgtEl>
                                        <p:attrNameLst>
                                          <p:attrName>style.visibility</p:attrName>
                                        </p:attrNameLst>
                                      </p:cBhvr>
                                      <p:to>
                                        <p:strVal val="hidden"/>
                                      </p:to>
                                    </p:set>
                                  </p:childTnLst>
                                </p:cTn>
                              </p:par>
                              <p:par>
                                <p:cTn id="29" presetID="55" presetClass="entr" presetSubtype="0" fill="hold" nodeType="withEffect">
                                  <p:stCondLst>
                                    <p:cond delay="0"/>
                                  </p:stCondLst>
                                  <p:childTnLst>
                                    <p:set>
                                      <p:cBhvr>
                                        <p:cTn id="30" dur="1" fill="hold">
                                          <p:stCondLst>
                                            <p:cond delay="0"/>
                                          </p:stCondLst>
                                        </p:cTn>
                                        <p:tgtEl>
                                          <p:spTgt spid="26628"/>
                                        </p:tgtEl>
                                        <p:attrNameLst>
                                          <p:attrName>style.visibility</p:attrName>
                                        </p:attrNameLst>
                                      </p:cBhvr>
                                      <p:to>
                                        <p:strVal val="visible"/>
                                      </p:to>
                                    </p:set>
                                    <p:anim calcmode="lin" valueType="num">
                                      <p:cBhvr>
                                        <p:cTn id="31" dur="1000" fill="hold"/>
                                        <p:tgtEl>
                                          <p:spTgt spid="26628"/>
                                        </p:tgtEl>
                                        <p:attrNameLst>
                                          <p:attrName>ppt_w</p:attrName>
                                        </p:attrNameLst>
                                      </p:cBhvr>
                                      <p:tavLst>
                                        <p:tav tm="0">
                                          <p:val>
                                            <p:strVal val="#ppt_w*0.70"/>
                                          </p:val>
                                        </p:tav>
                                        <p:tav tm="100000">
                                          <p:val>
                                            <p:strVal val="#ppt_w"/>
                                          </p:val>
                                        </p:tav>
                                      </p:tavLst>
                                    </p:anim>
                                    <p:anim calcmode="lin" valueType="num">
                                      <p:cBhvr>
                                        <p:cTn id="32" dur="1000" fill="hold"/>
                                        <p:tgtEl>
                                          <p:spTgt spid="26628"/>
                                        </p:tgtEl>
                                        <p:attrNameLst>
                                          <p:attrName>ppt_h</p:attrName>
                                        </p:attrNameLst>
                                      </p:cBhvr>
                                      <p:tavLst>
                                        <p:tav tm="0">
                                          <p:val>
                                            <p:strVal val="#ppt_h"/>
                                          </p:val>
                                        </p:tav>
                                        <p:tav tm="100000">
                                          <p:val>
                                            <p:strVal val="#ppt_h"/>
                                          </p:val>
                                        </p:tav>
                                      </p:tavLst>
                                    </p:anim>
                                    <p:animEffect transition="in" filter="fade">
                                      <p:cBhvr>
                                        <p:cTn id="33" dur="1000"/>
                                        <p:tgtEl>
                                          <p:spTgt spid="26628"/>
                                        </p:tgtEl>
                                      </p:cBhvr>
                                    </p:animEffect>
                                  </p:childTnLst>
                                </p:cTn>
                              </p:par>
                            </p:childTnLst>
                          </p:cTn>
                        </p:par>
                        <p:par>
                          <p:cTn id="34" fill="hold" nodeType="afterGroup">
                            <p:stCondLst>
                              <p:cond delay="1000"/>
                            </p:stCondLst>
                            <p:childTnLst>
                              <p:par>
                                <p:cTn id="35" presetID="35" presetClass="entr" presetSubtype="0" fill="hold" nodeType="afterEffect">
                                  <p:stCondLst>
                                    <p:cond delay="0"/>
                                  </p:stCondLst>
                                  <p:childTnLst>
                                    <p:set>
                                      <p:cBhvr>
                                        <p:cTn id="36" dur="1" fill="hold">
                                          <p:stCondLst>
                                            <p:cond delay="0"/>
                                          </p:stCondLst>
                                        </p:cTn>
                                        <p:tgtEl>
                                          <p:spTgt spid="26631">
                                            <p:txEl>
                                              <p:pRg st="1" end="1"/>
                                            </p:txEl>
                                          </p:spTgt>
                                        </p:tgtEl>
                                        <p:attrNameLst>
                                          <p:attrName>style.visibility</p:attrName>
                                        </p:attrNameLst>
                                      </p:cBhvr>
                                      <p:to>
                                        <p:strVal val="visible"/>
                                      </p:to>
                                    </p:set>
                                    <p:animEffect transition="in" filter="fade">
                                      <p:cBhvr>
                                        <p:cTn id="37" dur="1000"/>
                                        <p:tgtEl>
                                          <p:spTgt spid="26631">
                                            <p:txEl>
                                              <p:pRg st="1" end="1"/>
                                            </p:txEl>
                                          </p:spTgt>
                                        </p:tgtEl>
                                      </p:cBhvr>
                                    </p:animEffect>
                                    <p:anim calcmode="lin" valueType="num">
                                      <p:cBhvr>
                                        <p:cTn id="38" dur="1000" fill="hold"/>
                                        <p:tgtEl>
                                          <p:spTgt spid="26631">
                                            <p:txEl>
                                              <p:pRg st="1" end="1"/>
                                            </p:txEl>
                                          </p:spTgt>
                                        </p:tgtEl>
                                        <p:attrNameLst>
                                          <p:attrName>style.rotation</p:attrName>
                                        </p:attrNameLst>
                                      </p:cBhvr>
                                      <p:tavLst>
                                        <p:tav tm="0">
                                          <p:val>
                                            <p:fltVal val="720"/>
                                          </p:val>
                                        </p:tav>
                                        <p:tav tm="100000">
                                          <p:val>
                                            <p:fltVal val="0"/>
                                          </p:val>
                                        </p:tav>
                                      </p:tavLst>
                                    </p:anim>
                                    <p:anim calcmode="lin" valueType="num">
                                      <p:cBhvr>
                                        <p:cTn id="39" dur="1000" fill="hold"/>
                                        <p:tgtEl>
                                          <p:spTgt spid="26631">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26631">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xit" presetSubtype="0" fill="hold" nodeType="clickEffect">
                                  <p:stCondLst>
                                    <p:cond delay="0"/>
                                  </p:stCondLst>
                                  <p:childTnLst>
                                    <p:anim calcmode="lin" valueType="num">
                                      <p:cBhvr>
                                        <p:cTn id="44" dur="1000"/>
                                        <p:tgtEl>
                                          <p:spTgt spid="26628"/>
                                        </p:tgtEl>
                                        <p:attrNameLst>
                                          <p:attrName>ppt_x</p:attrName>
                                        </p:attrNameLst>
                                      </p:cBhvr>
                                      <p:tavLst>
                                        <p:tav tm="0">
                                          <p:val>
                                            <p:strVal val="ppt_x"/>
                                          </p:val>
                                        </p:tav>
                                        <p:tav tm="100000">
                                          <p:val>
                                            <p:strVal val="ppt_x-.2"/>
                                          </p:val>
                                        </p:tav>
                                      </p:tavLst>
                                    </p:anim>
                                    <p:anim calcmode="lin" valueType="num">
                                      <p:cBhvr>
                                        <p:cTn id="45" dur="1000"/>
                                        <p:tgtEl>
                                          <p:spTgt spid="26628"/>
                                        </p:tgtEl>
                                        <p:attrNameLst>
                                          <p:attrName>ppt_y</p:attrName>
                                        </p:attrNameLst>
                                      </p:cBhvr>
                                      <p:tavLst>
                                        <p:tav tm="0">
                                          <p:val>
                                            <p:strVal val="ppt_y"/>
                                          </p:val>
                                        </p:tav>
                                        <p:tav tm="100000">
                                          <p:val>
                                            <p:strVal val="ppt_y"/>
                                          </p:val>
                                        </p:tav>
                                      </p:tavLst>
                                    </p:anim>
                                    <p:animEffect transition="out" filter="fade">
                                      <p:cBhvr>
                                        <p:cTn id="46" dur="1000"/>
                                        <p:tgtEl>
                                          <p:spTgt spid="26628"/>
                                        </p:tgtEl>
                                      </p:cBhvr>
                                    </p:animEffect>
                                    <p:set>
                                      <p:cBhvr>
                                        <p:cTn id="47" dur="1" fill="hold">
                                          <p:stCondLst>
                                            <p:cond delay="999"/>
                                          </p:stCondLst>
                                        </p:cTn>
                                        <p:tgtEl>
                                          <p:spTgt spid="26628"/>
                                        </p:tgtEl>
                                        <p:attrNameLst>
                                          <p:attrName>style.visibility</p:attrName>
                                        </p:attrNameLst>
                                      </p:cBhvr>
                                      <p:to>
                                        <p:strVal val="hidden"/>
                                      </p:to>
                                    </p:set>
                                  </p:childTnLst>
                                </p:cTn>
                              </p:par>
                            </p:childTnLst>
                          </p:cTn>
                        </p:par>
                        <p:par>
                          <p:cTn id="48" fill="hold" nodeType="afterGroup">
                            <p:stCondLst>
                              <p:cond delay="1000"/>
                            </p:stCondLst>
                            <p:childTnLst>
                              <p:par>
                                <p:cTn id="49" presetID="55" presetClass="entr" presetSubtype="0" fill="hold" nodeType="afterEffect">
                                  <p:stCondLst>
                                    <p:cond delay="0"/>
                                  </p:stCondLst>
                                  <p:childTnLst>
                                    <p:set>
                                      <p:cBhvr>
                                        <p:cTn id="50" dur="1" fill="hold">
                                          <p:stCondLst>
                                            <p:cond delay="0"/>
                                          </p:stCondLst>
                                        </p:cTn>
                                        <p:tgtEl>
                                          <p:spTgt spid="26627"/>
                                        </p:tgtEl>
                                        <p:attrNameLst>
                                          <p:attrName>style.visibility</p:attrName>
                                        </p:attrNameLst>
                                      </p:cBhvr>
                                      <p:to>
                                        <p:strVal val="visible"/>
                                      </p:to>
                                    </p:set>
                                    <p:anim calcmode="lin" valueType="num">
                                      <p:cBhvr>
                                        <p:cTn id="51" dur="1000" fill="hold"/>
                                        <p:tgtEl>
                                          <p:spTgt spid="26627"/>
                                        </p:tgtEl>
                                        <p:attrNameLst>
                                          <p:attrName>ppt_w</p:attrName>
                                        </p:attrNameLst>
                                      </p:cBhvr>
                                      <p:tavLst>
                                        <p:tav tm="0">
                                          <p:val>
                                            <p:strVal val="#ppt_w*0.70"/>
                                          </p:val>
                                        </p:tav>
                                        <p:tav tm="100000">
                                          <p:val>
                                            <p:strVal val="#ppt_w"/>
                                          </p:val>
                                        </p:tav>
                                      </p:tavLst>
                                    </p:anim>
                                    <p:anim calcmode="lin" valueType="num">
                                      <p:cBhvr>
                                        <p:cTn id="52" dur="1000" fill="hold"/>
                                        <p:tgtEl>
                                          <p:spTgt spid="26627"/>
                                        </p:tgtEl>
                                        <p:attrNameLst>
                                          <p:attrName>ppt_h</p:attrName>
                                        </p:attrNameLst>
                                      </p:cBhvr>
                                      <p:tavLst>
                                        <p:tav tm="0">
                                          <p:val>
                                            <p:strVal val="#ppt_h"/>
                                          </p:val>
                                        </p:tav>
                                        <p:tav tm="100000">
                                          <p:val>
                                            <p:strVal val="#ppt_h"/>
                                          </p:val>
                                        </p:tav>
                                      </p:tavLst>
                                    </p:anim>
                                    <p:animEffect transition="in" filter="fade">
                                      <p:cBhvr>
                                        <p:cTn id="53" dur="1000"/>
                                        <p:tgtEl>
                                          <p:spTgt spid="26627"/>
                                        </p:tgtEl>
                                      </p:cBhvr>
                                    </p:animEffect>
                                  </p:childTnLst>
                                </p:cTn>
                              </p:par>
                              <p:par>
                                <p:cTn id="54" presetID="55" presetClass="entr" presetSubtype="0" fill="hold" nodeType="withEffect">
                                  <p:stCondLst>
                                    <p:cond delay="0"/>
                                  </p:stCondLst>
                                  <p:childTnLst>
                                    <p:set>
                                      <p:cBhvr>
                                        <p:cTn id="55" dur="1" fill="hold">
                                          <p:stCondLst>
                                            <p:cond delay="0"/>
                                          </p:stCondLst>
                                        </p:cTn>
                                        <p:tgtEl>
                                          <p:spTgt spid="26626"/>
                                        </p:tgtEl>
                                        <p:attrNameLst>
                                          <p:attrName>style.visibility</p:attrName>
                                        </p:attrNameLst>
                                      </p:cBhvr>
                                      <p:to>
                                        <p:strVal val="visible"/>
                                      </p:to>
                                    </p:set>
                                    <p:anim calcmode="lin" valueType="num">
                                      <p:cBhvr>
                                        <p:cTn id="56" dur="1000" fill="hold"/>
                                        <p:tgtEl>
                                          <p:spTgt spid="26626"/>
                                        </p:tgtEl>
                                        <p:attrNameLst>
                                          <p:attrName>ppt_w</p:attrName>
                                        </p:attrNameLst>
                                      </p:cBhvr>
                                      <p:tavLst>
                                        <p:tav tm="0">
                                          <p:val>
                                            <p:strVal val="#ppt_w*0.70"/>
                                          </p:val>
                                        </p:tav>
                                        <p:tav tm="100000">
                                          <p:val>
                                            <p:strVal val="#ppt_w"/>
                                          </p:val>
                                        </p:tav>
                                      </p:tavLst>
                                    </p:anim>
                                    <p:anim calcmode="lin" valueType="num">
                                      <p:cBhvr>
                                        <p:cTn id="57" dur="1000" fill="hold"/>
                                        <p:tgtEl>
                                          <p:spTgt spid="26626"/>
                                        </p:tgtEl>
                                        <p:attrNameLst>
                                          <p:attrName>ppt_h</p:attrName>
                                        </p:attrNameLst>
                                      </p:cBhvr>
                                      <p:tavLst>
                                        <p:tav tm="0">
                                          <p:val>
                                            <p:strVal val="#ppt_h"/>
                                          </p:val>
                                        </p:tav>
                                        <p:tav tm="100000">
                                          <p:val>
                                            <p:strVal val="#ppt_h"/>
                                          </p:val>
                                        </p:tav>
                                      </p:tavLst>
                                    </p:anim>
                                    <p:animEffect transition="in" filter="fade">
                                      <p:cBhvr>
                                        <p:cTn id="58" dur="1000"/>
                                        <p:tgtEl>
                                          <p:spTgt spid="2662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632">
                                            <p:txEl>
                                              <p:pRg st="0" end="0"/>
                                            </p:txEl>
                                          </p:spTgt>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par>
                                <p:cTn id="63" presetID="1" presetClass="entr" presetSubtype="0" fill="hold" grpId="0" nodeType="withEffect">
                                  <p:stCondLst>
                                    <p:cond delay="0"/>
                                  </p:stCondLst>
                                  <p:childTnLst>
                                    <p:set>
                                      <p:cBhvr>
                                        <p:cTn id="64" dur="1" fill="hold">
                                          <p:stCondLst>
                                            <p:cond delay="0"/>
                                          </p:stCondLst>
                                        </p:cTn>
                                        <p:tgtEl>
                                          <p:spTgt spid="26633">
                                            <p:txEl>
                                              <p:pRg st="0" end="0"/>
                                            </p:txEl>
                                          </p:spTgt>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38" presetClass="entr" presetSubtype="0" accel="50000" fill="hold" grpId="0" nodeType="clickEffect">
                                  <p:stCondLst>
                                    <p:cond delay="0"/>
                                  </p:stCondLst>
                                  <p:iterate type="wd">
                                    <p:tmPct val="50000"/>
                                  </p:iterate>
                                  <p:childTnLst>
                                    <p:set>
                                      <p:cBhvr>
                                        <p:cTn id="68" dur="1" fill="hold">
                                          <p:stCondLst>
                                            <p:cond delay="0"/>
                                          </p:stCondLst>
                                        </p:cTn>
                                        <p:tgtEl>
                                          <p:spTgt spid="26635"/>
                                        </p:tgtEl>
                                        <p:attrNameLst>
                                          <p:attrName>style.visibility</p:attrName>
                                        </p:attrNameLst>
                                      </p:cBhvr>
                                      <p:to>
                                        <p:strVal val="visible"/>
                                      </p:to>
                                    </p:set>
                                    <p:set>
                                      <p:cBhvr>
                                        <p:cTn id="69" dur="228" fill="hold">
                                          <p:stCondLst>
                                            <p:cond delay="0"/>
                                          </p:stCondLst>
                                        </p:cTn>
                                        <p:tgtEl>
                                          <p:spTgt spid="26635"/>
                                        </p:tgtEl>
                                        <p:attrNameLst>
                                          <p:attrName>style.rotation</p:attrName>
                                        </p:attrNameLst>
                                      </p:cBhvr>
                                      <p:to>
                                        <p:strVal val="-45.0"/>
                                      </p:to>
                                    </p:set>
                                    <p:anim calcmode="lin" valueType="num">
                                      <p:cBhvr>
                                        <p:cTn id="70" dur="228" fill="hold">
                                          <p:stCondLst>
                                            <p:cond delay="228"/>
                                          </p:stCondLst>
                                        </p:cTn>
                                        <p:tgtEl>
                                          <p:spTgt spid="26635"/>
                                        </p:tgtEl>
                                        <p:attrNameLst>
                                          <p:attrName>style.rotation</p:attrName>
                                        </p:attrNameLst>
                                      </p:cBhvr>
                                      <p:tavLst>
                                        <p:tav tm="0">
                                          <p:val>
                                            <p:fltVal val="-45"/>
                                          </p:val>
                                        </p:tav>
                                        <p:tav tm="69900">
                                          <p:val>
                                            <p:fltVal val="45"/>
                                          </p:val>
                                        </p:tav>
                                        <p:tav tm="100000">
                                          <p:val>
                                            <p:fltVal val="0"/>
                                          </p:val>
                                        </p:tav>
                                      </p:tavLst>
                                    </p:anim>
                                    <p:anim calcmode="lin" valueType="num">
                                      <p:cBhvr>
                                        <p:cTn id="71" dur="228" fill="hold">
                                          <p:stCondLst>
                                            <p:cond delay="0"/>
                                          </p:stCondLst>
                                        </p:cTn>
                                        <p:tgtEl>
                                          <p:spTgt spid="26635"/>
                                        </p:tgtEl>
                                        <p:attrNameLst>
                                          <p:attrName>ppt_y</p:attrName>
                                        </p:attrNameLst>
                                      </p:cBhvr>
                                      <p:tavLst>
                                        <p:tav tm="0">
                                          <p:val>
                                            <p:strVal val="#ppt_y-1"/>
                                          </p:val>
                                        </p:tav>
                                        <p:tav tm="100000">
                                          <p:val>
                                            <p:strVal val="#ppt_y-(0.354*#ppt_w-0.172*#ppt_h)"/>
                                          </p:val>
                                        </p:tav>
                                      </p:tavLst>
                                    </p:anim>
                                    <p:anim calcmode="lin" valueType="num">
                                      <p:cBhvr>
                                        <p:cTn id="72" dur="78" decel="50000" autoRev="1" fill="hold">
                                          <p:stCondLst>
                                            <p:cond delay="228"/>
                                          </p:stCondLst>
                                        </p:cTn>
                                        <p:tgtEl>
                                          <p:spTgt spid="26635"/>
                                        </p:tgtEl>
                                        <p:attrNameLst>
                                          <p:attrName>ppt_y</p:attrName>
                                        </p:attrNameLst>
                                      </p:cBhvr>
                                      <p:tavLst>
                                        <p:tav tm="0">
                                          <p:val>
                                            <p:strVal val="#ppt_y-(0.354*#ppt_w-0.172*#ppt_h)"/>
                                          </p:val>
                                        </p:tav>
                                        <p:tav tm="100000">
                                          <p:val>
                                            <p:strVal val="#ppt_y-(0.354*#ppt_w-0.172*#ppt_h)-#ppt_h/2"/>
                                          </p:val>
                                        </p:tav>
                                      </p:tavLst>
                                    </p:anim>
                                    <p:anim calcmode="lin" valueType="num">
                                      <p:cBhvr>
                                        <p:cTn id="73" dur="68" fill="hold">
                                          <p:stCondLst>
                                            <p:cond delay="432"/>
                                          </p:stCondLst>
                                        </p:cTn>
                                        <p:tgtEl>
                                          <p:spTgt spid="26635"/>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type.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50" presetClass="entr" presetSubtype="0" decel="100000" fill="hold" grpId="0" nodeType="clickEffect">
                                  <p:stCondLst>
                                    <p:cond delay="0"/>
                                  </p:stCondLst>
                                  <p:iterate type="lt">
                                    <p:tmPct val="0"/>
                                  </p:iterate>
                                  <p:childTnLst>
                                    <p:set>
                                      <p:cBhvr>
                                        <p:cTn id="77" dur="1" fill="hold">
                                          <p:stCondLst>
                                            <p:cond delay="0"/>
                                          </p:stCondLst>
                                        </p:cTn>
                                        <p:tgtEl>
                                          <p:spTgt spid="26634"/>
                                        </p:tgtEl>
                                        <p:attrNameLst>
                                          <p:attrName>style.visibility</p:attrName>
                                        </p:attrNameLst>
                                      </p:cBhvr>
                                      <p:to>
                                        <p:strVal val="visible"/>
                                      </p:to>
                                    </p:set>
                                    <p:anim calcmode="lin" valueType="num">
                                      <p:cBhvr>
                                        <p:cTn id="78" dur="1000" fill="hold"/>
                                        <p:tgtEl>
                                          <p:spTgt spid="26634"/>
                                        </p:tgtEl>
                                        <p:attrNameLst>
                                          <p:attrName>ppt_w</p:attrName>
                                        </p:attrNameLst>
                                      </p:cBhvr>
                                      <p:tavLst>
                                        <p:tav tm="0">
                                          <p:val>
                                            <p:strVal val="#ppt_w+.3"/>
                                          </p:val>
                                        </p:tav>
                                        <p:tav tm="100000">
                                          <p:val>
                                            <p:strVal val="#ppt_w"/>
                                          </p:val>
                                        </p:tav>
                                      </p:tavLst>
                                    </p:anim>
                                    <p:anim calcmode="lin" valueType="num">
                                      <p:cBhvr>
                                        <p:cTn id="79" dur="1000" fill="hold"/>
                                        <p:tgtEl>
                                          <p:spTgt spid="26634"/>
                                        </p:tgtEl>
                                        <p:attrNameLst>
                                          <p:attrName>ppt_h</p:attrName>
                                        </p:attrNameLst>
                                      </p:cBhvr>
                                      <p:tavLst>
                                        <p:tav tm="0">
                                          <p:val>
                                            <p:strVal val="#ppt_h"/>
                                          </p:val>
                                        </p:tav>
                                        <p:tav tm="100000">
                                          <p:val>
                                            <p:strVal val="#ppt_h"/>
                                          </p:val>
                                        </p:tav>
                                      </p:tavLst>
                                    </p:anim>
                                    <p:animEffect transition="in" filter="fade">
                                      <p:cBhvr>
                                        <p:cTn id="80" dur="1000"/>
                                        <p:tgtEl>
                                          <p:spTgt spid="26634"/>
                                        </p:tgtEl>
                                      </p:cBhvr>
                                    </p:animEffect>
                                  </p:childTnLst>
                                </p:cTn>
                              </p:par>
                            </p:childTnLst>
                          </p:cTn>
                        </p:par>
                        <p:par>
                          <p:cTn id="81" fill="hold" nodeType="afterGroup">
                            <p:stCondLst>
                              <p:cond delay="1000"/>
                            </p:stCondLst>
                            <p:childTnLst>
                              <p:par>
                                <p:cTn id="82" presetID="22" presetClass="emph" presetSubtype="0" repeatCount="indefinite" fill="hold" grpId="1" nodeType="afterEffect">
                                  <p:stCondLst>
                                    <p:cond delay="0"/>
                                  </p:stCondLst>
                                  <p:childTnLst>
                                    <p:animClr clrSpc="hsl" dir="cw">
                                      <p:cBhvr override="childStyle">
                                        <p:cTn id="83" dur="500" fill="hold"/>
                                        <p:tgtEl>
                                          <p:spTgt spid="26632">
                                            <p:txEl>
                                              <p:pRg st="0" end="0"/>
                                            </p:txEl>
                                          </p:spTgt>
                                        </p:tgtEl>
                                        <p:attrNameLst>
                                          <p:attrName>style.color</p:attrName>
                                        </p:attrNameLst>
                                      </p:cBhvr>
                                      <p:by>
                                        <p:hsl h="-7200000" s="0" l="0"/>
                                      </p:by>
                                    </p:animClr>
                                    <p:animClr clrSpc="hsl" dir="cw">
                                      <p:cBhvr>
                                        <p:cTn id="84" dur="500" fill="hold"/>
                                        <p:tgtEl>
                                          <p:spTgt spid="26632">
                                            <p:txEl>
                                              <p:pRg st="0" end="0"/>
                                            </p:txEl>
                                          </p:spTgt>
                                        </p:tgtEl>
                                        <p:attrNameLst>
                                          <p:attrName>fillcolor</p:attrName>
                                        </p:attrNameLst>
                                      </p:cBhvr>
                                      <p:by>
                                        <p:hsl h="-7200000" s="0" l="0"/>
                                      </p:by>
                                    </p:animClr>
                                    <p:animClr clrSpc="hsl" dir="cw">
                                      <p:cBhvr>
                                        <p:cTn id="85" dur="500" fill="hold"/>
                                        <p:tgtEl>
                                          <p:spTgt spid="26632">
                                            <p:txEl>
                                              <p:pRg st="0" end="0"/>
                                            </p:txEl>
                                          </p:spTgt>
                                        </p:tgtEl>
                                        <p:attrNameLst>
                                          <p:attrName>stroke.color</p:attrName>
                                        </p:attrNameLst>
                                      </p:cBhvr>
                                      <p:by>
                                        <p:hsl h="-7200000" s="0" l="0"/>
                                      </p:by>
                                    </p:animClr>
                                    <p:set>
                                      <p:cBhvr>
                                        <p:cTn id="86" dur="500" fill="hold"/>
                                        <p:tgtEl>
                                          <p:spTgt spid="26632">
                                            <p:txEl>
                                              <p:pRg st="0" end="0"/>
                                            </p:txEl>
                                          </p:spTgt>
                                        </p:tgtEl>
                                        <p:attrNameLst>
                                          <p:attrName>fill.type</p:attrName>
                                        </p:attrNameLst>
                                      </p:cBhvr>
                                      <p:to>
                                        <p:strVal val="solid"/>
                                      </p:to>
                                    </p:set>
                                  </p:childTnLst>
                                </p:cTn>
                              </p:par>
                              <p:par>
                                <p:cTn id="87" presetID="22" presetClass="emph" presetSubtype="0" repeatCount="indefinite" fill="hold" grpId="1" nodeType="withEffect">
                                  <p:stCondLst>
                                    <p:cond delay="0"/>
                                  </p:stCondLst>
                                  <p:childTnLst>
                                    <p:animClr clrSpc="hsl" dir="cw">
                                      <p:cBhvr override="childStyle">
                                        <p:cTn id="88" dur="500" fill="hold"/>
                                        <p:tgtEl>
                                          <p:spTgt spid="26633">
                                            <p:txEl>
                                              <p:pRg st="0" end="0"/>
                                            </p:txEl>
                                          </p:spTgt>
                                        </p:tgtEl>
                                        <p:attrNameLst>
                                          <p:attrName>style.color</p:attrName>
                                        </p:attrNameLst>
                                      </p:cBhvr>
                                      <p:by>
                                        <p:hsl h="-7200000" s="0" l="0"/>
                                      </p:by>
                                    </p:animClr>
                                    <p:animClr clrSpc="hsl" dir="cw">
                                      <p:cBhvr>
                                        <p:cTn id="89" dur="500" fill="hold"/>
                                        <p:tgtEl>
                                          <p:spTgt spid="26633">
                                            <p:txEl>
                                              <p:pRg st="0" end="0"/>
                                            </p:txEl>
                                          </p:spTgt>
                                        </p:tgtEl>
                                        <p:attrNameLst>
                                          <p:attrName>fillcolor</p:attrName>
                                        </p:attrNameLst>
                                      </p:cBhvr>
                                      <p:by>
                                        <p:hsl h="-7200000" s="0" l="0"/>
                                      </p:by>
                                    </p:animClr>
                                    <p:animClr clrSpc="hsl" dir="cw">
                                      <p:cBhvr>
                                        <p:cTn id="90" dur="500" fill="hold"/>
                                        <p:tgtEl>
                                          <p:spTgt spid="26633">
                                            <p:txEl>
                                              <p:pRg st="0" end="0"/>
                                            </p:txEl>
                                          </p:spTgt>
                                        </p:tgtEl>
                                        <p:attrNameLst>
                                          <p:attrName>stroke.color</p:attrName>
                                        </p:attrNameLst>
                                      </p:cBhvr>
                                      <p:by>
                                        <p:hsl h="-7200000" s="0" l="0"/>
                                      </p:by>
                                    </p:animClr>
                                    <p:set>
                                      <p:cBhvr>
                                        <p:cTn id="91" dur="500" fill="hold"/>
                                        <p:tgtEl>
                                          <p:spTgt spid="2663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2" grpId="0" build="allAtOnce"/>
      <p:bldP spid="26632" grpId="1" build="allAtOnce"/>
      <p:bldP spid="26633" grpId="0" build="allAtOnce"/>
      <p:bldP spid="26633" grpId="1" build="allAtOnce"/>
      <p:bldP spid="26634" grpId="0" animBg="1"/>
      <p:bldP spid="266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0"/>
            <a:ext cx="9144000" cy="6858000"/>
          </a:xfrm>
          <a:noFill/>
          <a:ln/>
        </p:spPr>
      </p:pic>
      <p:pic>
        <p:nvPicPr>
          <p:cNvPr id="27651" name="Picture 3" descr="ve ben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2" name="Rectangle 4"/>
          <p:cNvSpPr>
            <a:spLocks noChangeArrowheads="1"/>
          </p:cNvSpPr>
          <p:nvPr/>
        </p:nvSpPr>
        <p:spPr bwMode="auto">
          <a:xfrm>
            <a:off x="685800" y="990600"/>
            <a:ext cx="7924800" cy="2289175"/>
          </a:xfrm>
          <a:prstGeom prst="rect">
            <a:avLst/>
          </a:prstGeom>
          <a:gradFill rotWithShape="1">
            <a:gsLst>
              <a:gs pos="0">
                <a:srgbClr val="251BA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i="1">
                <a:solidFill>
                  <a:srgbClr val="FFFF00"/>
                </a:solidFill>
                <a:latin typeface="Times New Roman" pitchFamily="18" charset="0"/>
                <a:sym typeface="Wingdings" pitchFamily="2" charset="2"/>
              </a:rPr>
              <a:t>Dân chài lưới làn da ngăm rám nắng,</a:t>
            </a:r>
          </a:p>
          <a:p>
            <a:r>
              <a:rPr lang="en-US" sz="3600" i="1">
                <a:solidFill>
                  <a:srgbClr val="FFFF00"/>
                </a:solidFill>
                <a:latin typeface="Times New Roman" pitchFamily="18" charset="0"/>
                <a:sym typeface="Wingdings" pitchFamily="2" charset="2"/>
              </a:rPr>
              <a:t>Cả thân hình nồng thở vị xa xăm.</a:t>
            </a:r>
          </a:p>
          <a:p>
            <a:r>
              <a:rPr lang="en-US" sz="3600" i="1">
                <a:solidFill>
                  <a:srgbClr val="FFFF00"/>
                </a:solidFill>
                <a:latin typeface="Times New Roman" pitchFamily="18" charset="0"/>
                <a:sym typeface="Wingdings" pitchFamily="2" charset="2"/>
              </a:rPr>
              <a:t>Chiếc thuyền im bến mỏi trở về nằm</a:t>
            </a:r>
          </a:p>
          <a:p>
            <a:r>
              <a:rPr lang="en-US" sz="3600" i="1">
                <a:solidFill>
                  <a:srgbClr val="FFFF00"/>
                </a:solidFill>
                <a:latin typeface="Times New Roman" pitchFamily="18" charset="0"/>
                <a:sym typeface="Wingdings" pitchFamily="2" charset="2"/>
              </a:rPr>
              <a:t>Nghe chất muối thấm dần trong thớ vỏ.</a:t>
            </a:r>
          </a:p>
        </p:txBody>
      </p:sp>
      <p:sp>
        <p:nvSpPr>
          <p:cNvPr id="27653" name="Text Box 5"/>
          <p:cNvSpPr txBox="1">
            <a:spLocks noChangeArrowheads="1"/>
          </p:cNvSpPr>
          <p:nvPr/>
        </p:nvSpPr>
        <p:spPr bwMode="auto">
          <a:xfrm>
            <a:off x="76200" y="60325"/>
            <a:ext cx="63246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000" b="1" u="sng" dirty="0" smtClean="0">
                <a:solidFill>
                  <a:srgbClr val="FF3300"/>
                </a:solidFill>
                <a:latin typeface="Times New Roman" pitchFamily="18" charset="0"/>
              </a:rPr>
              <a:t>3</a:t>
            </a:r>
            <a:r>
              <a:rPr lang="en-US" sz="4000" b="1" u="sng" dirty="0">
                <a:solidFill>
                  <a:srgbClr val="FF3300"/>
                </a:solidFill>
                <a:latin typeface="Times New Roman" pitchFamily="18" charset="0"/>
              </a:rPr>
              <a:t>. </a:t>
            </a:r>
            <a:r>
              <a:rPr lang="en-US" sz="4000" b="1" u="sng" dirty="0" err="1">
                <a:solidFill>
                  <a:srgbClr val="FF3300"/>
                </a:solidFill>
                <a:latin typeface="Times New Roman" pitchFamily="18" charset="0"/>
              </a:rPr>
              <a:t>Cảnh</a:t>
            </a:r>
            <a:r>
              <a:rPr lang="en-US" sz="4000" b="1" u="sng" dirty="0">
                <a:solidFill>
                  <a:srgbClr val="FF3300"/>
                </a:solidFill>
                <a:latin typeface="Times New Roman" pitchFamily="18" charset="0"/>
              </a:rPr>
              <a:t> </a:t>
            </a:r>
            <a:r>
              <a:rPr lang="en-US" sz="4000" b="1" u="sng" dirty="0" err="1">
                <a:solidFill>
                  <a:srgbClr val="FF3300"/>
                </a:solidFill>
                <a:latin typeface="Times New Roman" pitchFamily="18" charset="0"/>
              </a:rPr>
              <a:t>thuyền</a:t>
            </a:r>
            <a:r>
              <a:rPr lang="en-US" sz="4000" b="1" u="sng" dirty="0">
                <a:solidFill>
                  <a:srgbClr val="FF3300"/>
                </a:solidFill>
                <a:latin typeface="Times New Roman" pitchFamily="18" charset="0"/>
              </a:rPr>
              <a:t> </a:t>
            </a:r>
            <a:r>
              <a:rPr lang="en-US" sz="4000" b="1" u="sng" dirty="0" err="1">
                <a:solidFill>
                  <a:srgbClr val="FF3300"/>
                </a:solidFill>
                <a:latin typeface="Times New Roman" pitchFamily="18" charset="0"/>
              </a:rPr>
              <a:t>cá</a:t>
            </a:r>
            <a:r>
              <a:rPr lang="en-US" sz="4000" b="1" u="sng" dirty="0">
                <a:solidFill>
                  <a:srgbClr val="FF3300"/>
                </a:solidFill>
                <a:latin typeface="Times New Roman" pitchFamily="18" charset="0"/>
              </a:rPr>
              <a:t> </a:t>
            </a:r>
            <a:r>
              <a:rPr lang="en-US" sz="4000" b="1" u="sng" dirty="0" err="1">
                <a:solidFill>
                  <a:srgbClr val="FF3300"/>
                </a:solidFill>
                <a:latin typeface="Times New Roman" pitchFamily="18" charset="0"/>
              </a:rPr>
              <a:t>về</a:t>
            </a:r>
            <a:r>
              <a:rPr lang="en-US" sz="4000" b="1" u="sng" dirty="0">
                <a:solidFill>
                  <a:srgbClr val="FF3300"/>
                </a:solidFill>
                <a:latin typeface="Times New Roman" pitchFamily="18" charset="0"/>
              </a:rPr>
              <a:t> </a:t>
            </a:r>
            <a:r>
              <a:rPr lang="en-US" sz="4000" b="1" u="sng" dirty="0" err="1">
                <a:solidFill>
                  <a:srgbClr val="FF3300"/>
                </a:solidFill>
                <a:latin typeface="Times New Roman" pitchFamily="18" charset="0"/>
              </a:rPr>
              <a:t>bến</a:t>
            </a:r>
            <a:r>
              <a:rPr lang="en-US" sz="4000" b="1" u="sng" dirty="0">
                <a:solidFill>
                  <a:srgbClr val="FF3300"/>
                </a:solidFill>
                <a:latin typeface="Times New Roman" pitchFamily="18" charset="0"/>
              </a:rPr>
              <a:t>.</a:t>
            </a:r>
          </a:p>
        </p:txBody>
      </p:sp>
      <p:sp>
        <p:nvSpPr>
          <p:cNvPr id="27654" name="Rectangle 6"/>
          <p:cNvSpPr>
            <a:spLocks noChangeArrowheads="1"/>
          </p:cNvSpPr>
          <p:nvPr/>
        </p:nvSpPr>
        <p:spPr bwMode="auto">
          <a:xfrm>
            <a:off x="4051300" y="9906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FFCC"/>
                  </a:outerShdw>
                </a:effectLst>
              </a14:hiddenEffects>
            </a:ext>
          </a:extLst>
        </p:spPr>
        <p:txBody>
          <a:bodyPr>
            <a:spAutoFit/>
          </a:bodyPr>
          <a:lstStyle/>
          <a:p>
            <a:r>
              <a:rPr lang="en-US" sz="3600" i="1">
                <a:solidFill>
                  <a:srgbClr val="FF66FF"/>
                </a:solidFill>
                <a:latin typeface="Times New Roman" pitchFamily="18" charset="0"/>
                <a:sym typeface="Wingdings" pitchFamily="2" charset="2"/>
              </a:rPr>
              <a:t>da ngăm rám nắng</a:t>
            </a:r>
          </a:p>
        </p:txBody>
      </p:sp>
      <p:sp>
        <p:nvSpPr>
          <p:cNvPr id="27655" name="Rectangle 7"/>
          <p:cNvSpPr>
            <a:spLocks noChangeArrowheads="1"/>
          </p:cNvSpPr>
          <p:nvPr/>
        </p:nvSpPr>
        <p:spPr bwMode="auto">
          <a:xfrm>
            <a:off x="3187700" y="154305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FFCC"/>
                  </a:outerShdw>
                </a:effectLst>
              </a14:hiddenEffects>
            </a:ext>
          </a:extLst>
        </p:spPr>
        <p:txBody>
          <a:bodyPr>
            <a:spAutoFit/>
          </a:bodyPr>
          <a:lstStyle/>
          <a:p>
            <a:r>
              <a:rPr lang="en-US" sz="3600" i="1">
                <a:solidFill>
                  <a:srgbClr val="FF66FF"/>
                </a:solidFill>
                <a:latin typeface="Times New Roman" pitchFamily="18" charset="0"/>
                <a:sym typeface="Wingdings" pitchFamily="2" charset="2"/>
              </a:rPr>
              <a:t>nồng thở vị xa xăm.</a:t>
            </a:r>
          </a:p>
        </p:txBody>
      </p:sp>
      <p:sp>
        <p:nvSpPr>
          <p:cNvPr id="27656" name="Rectangle 8"/>
          <p:cNvSpPr>
            <a:spLocks noChangeArrowheads="1"/>
          </p:cNvSpPr>
          <p:nvPr/>
        </p:nvSpPr>
        <p:spPr bwMode="auto">
          <a:xfrm>
            <a:off x="3194050" y="20828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FFCC"/>
                  </a:outerShdw>
                </a:effectLst>
              </a14:hiddenEffects>
            </a:ext>
          </a:extLst>
        </p:spPr>
        <p:txBody>
          <a:bodyPr>
            <a:spAutoFit/>
          </a:bodyPr>
          <a:lstStyle/>
          <a:p>
            <a:r>
              <a:rPr lang="en-US" sz="3600" i="1">
                <a:solidFill>
                  <a:srgbClr val="FF66FF"/>
                </a:solidFill>
                <a:latin typeface="Times New Roman" pitchFamily="18" charset="0"/>
                <a:sym typeface="Wingdings" pitchFamily="2" charset="2"/>
              </a:rPr>
              <a:t>im</a:t>
            </a:r>
          </a:p>
        </p:txBody>
      </p:sp>
      <p:sp>
        <p:nvSpPr>
          <p:cNvPr id="27657" name="Rectangle 9"/>
          <p:cNvSpPr>
            <a:spLocks noChangeArrowheads="1"/>
          </p:cNvSpPr>
          <p:nvPr/>
        </p:nvSpPr>
        <p:spPr bwMode="auto">
          <a:xfrm>
            <a:off x="4540250" y="208915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FFCC"/>
                  </a:outerShdw>
                </a:effectLst>
              </a14:hiddenEffects>
            </a:ext>
          </a:extLst>
        </p:spPr>
        <p:txBody>
          <a:bodyPr>
            <a:spAutoFit/>
          </a:bodyPr>
          <a:lstStyle/>
          <a:p>
            <a:r>
              <a:rPr lang="en-US" sz="3600" i="1">
                <a:solidFill>
                  <a:srgbClr val="FF66FF"/>
                </a:solidFill>
                <a:latin typeface="Times New Roman" pitchFamily="18" charset="0"/>
                <a:sym typeface="Wingdings" pitchFamily="2" charset="2"/>
              </a:rPr>
              <a:t>mỏi</a:t>
            </a:r>
          </a:p>
        </p:txBody>
      </p:sp>
      <p:sp>
        <p:nvSpPr>
          <p:cNvPr id="27658" name="Rectangle 10"/>
          <p:cNvSpPr>
            <a:spLocks noChangeArrowheads="1"/>
          </p:cNvSpPr>
          <p:nvPr/>
        </p:nvSpPr>
        <p:spPr bwMode="auto">
          <a:xfrm>
            <a:off x="6527800" y="2079625"/>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FFCC"/>
                  </a:outerShdw>
                </a:effectLst>
              </a14:hiddenEffects>
            </a:ext>
          </a:extLst>
        </p:spPr>
        <p:txBody>
          <a:bodyPr>
            <a:spAutoFit/>
          </a:bodyPr>
          <a:lstStyle/>
          <a:p>
            <a:r>
              <a:rPr lang="en-US" sz="3600" i="1">
                <a:solidFill>
                  <a:srgbClr val="FF66FF"/>
                </a:solidFill>
                <a:latin typeface="Times New Roman" pitchFamily="18" charset="0"/>
                <a:sym typeface="Wingdings" pitchFamily="2" charset="2"/>
              </a:rPr>
              <a:t>nằm</a:t>
            </a:r>
          </a:p>
        </p:txBody>
      </p:sp>
      <p:sp>
        <p:nvSpPr>
          <p:cNvPr id="27659" name="Rectangle 11"/>
          <p:cNvSpPr>
            <a:spLocks noChangeArrowheads="1"/>
          </p:cNvSpPr>
          <p:nvPr/>
        </p:nvSpPr>
        <p:spPr bwMode="auto">
          <a:xfrm>
            <a:off x="677863" y="264795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FFCC"/>
                  </a:outerShdw>
                </a:effectLst>
              </a14:hiddenEffects>
            </a:ext>
          </a:extLst>
        </p:spPr>
        <p:txBody>
          <a:bodyPr>
            <a:spAutoFit/>
          </a:bodyPr>
          <a:lstStyle/>
          <a:p>
            <a:r>
              <a:rPr lang="en-US" sz="3600" i="1">
                <a:solidFill>
                  <a:srgbClr val="FF66FF"/>
                </a:solidFill>
                <a:latin typeface="Times New Roman" pitchFamily="18" charset="0"/>
                <a:sym typeface="Wingdings" pitchFamily="2" charset="2"/>
              </a:rPr>
              <a:t>Nghe</a:t>
            </a:r>
          </a:p>
        </p:txBody>
      </p:sp>
      <p:sp>
        <p:nvSpPr>
          <p:cNvPr id="27660" name="Text Box 12"/>
          <p:cNvSpPr txBox="1">
            <a:spLocks noChangeArrowheads="1"/>
          </p:cNvSpPr>
          <p:nvPr/>
        </p:nvSpPr>
        <p:spPr bwMode="auto">
          <a:xfrm>
            <a:off x="457200" y="3200400"/>
            <a:ext cx="8153400" cy="946150"/>
          </a:xfrm>
          <a:prstGeom prst="rect">
            <a:avLst/>
          </a:prstGeom>
          <a:gradFill rotWithShape="1">
            <a:gsLst>
              <a:gs pos="0">
                <a:srgbClr val="FF8200"/>
              </a:gs>
              <a:gs pos="10001">
                <a:srgbClr val="FF0000"/>
              </a:gs>
              <a:gs pos="35001">
                <a:srgbClr val="BA0066"/>
              </a:gs>
              <a:gs pos="70000">
                <a:srgbClr val="66008F"/>
              </a:gs>
              <a:gs pos="100000">
                <a:srgbClr val="00008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chemeClr val="bg1"/>
                </a:solidFill>
                <a:latin typeface="Times New Roman" pitchFamily="18" charset="0"/>
              </a:rPr>
              <a:t> </a:t>
            </a:r>
            <a:r>
              <a:rPr lang="en-US" sz="2800" b="1">
                <a:solidFill>
                  <a:srgbClr val="FFFF00"/>
                </a:solidFill>
                <a:latin typeface="Times New Roman" pitchFamily="18" charset="0"/>
              </a:rPr>
              <a:t>Hình ảnh dân chài và con thuyền ở đây được miêu tả như thế nào?</a:t>
            </a:r>
          </a:p>
        </p:txBody>
      </p:sp>
      <p:sp>
        <p:nvSpPr>
          <p:cNvPr id="27661" name="Text Box 13"/>
          <p:cNvSpPr txBox="1">
            <a:spLocks noChangeArrowheads="1"/>
          </p:cNvSpPr>
          <p:nvPr/>
        </p:nvSpPr>
        <p:spPr bwMode="auto">
          <a:xfrm>
            <a:off x="457200" y="4191000"/>
            <a:ext cx="8077200" cy="519113"/>
          </a:xfrm>
          <a:prstGeom prst="rect">
            <a:avLst/>
          </a:prstGeom>
          <a:gradFill rotWithShape="1">
            <a:gsLst>
              <a:gs pos="0">
                <a:schemeClr val="hlink"/>
              </a:gs>
              <a:gs pos="100000">
                <a:srgbClr val="66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solidFill>
                  <a:srgbClr val="A21298"/>
                </a:solidFill>
                <a:latin typeface="Times New Roman" pitchFamily="18" charset="0"/>
                <a:sym typeface="Wingdings" pitchFamily="2" charset="2"/>
              </a:rPr>
              <a:t> </a:t>
            </a:r>
            <a:r>
              <a:rPr lang="en-US" sz="2800" b="1">
                <a:solidFill>
                  <a:srgbClr val="A21298"/>
                </a:solidFill>
                <a:latin typeface="Times New Roman" pitchFamily="18" charset="0"/>
              </a:rPr>
              <a:t>Lối tả chân thực, lãng mạn, phép nhân hoá</a:t>
            </a:r>
          </a:p>
        </p:txBody>
      </p:sp>
      <p:sp>
        <p:nvSpPr>
          <p:cNvPr id="27662" name="Text Box 14"/>
          <p:cNvSpPr txBox="1">
            <a:spLocks noChangeArrowheads="1"/>
          </p:cNvSpPr>
          <p:nvPr/>
        </p:nvSpPr>
        <p:spPr bwMode="auto">
          <a:xfrm>
            <a:off x="381000" y="4648200"/>
            <a:ext cx="8153400" cy="946150"/>
          </a:xfrm>
          <a:prstGeom prst="rect">
            <a:avLst/>
          </a:prstGeom>
          <a:gradFill rotWithShape="1">
            <a:gsLst>
              <a:gs pos="0">
                <a:srgbClr val="FF8200"/>
              </a:gs>
              <a:gs pos="10001">
                <a:srgbClr val="FF0000"/>
              </a:gs>
              <a:gs pos="35001">
                <a:srgbClr val="BA0066"/>
              </a:gs>
              <a:gs pos="70000">
                <a:srgbClr val="66008F"/>
              </a:gs>
              <a:gs pos="100000">
                <a:srgbClr val="00008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chemeClr val="bg1"/>
                </a:solidFill>
                <a:latin typeface="Times New Roman" pitchFamily="18" charset="0"/>
              </a:rPr>
              <a:t> </a:t>
            </a:r>
            <a:r>
              <a:rPr lang="en-US" sz="2800" b="1">
                <a:solidFill>
                  <a:srgbClr val="FFFF00"/>
                </a:solidFill>
                <a:latin typeface="Times New Roman" pitchFamily="18" charset="0"/>
              </a:rPr>
              <a:t>Hai câu thơ tả con thuyền nằm im trên bến sau chuyến đi dài gợi cho em cảm xúc gì?</a:t>
            </a:r>
          </a:p>
        </p:txBody>
      </p:sp>
      <p:sp>
        <p:nvSpPr>
          <p:cNvPr id="27663" name="Text Box 15"/>
          <p:cNvSpPr txBox="1">
            <a:spLocks noChangeArrowheads="1"/>
          </p:cNvSpPr>
          <p:nvPr/>
        </p:nvSpPr>
        <p:spPr bwMode="auto">
          <a:xfrm>
            <a:off x="457200" y="5638800"/>
            <a:ext cx="8153400" cy="946150"/>
          </a:xfrm>
          <a:prstGeom prst="rect">
            <a:avLst/>
          </a:prstGeom>
          <a:gradFill rotWithShape="1">
            <a:gsLst>
              <a:gs pos="0">
                <a:schemeClr val="hlink"/>
              </a:gs>
              <a:gs pos="100000">
                <a:srgbClr val="66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1">
                <a:solidFill>
                  <a:srgbClr val="A21298"/>
                </a:solidFill>
                <a:latin typeface="Times New Roman" pitchFamily="18" charset="0"/>
                <a:sym typeface="Wingdings" pitchFamily="2" charset="2"/>
              </a:rPr>
              <a:t> Vẻ đẹp khoẻ khoắn. Cuộc sống vất vả nhưng thi vị.</a:t>
            </a:r>
            <a:endParaRPr lang="en-US" sz="2800" b="1">
              <a:solidFill>
                <a:srgbClr val="A21298"/>
              </a:solidFill>
              <a:latin typeface="Times New Roman" pitchFamily="18" charset="0"/>
            </a:endParaRPr>
          </a:p>
        </p:txBody>
      </p:sp>
    </p:spTree>
    <p:extLst>
      <p:ext uri="{BB962C8B-B14F-4D97-AF65-F5344CB8AC3E}">
        <p14:creationId xmlns:p14="http://schemas.microsoft.com/office/powerpoint/2010/main" val="3034940669"/>
      </p:ext>
    </p:extLst>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500" fill="hold"/>
                                        <p:tgtEl>
                                          <p:spTgt spid="27653"/>
                                        </p:tgtEl>
                                        <p:attrNameLst>
                                          <p:attrName>ppt_w</p:attrName>
                                        </p:attrNameLst>
                                      </p:cBhvr>
                                      <p:tavLst>
                                        <p:tav tm="0">
                                          <p:val>
                                            <p:fltVal val="0"/>
                                          </p:val>
                                        </p:tav>
                                        <p:tav tm="100000">
                                          <p:val>
                                            <p:strVal val="#ppt_w"/>
                                          </p:val>
                                        </p:tav>
                                      </p:tavLst>
                                    </p:anim>
                                    <p:anim calcmode="lin" valueType="num">
                                      <p:cBhvr>
                                        <p:cTn id="8" dur="500" fill="hold"/>
                                        <p:tgtEl>
                                          <p:spTgt spid="2765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7652"/>
                                        </p:tgtEl>
                                        <p:attrNameLst>
                                          <p:attrName>style.visibility</p:attrName>
                                        </p:attrNameLst>
                                      </p:cBhvr>
                                      <p:to>
                                        <p:strVal val="visible"/>
                                      </p:to>
                                    </p:set>
                                    <p:animEffect transition="in" filter="randombar(horizontal)">
                                      <p:cBhvr>
                                        <p:cTn id="13" dur="1000"/>
                                        <p:tgtEl>
                                          <p:spTgt spid="276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7654"/>
                                        </p:tgtEl>
                                        <p:attrNameLst>
                                          <p:attrName>style.visibility</p:attrName>
                                        </p:attrNameLst>
                                      </p:cBhvr>
                                      <p:to>
                                        <p:strVal val="visible"/>
                                      </p:to>
                                    </p:set>
                                    <p:animEffect transition="in" filter="randombar(horizontal)">
                                      <p:cBhvr>
                                        <p:cTn id="18" dur="500"/>
                                        <p:tgtEl>
                                          <p:spTgt spid="2765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randombar(horizontal)">
                                      <p:cBhvr>
                                        <p:cTn id="23" dur="500"/>
                                        <p:tgtEl>
                                          <p:spTgt spid="2765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656"/>
                                        </p:tgtEl>
                                        <p:attrNameLst>
                                          <p:attrName>style.visibility</p:attrName>
                                        </p:attrNameLst>
                                      </p:cBhvr>
                                      <p:to>
                                        <p:strVal val="visible"/>
                                      </p:to>
                                    </p:set>
                                    <p:animEffect transition="in" filter="randombar(horizontal)">
                                      <p:cBhvr>
                                        <p:cTn id="28" dur="500"/>
                                        <p:tgtEl>
                                          <p:spTgt spid="276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7657"/>
                                        </p:tgtEl>
                                        <p:attrNameLst>
                                          <p:attrName>style.visibility</p:attrName>
                                        </p:attrNameLst>
                                      </p:cBhvr>
                                      <p:to>
                                        <p:strVal val="visible"/>
                                      </p:to>
                                    </p:set>
                                    <p:animEffect transition="in" filter="randombar(horizontal)">
                                      <p:cBhvr>
                                        <p:cTn id="33" dur="500"/>
                                        <p:tgtEl>
                                          <p:spTgt spid="2765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7658"/>
                                        </p:tgtEl>
                                        <p:attrNameLst>
                                          <p:attrName>style.visibility</p:attrName>
                                        </p:attrNameLst>
                                      </p:cBhvr>
                                      <p:to>
                                        <p:strVal val="visible"/>
                                      </p:to>
                                    </p:set>
                                    <p:animEffect transition="in" filter="randombar(horizontal)">
                                      <p:cBhvr>
                                        <p:cTn id="38" dur="500"/>
                                        <p:tgtEl>
                                          <p:spTgt spid="2765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7659"/>
                                        </p:tgtEl>
                                        <p:attrNameLst>
                                          <p:attrName>style.visibility</p:attrName>
                                        </p:attrNameLst>
                                      </p:cBhvr>
                                      <p:to>
                                        <p:strVal val="visible"/>
                                      </p:to>
                                    </p:set>
                                    <p:animEffect transition="in" filter="randombar(horizontal)">
                                      <p:cBhvr>
                                        <p:cTn id="43" dur="500"/>
                                        <p:tgtEl>
                                          <p:spTgt spid="2765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xit" presetSubtype="0" fill="hold" nodeType="clickEffect">
                                  <p:stCondLst>
                                    <p:cond delay="0"/>
                                  </p:stCondLst>
                                  <p:childTnLst>
                                    <p:anim calcmode="lin" valueType="num">
                                      <p:cBhvr>
                                        <p:cTn id="47" dur="1000"/>
                                        <p:tgtEl>
                                          <p:spTgt spid="27650"/>
                                        </p:tgtEl>
                                        <p:attrNameLst>
                                          <p:attrName>ppt_w</p:attrName>
                                        </p:attrNameLst>
                                      </p:cBhvr>
                                      <p:tavLst>
                                        <p:tav tm="0">
                                          <p:val>
                                            <p:strVal val="ppt_w"/>
                                          </p:val>
                                        </p:tav>
                                        <p:tav tm="100000">
                                          <p:val>
                                            <p:strVal val="ppt_w*0.70"/>
                                          </p:val>
                                        </p:tav>
                                      </p:tavLst>
                                    </p:anim>
                                    <p:anim calcmode="lin" valueType="num">
                                      <p:cBhvr>
                                        <p:cTn id="48" dur="1000"/>
                                        <p:tgtEl>
                                          <p:spTgt spid="27650"/>
                                        </p:tgtEl>
                                        <p:attrNameLst>
                                          <p:attrName>ppt_h</p:attrName>
                                        </p:attrNameLst>
                                      </p:cBhvr>
                                      <p:tavLst>
                                        <p:tav tm="0">
                                          <p:val>
                                            <p:strVal val="ppt_h"/>
                                          </p:val>
                                        </p:tav>
                                        <p:tav tm="100000">
                                          <p:val>
                                            <p:strVal val="ppt_h"/>
                                          </p:val>
                                        </p:tav>
                                      </p:tavLst>
                                    </p:anim>
                                    <p:animEffect transition="out" filter="fade">
                                      <p:cBhvr>
                                        <p:cTn id="49" dur="1000"/>
                                        <p:tgtEl>
                                          <p:spTgt spid="27650"/>
                                        </p:tgtEl>
                                      </p:cBhvr>
                                    </p:animEffect>
                                    <p:set>
                                      <p:cBhvr>
                                        <p:cTn id="50" dur="1" fill="hold">
                                          <p:stCondLst>
                                            <p:cond delay="999"/>
                                          </p:stCondLst>
                                        </p:cTn>
                                        <p:tgtEl>
                                          <p:spTgt spid="27650"/>
                                        </p:tgtEl>
                                        <p:attrNameLst>
                                          <p:attrName>style.visibility</p:attrName>
                                        </p:attrNameLst>
                                      </p:cBhvr>
                                      <p:to>
                                        <p:strVal val="hidden"/>
                                      </p:to>
                                    </p:set>
                                  </p:childTnLst>
                                </p:cTn>
                              </p:par>
                            </p:childTnLst>
                          </p:cTn>
                        </p:par>
                        <p:par>
                          <p:cTn id="51" fill="hold" nodeType="afterGroup">
                            <p:stCondLst>
                              <p:cond delay="1000"/>
                            </p:stCondLst>
                            <p:childTnLst>
                              <p:par>
                                <p:cTn id="52" presetID="51" presetClass="entr" presetSubtype="0" fill="hold" nodeType="afterEffect">
                                  <p:stCondLst>
                                    <p:cond delay="0"/>
                                  </p:stCondLst>
                                  <p:childTnLst>
                                    <p:set>
                                      <p:cBhvr>
                                        <p:cTn id="53" dur="1" fill="hold">
                                          <p:stCondLst>
                                            <p:cond delay="0"/>
                                          </p:stCondLst>
                                        </p:cTn>
                                        <p:tgtEl>
                                          <p:spTgt spid="27651"/>
                                        </p:tgtEl>
                                        <p:attrNameLst>
                                          <p:attrName>style.visibility</p:attrName>
                                        </p:attrNameLst>
                                      </p:cBhvr>
                                      <p:to>
                                        <p:strVal val="visible"/>
                                      </p:to>
                                    </p:set>
                                    <p:animEffect transition="in" filter="fade">
                                      <p:cBhvr>
                                        <p:cTn id="54" dur="385" decel="100000"/>
                                        <p:tgtEl>
                                          <p:spTgt spid="27651"/>
                                        </p:tgtEl>
                                      </p:cBhvr>
                                    </p:animEffect>
                                    <p:animScale>
                                      <p:cBhvr>
                                        <p:cTn id="55" dur="385" decel="100000"/>
                                        <p:tgtEl>
                                          <p:spTgt spid="27651"/>
                                        </p:tgtEl>
                                      </p:cBhvr>
                                      <p:from x="10000" y="10000"/>
                                      <p:to x="200000" y="450000"/>
                                    </p:animScale>
                                    <p:animScale>
                                      <p:cBhvr>
                                        <p:cTn id="56" dur="615" accel="100000" fill="hold">
                                          <p:stCondLst>
                                            <p:cond delay="385"/>
                                          </p:stCondLst>
                                        </p:cTn>
                                        <p:tgtEl>
                                          <p:spTgt spid="27651"/>
                                        </p:tgtEl>
                                      </p:cBhvr>
                                      <p:from x="200000" y="450000"/>
                                      <p:to x="100000" y="100000"/>
                                    </p:animScale>
                                    <p:set>
                                      <p:cBhvr>
                                        <p:cTn id="57" dur="385" fill="hold"/>
                                        <p:tgtEl>
                                          <p:spTgt spid="27651"/>
                                        </p:tgtEl>
                                        <p:attrNameLst>
                                          <p:attrName>ppt_x</p:attrName>
                                        </p:attrNameLst>
                                      </p:cBhvr>
                                      <p:to>
                                        <p:strVal val="(0.5)"/>
                                      </p:to>
                                    </p:set>
                                    <p:anim from="(0.5)" to="(#ppt_x)" calcmode="lin" valueType="num">
                                      <p:cBhvr>
                                        <p:cTn id="58" dur="615" accel="100000" fill="hold">
                                          <p:stCondLst>
                                            <p:cond delay="385"/>
                                          </p:stCondLst>
                                        </p:cTn>
                                        <p:tgtEl>
                                          <p:spTgt spid="27651"/>
                                        </p:tgtEl>
                                        <p:attrNameLst>
                                          <p:attrName>ppt_x</p:attrName>
                                        </p:attrNameLst>
                                      </p:cBhvr>
                                    </p:anim>
                                    <p:set>
                                      <p:cBhvr>
                                        <p:cTn id="59" dur="385" fill="hold"/>
                                        <p:tgtEl>
                                          <p:spTgt spid="27651"/>
                                        </p:tgtEl>
                                        <p:attrNameLst>
                                          <p:attrName>ppt_y</p:attrName>
                                        </p:attrNameLst>
                                      </p:cBhvr>
                                      <p:to>
                                        <p:strVal val="(#ppt_y+0.4)"/>
                                      </p:to>
                                    </p:set>
                                    <p:anim from="(#ppt_y+0.4)" to="(#ppt_y)" calcmode="lin" valueType="num">
                                      <p:cBhvr>
                                        <p:cTn id="60" dur="615" accel="100000" fill="hold">
                                          <p:stCondLst>
                                            <p:cond delay="385"/>
                                          </p:stCondLst>
                                        </p:cTn>
                                        <p:tgtEl>
                                          <p:spTgt spid="27651"/>
                                        </p:tgtEl>
                                        <p:attrNameLst>
                                          <p:attrName>ppt_y</p:attrName>
                                        </p:attrNameLst>
                                      </p:cBhvr>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27660"/>
                                        </p:tgtEl>
                                        <p:attrNameLst>
                                          <p:attrName>style.visibility</p:attrName>
                                        </p:attrNameLst>
                                      </p:cBhvr>
                                      <p:to>
                                        <p:strVal val="visible"/>
                                      </p:to>
                                    </p:set>
                                    <p:animEffect transition="in" filter="wipe(down)">
                                      <p:cBhvr>
                                        <p:cTn id="65" dur="580">
                                          <p:stCondLst>
                                            <p:cond delay="0"/>
                                          </p:stCondLst>
                                        </p:cTn>
                                        <p:tgtEl>
                                          <p:spTgt spid="27660"/>
                                        </p:tgtEl>
                                      </p:cBhvr>
                                    </p:animEffect>
                                    <p:anim calcmode="lin" valueType="num">
                                      <p:cBhvr>
                                        <p:cTn id="66" dur="1822" tmFilter="0,0; 0.14,0.36; 0.43,0.73; 0.71,0.91; 1.0,1.0">
                                          <p:stCondLst>
                                            <p:cond delay="0"/>
                                          </p:stCondLst>
                                        </p:cTn>
                                        <p:tgtEl>
                                          <p:spTgt spid="2766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766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766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766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7660"/>
                                        </p:tgtEl>
                                        <p:attrNameLst>
                                          <p:attrName>ppt_y</p:attrName>
                                        </p:attrNameLst>
                                      </p:cBhvr>
                                      <p:tavLst>
                                        <p:tav tm="0" fmla="#ppt_y-sin(pi*$)/81">
                                          <p:val>
                                            <p:fltVal val="0"/>
                                          </p:val>
                                        </p:tav>
                                        <p:tav tm="100000">
                                          <p:val>
                                            <p:fltVal val="1"/>
                                          </p:val>
                                        </p:tav>
                                      </p:tavLst>
                                    </p:anim>
                                    <p:animScale>
                                      <p:cBhvr>
                                        <p:cTn id="71" dur="26">
                                          <p:stCondLst>
                                            <p:cond delay="650"/>
                                          </p:stCondLst>
                                        </p:cTn>
                                        <p:tgtEl>
                                          <p:spTgt spid="27660"/>
                                        </p:tgtEl>
                                      </p:cBhvr>
                                      <p:to x="100000" y="60000"/>
                                    </p:animScale>
                                    <p:animScale>
                                      <p:cBhvr>
                                        <p:cTn id="72" dur="166" decel="50000">
                                          <p:stCondLst>
                                            <p:cond delay="676"/>
                                          </p:stCondLst>
                                        </p:cTn>
                                        <p:tgtEl>
                                          <p:spTgt spid="27660"/>
                                        </p:tgtEl>
                                      </p:cBhvr>
                                      <p:to x="100000" y="100000"/>
                                    </p:animScale>
                                    <p:animScale>
                                      <p:cBhvr>
                                        <p:cTn id="73" dur="26">
                                          <p:stCondLst>
                                            <p:cond delay="1312"/>
                                          </p:stCondLst>
                                        </p:cTn>
                                        <p:tgtEl>
                                          <p:spTgt spid="27660"/>
                                        </p:tgtEl>
                                      </p:cBhvr>
                                      <p:to x="100000" y="80000"/>
                                    </p:animScale>
                                    <p:animScale>
                                      <p:cBhvr>
                                        <p:cTn id="74" dur="166" decel="50000">
                                          <p:stCondLst>
                                            <p:cond delay="1338"/>
                                          </p:stCondLst>
                                        </p:cTn>
                                        <p:tgtEl>
                                          <p:spTgt spid="27660"/>
                                        </p:tgtEl>
                                      </p:cBhvr>
                                      <p:to x="100000" y="100000"/>
                                    </p:animScale>
                                    <p:animScale>
                                      <p:cBhvr>
                                        <p:cTn id="75" dur="26">
                                          <p:stCondLst>
                                            <p:cond delay="1642"/>
                                          </p:stCondLst>
                                        </p:cTn>
                                        <p:tgtEl>
                                          <p:spTgt spid="27660"/>
                                        </p:tgtEl>
                                      </p:cBhvr>
                                      <p:to x="100000" y="90000"/>
                                    </p:animScale>
                                    <p:animScale>
                                      <p:cBhvr>
                                        <p:cTn id="76" dur="166" decel="50000">
                                          <p:stCondLst>
                                            <p:cond delay="1668"/>
                                          </p:stCondLst>
                                        </p:cTn>
                                        <p:tgtEl>
                                          <p:spTgt spid="27660"/>
                                        </p:tgtEl>
                                      </p:cBhvr>
                                      <p:to x="100000" y="100000"/>
                                    </p:animScale>
                                    <p:animScale>
                                      <p:cBhvr>
                                        <p:cTn id="77" dur="26">
                                          <p:stCondLst>
                                            <p:cond delay="1808"/>
                                          </p:stCondLst>
                                        </p:cTn>
                                        <p:tgtEl>
                                          <p:spTgt spid="27660"/>
                                        </p:tgtEl>
                                      </p:cBhvr>
                                      <p:to x="100000" y="95000"/>
                                    </p:animScale>
                                    <p:animScale>
                                      <p:cBhvr>
                                        <p:cTn id="78" dur="166" decel="50000">
                                          <p:stCondLst>
                                            <p:cond delay="1834"/>
                                          </p:stCondLst>
                                        </p:cTn>
                                        <p:tgtEl>
                                          <p:spTgt spid="27660"/>
                                        </p:tgtEl>
                                      </p:cBhvr>
                                      <p:to x="100000" y="100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34" presetClass="entr" presetSubtype="0" fill="hold" grpId="0" nodeType="clickEffect">
                                  <p:stCondLst>
                                    <p:cond delay="0"/>
                                  </p:stCondLst>
                                  <p:childTnLst>
                                    <p:set>
                                      <p:cBhvr>
                                        <p:cTn id="82" dur="1" fill="hold">
                                          <p:stCondLst>
                                            <p:cond delay="0"/>
                                          </p:stCondLst>
                                        </p:cTn>
                                        <p:tgtEl>
                                          <p:spTgt spid="27661"/>
                                        </p:tgtEl>
                                        <p:attrNameLst>
                                          <p:attrName>style.visibility</p:attrName>
                                        </p:attrNameLst>
                                      </p:cBhvr>
                                      <p:to>
                                        <p:strVal val="visible"/>
                                      </p:to>
                                    </p:set>
                                    <p:anim from="(-#ppt_w/2)" to="(#ppt_x)" calcmode="lin" valueType="num">
                                      <p:cBhvr>
                                        <p:cTn id="83" dur="600" fill="hold">
                                          <p:stCondLst>
                                            <p:cond delay="0"/>
                                          </p:stCondLst>
                                        </p:cTn>
                                        <p:tgtEl>
                                          <p:spTgt spid="27661"/>
                                        </p:tgtEl>
                                        <p:attrNameLst>
                                          <p:attrName>ppt_x</p:attrName>
                                        </p:attrNameLst>
                                      </p:cBhvr>
                                    </p:anim>
                                    <p:anim from="0" to="-1.0" calcmode="lin" valueType="num">
                                      <p:cBhvr>
                                        <p:cTn id="84" dur="200" decel="50000" autoRev="1" fill="hold">
                                          <p:stCondLst>
                                            <p:cond delay="600"/>
                                          </p:stCondLst>
                                        </p:cTn>
                                        <p:tgtEl>
                                          <p:spTgt spid="27661"/>
                                        </p:tgtEl>
                                        <p:attrNameLst>
                                          <p:attrName>xshear</p:attrName>
                                        </p:attrNameLst>
                                      </p:cBhvr>
                                    </p:anim>
                                    <p:animScale>
                                      <p:cBhvr>
                                        <p:cTn id="85" dur="200" decel="100000" autoRev="1" fill="hold">
                                          <p:stCondLst>
                                            <p:cond delay="600"/>
                                          </p:stCondLst>
                                        </p:cTn>
                                        <p:tgtEl>
                                          <p:spTgt spid="27661"/>
                                        </p:tgtEl>
                                      </p:cBhvr>
                                      <p:from x="100000" y="100000"/>
                                      <p:to x="80000" y="100000"/>
                                    </p:animScale>
                                    <p:anim by="(#ppt_h/3+#ppt_w*0.1)" calcmode="lin" valueType="num">
                                      <p:cBhvr additive="sum">
                                        <p:cTn id="86" dur="200" decel="100000" autoRev="1" fill="hold">
                                          <p:stCondLst>
                                            <p:cond delay="600"/>
                                          </p:stCondLst>
                                        </p:cTn>
                                        <p:tgtEl>
                                          <p:spTgt spid="27661"/>
                                        </p:tgtEl>
                                        <p:attrNameLst>
                                          <p:attrName>ppt_x</p:attrName>
                                        </p:attrNameLst>
                                      </p:cBhvr>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55" presetClass="exit" presetSubtype="0" fill="hold" grpId="1" nodeType="clickEffect">
                                  <p:stCondLst>
                                    <p:cond delay="0"/>
                                  </p:stCondLst>
                                  <p:childTnLst>
                                    <p:anim calcmode="lin" valueType="num">
                                      <p:cBhvr>
                                        <p:cTn id="90" dur="1000"/>
                                        <p:tgtEl>
                                          <p:spTgt spid="27660"/>
                                        </p:tgtEl>
                                        <p:attrNameLst>
                                          <p:attrName>ppt_w</p:attrName>
                                        </p:attrNameLst>
                                      </p:cBhvr>
                                      <p:tavLst>
                                        <p:tav tm="0">
                                          <p:val>
                                            <p:strVal val="ppt_w"/>
                                          </p:val>
                                        </p:tav>
                                        <p:tav tm="100000">
                                          <p:val>
                                            <p:strVal val="ppt_w*0.70"/>
                                          </p:val>
                                        </p:tav>
                                      </p:tavLst>
                                    </p:anim>
                                    <p:anim calcmode="lin" valueType="num">
                                      <p:cBhvr>
                                        <p:cTn id="91" dur="1000"/>
                                        <p:tgtEl>
                                          <p:spTgt spid="27660"/>
                                        </p:tgtEl>
                                        <p:attrNameLst>
                                          <p:attrName>ppt_h</p:attrName>
                                        </p:attrNameLst>
                                      </p:cBhvr>
                                      <p:tavLst>
                                        <p:tav tm="0">
                                          <p:val>
                                            <p:strVal val="ppt_h"/>
                                          </p:val>
                                        </p:tav>
                                        <p:tav tm="100000">
                                          <p:val>
                                            <p:strVal val="ppt_h"/>
                                          </p:val>
                                        </p:tav>
                                      </p:tavLst>
                                    </p:anim>
                                    <p:animEffect transition="out" filter="fade">
                                      <p:cBhvr>
                                        <p:cTn id="92" dur="1000"/>
                                        <p:tgtEl>
                                          <p:spTgt spid="27660"/>
                                        </p:tgtEl>
                                      </p:cBhvr>
                                    </p:animEffect>
                                    <p:set>
                                      <p:cBhvr>
                                        <p:cTn id="93" dur="1" fill="hold">
                                          <p:stCondLst>
                                            <p:cond delay="999"/>
                                          </p:stCondLst>
                                        </p:cTn>
                                        <p:tgtEl>
                                          <p:spTgt spid="27660"/>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51" presetClass="entr" presetSubtype="0" fill="hold" grpId="0" nodeType="clickEffect">
                                  <p:stCondLst>
                                    <p:cond delay="0"/>
                                  </p:stCondLst>
                                  <p:childTnLst>
                                    <p:set>
                                      <p:cBhvr>
                                        <p:cTn id="97" dur="1" fill="hold">
                                          <p:stCondLst>
                                            <p:cond delay="0"/>
                                          </p:stCondLst>
                                        </p:cTn>
                                        <p:tgtEl>
                                          <p:spTgt spid="27662"/>
                                        </p:tgtEl>
                                        <p:attrNameLst>
                                          <p:attrName>style.visibility</p:attrName>
                                        </p:attrNameLst>
                                      </p:cBhvr>
                                      <p:to>
                                        <p:strVal val="visible"/>
                                      </p:to>
                                    </p:set>
                                    <p:animEffect transition="in" filter="fade">
                                      <p:cBhvr>
                                        <p:cTn id="98" dur="770" decel="100000"/>
                                        <p:tgtEl>
                                          <p:spTgt spid="27662"/>
                                        </p:tgtEl>
                                      </p:cBhvr>
                                    </p:animEffect>
                                    <p:animScale>
                                      <p:cBhvr>
                                        <p:cTn id="99" dur="770" decel="100000"/>
                                        <p:tgtEl>
                                          <p:spTgt spid="27662"/>
                                        </p:tgtEl>
                                      </p:cBhvr>
                                      <p:from x="10000" y="10000"/>
                                      <p:to x="200000" y="450000"/>
                                    </p:animScale>
                                    <p:animScale>
                                      <p:cBhvr>
                                        <p:cTn id="100" dur="1230" accel="100000" fill="hold">
                                          <p:stCondLst>
                                            <p:cond delay="770"/>
                                          </p:stCondLst>
                                        </p:cTn>
                                        <p:tgtEl>
                                          <p:spTgt spid="27662"/>
                                        </p:tgtEl>
                                      </p:cBhvr>
                                      <p:from x="200000" y="450000"/>
                                      <p:to x="100000" y="100000"/>
                                    </p:animScale>
                                    <p:set>
                                      <p:cBhvr>
                                        <p:cTn id="101" dur="770" fill="hold"/>
                                        <p:tgtEl>
                                          <p:spTgt spid="27662"/>
                                        </p:tgtEl>
                                        <p:attrNameLst>
                                          <p:attrName>ppt_x</p:attrName>
                                        </p:attrNameLst>
                                      </p:cBhvr>
                                      <p:to>
                                        <p:strVal val="(0.5)"/>
                                      </p:to>
                                    </p:set>
                                    <p:anim from="(0.5)" to="(#ppt_x)" calcmode="lin" valueType="num">
                                      <p:cBhvr>
                                        <p:cTn id="102" dur="1230" accel="100000" fill="hold">
                                          <p:stCondLst>
                                            <p:cond delay="770"/>
                                          </p:stCondLst>
                                        </p:cTn>
                                        <p:tgtEl>
                                          <p:spTgt spid="27662"/>
                                        </p:tgtEl>
                                        <p:attrNameLst>
                                          <p:attrName>ppt_x</p:attrName>
                                        </p:attrNameLst>
                                      </p:cBhvr>
                                    </p:anim>
                                    <p:set>
                                      <p:cBhvr>
                                        <p:cTn id="103" dur="770" fill="hold"/>
                                        <p:tgtEl>
                                          <p:spTgt spid="27662"/>
                                        </p:tgtEl>
                                        <p:attrNameLst>
                                          <p:attrName>ppt_y</p:attrName>
                                        </p:attrNameLst>
                                      </p:cBhvr>
                                      <p:to>
                                        <p:strVal val="(#ppt_y+0.4)"/>
                                      </p:to>
                                    </p:set>
                                    <p:anim from="(#ppt_y+0.4)" to="(#ppt_y)" calcmode="lin" valueType="num">
                                      <p:cBhvr>
                                        <p:cTn id="104" dur="1230" accel="100000" fill="hold">
                                          <p:stCondLst>
                                            <p:cond delay="770"/>
                                          </p:stCondLst>
                                        </p:cTn>
                                        <p:tgtEl>
                                          <p:spTgt spid="27662"/>
                                        </p:tgtEl>
                                        <p:attrNameLst>
                                          <p:attrName>ppt_y</p:attrName>
                                        </p:attrNameLst>
                                      </p:cBhvr>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5" presetClass="entr" presetSubtype="0" fill="hold" grpId="0" nodeType="clickEffect">
                                  <p:stCondLst>
                                    <p:cond delay="0"/>
                                  </p:stCondLst>
                                  <p:childTnLst>
                                    <p:set>
                                      <p:cBhvr>
                                        <p:cTn id="108" dur="1" fill="hold">
                                          <p:stCondLst>
                                            <p:cond delay="0"/>
                                          </p:stCondLst>
                                        </p:cTn>
                                        <p:tgtEl>
                                          <p:spTgt spid="27663"/>
                                        </p:tgtEl>
                                        <p:attrNameLst>
                                          <p:attrName>style.visibility</p:attrName>
                                        </p:attrNameLst>
                                      </p:cBhvr>
                                      <p:to>
                                        <p:strVal val="visible"/>
                                      </p:to>
                                    </p:set>
                                    <p:anim calcmode="lin" valueType="num">
                                      <p:cBhvr>
                                        <p:cTn id="109" dur="1000" fill="hold"/>
                                        <p:tgtEl>
                                          <p:spTgt spid="27663"/>
                                        </p:tgtEl>
                                        <p:attrNameLst>
                                          <p:attrName>ppt_w</p:attrName>
                                        </p:attrNameLst>
                                      </p:cBhvr>
                                      <p:tavLst>
                                        <p:tav tm="0">
                                          <p:val>
                                            <p:strVal val="#ppt_w*0.70"/>
                                          </p:val>
                                        </p:tav>
                                        <p:tav tm="100000">
                                          <p:val>
                                            <p:strVal val="#ppt_w"/>
                                          </p:val>
                                        </p:tav>
                                      </p:tavLst>
                                    </p:anim>
                                    <p:anim calcmode="lin" valueType="num">
                                      <p:cBhvr>
                                        <p:cTn id="110" dur="1000" fill="hold"/>
                                        <p:tgtEl>
                                          <p:spTgt spid="27663"/>
                                        </p:tgtEl>
                                        <p:attrNameLst>
                                          <p:attrName>ppt_h</p:attrName>
                                        </p:attrNameLst>
                                      </p:cBhvr>
                                      <p:tavLst>
                                        <p:tav tm="0">
                                          <p:val>
                                            <p:strVal val="#ppt_h"/>
                                          </p:val>
                                        </p:tav>
                                        <p:tav tm="100000">
                                          <p:val>
                                            <p:strVal val="#ppt_h"/>
                                          </p:val>
                                        </p:tav>
                                      </p:tavLst>
                                    </p:anim>
                                    <p:animEffect transition="in" filter="fade">
                                      <p:cBhvr>
                                        <p:cTn id="111" dur="1000"/>
                                        <p:tgtEl>
                                          <p:spTgt spid="2766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3" presetClass="exit" presetSubtype="0" fill="hold" grpId="1" nodeType="clickEffect">
                                  <p:stCondLst>
                                    <p:cond delay="0"/>
                                  </p:stCondLst>
                                  <p:childTnLst>
                                    <p:anim calcmode="lin" valueType="num">
                                      <p:cBhvr>
                                        <p:cTn id="115" dur="500"/>
                                        <p:tgtEl>
                                          <p:spTgt spid="27662"/>
                                        </p:tgtEl>
                                        <p:attrNameLst>
                                          <p:attrName>ppt_w</p:attrName>
                                        </p:attrNameLst>
                                      </p:cBhvr>
                                      <p:tavLst>
                                        <p:tav tm="0">
                                          <p:val>
                                            <p:strVal val="ppt_w"/>
                                          </p:val>
                                        </p:tav>
                                        <p:tav tm="100000">
                                          <p:val>
                                            <p:fltVal val="0"/>
                                          </p:val>
                                        </p:tav>
                                      </p:tavLst>
                                    </p:anim>
                                    <p:anim calcmode="lin" valueType="num">
                                      <p:cBhvr>
                                        <p:cTn id="116" dur="500"/>
                                        <p:tgtEl>
                                          <p:spTgt spid="27662"/>
                                        </p:tgtEl>
                                        <p:attrNameLst>
                                          <p:attrName>ppt_h</p:attrName>
                                        </p:attrNameLst>
                                      </p:cBhvr>
                                      <p:tavLst>
                                        <p:tav tm="0">
                                          <p:val>
                                            <p:strVal val="ppt_h"/>
                                          </p:val>
                                        </p:tav>
                                        <p:tav tm="100000">
                                          <p:val>
                                            <p:fltVal val="0"/>
                                          </p:val>
                                        </p:tav>
                                      </p:tavLst>
                                    </p:anim>
                                    <p:animEffect transition="out" filter="fade">
                                      <p:cBhvr>
                                        <p:cTn id="117" dur="500"/>
                                        <p:tgtEl>
                                          <p:spTgt spid="27662"/>
                                        </p:tgtEl>
                                      </p:cBhvr>
                                    </p:animEffect>
                                    <p:set>
                                      <p:cBhvr>
                                        <p:cTn id="118" dur="1" fill="hold">
                                          <p:stCondLst>
                                            <p:cond delay="499"/>
                                          </p:stCondLst>
                                        </p:cTn>
                                        <p:tgtEl>
                                          <p:spTgt spid="27662"/>
                                        </p:tgtEl>
                                        <p:attrNameLst>
                                          <p:attrName>style.visibility</p:attrName>
                                        </p:attrNameLst>
                                      </p:cBhvr>
                                      <p:to>
                                        <p:strVal val="hidden"/>
                                      </p:to>
                                    </p:set>
                                  </p:childTnLst>
                                </p:cTn>
                              </p:par>
                            </p:childTnLst>
                          </p:cTn>
                        </p:par>
                        <p:par>
                          <p:cTn id="119" fill="hold" nodeType="afterGroup">
                            <p:stCondLst>
                              <p:cond delay="500"/>
                            </p:stCondLst>
                            <p:childTnLst>
                              <p:par>
                                <p:cTn id="120" presetID="64" presetClass="path" presetSubtype="0" accel="50000" decel="50000" fill="hold" grpId="1" nodeType="afterEffect">
                                  <p:stCondLst>
                                    <p:cond delay="0"/>
                                  </p:stCondLst>
                                  <p:childTnLst>
                                    <p:animMotion origin="layout" path="M 3.33333E-6 -2.59259E-6 L 3.33333E-6 0.05116 " pathEditMode="relative" rAng="0" ptsTypes="AA">
                                      <p:cBhvr>
                                        <p:cTn id="121" dur="2000" fill="hold"/>
                                        <p:tgtEl>
                                          <p:spTgt spid="27661"/>
                                        </p:tgtEl>
                                        <p:attrNameLst>
                                          <p:attrName>ppt_x</p:attrName>
                                          <p:attrName>ppt_y</p:attrName>
                                        </p:attrNameLst>
                                      </p:cBhvr>
                                      <p:rCtr x="0" y="2546"/>
                                    </p:animMotion>
                                  </p:childTnLst>
                                </p:cTn>
                              </p:par>
                              <p:par>
                                <p:cTn id="122" presetID="42" presetClass="path" presetSubtype="0" accel="50000" decel="50000" fill="hold" grpId="1" nodeType="withEffect">
                                  <p:stCondLst>
                                    <p:cond delay="0"/>
                                  </p:stCondLst>
                                  <p:childTnLst>
                                    <p:animMotion origin="layout" path="M -3.33333E-6 0 L -0.00225 -0.05556 " pathEditMode="relative" rAng="0" ptsTypes="AA">
                                      <p:cBhvr>
                                        <p:cTn id="123" dur="2000" fill="hold"/>
                                        <p:tgtEl>
                                          <p:spTgt spid="27663"/>
                                        </p:tgtEl>
                                        <p:attrNameLst>
                                          <p:attrName>ppt_x</p:attrName>
                                          <p:attrName>ppt_y</p:attrName>
                                        </p:attrNameLst>
                                      </p:cBhvr>
                                      <p:rCtr x="-122" y="-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3" grpId="0"/>
      <p:bldP spid="27654" grpId="0"/>
      <p:bldP spid="27655" grpId="0"/>
      <p:bldP spid="27656" grpId="0"/>
      <p:bldP spid="27657" grpId="0"/>
      <p:bldP spid="27658" grpId="0"/>
      <p:bldP spid="27659" grpId="0"/>
      <p:bldP spid="27660" grpId="0" animBg="1"/>
      <p:bldP spid="27660" grpId="1" animBg="1"/>
      <p:bldP spid="27661" grpId="0" animBg="1"/>
      <p:bldP spid="27661" grpId="1" animBg="1"/>
      <p:bldP spid="27662" grpId="0" animBg="1"/>
      <p:bldP spid="27662" grpId="1" animBg="1"/>
      <p:bldP spid="27663" grpId="0" animBg="1"/>
      <p:bldP spid="2766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obile_SCRS (24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8675" name="Rectangle 2"/>
          <p:cNvSpPr>
            <a:spLocks noChangeArrowheads="1"/>
          </p:cNvSpPr>
          <p:nvPr/>
        </p:nvSpPr>
        <p:spPr bwMode="auto">
          <a:xfrm>
            <a:off x="0" y="0"/>
            <a:ext cx="6019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3300">
                      <a:alpha val="50000"/>
                    </a:srgbClr>
                  </a:outerShdw>
                </a:effectLst>
              </a14:hiddenEffects>
            </a:ext>
          </a:extLst>
        </p:spPr>
        <p:txBody>
          <a:bodyPr anchor="ctr"/>
          <a:lstStyle/>
          <a:p>
            <a:r>
              <a:rPr lang="en-US" sz="4000" b="1" dirty="0">
                <a:solidFill>
                  <a:srgbClr val="FF3300"/>
                </a:solidFill>
                <a:latin typeface="Times New Roman" pitchFamily="18" charset="0"/>
              </a:rPr>
              <a:t> </a:t>
            </a:r>
            <a:r>
              <a:rPr lang="en-US" sz="4000" b="1" dirty="0" smtClean="0">
                <a:solidFill>
                  <a:srgbClr val="FF3300"/>
                </a:solidFill>
                <a:latin typeface="Times New Roman" pitchFamily="18" charset="0"/>
              </a:rPr>
              <a:t>4. </a:t>
            </a:r>
            <a:r>
              <a:rPr lang="en-US" sz="4000" b="1" dirty="0" err="1" smtClean="0">
                <a:solidFill>
                  <a:srgbClr val="FF3300"/>
                </a:solidFill>
                <a:latin typeface="Times New Roman" pitchFamily="18" charset="0"/>
              </a:rPr>
              <a:t>T</a:t>
            </a:r>
            <a:r>
              <a:rPr lang="en-US" sz="4400" b="1" dirty="0" err="1" smtClean="0">
                <a:solidFill>
                  <a:srgbClr val="FF3300"/>
                </a:solidFill>
                <a:latin typeface="Times New Roman" pitchFamily="18" charset="0"/>
              </a:rPr>
              <a:t>ình</a:t>
            </a:r>
            <a:r>
              <a:rPr lang="en-US" sz="4400" b="1" dirty="0" smtClean="0">
                <a:solidFill>
                  <a:srgbClr val="FF3300"/>
                </a:solidFill>
                <a:latin typeface="Times New Roman" pitchFamily="18" charset="0"/>
              </a:rPr>
              <a:t> </a:t>
            </a:r>
            <a:r>
              <a:rPr lang="en-US" sz="4400" b="1" dirty="0" err="1">
                <a:solidFill>
                  <a:srgbClr val="FF3300"/>
                </a:solidFill>
                <a:latin typeface="Times New Roman" pitchFamily="18" charset="0"/>
              </a:rPr>
              <a:t>cảm</a:t>
            </a:r>
            <a:r>
              <a:rPr lang="en-US" sz="4400" b="1" dirty="0">
                <a:solidFill>
                  <a:srgbClr val="FF3300"/>
                </a:solidFill>
                <a:latin typeface="Times New Roman" pitchFamily="18" charset="0"/>
              </a:rPr>
              <a:t> </a:t>
            </a:r>
            <a:r>
              <a:rPr lang="en-US" sz="4400" b="1" dirty="0" err="1">
                <a:solidFill>
                  <a:srgbClr val="FF3300"/>
                </a:solidFill>
                <a:latin typeface="Times New Roman" pitchFamily="18" charset="0"/>
              </a:rPr>
              <a:t>của</a:t>
            </a:r>
            <a:r>
              <a:rPr lang="en-US" sz="4400" b="1" dirty="0">
                <a:solidFill>
                  <a:srgbClr val="FF3300"/>
                </a:solidFill>
                <a:latin typeface="Times New Roman" pitchFamily="18" charset="0"/>
              </a:rPr>
              <a:t> </a:t>
            </a:r>
            <a:r>
              <a:rPr lang="en-US" sz="4400" b="1" dirty="0" err="1">
                <a:solidFill>
                  <a:srgbClr val="FF3300"/>
                </a:solidFill>
                <a:latin typeface="Times New Roman" pitchFamily="18" charset="0"/>
              </a:rPr>
              <a:t>tác</a:t>
            </a:r>
            <a:r>
              <a:rPr lang="en-US" sz="4400" b="1" dirty="0">
                <a:solidFill>
                  <a:srgbClr val="FF3300"/>
                </a:solidFill>
                <a:latin typeface="Times New Roman" pitchFamily="18" charset="0"/>
              </a:rPr>
              <a:t> </a:t>
            </a:r>
            <a:r>
              <a:rPr lang="en-US" sz="4400" b="1" dirty="0" err="1">
                <a:solidFill>
                  <a:srgbClr val="FF3300"/>
                </a:solidFill>
                <a:latin typeface="Times New Roman" pitchFamily="18" charset="0"/>
              </a:rPr>
              <a:t>giả</a:t>
            </a:r>
            <a:endParaRPr lang="en-US" sz="4400" b="1" dirty="0">
              <a:solidFill>
                <a:srgbClr val="FF3300"/>
              </a:solidFill>
              <a:latin typeface="Times New Roman" pitchFamily="18" charset="0"/>
            </a:endParaRPr>
          </a:p>
        </p:txBody>
      </p:sp>
      <p:sp>
        <p:nvSpPr>
          <p:cNvPr id="28676" name="Rectangle 3"/>
          <p:cNvSpPr>
            <a:spLocks noChangeArrowheads="1"/>
          </p:cNvSpPr>
          <p:nvPr/>
        </p:nvSpPr>
        <p:spPr bwMode="auto">
          <a:xfrm>
            <a:off x="381000" y="4648200"/>
            <a:ext cx="8382000" cy="1333500"/>
          </a:xfrm>
          <a:prstGeom prst="rect">
            <a:avLst/>
          </a:prstGeom>
          <a:gradFill rotWithShape="1">
            <a:gsLst>
              <a:gs pos="0">
                <a:srgbClr val="0000FF"/>
              </a:gs>
              <a:gs pos="100000">
                <a:srgbClr val="333300"/>
              </a:gs>
            </a:gsLst>
            <a:lin ang="5400000" scaled="1"/>
          </a:gradFill>
          <a:ln w="57150">
            <a:solidFill>
              <a:srgbClr val="00FF00"/>
            </a:solidFill>
            <a:miter lim="800000"/>
            <a:headEnd/>
            <a:tailEnd/>
          </a:ln>
          <a:effectLst>
            <a:outerShdw dist="35921" dir="2700000" algn="ctr" rotWithShape="0">
              <a:schemeClr val="accent2"/>
            </a:outerShdw>
          </a:effectLst>
        </p:spPr>
        <p:txBody>
          <a:bodyPr/>
          <a:lstStyle/>
          <a:p>
            <a:pPr marL="342900" indent="-342900">
              <a:spcBef>
                <a:spcPct val="20000"/>
              </a:spcBef>
            </a:pPr>
            <a:r>
              <a:rPr lang="en-US" sz="3200" b="1">
                <a:solidFill>
                  <a:srgbClr val="E9A65D"/>
                </a:solidFill>
                <a:latin typeface="VNI-Times" pitchFamily="2" charset="0"/>
                <a:sym typeface="Wingdings" pitchFamily="2" charset="2"/>
              </a:rPr>
              <a:t>	</a:t>
            </a:r>
            <a:r>
              <a:rPr lang="en-US" sz="3200" b="1">
                <a:solidFill>
                  <a:srgbClr val="E9A65D"/>
                </a:solidFill>
                <a:latin typeface="VNI-Times" pitchFamily="2" charset="0"/>
              </a:rPr>
              <a:t> Noãi nhôù chaân thaønh da dieát, khoân nguoâi</a:t>
            </a:r>
          </a:p>
          <a:p>
            <a:pPr marL="342900" indent="-342900">
              <a:spcBef>
                <a:spcPct val="20000"/>
              </a:spcBef>
            </a:pPr>
            <a:r>
              <a:rPr lang="en-US" sz="3200" b="1">
                <a:solidFill>
                  <a:srgbClr val="E9A65D"/>
                </a:solidFill>
                <a:latin typeface="Times New Roman" pitchFamily="18" charset="0"/>
              </a:rPr>
              <a:t>   </a:t>
            </a:r>
            <a:r>
              <a:rPr lang="en-US" sz="3200" b="1">
                <a:solidFill>
                  <a:srgbClr val="E9A65D"/>
                </a:solidFill>
                <a:latin typeface="Times New Roman" pitchFamily="18" charset="0"/>
                <a:sym typeface="Wingdings" pitchFamily="2" charset="2"/>
              </a:rPr>
              <a:t></a:t>
            </a:r>
            <a:r>
              <a:rPr lang="en-US" sz="3200" b="1">
                <a:solidFill>
                  <a:srgbClr val="E9A65D"/>
                </a:solidFill>
                <a:latin typeface="Times New Roman" pitchFamily="18" charset="0"/>
              </a:rPr>
              <a:t> Tình yêu quê hương đất nước</a:t>
            </a:r>
            <a:r>
              <a:rPr lang="en-US" sz="3200" b="1">
                <a:solidFill>
                  <a:srgbClr val="E9A65D"/>
                </a:solidFill>
                <a:latin typeface="VNI-Times" pitchFamily="2" charset="0"/>
              </a:rPr>
              <a:t>.</a:t>
            </a:r>
          </a:p>
        </p:txBody>
      </p:sp>
      <p:pic>
        <p:nvPicPr>
          <p:cNvPr id="28677" name="D020-Mozart-4-The-Living-Daylights.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382000" y="601980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28678" name="Text Box 6"/>
          <p:cNvSpPr txBox="1">
            <a:spLocks noChangeArrowheads="1"/>
          </p:cNvSpPr>
          <p:nvPr/>
        </p:nvSpPr>
        <p:spPr bwMode="auto">
          <a:xfrm>
            <a:off x="457200" y="914400"/>
            <a:ext cx="79248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CC"/>
                </a:solidFill>
                <a:latin typeface="Times New Roman" pitchFamily="18" charset="0"/>
              </a:rPr>
              <a:t>Nay xa cách lòng tôi luôn tưởng nhớ</a:t>
            </a:r>
          </a:p>
          <a:p>
            <a:pPr>
              <a:spcBef>
                <a:spcPct val="50000"/>
              </a:spcBef>
            </a:pPr>
            <a:r>
              <a:rPr lang="en-US" sz="2800" b="1">
                <a:solidFill>
                  <a:srgbClr val="0000CC"/>
                </a:solidFill>
                <a:latin typeface="Times New Roman" pitchFamily="18" charset="0"/>
              </a:rPr>
              <a:t>Màu nước xanh, cá bạc, chiếc buồm vôi,</a:t>
            </a:r>
          </a:p>
          <a:p>
            <a:pPr>
              <a:spcBef>
                <a:spcPct val="50000"/>
              </a:spcBef>
            </a:pPr>
            <a:r>
              <a:rPr lang="en-US" sz="2800" b="1">
                <a:solidFill>
                  <a:srgbClr val="0000CC"/>
                </a:solidFill>
                <a:latin typeface="Times New Roman" pitchFamily="18" charset="0"/>
              </a:rPr>
              <a:t>Thoáng con thuyền rẽ sóng chạy ra khơi,</a:t>
            </a:r>
          </a:p>
          <a:p>
            <a:pPr>
              <a:spcBef>
                <a:spcPct val="50000"/>
              </a:spcBef>
            </a:pPr>
            <a:r>
              <a:rPr lang="en-US" sz="2800" b="1">
                <a:solidFill>
                  <a:srgbClr val="0000CC"/>
                </a:solidFill>
                <a:latin typeface="Times New Roman" pitchFamily="18" charset="0"/>
              </a:rPr>
              <a:t>Tôi thấy nhớ cái mùi nồng mặn quá!</a:t>
            </a:r>
          </a:p>
        </p:txBody>
      </p:sp>
      <p:sp>
        <p:nvSpPr>
          <p:cNvPr id="28679" name="Text Box 7"/>
          <p:cNvSpPr txBox="1">
            <a:spLocks noChangeArrowheads="1"/>
          </p:cNvSpPr>
          <p:nvPr/>
        </p:nvSpPr>
        <p:spPr bwMode="auto">
          <a:xfrm>
            <a:off x="1262063" y="1557338"/>
            <a:ext cx="2057400" cy="519112"/>
          </a:xfrm>
          <a:prstGeom prst="rect">
            <a:avLst/>
          </a:prstGeom>
          <a:noFill/>
          <a:ln>
            <a:noFill/>
          </a:ln>
          <a:effectLst>
            <a:outerShdw dist="35921" dir="2700000" algn="ctr" rotWithShape="0">
              <a:srgbClr val="CCFF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800" b="1">
                <a:solidFill>
                  <a:srgbClr val="FF3300"/>
                </a:solidFill>
                <a:latin typeface="Times New Roman" pitchFamily="18" charset="0"/>
              </a:rPr>
              <a:t>nước xanh</a:t>
            </a:r>
          </a:p>
        </p:txBody>
      </p:sp>
      <p:sp>
        <p:nvSpPr>
          <p:cNvPr id="28680" name="Text Box 8"/>
          <p:cNvSpPr txBox="1">
            <a:spLocks noChangeArrowheads="1"/>
          </p:cNvSpPr>
          <p:nvPr/>
        </p:nvSpPr>
        <p:spPr bwMode="auto">
          <a:xfrm>
            <a:off x="3043238" y="1557338"/>
            <a:ext cx="1219200" cy="519112"/>
          </a:xfrm>
          <a:prstGeom prst="rect">
            <a:avLst/>
          </a:prstGeom>
          <a:noFill/>
          <a:ln>
            <a:noFill/>
          </a:ln>
          <a:effectLst>
            <a:outerShdw dist="35921" dir="2700000" algn="ctr" rotWithShape="0">
              <a:srgbClr val="CCFF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800" b="1">
                <a:solidFill>
                  <a:srgbClr val="FF3300"/>
                </a:solidFill>
                <a:latin typeface="Times New Roman" pitchFamily="18" charset="0"/>
              </a:rPr>
              <a:t>cá bạc</a:t>
            </a:r>
          </a:p>
        </p:txBody>
      </p:sp>
      <p:sp>
        <p:nvSpPr>
          <p:cNvPr id="28681" name="Text Box 9"/>
          <p:cNvSpPr txBox="1">
            <a:spLocks noChangeArrowheads="1"/>
          </p:cNvSpPr>
          <p:nvPr/>
        </p:nvSpPr>
        <p:spPr bwMode="auto">
          <a:xfrm>
            <a:off x="4181475" y="1557338"/>
            <a:ext cx="2638425" cy="519112"/>
          </a:xfrm>
          <a:prstGeom prst="rect">
            <a:avLst/>
          </a:prstGeom>
          <a:noFill/>
          <a:ln>
            <a:noFill/>
          </a:ln>
          <a:effectLst>
            <a:outerShdw dist="35921" dir="2700000" algn="ctr" rotWithShape="0">
              <a:srgbClr val="CCFF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800" b="1">
                <a:solidFill>
                  <a:srgbClr val="FF3300"/>
                </a:solidFill>
                <a:latin typeface="Times New Roman" pitchFamily="18" charset="0"/>
              </a:rPr>
              <a:t>chiếc buồm vôi</a:t>
            </a:r>
          </a:p>
        </p:txBody>
      </p:sp>
      <p:sp>
        <p:nvSpPr>
          <p:cNvPr id="28682"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solidFill>
                  <a:schemeClr val="tx2"/>
                </a:solidFill>
              </a:rPr>
              <a:t/>
            </a:r>
            <a:br>
              <a:rPr lang="en-US" sz="4000">
                <a:solidFill>
                  <a:schemeClr val="tx2"/>
                </a:solidFill>
              </a:rPr>
            </a:br>
            <a:endParaRPr lang="en-US" sz="4000">
              <a:solidFill>
                <a:schemeClr val="tx2"/>
              </a:solidFill>
            </a:endParaRPr>
          </a:p>
        </p:txBody>
      </p:sp>
      <p:sp>
        <p:nvSpPr>
          <p:cNvPr id="28683" name="Text Box 11"/>
          <p:cNvSpPr txBox="1">
            <a:spLocks noChangeArrowheads="1"/>
          </p:cNvSpPr>
          <p:nvPr/>
        </p:nvSpPr>
        <p:spPr bwMode="auto">
          <a:xfrm>
            <a:off x="3614738" y="914400"/>
            <a:ext cx="3276600" cy="519113"/>
          </a:xfrm>
          <a:prstGeom prst="rect">
            <a:avLst/>
          </a:prstGeom>
          <a:noFill/>
          <a:ln>
            <a:noFill/>
          </a:ln>
          <a:effectLst>
            <a:outerShdw dist="35921" dir="2700000" algn="ctr" rotWithShape="0">
              <a:srgbClr val="CCFF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800" b="1">
                <a:solidFill>
                  <a:srgbClr val="FF3300"/>
                </a:solidFill>
                <a:latin typeface="Times New Roman" pitchFamily="18" charset="0"/>
              </a:rPr>
              <a:t>luôn tưởng nhớ</a:t>
            </a:r>
          </a:p>
        </p:txBody>
      </p:sp>
      <p:sp>
        <p:nvSpPr>
          <p:cNvPr id="28684" name="Text Box 12"/>
          <p:cNvSpPr txBox="1">
            <a:spLocks noChangeArrowheads="1"/>
          </p:cNvSpPr>
          <p:nvPr/>
        </p:nvSpPr>
        <p:spPr bwMode="auto">
          <a:xfrm>
            <a:off x="3035300" y="2843213"/>
            <a:ext cx="4724400" cy="519112"/>
          </a:xfrm>
          <a:prstGeom prst="rect">
            <a:avLst/>
          </a:prstGeom>
          <a:noFill/>
          <a:ln>
            <a:noFill/>
          </a:ln>
          <a:effectLst>
            <a:outerShdw dist="35921" dir="2700000" algn="ctr" rotWithShape="0">
              <a:srgbClr val="CCFFC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800" b="1">
                <a:solidFill>
                  <a:srgbClr val="FF3300"/>
                </a:solidFill>
                <a:latin typeface="Times New Roman" pitchFamily="18" charset="0"/>
              </a:rPr>
              <a:t>mùi nồng mặn quá!</a:t>
            </a:r>
          </a:p>
        </p:txBody>
      </p:sp>
      <p:sp>
        <p:nvSpPr>
          <p:cNvPr id="28686" name="AutoShape 14"/>
          <p:cNvSpPr>
            <a:spLocks/>
          </p:cNvSpPr>
          <p:nvPr/>
        </p:nvSpPr>
        <p:spPr bwMode="auto">
          <a:xfrm>
            <a:off x="5748338" y="3657600"/>
            <a:ext cx="3395662" cy="1474788"/>
          </a:xfrm>
          <a:prstGeom prst="borderCallout3">
            <a:avLst>
              <a:gd name="adj1" fmla="val 7750"/>
              <a:gd name="adj2" fmla="val -2245"/>
              <a:gd name="adj3" fmla="val 7750"/>
              <a:gd name="adj4" fmla="val -2245"/>
              <a:gd name="adj5" fmla="val 1722"/>
              <a:gd name="adj6" fmla="val -2245"/>
              <a:gd name="adj7" fmla="val -1940"/>
              <a:gd name="adj8" fmla="val 95560"/>
            </a:avLst>
          </a:prstGeom>
          <a:gradFill rotWithShape="1">
            <a:gsLst>
              <a:gs pos="0">
                <a:schemeClr val="bg1"/>
              </a:gs>
              <a:gs pos="100000">
                <a:srgbClr val="FF0000"/>
              </a:gs>
            </a:gsLst>
            <a:lin ang="5400000" scaled="1"/>
          </a:gra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b="1">
                <a:solidFill>
                  <a:srgbClr val="0000FF"/>
                </a:solidFill>
                <a:latin typeface="Times New Roman" pitchFamily="18" charset="0"/>
              </a:rPr>
              <a:t>Nhớ tới </a:t>
            </a:r>
            <a:r>
              <a:rPr lang="en-US" sz="2800" b="1" i="1">
                <a:solidFill>
                  <a:srgbClr val="0000FF"/>
                </a:solidFill>
                <a:latin typeface="Times New Roman" pitchFamily="18" charset="0"/>
              </a:rPr>
              <a:t>nước biển, cá, cánh buồm, mùi nồng mặn</a:t>
            </a:r>
            <a:r>
              <a:rPr lang="en-US" sz="2800" b="1">
                <a:solidFill>
                  <a:srgbClr val="0000FF"/>
                </a:solidFill>
                <a:latin typeface="Times New Roman" pitchFamily="18" charset="0"/>
              </a:rPr>
              <a:t>,…</a:t>
            </a:r>
          </a:p>
        </p:txBody>
      </p:sp>
      <p:sp>
        <p:nvSpPr>
          <p:cNvPr id="28688" name="AutoShape 16"/>
          <p:cNvSpPr>
            <a:spLocks noChangeArrowheads="1"/>
          </p:cNvSpPr>
          <p:nvPr/>
        </p:nvSpPr>
        <p:spPr bwMode="auto">
          <a:xfrm>
            <a:off x="1768475" y="3621088"/>
            <a:ext cx="3167063" cy="1905000"/>
          </a:xfrm>
          <a:prstGeom prst="cloudCallout">
            <a:avLst>
              <a:gd name="adj1" fmla="val -59875"/>
              <a:gd name="adj2" fmla="val -35000"/>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latin typeface="Times New Roman" pitchFamily="18" charset="0"/>
              </a:rPr>
              <a:t> </a:t>
            </a:r>
            <a:r>
              <a:rPr lang="en-US" sz="2400" b="1">
                <a:solidFill>
                  <a:srgbClr val="FFFF00"/>
                </a:solidFill>
                <a:latin typeface="Times New Roman" pitchFamily="18" charset="0"/>
              </a:rPr>
              <a:t>Nhớ làng tác giả nhớ tới những gì?</a:t>
            </a:r>
          </a:p>
        </p:txBody>
      </p:sp>
    </p:spTree>
    <p:extLst>
      <p:ext uri="{BB962C8B-B14F-4D97-AF65-F5344CB8AC3E}">
        <p14:creationId xmlns:p14="http://schemas.microsoft.com/office/powerpoint/2010/main" val="29989230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867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28675"/>
                                        </p:tgtEl>
                                        <p:attrNameLst>
                                          <p:attrName>style.visibility</p:attrName>
                                        </p:attrNameLst>
                                      </p:cBhvr>
                                      <p:to>
                                        <p:strVal val="visible"/>
                                      </p:to>
                                    </p:set>
                                    <p:anim calcmode="discrete" valueType="clr">
                                      <p:cBhvr override="childStyle">
                                        <p:cTn id="11" dur="80"/>
                                        <p:tgtEl>
                                          <p:spTgt spid="2867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8675"/>
                                        </p:tgtEl>
                                        <p:attrNameLst>
                                          <p:attrName>fillcolor</p:attrName>
                                        </p:attrNameLst>
                                      </p:cBhvr>
                                      <p:tavLst>
                                        <p:tav tm="0">
                                          <p:val>
                                            <p:clrVal>
                                              <a:schemeClr val="accent2"/>
                                            </p:clrVal>
                                          </p:val>
                                        </p:tav>
                                        <p:tav tm="50000">
                                          <p:val>
                                            <p:clrVal>
                                              <a:schemeClr val="hlink"/>
                                            </p:clrVal>
                                          </p:val>
                                        </p:tav>
                                      </p:tavLst>
                                    </p:anim>
                                    <p:set>
                                      <p:cBhvr>
                                        <p:cTn id="13" dur="80"/>
                                        <p:tgtEl>
                                          <p:spTgt spid="28675"/>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8678"/>
                                        </p:tgtEl>
                                        <p:attrNameLst>
                                          <p:attrName>style.visibility</p:attrName>
                                        </p:attrNameLst>
                                      </p:cBhvr>
                                      <p:to>
                                        <p:strVal val="visible"/>
                                      </p:to>
                                    </p:set>
                                    <p:animEffect transition="in" filter="fade">
                                      <p:cBhvr>
                                        <p:cTn id="18" dur="1000"/>
                                        <p:tgtEl>
                                          <p:spTgt spid="28678"/>
                                        </p:tgtEl>
                                      </p:cBhvr>
                                    </p:animEffect>
                                    <p:anim calcmode="lin" valueType="num">
                                      <p:cBhvr>
                                        <p:cTn id="19" dur="1000" fill="hold"/>
                                        <p:tgtEl>
                                          <p:spTgt spid="28678"/>
                                        </p:tgtEl>
                                        <p:attrNameLst>
                                          <p:attrName>ppt_x</p:attrName>
                                        </p:attrNameLst>
                                      </p:cBhvr>
                                      <p:tavLst>
                                        <p:tav tm="0">
                                          <p:val>
                                            <p:strVal val="#ppt_x"/>
                                          </p:val>
                                        </p:tav>
                                        <p:tav tm="100000">
                                          <p:val>
                                            <p:strVal val="#ppt_x"/>
                                          </p:val>
                                        </p:tav>
                                      </p:tavLst>
                                    </p:anim>
                                    <p:anim calcmode="lin" valueType="num">
                                      <p:cBhvr>
                                        <p:cTn id="20"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8683"/>
                                        </p:tgtEl>
                                        <p:attrNameLst>
                                          <p:attrName>style.visibility</p:attrName>
                                        </p:attrNameLst>
                                      </p:cBhvr>
                                      <p:to>
                                        <p:strVal val="visible"/>
                                      </p:to>
                                    </p:set>
                                    <p:anim calcmode="lin" valueType="num">
                                      <p:cBhvr>
                                        <p:cTn id="25" dur="1000" fill="hold"/>
                                        <p:tgtEl>
                                          <p:spTgt spid="28683"/>
                                        </p:tgtEl>
                                        <p:attrNameLst>
                                          <p:attrName>ppt_w</p:attrName>
                                        </p:attrNameLst>
                                      </p:cBhvr>
                                      <p:tavLst>
                                        <p:tav tm="0">
                                          <p:val>
                                            <p:fltVal val="0"/>
                                          </p:val>
                                        </p:tav>
                                        <p:tav tm="100000">
                                          <p:val>
                                            <p:strVal val="#ppt_w"/>
                                          </p:val>
                                        </p:tav>
                                      </p:tavLst>
                                    </p:anim>
                                    <p:anim calcmode="lin" valueType="num">
                                      <p:cBhvr>
                                        <p:cTn id="26" dur="1000" fill="hold"/>
                                        <p:tgtEl>
                                          <p:spTgt spid="28683"/>
                                        </p:tgtEl>
                                        <p:attrNameLst>
                                          <p:attrName>ppt_h</p:attrName>
                                        </p:attrNameLst>
                                      </p:cBhvr>
                                      <p:tavLst>
                                        <p:tav tm="0">
                                          <p:val>
                                            <p:fltVal val="0"/>
                                          </p:val>
                                        </p:tav>
                                        <p:tav tm="100000">
                                          <p:val>
                                            <p:strVal val="#ppt_h"/>
                                          </p:val>
                                        </p:tav>
                                      </p:tavLst>
                                    </p:anim>
                                    <p:anim calcmode="lin" valueType="num">
                                      <p:cBhvr>
                                        <p:cTn id="27" dur="1000" fill="hold"/>
                                        <p:tgtEl>
                                          <p:spTgt spid="28683"/>
                                        </p:tgtEl>
                                        <p:attrNameLst>
                                          <p:attrName>style.rotation</p:attrName>
                                        </p:attrNameLst>
                                      </p:cBhvr>
                                      <p:tavLst>
                                        <p:tav tm="0">
                                          <p:val>
                                            <p:fltVal val="90"/>
                                          </p:val>
                                        </p:tav>
                                        <p:tav tm="100000">
                                          <p:val>
                                            <p:fltVal val="0"/>
                                          </p:val>
                                        </p:tav>
                                      </p:tavLst>
                                    </p:anim>
                                    <p:animEffect transition="in" filter="fade">
                                      <p:cBhvr>
                                        <p:cTn id="28" dur="1000"/>
                                        <p:tgtEl>
                                          <p:spTgt spid="28683"/>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par>
                          <p:cTn id="29" fill="hold" nodeType="afterGroup">
                            <p:stCondLst>
                              <p:cond delay="1000"/>
                            </p:stCondLst>
                            <p:childTnLst>
                              <p:par>
                                <p:cTn id="30" presetID="31" presetClass="entr" presetSubtype="0" fill="hold" grpId="0" nodeType="afterEffect">
                                  <p:stCondLst>
                                    <p:cond delay="0"/>
                                  </p:stCondLst>
                                  <p:childTnLst>
                                    <p:set>
                                      <p:cBhvr>
                                        <p:cTn id="31" dur="1" fill="hold">
                                          <p:stCondLst>
                                            <p:cond delay="0"/>
                                          </p:stCondLst>
                                        </p:cTn>
                                        <p:tgtEl>
                                          <p:spTgt spid="28679"/>
                                        </p:tgtEl>
                                        <p:attrNameLst>
                                          <p:attrName>style.visibility</p:attrName>
                                        </p:attrNameLst>
                                      </p:cBhvr>
                                      <p:to>
                                        <p:strVal val="visible"/>
                                      </p:to>
                                    </p:set>
                                    <p:anim calcmode="lin" valueType="num">
                                      <p:cBhvr>
                                        <p:cTn id="32" dur="1000" fill="hold"/>
                                        <p:tgtEl>
                                          <p:spTgt spid="28679"/>
                                        </p:tgtEl>
                                        <p:attrNameLst>
                                          <p:attrName>ppt_w</p:attrName>
                                        </p:attrNameLst>
                                      </p:cBhvr>
                                      <p:tavLst>
                                        <p:tav tm="0">
                                          <p:val>
                                            <p:fltVal val="0"/>
                                          </p:val>
                                        </p:tav>
                                        <p:tav tm="100000">
                                          <p:val>
                                            <p:strVal val="#ppt_w"/>
                                          </p:val>
                                        </p:tav>
                                      </p:tavLst>
                                    </p:anim>
                                    <p:anim calcmode="lin" valueType="num">
                                      <p:cBhvr>
                                        <p:cTn id="33" dur="1000" fill="hold"/>
                                        <p:tgtEl>
                                          <p:spTgt spid="28679"/>
                                        </p:tgtEl>
                                        <p:attrNameLst>
                                          <p:attrName>ppt_h</p:attrName>
                                        </p:attrNameLst>
                                      </p:cBhvr>
                                      <p:tavLst>
                                        <p:tav tm="0">
                                          <p:val>
                                            <p:fltVal val="0"/>
                                          </p:val>
                                        </p:tav>
                                        <p:tav tm="100000">
                                          <p:val>
                                            <p:strVal val="#ppt_h"/>
                                          </p:val>
                                        </p:tav>
                                      </p:tavLst>
                                    </p:anim>
                                    <p:anim calcmode="lin" valueType="num">
                                      <p:cBhvr>
                                        <p:cTn id="34" dur="1000" fill="hold"/>
                                        <p:tgtEl>
                                          <p:spTgt spid="28679"/>
                                        </p:tgtEl>
                                        <p:attrNameLst>
                                          <p:attrName>style.rotation</p:attrName>
                                        </p:attrNameLst>
                                      </p:cBhvr>
                                      <p:tavLst>
                                        <p:tav tm="0">
                                          <p:val>
                                            <p:fltVal val="90"/>
                                          </p:val>
                                        </p:tav>
                                        <p:tav tm="100000">
                                          <p:val>
                                            <p:fltVal val="0"/>
                                          </p:val>
                                        </p:tav>
                                      </p:tavLst>
                                    </p:anim>
                                    <p:animEffect transition="in" filter="fade">
                                      <p:cBhvr>
                                        <p:cTn id="35" dur="1000"/>
                                        <p:tgtEl>
                                          <p:spTgt spid="2867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par>
                          <p:cTn id="36" fill="hold" nodeType="afterGroup">
                            <p:stCondLst>
                              <p:cond delay="2000"/>
                            </p:stCondLst>
                            <p:childTnLst>
                              <p:par>
                                <p:cTn id="37" presetID="31" presetClass="entr" presetSubtype="0" fill="hold" grpId="0" nodeType="afterEffect">
                                  <p:stCondLst>
                                    <p:cond delay="0"/>
                                  </p:stCondLst>
                                  <p:childTnLst>
                                    <p:set>
                                      <p:cBhvr>
                                        <p:cTn id="38" dur="1" fill="hold">
                                          <p:stCondLst>
                                            <p:cond delay="0"/>
                                          </p:stCondLst>
                                        </p:cTn>
                                        <p:tgtEl>
                                          <p:spTgt spid="28680"/>
                                        </p:tgtEl>
                                        <p:attrNameLst>
                                          <p:attrName>style.visibility</p:attrName>
                                        </p:attrNameLst>
                                      </p:cBhvr>
                                      <p:to>
                                        <p:strVal val="visible"/>
                                      </p:to>
                                    </p:set>
                                    <p:anim calcmode="lin" valueType="num">
                                      <p:cBhvr>
                                        <p:cTn id="39" dur="1000" fill="hold"/>
                                        <p:tgtEl>
                                          <p:spTgt spid="28680"/>
                                        </p:tgtEl>
                                        <p:attrNameLst>
                                          <p:attrName>ppt_w</p:attrName>
                                        </p:attrNameLst>
                                      </p:cBhvr>
                                      <p:tavLst>
                                        <p:tav tm="0">
                                          <p:val>
                                            <p:fltVal val="0"/>
                                          </p:val>
                                        </p:tav>
                                        <p:tav tm="100000">
                                          <p:val>
                                            <p:strVal val="#ppt_w"/>
                                          </p:val>
                                        </p:tav>
                                      </p:tavLst>
                                    </p:anim>
                                    <p:anim calcmode="lin" valueType="num">
                                      <p:cBhvr>
                                        <p:cTn id="40" dur="1000" fill="hold"/>
                                        <p:tgtEl>
                                          <p:spTgt spid="28680"/>
                                        </p:tgtEl>
                                        <p:attrNameLst>
                                          <p:attrName>ppt_h</p:attrName>
                                        </p:attrNameLst>
                                      </p:cBhvr>
                                      <p:tavLst>
                                        <p:tav tm="0">
                                          <p:val>
                                            <p:fltVal val="0"/>
                                          </p:val>
                                        </p:tav>
                                        <p:tav tm="100000">
                                          <p:val>
                                            <p:strVal val="#ppt_h"/>
                                          </p:val>
                                        </p:tav>
                                      </p:tavLst>
                                    </p:anim>
                                    <p:anim calcmode="lin" valueType="num">
                                      <p:cBhvr>
                                        <p:cTn id="41" dur="1000" fill="hold"/>
                                        <p:tgtEl>
                                          <p:spTgt spid="28680"/>
                                        </p:tgtEl>
                                        <p:attrNameLst>
                                          <p:attrName>style.rotation</p:attrName>
                                        </p:attrNameLst>
                                      </p:cBhvr>
                                      <p:tavLst>
                                        <p:tav tm="0">
                                          <p:val>
                                            <p:fltVal val="90"/>
                                          </p:val>
                                        </p:tav>
                                        <p:tav tm="100000">
                                          <p:val>
                                            <p:fltVal val="0"/>
                                          </p:val>
                                        </p:tav>
                                      </p:tavLst>
                                    </p:anim>
                                    <p:animEffect transition="in" filter="fade">
                                      <p:cBhvr>
                                        <p:cTn id="42" dur="1000"/>
                                        <p:tgtEl>
                                          <p:spTgt spid="28680"/>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par>
                          <p:cTn id="43" fill="hold" nodeType="afterGroup">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28681"/>
                                        </p:tgtEl>
                                        <p:attrNameLst>
                                          <p:attrName>style.visibility</p:attrName>
                                        </p:attrNameLst>
                                      </p:cBhvr>
                                      <p:to>
                                        <p:strVal val="visible"/>
                                      </p:to>
                                    </p:set>
                                    <p:anim calcmode="lin" valueType="num">
                                      <p:cBhvr>
                                        <p:cTn id="46" dur="1000" fill="hold"/>
                                        <p:tgtEl>
                                          <p:spTgt spid="28681"/>
                                        </p:tgtEl>
                                        <p:attrNameLst>
                                          <p:attrName>ppt_w</p:attrName>
                                        </p:attrNameLst>
                                      </p:cBhvr>
                                      <p:tavLst>
                                        <p:tav tm="0">
                                          <p:val>
                                            <p:fltVal val="0"/>
                                          </p:val>
                                        </p:tav>
                                        <p:tav tm="100000">
                                          <p:val>
                                            <p:strVal val="#ppt_w"/>
                                          </p:val>
                                        </p:tav>
                                      </p:tavLst>
                                    </p:anim>
                                    <p:anim calcmode="lin" valueType="num">
                                      <p:cBhvr>
                                        <p:cTn id="47" dur="1000" fill="hold"/>
                                        <p:tgtEl>
                                          <p:spTgt spid="28681"/>
                                        </p:tgtEl>
                                        <p:attrNameLst>
                                          <p:attrName>ppt_h</p:attrName>
                                        </p:attrNameLst>
                                      </p:cBhvr>
                                      <p:tavLst>
                                        <p:tav tm="0">
                                          <p:val>
                                            <p:fltVal val="0"/>
                                          </p:val>
                                        </p:tav>
                                        <p:tav tm="100000">
                                          <p:val>
                                            <p:strVal val="#ppt_h"/>
                                          </p:val>
                                        </p:tav>
                                      </p:tavLst>
                                    </p:anim>
                                    <p:anim calcmode="lin" valueType="num">
                                      <p:cBhvr>
                                        <p:cTn id="48" dur="1000" fill="hold"/>
                                        <p:tgtEl>
                                          <p:spTgt spid="28681"/>
                                        </p:tgtEl>
                                        <p:attrNameLst>
                                          <p:attrName>style.rotation</p:attrName>
                                        </p:attrNameLst>
                                      </p:cBhvr>
                                      <p:tavLst>
                                        <p:tav tm="0">
                                          <p:val>
                                            <p:fltVal val="90"/>
                                          </p:val>
                                        </p:tav>
                                        <p:tav tm="100000">
                                          <p:val>
                                            <p:fltVal val="0"/>
                                          </p:val>
                                        </p:tav>
                                      </p:tavLst>
                                    </p:anim>
                                    <p:animEffect transition="in" filter="fade">
                                      <p:cBhvr>
                                        <p:cTn id="49" dur="1000"/>
                                        <p:tgtEl>
                                          <p:spTgt spid="28681"/>
                                        </p:tgtEl>
                                      </p:cBhvr>
                                    </p:animEffec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par>
                          <p:cTn id="50" fill="hold" nodeType="afterGroup">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28684"/>
                                        </p:tgtEl>
                                        <p:attrNameLst>
                                          <p:attrName>style.visibility</p:attrName>
                                        </p:attrNameLst>
                                      </p:cBhvr>
                                      <p:to>
                                        <p:strVal val="visible"/>
                                      </p:to>
                                    </p:set>
                                    <p:anim calcmode="lin" valueType="num">
                                      <p:cBhvr>
                                        <p:cTn id="53" dur="1000" fill="hold"/>
                                        <p:tgtEl>
                                          <p:spTgt spid="28684"/>
                                        </p:tgtEl>
                                        <p:attrNameLst>
                                          <p:attrName>ppt_w</p:attrName>
                                        </p:attrNameLst>
                                      </p:cBhvr>
                                      <p:tavLst>
                                        <p:tav tm="0">
                                          <p:val>
                                            <p:fltVal val="0"/>
                                          </p:val>
                                        </p:tav>
                                        <p:tav tm="100000">
                                          <p:val>
                                            <p:strVal val="#ppt_w"/>
                                          </p:val>
                                        </p:tav>
                                      </p:tavLst>
                                    </p:anim>
                                    <p:anim calcmode="lin" valueType="num">
                                      <p:cBhvr>
                                        <p:cTn id="54" dur="1000" fill="hold"/>
                                        <p:tgtEl>
                                          <p:spTgt spid="28684"/>
                                        </p:tgtEl>
                                        <p:attrNameLst>
                                          <p:attrName>ppt_h</p:attrName>
                                        </p:attrNameLst>
                                      </p:cBhvr>
                                      <p:tavLst>
                                        <p:tav tm="0">
                                          <p:val>
                                            <p:fltVal val="0"/>
                                          </p:val>
                                        </p:tav>
                                        <p:tav tm="100000">
                                          <p:val>
                                            <p:strVal val="#ppt_h"/>
                                          </p:val>
                                        </p:tav>
                                      </p:tavLst>
                                    </p:anim>
                                    <p:anim calcmode="lin" valueType="num">
                                      <p:cBhvr>
                                        <p:cTn id="55" dur="1000" fill="hold"/>
                                        <p:tgtEl>
                                          <p:spTgt spid="28684"/>
                                        </p:tgtEl>
                                        <p:attrNameLst>
                                          <p:attrName>style.rotation</p:attrName>
                                        </p:attrNameLst>
                                      </p:cBhvr>
                                      <p:tavLst>
                                        <p:tav tm="0">
                                          <p:val>
                                            <p:fltVal val="90"/>
                                          </p:val>
                                        </p:tav>
                                        <p:tav tm="100000">
                                          <p:val>
                                            <p:fltVal val="0"/>
                                          </p:val>
                                        </p:tav>
                                      </p:tavLst>
                                    </p:anim>
                                    <p:animEffect transition="in" filter="fade">
                                      <p:cBhvr>
                                        <p:cTn id="56" dur="1000"/>
                                        <p:tgtEl>
                                          <p:spTgt spid="28684"/>
                                        </p:tgtEl>
                                      </p:cBhvr>
                                    </p:animEffect>
                                  </p:childTnLst>
                                  <p:subTnLst>
                                    <p:audio>
                                      <p:cMediaNode>
                                        <p:cTn display="0" masterRel="sameClick">
                                          <p:stCondLst>
                                            <p:cond evt="begin" delay="0">
                                              <p:tn val="51"/>
                                            </p:cond>
                                          </p:stCondLst>
                                          <p:endCondLst>
                                            <p:cond evt="onStopAudio" delay="0">
                                              <p:tgtEl>
                                                <p:sldTgt/>
                                              </p:tgtEl>
                                            </p:cond>
                                          </p:endCondLst>
                                        </p:cTn>
                                        <p:tgtEl>
                                          <p:sndTgt r:embed="rId3" name="chimes.wav"/>
                                        </p:tgtEl>
                                      </p:cMediaNode>
                                    </p:audio>
                                  </p:subTnLst>
                                </p:cTn>
                              </p:par>
                              <p:par>
                                <p:cTn id="57" presetID="35" presetClass="entr" presetSubtype="0" fill="hold" grpId="0" nodeType="withEffect">
                                  <p:stCondLst>
                                    <p:cond delay="0"/>
                                  </p:stCondLst>
                                  <p:childTnLst>
                                    <p:set>
                                      <p:cBhvr>
                                        <p:cTn id="58" dur="1" fill="hold">
                                          <p:stCondLst>
                                            <p:cond delay="0"/>
                                          </p:stCondLst>
                                        </p:cTn>
                                        <p:tgtEl>
                                          <p:spTgt spid="28688"/>
                                        </p:tgtEl>
                                        <p:attrNameLst>
                                          <p:attrName>style.visibility</p:attrName>
                                        </p:attrNameLst>
                                      </p:cBhvr>
                                      <p:to>
                                        <p:strVal val="visible"/>
                                      </p:to>
                                    </p:set>
                                    <p:animEffect transition="in" filter="fade">
                                      <p:cBhvr>
                                        <p:cTn id="59" dur="2000"/>
                                        <p:tgtEl>
                                          <p:spTgt spid="28688"/>
                                        </p:tgtEl>
                                      </p:cBhvr>
                                    </p:animEffect>
                                    <p:anim calcmode="lin" valueType="num">
                                      <p:cBhvr>
                                        <p:cTn id="60" dur="2000" fill="hold"/>
                                        <p:tgtEl>
                                          <p:spTgt spid="28688"/>
                                        </p:tgtEl>
                                        <p:attrNameLst>
                                          <p:attrName>style.rotation</p:attrName>
                                        </p:attrNameLst>
                                      </p:cBhvr>
                                      <p:tavLst>
                                        <p:tav tm="0">
                                          <p:val>
                                            <p:fltVal val="720"/>
                                          </p:val>
                                        </p:tav>
                                        <p:tav tm="100000">
                                          <p:val>
                                            <p:fltVal val="0"/>
                                          </p:val>
                                        </p:tav>
                                      </p:tavLst>
                                    </p:anim>
                                    <p:anim calcmode="lin" valueType="num">
                                      <p:cBhvr>
                                        <p:cTn id="61" dur="2000" fill="hold"/>
                                        <p:tgtEl>
                                          <p:spTgt spid="28688"/>
                                        </p:tgtEl>
                                        <p:attrNameLst>
                                          <p:attrName>ppt_h</p:attrName>
                                        </p:attrNameLst>
                                      </p:cBhvr>
                                      <p:tavLst>
                                        <p:tav tm="0">
                                          <p:val>
                                            <p:fltVal val="0"/>
                                          </p:val>
                                        </p:tav>
                                        <p:tav tm="100000">
                                          <p:val>
                                            <p:strVal val="#ppt_h"/>
                                          </p:val>
                                        </p:tav>
                                      </p:tavLst>
                                    </p:anim>
                                    <p:anim calcmode="lin" valueType="num">
                                      <p:cBhvr>
                                        <p:cTn id="62" dur="2000" fill="hold"/>
                                        <p:tgtEl>
                                          <p:spTgt spid="28688"/>
                                        </p:tgtEl>
                                        <p:attrNameLst>
                                          <p:attrName>ppt_w</p:attrName>
                                        </p:attrNameLst>
                                      </p:cBhvr>
                                      <p:tavLst>
                                        <p:tav tm="0">
                                          <p:val>
                                            <p:fltVal val="0"/>
                                          </p:val>
                                        </p:tav>
                                        <p:tav tm="100000">
                                          <p:val>
                                            <p:strVal val="#ppt_w"/>
                                          </p:val>
                                        </p:tav>
                                      </p:tavLst>
                                    </p:anim>
                                  </p:childTnLst>
                                </p:cTn>
                              </p:par>
                              <p:par>
                                <p:cTn id="63" presetID="51" presetClass="entr" presetSubtype="0" fill="hold" grpId="0" nodeType="withEffect">
                                  <p:stCondLst>
                                    <p:cond delay="0"/>
                                  </p:stCondLst>
                                  <p:childTnLst>
                                    <p:set>
                                      <p:cBhvr>
                                        <p:cTn id="64" dur="1" fill="hold">
                                          <p:stCondLst>
                                            <p:cond delay="0"/>
                                          </p:stCondLst>
                                        </p:cTn>
                                        <p:tgtEl>
                                          <p:spTgt spid="28686"/>
                                        </p:tgtEl>
                                        <p:attrNameLst>
                                          <p:attrName>style.visibility</p:attrName>
                                        </p:attrNameLst>
                                      </p:cBhvr>
                                      <p:to>
                                        <p:strVal val="visible"/>
                                      </p:to>
                                    </p:set>
                                    <p:animEffect transition="in" filter="fade">
                                      <p:cBhvr>
                                        <p:cTn id="65" dur="770" decel="100000"/>
                                        <p:tgtEl>
                                          <p:spTgt spid="28686"/>
                                        </p:tgtEl>
                                      </p:cBhvr>
                                    </p:animEffect>
                                    <p:animScale>
                                      <p:cBhvr>
                                        <p:cTn id="66" dur="770" decel="100000"/>
                                        <p:tgtEl>
                                          <p:spTgt spid="28686"/>
                                        </p:tgtEl>
                                      </p:cBhvr>
                                      <p:from x="10000" y="10000"/>
                                      <p:to x="200000" y="450000"/>
                                    </p:animScale>
                                    <p:animScale>
                                      <p:cBhvr>
                                        <p:cTn id="67" dur="1230" accel="100000" fill="hold">
                                          <p:stCondLst>
                                            <p:cond delay="770"/>
                                          </p:stCondLst>
                                        </p:cTn>
                                        <p:tgtEl>
                                          <p:spTgt spid="28686"/>
                                        </p:tgtEl>
                                      </p:cBhvr>
                                      <p:from x="200000" y="450000"/>
                                      <p:to x="100000" y="100000"/>
                                    </p:animScale>
                                    <p:set>
                                      <p:cBhvr>
                                        <p:cTn id="68" dur="770" fill="hold"/>
                                        <p:tgtEl>
                                          <p:spTgt spid="28686"/>
                                        </p:tgtEl>
                                        <p:attrNameLst>
                                          <p:attrName>ppt_x</p:attrName>
                                        </p:attrNameLst>
                                      </p:cBhvr>
                                      <p:to>
                                        <p:strVal val="(0.5)"/>
                                      </p:to>
                                    </p:set>
                                    <p:anim from="(0.5)" to="(#ppt_x)" calcmode="lin" valueType="num">
                                      <p:cBhvr>
                                        <p:cTn id="69" dur="1230" accel="100000" fill="hold">
                                          <p:stCondLst>
                                            <p:cond delay="770"/>
                                          </p:stCondLst>
                                        </p:cTn>
                                        <p:tgtEl>
                                          <p:spTgt spid="28686"/>
                                        </p:tgtEl>
                                        <p:attrNameLst>
                                          <p:attrName>ppt_x</p:attrName>
                                        </p:attrNameLst>
                                      </p:cBhvr>
                                    </p:anim>
                                    <p:set>
                                      <p:cBhvr>
                                        <p:cTn id="70" dur="770" fill="hold"/>
                                        <p:tgtEl>
                                          <p:spTgt spid="28686"/>
                                        </p:tgtEl>
                                        <p:attrNameLst>
                                          <p:attrName>ppt_y</p:attrName>
                                        </p:attrNameLst>
                                      </p:cBhvr>
                                      <p:to>
                                        <p:strVal val="(#ppt_y+0.4)"/>
                                      </p:to>
                                    </p:set>
                                    <p:anim from="(#ppt_y+0.4)" to="(#ppt_y)" calcmode="lin" valueType="num">
                                      <p:cBhvr>
                                        <p:cTn id="71" dur="1230" accel="100000" fill="hold">
                                          <p:stCondLst>
                                            <p:cond delay="770"/>
                                          </p:stCondLst>
                                        </p:cTn>
                                        <p:tgtEl>
                                          <p:spTgt spid="28686"/>
                                        </p:tgtEl>
                                        <p:attrNameLst>
                                          <p:attrName>ppt_y</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5" presetClass="exit" presetSubtype="0" fill="hold" grpId="1" nodeType="clickEffect">
                                  <p:stCondLst>
                                    <p:cond delay="0"/>
                                  </p:stCondLst>
                                  <p:childTnLst>
                                    <p:anim calcmode="lin" valueType="num">
                                      <p:cBhvr>
                                        <p:cTn id="75" dur="1000"/>
                                        <p:tgtEl>
                                          <p:spTgt spid="28686"/>
                                        </p:tgtEl>
                                        <p:attrNameLst>
                                          <p:attrName>ppt_w</p:attrName>
                                        </p:attrNameLst>
                                      </p:cBhvr>
                                      <p:tavLst>
                                        <p:tav tm="0">
                                          <p:val>
                                            <p:strVal val="ppt_w"/>
                                          </p:val>
                                        </p:tav>
                                        <p:tav tm="100000">
                                          <p:val>
                                            <p:strVal val="ppt_w*0.70"/>
                                          </p:val>
                                        </p:tav>
                                      </p:tavLst>
                                    </p:anim>
                                    <p:anim calcmode="lin" valueType="num">
                                      <p:cBhvr>
                                        <p:cTn id="76" dur="1000"/>
                                        <p:tgtEl>
                                          <p:spTgt spid="28686"/>
                                        </p:tgtEl>
                                        <p:attrNameLst>
                                          <p:attrName>ppt_h</p:attrName>
                                        </p:attrNameLst>
                                      </p:cBhvr>
                                      <p:tavLst>
                                        <p:tav tm="0">
                                          <p:val>
                                            <p:strVal val="ppt_h"/>
                                          </p:val>
                                        </p:tav>
                                        <p:tav tm="100000">
                                          <p:val>
                                            <p:strVal val="ppt_h"/>
                                          </p:val>
                                        </p:tav>
                                      </p:tavLst>
                                    </p:anim>
                                    <p:animEffect transition="out" filter="fade">
                                      <p:cBhvr>
                                        <p:cTn id="77" dur="1000"/>
                                        <p:tgtEl>
                                          <p:spTgt spid="28686"/>
                                        </p:tgtEl>
                                      </p:cBhvr>
                                    </p:animEffect>
                                    <p:set>
                                      <p:cBhvr>
                                        <p:cTn id="78" dur="1" fill="hold">
                                          <p:stCondLst>
                                            <p:cond delay="999"/>
                                          </p:stCondLst>
                                        </p:cTn>
                                        <p:tgtEl>
                                          <p:spTgt spid="28686"/>
                                        </p:tgtEl>
                                        <p:attrNameLst>
                                          <p:attrName>style.visibility</p:attrName>
                                        </p:attrNameLst>
                                      </p:cBhvr>
                                      <p:to>
                                        <p:strVal val="hidden"/>
                                      </p:to>
                                    </p:set>
                                  </p:childTnLst>
                                </p:cTn>
                              </p:par>
                              <p:par>
                                <p:cTn id="79" presetID="55" presetClass="exit" presetSubtype="0" fill="hold" grpId="1" nodeType="withEffect">
                                  <p:stCondLst>
                                    <p:cond delay="0"/>
                                  </p:stCondLst>
                                  <p:childTnLst>
                                    <p:anim calcmode="lin" valueType="num">
                                      <p:cBhvr>
                                        <p:cTn id="80" dur="1000"/>
                                        <p:tgtEl>
                                          <p:spTgt spid="28688"/>
                                        </p:tgtEl>
                                        <p:attrNameLst>
                                          <p:attrName>ppt_w</p:attrName>
                                        </p:attrNameLst>
                                      </p:cBhvr>
                                      <p:tavLst>
                                        <p:tav tm="0">
                                          <p:val>
                                            <p:strVal val="ppt_w"/>
                                          </p:val>
                                        </p:tav>
                                        <p:tav tm="100000">
                                          <p:val>
                                            <p:strVal val="ppt_w*0.70"/>
                                          </p:val>
                                        </p:tav>
                                      </p:tavLst>
                                    </p:anim>
                                    <p:anim calcmode="lin" valueType="num">
                                      <p:cBhvr>
                                        <p:cTn id="81" dur="1000"/>
                                        <p:tgtEl>
                                          <p:spTgt spid="28688"/>
                                        </p:tgtEl>
                                        <p:attrNameLst>
                                          <p:attrName>ppt_h</p:attrName>
                                        </p:attrNameLst>
                                      </p:cBhvr>
                                      <p:tavLst>
                                        <p:tav tm="0">
                                          <p:val>
                                            <p:strVal val="ppt_h"/>
                                          </p:val>
                                        </p:tav>
                                        <p:tav tm="100000">
                                          <p:val>
                                            <p:strVal val="ppt_h"/>
                                          </p:val>
                                        </p:tav>
                                      </p:tavLst>
                                    </p:anim>
                                    <p:animEffect transition="out" filter="fade">
                                      <p:cBhvr>
                                        <p:cTn id="82" dur="1000"/>
                                        <p:tgtEl>
                                          <p:spTgt spid="28688"/>
                                        </p:tgtEl>
                                      </p:cBhvr>
                                    </p:animEffect>
                                    <p:set>
                                      <p:cBhvr>
                                        <p:cTn id="83" dur="1" fill="hold">
                                          <p:stCondLst>
                                            <p:cond delay="999"/>
                                          </p:stCondLst>
                                        </p:cTn>
                                        <p:tgtEl>
                                          <p:spTgt spid="28688"/>
                                        </p:tgtEl>
                                        <p:attrNameLst>
                                          <p:attrName>style.visibility</p:attrName>
                                        </p:attrNameLst>
                                      </p:cBhvr>
                                      <p:to>
                                        <p:strVal val="hidden"/>
                                      </p:to>
                                    </p:set>
                                  </p:childTnLst>
                                </p:cTn>
                              </p:par>
                            </p:childTnLst>
                          </p:cTn>
                        </p:par>
                        <p:par>
                          <p:cTn id="84" fill="hold" nodeType="afterGroup">
                            <p:stCondLst>
                              <p:cond delay="1000"/>
                            </p:stCondLst>
                            <p:childTnLst>
                              <p:par>
                                <p:cTn id="85" presetID="55" presetClass="entr" presetSubtype="0" fill="hold" grpId="0" nodeType="afterEffect">
                                  <p:stCondLst>
                                    <p:cond delay="0"/>
                                  </p:stCondLst>
                                  <p:childTnLst>
                                    <p:set>
                                      <p:cBhvr>
                                        <p:cTn id="86" dur="1" fill="hold">
                                          <p:stCondLst>
                                            <p:cond delay="0"/>
                                          </p:stCondLst>
                                        </p:cTn>
                                        <p:tgtEl>
                                          <p:spTgt spid="28676">
                                            <p:bg/>
                                          </p:spTgt>
                                        </p:tgtEl>
                                        <p:attrNameLst>
                                          <p:attrName>style.visibility</p:attrName>
                                        </p:attrNameLst>
                                      </p:cBhvr>
                                      <p:to>
                                        <p:strVal val="visible"/>
                                      </p:to>
                                    </p:set>
                                    <p:anim calcmode="lin" valueType="num">
                                      <p:cBhvr>
                                        <p:cTn id="87" dur="1000" fill="hold"/>
                                        <p:tgtEl>
                                          <p:spTgt spid="28676">
                                            <p:bg/>
                                          </p:spTgt>
                                        </p:tgtEl>
                                        <p:attrNameLst>
                                          <p:attrName>ppt_w</p:attrName>
                                        </p:attrNameLst>
                                      </p:cBhvr>
                                      <p:tavLst>
                                        <p:tav tm="0">
                                          <p:val>
                                            <p:strVal val="#ppt_w*0.70"/>
                                          </p:val>
                                        </p:tav>
                                        <p:tav tm="100000">
                                          <p:val>
                                            <p:strVal val="#ppt_w"/>
                                          </p:val>
                                        </p:tav>
                                      </p:tavLst>
                                    </p:anim>
                                    <p:anim calcmode="lin" valueType="num">
                                      <p:cBhvr>
                                        <p:cTn id="88" dur="1000" fill="hold"/>
                                        <p:tgtEl>
                                          <p:spTgt spid="28676">
                                            <p:bg/>
                                          </p:spTgt>
                                        </p:tgtEl>
                                        <p:attrNameLst>
                                          <p:attrName>ppt_h</p:attrName>
                                        </p:attrNameLst>
                                      </p:cBhvr>
                                      <p:tavLst>
                                        <p:tav tm="0">
                                          <p:val>
                                            <p:strVal val="#ppt_h"/>
                                          </p:val>
                                        </p:tav>
                                        <p:tav tm="100000">
                                          <p:val>
                                            <p:strVal val="#ppt_h"/>
                                          </p:val>
                                        </p:tav>
                                      </p:tavLst>
                                    </p:anim>
                                    <p:animEffect transition="in" filter="fade">
                                      <p:cBhvr>
                                        <p:cTn id="89" dur="1000"/>
                                        <p:tgtEl>
                                          <p:spTgt spid="28676">
                                            <p:bg/>
                                          </p:spTgt>
                                        </p:tgtEl>
                                      </p:cBhvr>
                                    </p:animEffect>
                                  </p:childTnLst>
                                </p:cTn>
                              </p:par>
                            </p:childTnLst>
                          </p:cTn>
                        </p:par>
                        <p:par>
                          <p:cTn id="90" fill="hold" nodeType="afterGroup">
                            <p:stCondLst>
                              <p:cond delay="2000"/>
                            </p:stCondLst>
                            <p:childTnLst>
                              <p:par>
                                <p:cTn id="91" presetID="56" presetClass="entr" presetSubtype="0" fill="hold" nodeType="afterEffect">
                                  <p:stCondLst>
                                    <p:cond delay="0"/>
                                  </p:stCondLst>
                                  <p:iterate type="lt">
                                    <p:tmPct val="10000"/>
                                  </p:iterate>
                                  <p:childTnLst>
                                    <p:set>
                                      <p:cBhvr>
                                        <p:cTn id="92" dur="1" fill="hold">
                                          <p:stCondLst>
                                            <p:cond delay="0"/>
                                          </p:stCondLst>
                                        </p:cTn>
                                        <p:tgtEl>
                                          <p:spTgt spid="28676">
                                            <p:txEl>
                                              <p:pRg st="0" end="0"/>
                                            </p:txEl>
                                          </p:spTgt>
                                        </p:tgtEl>
                                        <p:attrNameLst>
                                          <p:attrName>style.visibility</p:attrName>
                                        </p:attrNameLst>
                                      </p:cBhvr>
                                      <p:to>
                                        <p:strVal val="visible"/>
                                      </p:to>
                                    </p:set>
                                    <p:anim by="(-#ppt_w*2)" calcmode="lin" valueType="num">
                                      <p:cBhvr rctx="PPT">
                                        <p:cTn id="93" dur="500" autoRev="1" fill="hold">
                                          <p:stCondLst>
                                            <p:cond delay="0"/>
                                          </p:stCondLst>
                                        </p:cTn>
                                        <p:tgtEl>
                                          <p:spTgt spid="28676">
                                            <p:txEl>
                                              <p:pRg st="0" end="0"/>
                                            </p:txEl>
                                          </p:spTgt>
                                        </p:tgtEl>
                                        <p:attrNameLst>
                                          <p:attrName>ppt_w</p:attrName>
                                        </p:attrNameLst>
                                      </p:cBhvr>
                                    </p:anim>
                                    <p:anim by="(#ppt_w*0.50)" calcmode="lin" valueType="num">
                                      <p:cBhvr>
                                        <p:cTn id="94" dur="500" decel="50000" autoRev="1" fill="hold">
                                          <p:stCondLst>
                                            <p:cond delay="0"/>
                                          </p:stCondLst>
                                        </p:cTn>
                                        <p:tgtEl>
                                          <p:spTgt spid="28676">
                                            <p:txEl>
                                              <p:pRg st="0" end="0"/>
                                            </p:txEl>
                                          </p:spTgt>
                                        </p:tgtEl>
                                        <p:attrNameLst>
                                          <p:attrName>ppt_x</p:attrName>
                                        </p:attrNameLst>
                                      </p:cBhvr>
                                    </p:anim>
                                    <p:anim from="(-#ppt_h/2)" to="(#ppt_y)" calcmode="lin" valueType="num">
                                      <p:cBhvr>
                                        <p:cTn id="95" dur="1000" fill="hold">
                                          <p:stCondLst>
                                            <p:cond delay="0"/>
                                          </p:stCondLst>
                                        </p:cTn>
                                        <p:tgtEl>
                                          <p:spTgt spid="28676">
                                            <p:txEl>
                                              <p:pRg st="0" end="0"/>
                                            </p:txEl>
                                          </p:spTgt>
                                        </p:tgtEl>
                                        <p:attrNameLst>
                                          <p:attrName>ppt_y</p:attrName>
                                        </p:attrNameLst>
                                      </p:cBhvr>
                                    </p:anim>
                                    <p:animRot by="21600000">
                                      <p:cBhvr>
                                        <p:cTn id="96" dur="1000" fill="hold">
                                          <p:stCondLst>
                                            <p:cond delay="0"/>
                                          </p:stCondLst>
                                        </p:cTn>
                                        <p:tgtEl>
                                          <p:spTgt spid="28676">
                                            <p:txEl>
                                              <p:pRg st="0" end="0"/>
                                            </p:txEl>
                                          </p:spTgt>
                                        </p:tgtEl>
                                        <p:attrNameLst>
                                          <p:attrName>r</p:attrName>
                                        </p:attrNameLst>
                                      </p:cBhvr>
                                    </p:animRot>
                                  </p:childTnLst>
                                </p:cTn>
                              </p:par>
                            </p:childTnLst>
                          </p:cTn>
                        </p:par>
                        <p:par>
                          <p:cTn id="97" fill="hold" nodeType="afterGroup">
                            <p:stCondLst>
                              <p:cond delay="6800"/>
                            </p:stCondLst>
                            <p:childTnLst>
                              <p:par>
                                <p:cTn id="98" presetID="56" presetClass="entr" presetSubtype="0" fill="hold" nodeType="afterEffect">
                                  <p:stCondLst>
                                    <p:cond delay="0"/>
                                  </p:stCondLst>
                                  <p:iterate type="lt">
                                    <p:tmPct val="10000"/>
                                  </p:iterate>
                                  <p:childTnLst>
                                    <p:set>
                                      <p:cBhvr>
                                        <p:cTn id="99" dur="1" fill="hold">
                                          <p:stCondLst>
                                            <p:cond delay="0"/>
                                          </p:stCondLst>
                                        </p:cTn>
                                        <p:tgtEl>
                                          <p:spTgt spid="28676">
                                            <p:txEl>
                                              <p:pRg st="1" end="1"/>
                                            </p:txEl>
                                          </p:spTgt>
                                        </p:tgtEl>
                                        <p:attrNameLst>
                                          <p:attrName>style.visibility</p:attrName>
                                        </p:attrNameLst>
                                      </p:cBhvr>
                                      <p:to>
                                        <p:strVal val="visible"/>
                                      </p:to>
                                    </p:set>
                                    <p:anim by="(-#ppt_w*2)" calcmode="lin" valueType="num">
                                      <p:cBhvr rctx="PPT">
                                        <p:cTn id="100" dur="500" autoRev="1" fill="hold">
                                          <p:stCondLst>
                                            <p:cond delay="0"/>
                                          </p:stCondLst>
                                        </p:cTn>
                                        <p:tgtEl>
                                          <p:spTgt spid="28676">
                                            <p:txEl>
                                              <p:pRg st="1" end="1"/>
                                            </p:txEl>
                                          </p:spTgt>
                                        </p:tgtEl>
                                        <p:attrNameLst>
                                          <p:attrName>ppt_w</p:attrName>
                                        </p:attrNameLst>
                                      </p:cBhvr>
                                    </p:anim>
                                    <p:anim by="(#ppt_w*0.50)" calcmode="lin" valueType="num">
                                      <p:cBhvr>
                                        <p:cTn id="101" dur="500" decel="50000" autoRev="1" fill="hold">
                                          <p:stCondLst>
                                            <p:cond delay="0"/>
                                          </p:stCondLst>
                                        </p:cTn>
                                        <p:tgtEl>
                                          <p:spTgt spid="28676">
                                            <p:txEl>
                                              <p:pRg st="1" end="1"/>
                                            </p:txEl>
                                          </p:spTgt>
                                        </p:tgtEl>
                                        <p:attrNameLst>
                                          <p:attrName>ppt_x</p:attrName>
                                        </p:attrNameLst>
                                      </p:cBhvr>
                                    </p:anim>
                                    <p:anim from="(-#ppt_h/2)" to="(#ppt_y)" calcmode="lin" valueType="num">
                                      <p:cBhvr>
                                        <p:cTn id="102" dur="1000" fill="hold">
                                          <p:stCondLst>
                                            <p:cond delay="0"/>
                                          </p:stCondLst>
                                        </p:cTn>
                                        <p:tgtEl>
                                          <p:spTgt spid="28676">
                                            <p:txEl>
                                              <p:pRg st="1" end="1"/>
                                            </p:txEl>
                                          </p:spTgt>
                                        </p:tgtEl>
                                        <p:attrNameLst>
                                          <p:attrName>ppt_y</p:attrName>
                                        </p:attrNameLst>
                                      </p:cBhvr>
                                    </p:anim>
                                    <p:animRot by="21600000">
                                      <p:cBhvr>
                                        <p:cTn id="103" dur="1000" fill="hold">
                                          <p:stCondLst>
                                            <p:cond delay="0"/>
                                          </p:stCondLst>
                                        </p:cTn>
                                        <p:tgtEl>
                                          <p:spTgt spid="2867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2000" numSld="3" showWhenStopped="0">
                <p:cTn id="104" repeatCount="indefinite" fill="hold" display="0">
                  <p:stCondLst>
                    <p:cond delay="indefinite"/>
                  </p:stCondLst>
                  <p:endCondLst>
                    <p:cond evt="onPrev" delay="0">
                      <p:tgtEl>
                        <p:sldTgt/>
                      </p:tgtEl>
                    </p:cond>
                    <p:cond evt="onStopAudio" delay="0">
                      <p:tgtEl>
                        <p:sldTgt/>
                      </p:tgtEl>
                    </p:cond>
                  </p:endCondLst>
                </p:cTn>
                <p:tgtEl>
                  <p:spTgt spid="28677"/>
                </p:tgtEl>
              </p:cMediaNode>
            </p:audio>
          </p:childTnLst>
        </p:cTn>
      </p:par>
    </p:tnLst>
    <p:bldLst>
      <p:bldP spid="28675" grpId="0"/>
      <p:bldP spid="28676" grpId="0" build="allAtOnce" animBg="1"/>
      <p:bldP spid="28678" grpId="0"/>
      <p:bldP spid="28679" grpId="0"/>
      <p:bldP spid="28680" grpId="0"/>
      <p:bldP spid="28681" grpId="0"/>
      <p:bldP spid="28683" grpId="0"/>
      <p:bldP spid="28684" grpId="0"/>
      <p:bldP spid="28686" grpId="0" animBg="1"/>
      <p:bldP spid="28686" grpId="1" animBg="1"/>
      <p:bldP spid="28688" grpId="0" animBg="1"/>
      <p:bldP spid="2868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219200"/>
            <a:ext cx="8763000" cy="5638800"/>
          </a:xfrm>
        </p:spPr>
        <p:txBody>
          <a:bodyPr/>
          <a:lstStyle/>
          <a:p>
            <a:pPr>
              <a:spcBef>
                <a:spcPct val="0"/>
              </a:spcBef>
              <a:buFont typeface="Arial" pitchFamily="34" charset="0"/>
              <a:buNone/>
            </a:pPr>
            <a:r>
              <a:rPr lang="en-US" b="1" dirty="0" smtClean="0">
                <a:latin typeface="Times New Roman" pitchFamily="18" charset="0"/>
              </a:rPr>
              <a:t>I</a:t>
            </a:r>
            <a:r>
              <a:rPr lang="en-US" altLang="zh-CN" b="1" dirty="0" smtClean="0">
                <a:latin typeface="Times New Roman" pitchFamily="18" charset="0"/>
              </a:rPr>
              <a:t>. </a:t>
            </a:r>
            <a:r>
              <a:rPr lang="en-US" altLang="zh-CN" b="1" dirty="0" err="1" smtClean="0">
                <a:latin typeface="Times New Roman" pitchFamily="18" charset="0"/>
              </a:rPr>
              <a:t>Tìm</a:t>
            </a:r>
            <a:r>
              <a:rPr lang="en-US" altLang="zh-CN" b="1" dirty="0" smtClean="0">
                <a:latin typeface="Times New Roman" pitchFamily="18" charset="0"/>
              </a:rPr>
              <a:t> </a:t>
            </a:r>
            <a:r>
              <a:rPr lang="en-US" altLang="zh-CN" b="1" dirty="0" err="1" smtClean="0">
                <a:latin typeface="Times New Roman" pitchFamily="18" charset="0"/>
              </a:rPr>
              <a:t>hiểu</a:t>
            </a:r>
            <a:r>
              <a:rPr lang="en-US" altLang="zh-CN" b="1" dirty="0" smtClean="0">
                <a:latin typeface="Times New Roman" pitchFamily="18" charset="0"/>
              </a:rPr>
              <a:t> </a:t>
            </a:r>
            <a:r>
              <a:rPr lang="en-US" altLang="zh-CN" b="1" dirty="0" err="1" smtClean="0">
                <a:latin typeface="Times New Roman" pitchFamily="18" charset="0"/>
              </a:rPr>
              <a:t>chung</a:t>
            </a:r>
            <a:r>
              <a:rPr lang="en-US" altLang="zh-CN" b="1" dirty="0" smtClean="0">
                <a:latin typeface="Times New Roman" pitchFamily="18" charset="0"/>
              </a:rPr>
              <a:t>:</a:t>
            </a:r>
            <a:endParaRPr lang="en-US" b="1" dirty="0" smtClean="0">
              <a:latin typeface="Times New Roman" pitchFamily="18" charset="0"/>
            </a:endParaRPr>
          </a:p>
          <a:p>
            <a:pPr>
              <a:spcBef>
                <a:spcPct val="0"/>
              </a:spcBef>
              <a:buFont typeface="Arial" pitchFamily="34" charset="0"/>
              <a:buNone/>
            </a:pPr>
            <a:r>
              <a:rPr lang="en-US" b="1" dirty="0" smtClean="0">
                <a:latin typeface="Times New Roman" pitchFamily="18" charset="0"/>
              </a:rPr>
              <a:t>II. </a:t>
            </a:r>
            <a:r>
              <a:rPr lang="en-US" altLang="zh-CN" b="1" dirty="0" err="1" smtClean="0">
                <a:latin typeface="Times New Roman" pitchFamily="18" charset="0"/>
              </a:rPr>
              <a:t>Tìm</a:t>
            </a:r>
            <a:r>
              <a:rPr lang="en-US" altLang="zh-CN" b="1" dirty="0" smtClean="0">
                <a:latin typeface="Times New Roman" pitchFamily="18" charset="0"/>
              </a:rPr>
              <a:t> </a:t>
            </a:r>
            <a:r>
              <a:rPr lang="en-US" altLang="zh-CN" b="1" dirty="0" err="1" smtClean="0">
                <a:latin typeface="Times New Roman" pitchFamily="18" charset="0"/>
              </a:rPr>
              <a:t>hiểu</a:t>
            </a:r>
            <a:r>
              <a:rPr lang="en-US" altLang="zh-CN" b="1" dirty="0" smtClean="0">
                <a:latin typeface="Times New Roman" pitchFamily="18" charset="0"/>
              </a:rPr>
              <a:t> chi </a:t>
            </a:r>
            <a:r>
              <a:rPr lang="en-US" altLang="zh-CN" b="1" dirty="0" err="1" smtClean="0">
                <a:latin typeface="Times New Roman" pitchFamily="18" charset="0"/>
              </a:rPr>
              <a:t>tiết</a:t>
            </a:r>
            <a:r>
              <a:rPr lang="en-US" altLang="zh-CN" b="1" dirty="0" smtClean="0">
                <a:latin typeface="Times New Roman" pitchFamily="18" charset="0"/>
              </a:rPr>
              <a:t> </a:t>
            </a:r>
            <a:r>
              <a:rPr lang="en-US" altLang="zh-CN" b="1" dirty="0" err="1" smtClean="0">
                <a:latin typeface="Times New Roman" pitchFamily="18" charset="0"/>
              </a:rPr>
              <a:t>văn</a:t>
            </a:r>
            <a:r>
              <a:rPr lang="en-US" altLang="zh-CN" b="1" dirty="0" smtClean="0">
                <a:latin typeface="Times New Roman" pitchFamily="18" charset="0"/>
              </a:rPr>
              <a:t> </a:t>
            </a:r>
            <a:r>
              <a:rPr lang="en-US" altLang="zh-CN" b="1" dirty="0" err="1" smtClean="0">
                <a:latin typeface="Times New Roman" pitchFamily="18" charset="0"/>
              </a:rPr>
              <a:t>bản</a:t>
            </a:r>
            <a:r>
              <a:rPr lang="en-US" altLang="zh-CN" b="1" dirty="0" smtClean="0">
                <a:latin typeface="Times New Roman" pitchFamily="18" charset="0"/>
              </a:rPr>
              <a:t> : </a:t>
            </a:r>
            <a:endParaRPr lang="en-US" b="1" u="sng" dirty="0" smtClean="0">
              <a:latin typeface="Times New Roman" pitchFamily="18" charset="0"/>
            </a:endParaRPr>
          </a:p>
          <a:p>
            <a:pPr>
              <a:spcBef>
                <a:spcPct val="0"/>
              </a:spcBef>
              <a:buFont typeface="Arial" pitchFamily="34" charset="0"/>
              <a:buNone/>
            </a:pPr>
            <a:r>
              <a:rPr lang="en-US" b="1" dirty="0" smtClean="0">
                <a:latin typeface="Times New Roman" pitchFamily="18" charset="0"/>
              </a:rPr>
              <a:t>III. </a:t>
            </a:r>
            <a:r>
              <a:rPr lang="en-US" b="1" dirty="0" err="1" smtClean="0">
                <a:latin typeface="Times New Roman" pitchFamily="18" charset="0"/>
              </a:rPr>
              <a:t>Tổng</a:t>
            </a:r>
            <a:r>
              <a:rPr lang="en-US" b="1" dirty="0" smtClean="0">
                <a:latin typeface="Times New Roman" pitchFamily="18" charset="0"/>
              </a:rPr>
              <a:t> </a:t>
            </a:r>
            <a:r>
              <a:rPr lang="en-US" b="1" dirty="0" err="1" smtClean="0">
                <a:latin typeface="Times New Roman" pitchFamily="18" charset="0"/>
              </a:rPr>
              <a:t>kết</a:t>
            </a:r>
            <a:r>
              <a:rPr lang="en-US" b="1" dirty="0" smtClean="0">
                <a:latin typeface="Times New Roman" pitchFamily="18" charset="0"/>
              </a:rPr>
              <a:t>.</a:t>
            </a:r>
          </a:p>
          <a:p>
            <a:pPr>
              <a:spcBef>
                <a:spcPct val="0"/>
              </a:spcBef>
              <a:buFont typeface="Arial" pitchFamily="34" charset="0"/>
              <a:buNone/>
            </a:pPr>
            <a:r>
              <a:rPr lang="en-US" b="1" dirty="0" smtClean="0">
                <a:latin typeface="Times New Roman" pitchFamily="18" charset="0"/>
              </a:rPr>
              <a:t>    1</a:t>
            </a:r>
            <a:r>
              <a:rPr lang="en-US" altLang="zh-CN" b="1" dirty="0" smtClean="0">
                <a:latin typeface="Times New Roman" pitchFamily="18" charset="0"/>
              </a:rPr>
              <a:t>. </a:t>
            </a:r>
            <a:r>
              <a:rPr lang="en-US" b="1" dirty="0" err="1" smtClean="0">
                <a:latin typeface="Times New Roman" pitchFamily="18" charset="0"/>
              </a:rPr>
              <a:t>Nghệ</a:t>
            </a:r>
            <a:r>
              <a:rPr lang="en-US" b="1" dirty="0" smtClean="0">
                <a:latin typeface="Times New Roman" pitchFamily="18" charset="0"/>
              </a:rPr>
              <a:t> </a:t>
            </a:r>
            <a:r>
              <a:rPr lang="en-US" b="1" dirty="0" err="1" smtClean="0">
                <a:latin typeface="Times New Roman" pitchFamily="18" charset="0"/>
              </a:rPr>
              <a:t>thuật</a:t>
            </a:r>
            <a:r>
              <a:rPr lang="en-US" b="1" dirty="0" smtClean="0">
                <a:latin typeface="Times New Roman" pitchFamily="18" charset="0"/>
              </a:rPr>
              <a:t>:</a:t>
            </a:r>
          </a:p>
          <a:p>
            <a:pPr>
              <a:spcBef>
                <a:spcPct val="0"/>
              </a:spcBef>
              <a:buFont typeface="Arial" pitchFamily="34" charset="0"/>
              <a:buNone/>
            </a:pPr>
            <a:r>
              <a:rPr lang="en-US" b="1" dirty="0" smtClean="0">
                <a:latin typeface="Times New Roman" pitchFamily="18" charset="0"/>
              </a:rPr>
              <a:t>   </a:t>
            </a:r>
          </a:p>
          <a:p>
            <a:pPr>
              <a:spcBef>
                <a:spcPct val="0"/>
              </a:spcBef>
              <a:buFont typeface="Arial" pitchFamily="34" charset="0"/>
              <a:buNone/>
            </a:pPr>
            <a:r>
              <a:rPr lang="en-US" b="1" dirty="0" smtClean="0">
                <a:latin typeface="Times New Roman" pitchFamily="18" charset="0"/>
              </a:rPr>
              <a:t>    2 </a:t>
            </a:r>
            <a:r>
              <a:rPr lang="en-US" altLang="zh-CN" b="1" dirty="0" smtClean="0">
                <a:latin typeface="Times New Roman" pitchFamily="18" charset="0"/>
              </a:rPr>
              <a:t>.</a:t>
            </a:r>
            <a:r>
              <a:rPr lang="en-US" b="1" dirty="0" err="1" smtClean="0">
                <a:latin typeface="Times New Roman" pitchFamily="18" charset="0"/>
              </a:rPr>
              <a:t>Nội</a:t>
            </a:r>
            <a:r>
              <a:rPr lang="en-US" b="1" dirty="0" smtClean="0">
                <a:latin typeface="Times New Roman" pitchFamily="18" charset="0"/>
              </a:rPr>
              <a:t> dung:</a:t>
            </a:r>
          </a:p>
          <a:p>
            <a:pPr>
              <a:spcBef>
                <a:spcPct val="0"/>
              </a:spcBef>
              <a:buFont typeface="Arial" pitchFamily="34" charset="0"/>
              <a:buNone/>
            </a:pPr>
            <a:endParaRPr lang="en-US" b="1" u="sng" dirty="0" smtClean="0">
              <a:latin typeface="Arial" pitchFamily="34" charset="0"/>
            </a:endParaRPr>
          </a:p>
          <a:p>
            <a:pPr>
              <a:spcBef>
                <a:spcPct val="0"/>
              </a:spcBef>
              <a:buFont typeface="Arial" pitchFamily="34" charset="0"/>
              <a:buAutoNum type="arabicPeriod"/>
            </a:pPr>
            <a:endParaRPr lang="en-US" b="1" u="sng" dirty="0" smtClean="0">
              <a:latin typeface="Arial" pitchFamily="34" charset="0"/>
            </a:endParaRPr>
          </a:p>
          <a:p>
            <a:pPr>
              <a:spcBef>
                <a:spcPct val="0"/>
              </a:spcBef>
              <a:buFont typeface="Arial" pitchFamily="34" charset="0"/>
              <a:buAutoNum type="arabicPeriod"/>
            </a:pPr>
            <a:endParaRPr lang="en-US" b="1" u="sng" dirty="0" smtClean="0">
              <a:latin typeface="Arial" pitchFamily="34" charset="0"/>
            </a:endParaRPr>
          </a:p>
          <a:p>
            <a:pPr>
              <a:spcBef>
                <a:spcPct val="0"/>
              </a:spcBef>
              <a:buFont typeface="Arial" pitchFamily="34" charset="0"/>
              <a:buNone/>
            </a:pPr>
            <a:endParaRPr lang="en-US" b="1" u="sng" dirty="0" smtClean="0">
              <a:latin typeface="Tahoma" pitchFamily="34" charset="0"/>
            </a:endParaRPr>
          </a:p>
          <a:p>
            <a:pPr>
              <a:spcBef>
                <a:spcPct val="0"/>
              </a:spcBef>
              <a:buFont typeface="Arial" pitchFamily="34" charset="0"/>
              <a:buNone/>
            </a:pPr>
            <a:endParaRPr lang="en-US" b="1" dirty="0" smtClean="0">
              <a:latin typeface="Times New Roman" pitchFamily="18" charset="0"/>
            </a:endParaRPr>
          </a:p>
          <a:p>
            <a:pPr>
              <a:spcBef>
                <a:spcPct val="0"/>
              </a:spcBef>
              <a:buFont typeface="Arial" pitchFamily="34" charset="0"/>
              <a:buNone/>
            </a:pPr>
            <a:endParaRPr lang="en-US" b="1" dirty="0" smtClean="0">
              <a:latin typeface="Times New Roman" pitchFamily="18" charset="0"/>
            </a:endParaRPr>
          </a:p>
          <a:p>
            <a:pPr>
              <a:spcBef>
                <a:spcPct val="0"/>
              </a:spcBef>
              <a:buFont typeface="Arial" pitchFamily="34" charset="0"/>
              <a:buNone/>
            </a:pPr>
            <a:endParaRPr lang="en-US" b="1" dirty="0" smtClean="0">
              <a:latin typeface="Times New Roman" pitchFamily="18" charset="0"/>
            </a:endParaRPr>
          </a:p>
          <a:p>
            <a:pPr>
              <a:buFont typeface="Arial" pitchFamily="34" charset="0"/>
              <a:buNone/>
            </a:pPr>
            <a:endParaRPr lang="en-US" b="1" u="sng" dirty="0" smtClean="0">
              <a:latin typeface="Arial" pitchFamily="34" charset="0"/>
            </a:endParaRPr>
          </a:p>
          <a:p>
            <a:pPr>
              <a:buFont typeface="Arial" pitchFamily="34" charset="0"/>
              <a:buNone/>
            </a:pPr>
            <a:endParaRPr lang="en-US" u="sng" dirty="0" smtClean="0">
              <a:latin typeface="Arial" pitchFamily="34" charset="0"/>
            </a:endParaRPr>
          </a:p>
          <a:p>
            <a:pPr>
              <a:buFont typeface="Arial" pitchFamily="34" charset="0"/>
              <a:buNone/>
            </a:pPr>
            <a:endParaRPr lang="en-US" b="1" u="sng" dirty="0" smtClean="0">
              <a:latin typeface="Arial" pitchFamily="34" charset="0"/>
            </a:endParaRPr>
          </a:p>
          <a:p>
            <a:pPr>
              <a:buFont typeface="Arial" pitchFamily="34" charset="0"/>
              <a:buNone/>
            </a:pPr>
            <a:endParaRPr lang="en-US" b="1" dirty="0" smtClean="0">
              <a:effectLst>
                <a:outerShdw blurRad="38100" dist="38100" dir="2700000" algn="tl">
                  <a:srgbClr val="C0C0C0"/>
                </a:outerShdw>
              </a:effectLst>
              <a:latin typeface="Times New Roman" pitchFamily="18" charset="0"/>
            </a:endParaRPr>
          </a:p>
          <a:p>
            <a:pPr>
              <a:buFont typeface="Arial" pitchFamily="34" charset="0"/>
              <a:buNone/>
            </a:pPr>
            <a:endParaRPr lang="en-US" b="1" u="sng" dirty="0" smtClean="0"/>
          </a:p>
          <a:p>
            <a:pPr>
              <a:buFont typeface="Arial" pitchFamily="34" charset="0"/>
              <a:buNone/>
            </a:pPr>
            <a:endParaRPr lang="en-US" b="1" dirty="0" smtClean="0">
              <a:latin typeface="Tahoma" pitchFamily="34" charset="0"/>
            </a:endParaRPr>
          </a:p>
          <a:p>
            <a:pPr>
              <a:buFont typeface="Arial" pitchFamily="34" charset="0"/>
              <a:buNone/>
            </a:pPr>
            <a:endParaRPr lang="en-US" dirty="0" smtClean="0">
              <a:latin typeface="Tahoma" pitchFamily="34" charset="0"/>
              <a:cs typeface="Tahoma" pitchFamily="34" charset="0"/>
            </a:endParaRPr>
          </a:p>
        </p:txBody>
      </p:sp>
      <p:sp>
        <p:nvSpPr>
          <p:cNvPr id="25602" name="Rectangle 5"/>
          <p:cNvSpPr>
            <a:spLocks noChangeArrowheads="1"/>
          </p:cNvSpPr>
          <p:nvPr/>
        </p:nvSpPr>
        <p:spPr bwMode="auto">
          <a:xfrm>
            <a:off x="2895600" y="30480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600" b="1">
                <a:solidFill>
                  <a:srgbClr val="C00000"/>
                </a:solidFill>
                <a:latin typeface="Times New Roman" pitchFamily="18" charset="0"/>
              </a:rPr>
              <a:t>QUÊ HƯƠNG</a:t>
            </a:r>
          </a:p>
        </p:txBody>
      </p:sp>
      <p:sp>
        <p:nvSpPr>
          <p:cNvPr id="25603" name="Rectangle 6"/>
          <p:cNvSpPr>
            <a:spLocks noChangeArrowheads="1"/>
          </p:cNvSpPr>
          <p:nvPr/>
        </p:nvSpPr>
        <p:spPr bwMode="auto">
          <a:xfrm>
            <a:off x="4813300" y="790575"/>
            <a:ext cx="1246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altLang="zh-CN" sz="2000" b="1" i="1">
                <a:solidFill>
                  <a:srgbClr val="0000CC"/>
                </a:solidFill>
              </a:rPr>
              <a:t>Tế Hanh</a:t>
            </a:r>
          </a:p>
        </p:txBody>
      </p:sp>
      <p:sp>
        <p:nvSpPr>
          <p:cNvPr id="25604" name="Content Placeholder 3"/>
          <p:cNvSpPr txBox="1">
            <a:spLocks noChangeArrowheads="1"/>
          </p:cNvSpPr>
          <p:nvPr/>
        </p:nvSpPr>
        <p:spPr bwMode="auto">
          <a:xfrm>
            <a:off x="7848600" y="990600"/>
            <a:ext cx="2057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20000"/>
              </a:spcBef>
              <a:buFont typeface="Arial" pitchFamily="34" charset="0"/>
              <a:buChar char="•"/>
            </a:pPr>
            <a:endParaRPr lang="en-US" altLang="zh-CN" sz="2800">
              <a:latin typeface="Calibri" pitchFamily="34" charset="0"/>
            </a:endParaRPr>
          </a:p>
        </p:txBody>
      </p:sp>
      <p:pic>
        <p:nvPicPr>
          <p:cNvPr id="25605"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36694" y="86519"/>
            <a:ext cx="12779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Book-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029200"/>
            <a:ext cx="9906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Text Box 26636"/>
          <p:cNvSpPr txBox="1">
            <a:spLocks noChangeArrowheads="1"/>
          </p:cNvSpPr>
          <p:nvPr/>
        </p:nvSpPr>
        <p:spPr bwMode="auto">
          <a:xfrm>
            <a:off x="2895600" y="2606675"/>
            <a:ext cx="5842000" cy="52322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r>
              <a:rPr lang="en-US" altLang="zh-CN" sz="2800" b="1" dirty="0" err="1">
                <a:latin typeface="Times New Roman" pitchFamily="18" charset="0"/>
                <a:cs typeface="Times New Roman" pitchFamily="18" charset="0"/>
              </a:rPr>
              <a:t>Ẩn</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dụ</a:t>
            </a:r>
            <a:r>
              <a:rPr lang="en-US" altLang="zh-CN" sz="2800" b="1" dirty="0">
                <a:latin typeface="Times New Roman" pitchFamily="18" charset="0"/>
                <a:cs typeface="Times New Roman" pitchFamily="18" charset="0"/>
              </a:rPr>
              <a:t>, so </a:t>
            </a:r>
            <a:r>
              <a:rPr lang="en-US" altLang="zh-CN" sz="2800" b="1" dirty="0" err="1">
                <a:latin typeface="Times New Roman" pitchFamily="18" charset="0"/>
                <a:cs typeface="Times New Roman" pitchFamily="18" charset="0"/>
              </a:rPr>
              <a:t>sánh</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nhân</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hoá</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điệp</a:t>
            </a:r>
            <a:r>
              <a:rPr lang="en-US" altLang="zh-CN" sz="2800" b="1" dirty="0">
                <a:latin typeface="Times New Roman" pitchFamily="18" charset="0"/>
                <a:cs typeface="Times New Roman" pitchFamily="18" charset="0"/>
              </a:rPr>
              <a:t> </a:t>
            </a:r>
            <a:r>
              <a:rPr lang="en-US" altLang="zh-CN" sz="2800" b="1" dirty="0" err="1" smtClean="0">
                <a:latin typeface="Times New Roman" pitchFamily="18" charset="0"/>
                <a:cs typeface="Times New Roman" pitchFamily="18" charset="0"/>
              </a:rPr>
              <a:t>ngữ</a:t>
            </a:r>
            <a:r>
              <a:rPr lang="en-US" altLang="zh-CN" sz="2800" b="1" dirty="0" smtClean="0">
                <a:latin typeface="Times New Roman" pitchFamily="18" charset="0"/>
                <a:cs typeface="Times New Roman" pitchFamily="18" charset="0"/>
              </a:rPr>
              <a:t>.</a:t>
            </a:r>
            <a:endParaRPr lang="en-US" altLang="zh-CN" sz="2800" b="1" dirty="0">
              <a:latin typeface="Times New Roman" pitchFamily="18" charset="0"/>
              <a:cs typeface="Times New Roman" pitchFamily="18" charset="0"/>
            </a:endParaRPr>
          </a:p>
        </p:txBody>
      </p:sp>
      <p:sp>
        <p:nvSpPr>
          <p:cNvPr id="26638" name="Text Box 26637"/>
          <p:cNvSpPr txBox="1">
            <a:spLocks noChangeArrowheads="1"/>
          </p:cNvSpPr>
          <p:nvPr/>
        </p:nvSpPr>
        <p:spPr bwMode="auto">
          <a:xfrm>
            <a:off x="2524125" y="3438525"/>
            <a:ext cx="6213475" cy="166199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r>
              <a:rPr lang="en-US" altLang="zh-CN" sz="2800" b="1" dirty="0" err="1">
                <a:latin typeface="Times New Roman" pitchFamily="18" charset="0"/>
                <a:cs typeface="Times New Roman" pitchFamily="18" charset="0"/>
              </a:rPr>
              <a:t>Bức</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tranh</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tươi</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sáng</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của</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làng</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quê</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miền</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biển</a:t>
            </a:r>
            <a:r>
              <a:rPr lang="en-US" altLang="zh-CN" sz="2800" b="1" dirty="0">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 </a:t>
            </a:r>
            <a:r>
              <a:rPr lang="en-US" altLang="zh-CN" sz="2800" b="1" dirty="0" err="1" smtClean="0">
                <a:latin typeface="Times New Roman" pitchFamily="18" charset="0"/>
                <a:cs typeface="Times New Roman" pitchFamily="18" charset="0"/>
              </a:rPr>
              <a:t>hình</a:t>
            </a:r>
            <a:r>
              <a:rPr lang="en-US" altLang="zh-CN" sz="2800" b="1" dirty="0" smtClean="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ảnh</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người</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dân</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chài</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khỏe</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khoắn</a:t>
            </a:r>
            <a:r>
              <a:rPr lang="en-US" altLang="zh-CN" sz="2800" b="1" dirty="0">
                <a:latin typeface="Times New Roman" pitchFamily="18" charset="0"/>
                <a:cs typeface="Times New Roman" pitchFamily="18" charset="0"/>
              </a:rPr>
              <a:t> . </a:t>
            </a:r>
            <a:r>
              <a:rPr lang="en-US" altLang="zh-CN" sz="2800" b="1" dirty="0" err="1">
                <a:latin typeface="Times New Roman" pitchFamily="18" charset="0"/>
                <a:cs typeface="Times New Roman" pitchFamily="18" charset="0"/>
              </a:rPr>
              <a:t>Nỗi</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nhớ</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quê</a:t>
            </a:r>
            <a:r>
              <a:rPr lang="en-US" altLang="zh-CN" sz="2800" b="1" dirty="0">
                <a:latin typeface="Times New Roman" pitchFamily="18" charset="0"/>
                <a:cs typeface="Times New Roman" pitchFamily="18" charset="0"/>
              </a:rPr>
              <a:t> da </a:t>
            </a:r>
            <a:r>
              <a:rPr lang="en-US" altLang="zh-CN" sz="2800" b="1" dirty="0" err="1">
                <a:latin typeface="Times New Roman" pitchFamily="18" charset="0"/>
                <a:cs typeface="Times New Roman" pitchFamily="18" charset="0"/>
              </a:rPr>
              <a:t>diết</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của</a:t>
            </a:r>
            <a:r>
              <a:rPr lang="en-US" altLang="zh-CN" sz="2800" b="1" dirty="0">
                <a:latin typeface="Times New Roman" pitchFamily="18" charset="0"/>
                <a:cs typeface="Times New Roman" pitchFamily="18" charset="0"/>
              </a:rPr>
              <a:t> </a:t>
            </a:r>
            <a:r>
              <a:rPr lang="en-US" altLang="zh-CN" sz="2800" b="1" dirty="0" err="1">
                <a:latin typeface="Times New Roman" pitchFamily="18" charset="0"/>
                <a:cs typeface="Times New Roman" pitchFamily="18" charset="0"/>
              </a:rPr>
              <a:t>tác</a:t>
            </a:r>
            <a:r>
              <a:rPr lang="en-US" altLang="zh-CN" sz="2800" b="1" dirty="0">
                <a:latin typeface="Times New Roman" pitchFamily="18" charset="0"/>
                <a:cs typeface="Times New Roman" pitchFamily="18" charset="0"/>
              </a:rPr>
              <a:t> </a:t>
            </a:r>
            <a:r>
              <a:rPr lang="en-US" altLang="zh-CN" sz="2800" b="1" dirty="0" err="1" smtClean="0">
                <a:latin typeface="Times New Roman" pitchFamily="18" charset="0"/>
                <a:cs typeface="Times New Roman" pitchFamily="18" charset="0"/>
              </a:rPr>
              <a:t>giả</a:t>
            </a:r>
            <a:r>
              <a:rPr lang="en-US" altLang="zh-CN" sz="2800" b="1" dirty="0" smtClean="0">
                <a:latin typeface="Times New Roman" pitchFamily="18" charset="0"/>
                <a:cs typeface="Times New Roman" pitchFamily="18" charset="0"/>
              </a:rPr>
              <a:t>. </a:t>
            </a:r>
            <a:endParaRPr lang="en-US" altLang="zh-CN" sz="2800" b="1" dirty="0">
              <a:latin typeface="Times New Roman" pitchFamily="18" charset="0"/>
              <a:cs typeface="Times New Roman" pitchFamily="18" charset="0"/>
            </a:endParaRPr>
          </a:p>
          <a:p>
            <a:endParaRPr lang="en-US" altLang="zh-CN" b="1" dirty="0"/>
          </a:p>
        </p:txBody>
      </p:sp>
    </p:spTree>
    <p:extLst>
      <p:ext uri="{BB962C8B-B14F-4D97-AF65-F5344CB8AC3E}">
        <p14:creationId xmlns:p14="http://schemas.microsoft.com/office/powerpoint/2010/main" val="1881122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charRg st="109" end="109"/>
                                            </p:txEl>
                                          </p:spTgt>
                                        </p:tgtEl>
                                        <p:attrNameLst>
                                          <p:attrName>style.visibility</p:attrName>
                                        </p:attrNameLst>
                                      </p:cBhvr>
                                      <p:to>
                                        <p:strVal val="visible"/>
                                      </p:to>
                                    </p:set>
                                    <p:anim calcmode="lin" valueType="num">
                                      <p:cBhvr>
                                        <p:cTn id="15" dur="500" fill="hold"/>
                                        <p:tgtEl>
                                          <p:spTgt spid="6">
                                            <p:txEl>
                                              <p:charRg st="109" end="109"/>
                                            </p:txEl>
                                          </p:spTgt>
                                        </p:tgtEl>
                                        <p:attrNameLst>
                                          <p:attrName>ppt_x</p:attrName>
                                        </p:attrNameLst>
                                      </p:cBhvr>
                                      <p:tavLst>
                                        <p:tav tm="0">
                                          <p:val>
                                            <p:strVal val="#ppt_x"/>
                                          </p:val>
                                        </p:tav>
                                        <p:tav tm="100000">
                                          <p:val>
                                            <p:strVal val="#ppt_x"/>
                                          </p:val>
                                        </p:tav>
                                      </p:tavLst>
                                    </p:anim>
                                    <p:anim calcmode="lin" valueType="num">
                                      <p:cBhvr>
                                        <p:cTn id="16" dur="500" fill="hold"/>
                                        <p:tgtEl>
                                          <p:spTgt spid="6">
                                            <p:txEl>
                                              <p:charRg st="109" end="109"/>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charRg st="109" end="109"/>
                                            </p:txEl>
                                          </p:spTgt>
                                        </p:tgtEl>
                                        <p:attrNameLst>
                                          <p:attrName>style.visibility</p:attrName>
                                        </p:attrNameLst>
                                      </p:cBhvr>
                                      <p:to>
                                        <p:strVal val="visible"/>
                                      </p:to>
                                    </p:set>
                                    <p:animEffect transition="in" filter="blinds(horizontal)">
                                      <p:cBhvr>
                                        <p:cTn id="21" dur="500"/>
                                        <p:tgtEl>
                                          <p:spTgt spid="6">
                                            <p:txEl>
                                              <p:charRg st="109" end="109"/>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637"/>
                                        </p:tgtEl>
                                        <p:attrNameLst>
                                          <p:attrName>style.visibility</p:attrName>
                                        </p:attrNameLst>
                                      </p:cBhvr>
                                      <p:to>
                                        <p:strVal val="visible"/>
                                      </p:to>
                                    </p:set>
                                    <p:anim calcmode="lin" valueType="num">
                                      <p:cBhvr>
                                        <p:cTn id="26" dur="500" fill="hold"/>
                                        <p:tgtEl>
                                          <p:spTgt spid="26637"/>
                                        </p:tgtEl>
                                        <p:attrNameLst>
                                          <p:attrName>ppt_x</p:attrName>
                                        </p:attrNameLst>
                                      </p:cBhvr>
                                      <p:tavLst>
                                        <p:tav tm="0">
                                          <p:val>
                                            <p:strVal val="#ppt_x"/>
                                          </p:val>
                                        </p:tav>
                                        <p:tav tm="100000">
                                          <p:val>
                                            <p:strVal val="#ppt_x"/>
                                          </p:val>
                                        </p:tav>
                                      </p:tavLst>
                                    </p:anim>
                                    <p:anim calcmode="lin" valueType="num">
                                      <p:cBhvr>
                                        <p:cTn id="27" dur="500" fill="hold"/>
                                        <p:tgtEl>
                                          <p:spTgt spid="2663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charRg st="109" end="109"/>
                                            </p:txEl>
                                          </p:spTgt>
                                        </p:tgtEl>
                                        <p:attrNameLst>
                                          <p:attrName>style.visibility</p:attrName>
                                        </p:attrNameLst>
                                      </p:cBhvr>
                                      <p:to>
                                        <p:strVal val="visible"/>
                                      </p:to>
                                    </p:set>
                                    <p:animEffect transition="in" filter="box(in)">
                                      <p:cBhvr>
                                        <p:cTn id="32" dur="500"/>
                                        <p:tgtEl>
                                          <p:spTgt spid="6">
                                            <p:txEl>
                                              <p:charRg st="109" end="10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charRg st="78" end="92"/>
                                            </p:txEl>
                                          </p:spTgt>
                                        </p:tgtEl>
                                        <p:attrNameLst>
                                          <p:attrName>style.visibility</p:attrName>
                                        </p:attrNameLst>
                                      </p:cBhvr>
                                      <p:to>
                                        <p:strVal val="visible"/>
                                      </p:to>
                                    </p:set>
                                    <p:animEffect transition="in" filter="box(in)">
                                      <p:cBhvr>
                                        <p:cTn id="37" dur="500"/>
                                        <p:tgtEl>
                                          <p:spTgt spid="6">
                                            <p:txEl>
                                              <p:charRg st="78" end="9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6638"/>
                                        </p:tgtEl>
                                        <p:attrNameLst>
                                          <p:attrName>style.visibility</p:attrName>
                                        </p:attrNameLst>
                                      </p:cBhvr>
                                      <p:to>
                                        <p:strVal val="visible"/>
                                      </p:to>
                                    </p:set>
                                    <p:anim calcmode="lin" valueType="num">
                                      <p:cBhvr>
                                        <p:cTn id="42" dur="500" fill="hold"/>
                                        <p:tgtEl>
                                          <p:spTgt spid="26638"/>
                                        </p:tgtEl>
                                        <p:attrNameLst>
                                          <p:attrName>ppt_x</p:attrName>
                                        </p:attrNameLst>
                                      </p:cBhvr>
                                      <p:tavLst>
                                        <p:tav tm="0">
                                          <p:val>
                                            <p:strVal val="#ppt_x"/>
                                          </p:val>
                                        </p:tav>
                                        <p:tav tm="100000">
                                          <p:val>
                                            <p:strVal val="#ppt_x"/>
                                          </p:val>
                                        </p:tav>
                                      </p:tavLst>
                                    </p:anim>
                                    <p:anim calcmode="lin" valueType="num">
                                      <p:cBhvr>
                                        <p:cTn id="43" dur="500" fill="hold"/>
                                        <p:tgtEl>
                                          <p:spTgt spid="26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bldLvl="0" animBg="1"/>
      <p:bldP spid="2663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idx="4294967295"/>
          </p:nvPr>
        </p:nvSpPr>
        <p:spPr>
          <a:xfrm>
            <a:off x="533400" y="609600"/>
            <a:ext cx="8229600" cy="5821363"/>
          </a:xfrm>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FFFCC"/>
                </a:solidFill>
                <a:miter lim="800000"/>
                <a:headEnd/>
                <a:tailEnd/>
              </a14:hiddenLine>
            </a:ext>
          </a:extLst>
        </p:spPr>
        <p:txBody>
          <a:bodyPr/>
          <a:lstStyle/>
          <a:p>
            <a:pPr algn="ctr" eaLnBrk="1" hangingPunct="1">
              <a:lnSpc>
                <a:spcPct val="90000"/>
              </a:lnSpc>
              <a:buFontTx/>
              <a:buNone/>
            </a:pPr>
            <a:r>
              <a:rPr lang="en-US" sz="4000" b="1" u="sng">
                <a:solidFill>
                  <a:srgbClr val="441908"/>
                </a:solidFill>
                <a:latin typeface="Times New Roman" pitchFamily="18" charset="0"/>
              </a:rPr>
              <a:t> GHI NHỚ</a:t>
            </a:r>
          </a:p>
          <a:p>
            <a:pPr algn="ctr" eaLnBrk="1" hangingPunct="1">
              <a:lnSpc>
                <a:spcPct val="90000"/>
              </a:lnSpc>
              <a:buFontTx/>
              <a:buNone/>
            </a:pPr>
            <a:endParaRPr lang="en-US" sz="2000" b="1" u="sng">
              <a:solidFill>
                <a:srgbClr val="441908"/>
              </a:solidFill>
              <a:latin typeface="Times New Roman" pitchFamily="18" charset="0"/>
            </a:endParaRPr>
          </a:p>
          <a:p>
            <a:pPr algn="just" eaLnBrk="1" hangingPunct="1">
              <a:lnSpc>
                <a:spcPct val="90000"/>
              </a:lnSpc>
              <a:buFontTx/>
              <a:buNone/>
            </a:pPr>
            <a:r>
              <a:rPr lang="en-US" sz="3600" b="1">
                <a:solidFill>
                  <a:srgbClr val="0000FF"/>
                </a:solidFill>
                <a:latin typeface="Times New Roman" pitchFamily="18" charset="0"/>
              </a:rPr>
              <a:t>  		Với những vần thơ bình dị mà gợi cảm, bài thơ </a:t>
            </a:r>
            <a:r>
              <a:rPr lang="en-US" sz="3600" b="1">
                <a:solidFill>
                  <a:srgbClr val="FF3399"/>
                </a:solidFill>
                <a:latin typeface="Times New Roman" pitchFamily="18" charset="0"/>
              </a:rPr>
              <a:t>Quê hương</a:t>
            </a:r>
            <a:r>
              <a:rPr lang="en-US" sz="3600" b="1">
                <a:solidFill>
                  <a:srgbClr val="0000FF"/>
                </a:solidFill>
                <a:latin typeface="Times New Roman" pitchFamily="18" charset="0"/>
              </a:rPr>
              <a:t> của Tế Hanh đã vẽ ra một bức tranh tươi sáng, sinh động về một làng quê miền biển, trong đó nổi bật lên hình ảnh khoẻ khoắn, đầy sức sống của người dân chài và sinh hoạt lao động làng chài. Bài thơ cho thấy tình cảm quê hương trong sáng, tha thiết của nhà thơ.</a:t>
            </a:r>
          </a:p>
        </p:txBody>
      </p:sp>
    </p:spTree>
    <p:extLst>
      <p:ext uri="{BB962C8B-B14F-4D97-AF65-F5344CB8AC3E}">
        <p14:creationId xmlns:p14="http://schemas.microsoft.com/office/powerpoint/2010/main" val="222795893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29700">
                                            <p:txEl>
                                              <p:pRg st="0" end="0"/>
                                            </p:txEl>
                                          </p:spTgt>
                                        </p:tgtEl>
                                        <p:attrNameLst>
                                          <p:attrName>style.visibility</p:attrName>
                                        </p:attrNameLst>
                                      </p:cBhvr>
                                      <p:to>
                                        <p:strVal val="visible"/>
                                      </p:to>
                                    </p:set>
                                    <p:anim calcmode="discrete" valueType="clr">
                                      <p:cBhvr override="childStyle">
                                        <p:cTn id="7" dur="200"/>
                                        <p:tgtEl>
                                          <p:spTgt spid="297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29700">
                                            <p:txEl>
                                              <p:pRg st="0" end="0"/>
                                            </p:txEl>
                                          </p:spTgt>
                                        </p:tgtEl>
                                        <p:attrNameLst>
                                          <p:attrName>fillcolor</p:attrName>
                                        </p:attrNameLst>
                                      </p:cBhvr>
                                      <p:tavLst>
                                        <p:tav tm="0">
                                          <p:val>
                                            <p:clrVal>
                                              <a:schemeClr val="accent2"/>
                                            </p:clrVal>
                                          </p:val>
                                        </p:tav>
                                        <p:tav tm="50000">
                                          <p:val>
                                            <p:clrVal>
                                              <a:schemeClr val="hlink"/>
                                            </p:clrVal>
                                          </p:val>
                                        </p:tav>
                                      </p:tavLst>
                                    </p:anim>
                                    <p:set>
                                      <p:cBhvr>
                                        <p:cTn id="9" dur="200"/>
                                        <p:tgtEl>
                                          <p:spTgt spid="2970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29700">
                                            <p:txEl>
                                              <p:pRg st="2" end="2"/>
                                            </p:txEl>
                                          </p:spTgt>
                                        </p:tgtEl>
                                        <p:attrNameLst>
                                          <p:attrName>style.visibility</p:attrName>
                                        </p:attrNameLst>
                                      </p:cBhvr>
                                      <p:to>
                                        <p:strVal val="visible"/>
                                      </p:to>
                                    </p:set>
                                    <p:anim calcmode="discrete" valueType="clr">
                                      <p:cBhvr override="childStyle">
                                        <p:cTn id="14" dur="200"/>
                                        <p:tgtEl>
                                          <p:spTgt spid="2970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200"/>
                                        <p:tgtEl>
                                          <p:spTgt spid="29700">
                                            <p:txEl>
                                              <p:pRg st="2" end="2"/>
                                            </p:txEl>
                                          </p:spTgt>
                                        </p:tgtEl>
                                        <p:attrNameLst>
                                          <p:attrName>fillcolor</p:attrName>
                                        </p:attrNameLst>
                                      </p:cBhvr>
                                      <p:tavLst>
                                        <p:tav tm="0">
                                          <p:val>
                                            <p:clrVal>
                                              <a:schemeClr val="accent2"/>
                                            </p:clrVal>
                                          </p:val>
                                        </p:tav>
                                        <p:tav tm="50000">
                                          <p:val>
                                            <p:clrVal>
                                              <a:schemeClr val="hlink"/>
                                            </p:clrVal>
                                          </p:val>
                                        </p:tav>
                                      </p:tavLst>
                                    </p:anim>
                                    <p:set>
                                      <p:cBhvr>
                                        <p:cTn id="16" dur="200"/>
                                        <p:tgtEl>
                                          <p:spTgt spid="29700">
                                            <p:txEl>
                                              <p:pRg st="2" end="2"/>
                                            </p:txEl>
                                          </p:spTgt>
                                        </p:tgtEl>
                                        <p:attrNameLst>
                                          <p:attrName>fill.type</p:attrName>
                                        </p:attrNameLst>
                                      </p:cBhvr>
                                      <p:to>
                                        <p:strVal val="solid"/>
                                      </p:to>
                                    </p:set>
                                  </p:childTnLst>
                                </p:cTn>
                              </p:par>
                              <p:par>
                                <p:cTn id="17" presetID="21" presetClass="emph" presetSubtype="0" repeatCount="indefinite" fill="hold" nodeType="withEffect">
                                  <p:stCondLst>
                                    <p:cond delay="0"/>
                                  </p:stCondLst>
                                  <p:iterate type="wd">
                                    <p:tmPct val="0"/>
                                  </p:iterate>
                                  <p:childTnLst>
                                    <p:animClr clrSpc="hsl" dir="cw">
                                      <p:cBhvr override="childStyle">
                                        <p:cTn id="18" dur="500" fill="hold"/>
                                        <p:tgtEl>
                                          <p:spTgt spid="29700">
                                            <p:txEl>
                                              <p:pRg st="0" end="0"/>
                                            </p:txEl>
                                          </p:spTgt>
                                        </p:tgtEl>
                                        <p:attrNameLst>
                                          <p:attrName>style.color</p:attrName>
                                        </p:attrNameLst>
                                      </p:cBhvr>
                                      <p:by>
                                        <p:hsl h="7200000" s="0" l="0"/>
                                      </p:by>
                                    </p:animClr>
                                    <p:animClr clrSpc="hsl" dir="cw">
                                      <p:cBhvr>
                                        <p:cTn id="19" dur="500" fill="hold"/>
                                        <p:tgtEl>
                                          <p:spTgt spid="29700">
                                            <p:txEl>
                                              <p:pRg st="0" end="0"/>
                                            </p:txEl>
                                          </p:spTgt>
                                        </p:tgtEl>
                                        <p:attrNameLst>
                                          <p:attrName>fillcolor</p:attrName>
                                        </p:attrNameLst>
                                      </p:cBhvr>
                                      <p:by>
                                        <p:hsl h="7200000" s="0" l="0"/>
                                      </p:by>
                                    </p:animClr>
                                    <p:animClr clrSpc="hsl" dir="cw">
                                      <p:cBhvr>
                                        <p:cTn id="20" dur="500" fill="hold"/>
                                        <p:tgtEl>
                                          <p:spTgt spid="29700">
                                            <p:txEl>
                                              <p:pRg st="0" end="0"/>
                                            </p:txEl>
                                          </p:spTgt>
                                        </p:tgtEl>
                                        <p:attrNameLst>
                                          <p:attrName>stroke.color</p:attrName>
                                        </p:attrNameLst>
                                      </p:cBhvr>
                                      <p:by>
                                        <p:hsl h="7200000" s="0" l="0"/>
                                      </p:by>
                                    </p:animClr>
                                    <p:set>
                                      <p:cBhvr>
                                        <p:cTn id="21" dur="500" fill="hold"/>
                                        <p:tgtEl>
                                          <p:spTgt spid="2970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0" descr="ANd9GcRTLa6ouMxu4zBSZFMtFhdo2ef0moHxPTZN9tSYWjYgprIal4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35" descr="Canvas"/>
          <p:cNvSpPr>
            <a:spLocks noChangeArrowheads="1"/>
          </p:cNvSpPr>
          <p:nvPr/>
        </p:nvSpPr>
        <p:spPr bwMode="auto">
          <a:xfrm>
            <a:off x="3352800" y="457200"/>
            <a:ext cx="5257800" cy="4572000"/>
          </a:xfrm>
          <a:prstGeom prst="cloudCallout">
            <a:avLst>
              <a:gd name="adj1" fmla="val -84255"/>
              <a:gd name="adj2" fmla="val 71694"/>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800" b="1">
              <a:solidFill>
                <a:srgbClr val="6600CC"/>
              </a:solidFill>
            </a:endParaRPr>
          </a:p>
          <a:p>
            <a:pPr algn="ctr" eaLnBrk="1" hangingPunct="1"/>
            <a:endParaRPr lang="en-US" sz="2800" b="1">
              <a:solidFill>
                <a:srgbClr val="6600CC"/>
              </a:solidFill>
            </a:endParaRPr>
          </a:p>
          <a:p>
            <a:pPr algn="ctr" eaLnBrk="1" hangingPunct="1"/>
            <a:r>
              <a:rPr lang="en-US" sz="2800" b="1">
                <a:solidFill>
                  <a:srgbClr val="6600CC"/>
                </a:solidFill>
              </a:rPr>
              <a:t>Bài thơ đã bồi đắp cho em tình cảm gì?</a:t>
            </a:r>
          </a:p>
        </p:txBody>
      </p:sp>
    </p:spTree>
    <p:extLst>
      <p:ext uri="{BB962C8B-B14F-4D97-AF65-F5344CB8AC3E}">
        <p14:creationId xmlns:p14="http://schemas.microsoft.com/office/powerpoint/2010/main" val="4277620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20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childTnLst>
                                    <p:animEffect transition="out" filter="blinds(horizontal)">
                                      <p:cBhvr>
                                        <p:cTn id="14" dur="500"/>
                                        <p:tgtEl>
                                          <p:spTgt spid="3">
                                            <p:txEl>
                                              <p:pRg st="2" end="2"/>
                                            </p:txEl>
                                          </p:spTgt>
                                        </p:tgtEl>
                                      </p:cBhvr>
                                    </p:animEffect>
                                    <p:set>
                                      <p:cBhvr>
                                        <p:cTn id="15" dur="1" fill="hold">
                                          <p:stCondLst>
                                            <p:cond delay="499"/>
                                          </p:stCondLst>
                                        </p:cTn>
                                        <p:tgtEl>
                                          <p:spTgt spid="3">
                                            <p:txEl>
                                              <p:pRg st="2" end="2"/>
                                            </p:txEl>
                                          </p:spTgt>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3">
                                            <p:bg/>
                                          </p:spTgt>
                                        </p:tgtEl>
                                      </p:cBhvr>
                                    </p:animEffect>
                                    <p:set>
                                      <p:cBhvr>
                                        <p:cTn id="18"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3" grpI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 y="4038600"/>
            <a:ext cx="24860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97463"/>
            <a:ext cx="253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86363"/>
            <a:ext cx="208756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6488" y="3803650"/>
            <a:ext cx="188118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6638" y="5368925"/>
            <a:ext cx="25622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0125" y="4808538"/>
            <a:ext cx="228441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4725" y="4405313"/>
            <a:ext cx="23495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0913" y="3497263"/>
            <a:ext cx="23209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4950" y="3840163"/>
            <a:ext cx="22256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5713" y="703263"/>
            <a:ext cx="38465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18088" y="463550"/>
            <a:ext cx="3179762"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18088" y="60325"/>
            <a:ext cx="274161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90913" y="1538288"/>
            <a:ext cx="182721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5238" y="2687638"/>
            <a:ext cx="310356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080821103836-850-2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738" y="41275"/>
            <a:ext cx="379412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Box 1"/>
          <p:cNvSpPr txBox="1">
            <a:spLocks noChangeArrowheads="1"/>
          </p:cNvSpPr>
          <p:nvPr/>
        </p:nvSpPr>
        <p:spPr bwMode="auto">
          <a:xfrm>
            <a:off x="1971675" y="5978525"/>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9900"/>
                </a:solidFill>
                <a:latin typeface="Times New Roman" pitchFamily="18" charset="0"/>
              </a:defRPr>
            </a:lvl1pPr>
            <a:lvl2pPr marL="742950" indent="-285750">
              <a:defRPr sz="2400">
                <a:solidFill>
                  <a:srgbClr val="009900"/>
                </a:solidFill>
                <a:latin typeface="Times New Roman" pitchFamily="18" charset="0"/>
              </a:defRPr>
            </a:lvl2pPr>
            <a:lvl3pPr marL="1143000" indent="-228600">
              <a:defRPr sz="2400">
                <a:solidFill>
                  <a:srgbClr val="009900"/>
                </a:solidFill>
                <a:latin typeface="Times New Roman" pitchFamily="18" charset="0"/>
              </a:defRPr>
            </a:lvl3pPr>
            <a:lvl4pPr marL="1600200" indent="-228600">
              <a:defRPr sz="2400">
                <a:solidFill>
                  <a:srgbClr val="009900"/>
                </a:solidFill>
                <a:latin typeface="Times New Roman" pitchFamily="18" charset="0"/>
              </a:defRPr>
            </a:lvl4pPr>
            <a:lvl5pPr marL="2057400" indent="-228600">
              <a:defRPr sz="2400">
                <a:solidFill>
                  <a:srgbClr val="009900"/>
                </a:solidFill>
                <a:latin typeface="Times New Roman" pitchFamily="18" charset="0"/>
              </a:defRPr>
            </a:lvl5pPr>
            <a:lvl6pPr marL="2514600" indent="-228600" eaLnBrk="0" fontAlgn="base" hangingPunct="0">
              <a:spcBef>
                <a:spcPct val="0"/>
              </a:spcBef>
              <a:spcAft>
                <a:spcPct val="0"/>
              </a:spcAft>
              <a:defRPr sz="2400">
                <a:solidFill>
                  <a:srgbClr val="009900"/>
                </a:solidFill>
                <a:latin typeface="Times New Roman" pitchFamily="18" charset="0"/>
              </a:defRPr>
            </a:lvl6pPr>
            <a:lvl7pPr marL="2971800" indent="-228600" eaLnBrk="0" fontAlgn="base" hangingPunct="0">
              <a:spcBef>
                <a:spcPct val="0"/>
              </a:spcBef>
              <a:spcAft>
                <a:spcPct val="0"/>
              </a:spcAft>
              <a:defRPr sz="2400">
                <a:solidFill>
                  <a:srgbClr val="009900"/>
                </a:solidFill>
                <a:latin typeface="Times New Roman" pitchFamily="18" charset="0"/>
              </a:defRPr>
            </a:lvl7pPr>
            <a:lvl8pPr marL="3429000" indent="-228600" eaLnBrk="0" fontAlgn="base" hangingPunct="0">
              <a:spcBef>
                <a:spcPct val="0"/>
              </a:spcBef>
              <a:spcAft>
                <a:spcPct val="0"/>
              </a:spcAft>
              <a:defRPr sz="2400">
                <a:solidFill>
                  <a:srgbClr val="009900"/>
                </a:solidFill>
                <a:latin typeface="Times New Roman" pitchFamily="18" charset="0"/>
              </a:defRPr>
            </a:lvl8pPr>
            <a:lvl9pPr marL="3886200" indent="-228600" eaLnBrk="0" fontAlgn="base" hangingPunct="0">
              <a:spcBef>
                <a:spcPct val="0"/>
              </a:spcBef>
              <a:spcAft>
                <a:spcPct val="0"/>
              </a:spcAft>
              <a:defRPr sz="2400">
                <a:solidFill>
                  <a:srgbClr val="009900"/>
                </a:solidFill>
                <a:latin typeface="Times New Roman" pitchFamily="18" charset="0"/>
              </a:defRPr>
            </a:lvl9pPr>
          </a:lstStyle>
          <a:p>
            <a:r>
              <a:rPr lang="en-US" b="1">
                <a:solidFill>
                  <a:srgbClr val="6600CC"/>
                </a:solidFill>
                <a:cs typeface="Times New Roman" pitchFamily="18" charset="0"/>
              </a:rPr>
              <a:t>SƠ ĐỒ TƯ DUY BÀI QUÊ HƯƠNG</a:t>
            </a:r>
          </a:p>
        </p:txBody>
      </p:sp>
    </p:spTree>
    <p:extLst>
      <p:ext uri="{BB962C8B-B14F-4D97-AF65-F5344CB8AC3E}">
        <p14:creationId xmlns:p14="http://schemas.microsoft.com/office/powerpoint/2010/main" val="2274503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righ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righ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right)">
                                      <p:cBhvr>
                                        <p:cTn id="72" dur="500"/>
                                        <p:tgtEl>
                                          <p:spTgt spid="21521"/>
                                        </p:tgtEl>
                                      </p:cBhvr>
                                    </p:animEffect>
                                  </p:childTnLst>
                                </p:cTn>
                              </p:par>
                            </p:childTnLst>
                          </p:cTn>
                        </p:par>
                        <p:par>
                          <p:cTn id="73" fill="hold" nodeType="afterGroup">
                            <p:stCondLst>
                              <p:cond delay="500"/>
                            </p:stCondLst>
                            <p:childTnLst>
                              <p:par>
                                <p:cTn id="74" presetID="20" presetClass="entr" presetSubtype="0"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edge">
                                      <p:cBhvr>
                                        <p:cTn id="7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D:\Loc\Thuvienhinh\Phong Canh VN\NhaTrang\hoangh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
          <p:cNvSpPr>
            <a:spLocks noChangeArrowheads="1"/>
          </p:cNvSpPr>
          <p:nvPr/>
        </p:nvSpPr>
        <p:spPr bwMode="auto">
          <a:xfrm>
            <a:off x="0" y="0"/>
            <a:ext cx="9144000" cy="286232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b="1" dirty="0">
                <a:solidFill>
                  <a:srgbClr val="0000FF"/>
                </a:solidFill>
                <a:cs typeface="Times New Roman" pitchFamily="18" charset="0"/>
              </a:rPr>
              <a:t>Dặn dò - Hướng dẫn về nhà: </a:t>
            </a:r>
          </a:p>
          <a:p>
            <a:r>
              <a:rPr lang="nl-NL" dirty="0">
                <a:solidFill>
                  <a:srgbClr val="0000FF"/>
                </a:solidFill>
                <a:cs typeface="Times New Roman" pitchFamily="18" charset="0"/>
              </a:rPr>
              <a:t>        1. Học thuộc và tập đọc diễn cảm bài thơ.    </a:t>
            </a:r>
            <a:endParaRPr lang="en-US" dirty="0">
              <a:solidFill>
                <a:srgbClr val="0000FF"/>
              </a:solidFill>
              <a:cs typeface="Times New Roman" pitchFamily="18" charset="0"/>
            </a:endParaRPr>
          </a:p>
          <a:p>
            <a:pPr algn="just"/>
            <a:r>
              <a:rPr lang="nl-NL" dirty="0">
                <a:solidFill>
                  <a:srgbClr val="0000FF"/>
                </a:solidFill>
                <a:cs typeface="Times New Roman" pitchFamily="18" charset="0"/>
              </a:rPr>
              <a:t>        2. Nắm chắc nội dung và nghệ thuật của bài thơ.</a:t>
            </a:r>
            <a:endParaRPr lang="en-US" dirty="0">
              <a:solidFill>
                <a:srgbClr val="0000FF"/>
              </a:solidFill>
              <a:cs typeface="Times New Roman" pitchFamily="18" charset="0"/>
            </a:endParaRPr>
          </a:p>
          <a:p>
            <a:pPr algn="just"/>
            <a:r>
              <a:rPr lang="nl-NL" dirty="0">
                <a:solidFill>
                  <a:srgbClr val="0000FF"/>
                </a:solidFill>
                <a:cs typeface="Times New Roman" pitchFamily="18" charset="0"/>
              </a:rPr>
              <a:t>        3.Sưu tầm và chép lại một số đoạn thơ (văn) hay nói về tình cảm quê hương.</a:t>
            </a:r>
            <a:endParaRPr lang="en-US" dirty="0">
              <a:solidFill>
                <a:srgbClr val="0000FF"/>
              </a:solidFill>
              <a:cs typeface="Times New Roman" pitchFamily="18" charset="0"/>
            </a:endParaRPr>
          </a:p>
          <a:p>
            <a:pPr algn="just"/>
            <a:r>
              <a:rPr lang="nl-NL" dirty="0">
                <a:solidFill>
                  <a:srgbClr val="0000FF"/>
                </a:solidFill>
                <a:cs typeface="Times New Roman" pitchFamily="18" charset="0"/>
              </a:rPr>
              <a:t>        4. Chuẩn bị bài "Khi con tu hú'- Tố Hữu:</a:t>
            </a:r>
            <a:endParaRPr lang="en-US" dirty="0">
              <a:solidFill>
                <a:srgbClr val="0000FF"/>
              </a:solidFill>
              <a:cs typeface="Times New Roman" pitchFamily="18" charset="0"/>
            </a:endParaRPr>
          </a:p>
          <a:p>
            <a:pPr algn="just"/>
            <a:r>
              <a:rPr lang="nl-NL" dirty="0">
                <a:solidFill>
                  <a:srgbClr val="0000FF"/>
                </a:solidFill>
                <a:cs typeface="Times New Roman" pitchFamily="18" charset="0"/>
              </a:rPr>
              <a:t>                           - Đọc kĩ văn bản, đọc kĩ chú thích.</a:t>
            </a:r>
            <a:endParaRPr lang="en-US" dirty="0">
              <a:solidFill>
                <a:srgbClr val="0000FF"/>
              </a:solidFill>
              <a:cs typeface="Times New Roman" pitchFamily="18" charset="0"/>
            </a:endParaRPr>
          </a:p>
          <a:p>
            <a:pPr algn="just"/>
            <a:r>
              <a:rPr lang="nl-NL" dirty="0">
                <a:solidFill>
                  <a:srgbClr val="0000FF"/>
                </a:solidFill>
                <a:cs typeface="Times New Roman" pitchFamily="18" charset="0"/>
              </a:rPr>
              <a:t>                           - Trả lời câu hỏi phần Đọc </a:t>
            </a:r>
            <a:r>
              <a:rPr lang="nl-NL" dirty="0" smtClean="0">
                <a:solidFill>
                  <a:srgbClr val="0000FF"/>
                </a:solidFill>
                <a:cs typeface="Times New Roman" pitchFamily="18" charset="0"/>
              </a:rPr>
              <a:t>-hiểu </a:t>
            </a:r>
            <a:r>
              <a:rPr lang="nl-NL" dirty="0">
                <a:solidFill>
                  <a:srgbClr val="0000FF"/>
                </a:solidFill>
                <a:cs typeface="Times New Roman" pitchFamily="18" charset="0"/>
              </a:rPr>
              <a:t>văn bản.</a:t>
            </a:r>
            <a:endParaRPr lang="en-US" dirty="0">
              <a:solidFill>
                <a:srgbClr val="0000FF"/>
              </a:solidFill>
              <a:cs typeface="Times New Roman" pitchFamily="18" charset="0"/>
            </a:endParaRPr>
          </a:p>
          <a:p>
            <a:pPr algn="just"/>
            <a:r>
              <a:rPr lang="nl-NL" dirty="0">
                <a:solidFill>
                  <a:srgbClr val="0000FF"/>
                </a:solidFill>
                <a:cs typeface="Times New Roman" pitchFamily="18" charset="0"/>
              </a:rPr>
              <a:t>                            - Sưu tầm một số tư liệu( Thơ, tranh ảnh...)có liên quan đến nhà thơ Tố Hữu và bài thơ ''Khi con tu hú''.</a:t>
            </a:r>
            <a:endParaRPr lang="en-US" dirty="0">
              <a:solidFill>
                <a:srgbClr val="0000FF"/>
              </a:solidFill>
              <a:cs typeface="Times New Roman" pitchFamily="18" charset="0"/>
            </a:endParaRPr>
          </a:p>
          <a:p>
            <a:pPr algn="just"/>
            <a:r>
              <a:rPr lang="nl-NL" dirty="0">
                <a:solidFill>
                  <a:srgbClr val="0000FF"/>
                </a:solidFill>
                <a:cs typeface="Times New Roman" pitchFamily="18" charset="0"/>
              </a:rPr>
              <a:t>                            - Thử suy ngẫm, nhận xét về nhan đề bài thơ.</a:t>
            </a:r>
            <a:endParaRPr lang="en-US" dirty="0">
              <a:solidFill>
                <a:srgbClr val="0000FF"/>
              </a:solidFill>
              <a:cs typeface="Times New Roman" pitchFamily="18" charset="0"/>
            </a:endParaRPr>
          </a:p>
        </p:txBody>
      </p:sp>
    </p:spTree>
    <p:extLst>
      <p:ext uri="{BB962C8B-B14F-4D97-AF65-F5344CB8AC3E}">
        <p14:creationId xmlns:p14="http://schemas.microsoft.com/office/powerpoint/2010/main" val="206039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1143000" y="609600"/>
            <a:ext cx="7086600" cy="685800"/>
          </a:xfrm>
          <a:prstGeom prst="rect">
            <a:avLst/>
          </a:prstGeom>
          <a:gradFill rotWithShape="1">
            <a:gsLst>
              <a:gs pos="0">
                <a:srgbClr val="3333FF"/>
              </a:gs>
              <a:gs pos="50000">
                <a:schemeClr val="bg1"/>
              </a:gs>
              <a:gs pos="100000">
                <a:srgbClr val="3333FF"/>
              </a:gs>
            </a:gsLst>
            <a:lin ang="5400000" scaled="1"/>
          </a:gradFill>
          <a:ln w="9525">
            <a:solidFill>
              <a:srgbClr val="3333FF"/>
            </a:solidFill>
            <a:miter lim="800000"/>
            <a:headEnd/>
            <a:tailEnd/>
          </a:ln>
        </p:spPr>
        <p:txBody>
          <a:bodyPr wrap="none" anchor="ctr"/>
          <a:lstStyle/>
          <a:p>
            <a:pPr algn="ctr"/>
            <a:r>
              <a:rPr lang="en-US" altLang="zh-CN" sz="2400" b="1">
                <a:solidFill>
                  <a:srgbClr val="FF3300"/>
                </a:solidFill>
                <a:latin typeface="Arial" pitchFamily="34" charset="0"/>
              </a:rPr>
              <a:t>TÌM TỪ KHÓA TRONG CÁC Ô CHỮ SAU</a:t>
            </a:r>
          </a:p>
        </p:txBody>
      </p:sp>
      <p:pic>
        <p:nvPicPr>
          <p:cNvPr id="94213" name="Picture 5" descr="B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733425"/>
            <a:ext cx="400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6" descr="qustionbig_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47800"/>
            <a:ext cx="5238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7" descr="RNBOWBT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6450" y="15240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4618" name="Group 410"/>
          <p:cNvGraphicFramePr>
            <a:graphicFrameLocks noGrp="1"/>
          </p:cNvGraphicFramePr>
          <p:nvPr/>
        </p:nvGraphicFramePr>
        <p:xfrm>
          <a:off x="1295400" y="1371600"/>
          <a:ext cx="6096000" cy="4159252"/>
        </p:xfrm>
        <a:graphic>
          <a:graphicData uri="http://schemas.openxmlformats.org/drawingml/2006/table">
            <a:tbl>
              <a:tblPr/>
              <a:tblGrid>
                <a:gridCol w="609600"/>
                <a:gridCol w="609600"/>
                <a:gridCol w="609600"/>
                <a:gridCol w="609600"/>
                <a:gridCol w="609600"/>
                <a:gridCol w="609600"/>
                <a:gridCol w="609600"/>
                <a:gridCol w="609600"/>
                <a:gridCol w="609600"/>
                <a:gridCol w="609600"/>
              </a:tblGrid>
              <a:tr h="522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tr>
              <a:tr h="522288">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228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2228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522288">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5524">
                <a:tc gridSpan="10">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94317" name="Picture 109" descr="qustionbig_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981200"/>
            <a:ext cx="5238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18" name="Picture 110" descr="qustionbig_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514600"/>
            <a:ext cx="5238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19" name="Picture 111" descr="qustionbig_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994025"/>
            <a:ext cx="5238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20" name="Picture 112" descr="qustionbig_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505200"/>
            <a:ext cx="5238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21" name="Picture 113" descr="qustionbig_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4006850"/>
            <a:ext cx="5238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24" name="Picture 116" descr="REDPEAR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8675" y="2079625"/>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25" name="Picture 117" descr="RNBOWBT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6450" y="25908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26" name="Picture 118" descr="REDPEAR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8200" y="31242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27" name="Picture 119" descr="RNBOWBT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5975" y="362585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328" name="Picture 120" descr="REDPEAR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8200" y="41148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4" name="Text Box 123"/>
          <p:cNvSpPr txBox="1">
            <a:spLocks noChangeArrowheads="1"/>
          </p:cNvSpPr>
          <p:nvPr/>
        </p:nvSpPr>
        <p:spPr bwMode="auto">
          <a:xfrm>
            <a:off x="0" y="1447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2400" b="1">
                <a:solidFill>
                  <a:srgbClr val="FF3300"/>
                </a:solidFill>
                <a:latin typeface="Arial" pitchFamily="34" charset="0"/>
              </a:rPr>
              <a:t>1</a:t>
            </a:r>
          </a:p>
        </p:txBody>
      </p:sp>
      <p:sp>
        <p:nvSpPr>
          <p:cNvPr id="26725" name="Text Box 124"/>
          <p:cNvSpPr txBox="1">
            <a:spLocks noChangeArrowheads="1"/>
          </p:cNvSpPr>
          <p:nvPr/>
        </p:nvSpPr>
        <p:spPr bwMode="auto">
          <a:xfrm>
            <a:off x="0" y="1447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2400" b="1">
                <a:solidFill>
                  <a:srgbClr val="FF3300"/>
                </a:solidFill>
                <a:latin typeface="Arial" pitchFamily="34" charset="0"/>
              </a:rPr>
              <a:t>1</a:t>
            </a:r>
          </a:p>
        </p:txBody>
      </p:sp>
      <p:sp>
        <p:nvSpPr>
          <p:cNvPr id="26726" name="Text Box 125"/>
          <p:cNvSpPr txBox="1">
            <a:spLocks noChangeArrowheads="1"/>
          </p:cNvSpPr>
          <p:nvPr/>
        </p:nvSpPr>
        <p:spPr bwMode="auto">
          <a:xfrm>
            <a:off x="0" y="201612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2400" b="1">
                <a:solidFill>
                  <a:srgbClr val="FF3300"/>
                </a:solidFill>
                <a:latin typeface="Arial" pitchFamily="34" charset="0"/>
              </a:rPr>
              <a:t>2</a:t>
            </a:r>
          </a:p>
        </p:txBody>
      </p:sp>
      <p:sp>
        <p:nvSpPr>
          <p:cNvPr id="26727" name="Text Box 126"/>
          <p:cNvSpPr txBox="1">
            <a:spLocks noChangeArrowheads="1"/>
          </p:cNvSpPr>
          <p:nvPr/>
        </p:nvSpPr>
        <p:spPr bwMode="auto">
          <a:xfrm>
            <a:off x="44450" y="255905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2400" b="1">
                <a:solidFill>
                  <a:srgbClr val="FF3300"/>
                </a:solidFill>
                <a:latin typeface="Arial" pitchFamily="34" charset="0"/>
              </a:rPr>
              <a:t>3</a:t>
            </a:r>
          </a:p>
        </p:txBody>
      </p:sp>
      <p:sp>
        <p:nvSpPr>
          <p:cNvPr id="26728" name="Text Box 127"/>
          <p:cNvSpPr txBox="1">
            <a:spLocks noChangeArrowheads="1"/>
          </p:cNvSpPr>
          <p:nvPr/>
        </p:nvSpPr>
        <p:spPr bwMode="auto">
          <a:xfrm>
            <a:off x="22225" y="300355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2400" b="1">
                <a:solidFill>
                  <a:srgbClr val="FF3300"/>
                </a:solidFill>
                <a:latin typeface="Arial" pitchFamily="34" charset="0"/>
              </a:rPr>
              <a:t>4</a:t>
            </a:r>
          </a:p>
        </p:txBody>
      </p:sp>
      <p:sp>
        <p:nvSpPr>
          <p:cNvPr id="26729" name="Text Box 128"/>
          <p:cNvSpPr txBox="1">
            <a:spLocks noChangeArrowheads="1"/>
          </p:cNvSpPr>
          <p:nvPr/>
        </p:nvSpPr>
        <p:spPr bwMode="auto">
          <a:xfrm>
            <a:off x="22225" y="353695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2400" b="1">
                <a:solidFill>
                  <a:srgbClr val="FF3300"/>
                </a:solidFill>
                <a:latin typeface="Arial" pitchFamily="34" charset="0"/>
              </a:rPr>
              <a:t>5</a:t>
            </a:r>
          </a:p>
        </p:txBody>
      </p:sp>
      <p:sp>
        <p:nvSpPr>
          <p:cNvPr id="26730" name="Text Box 129"/>
          <p:cNvSpPr txBox="1">
            <a:spLocks noChangeArrowheads="1"/>
          </p:cNvSpPr>
          <p:nvPr/>
        </p:nvSpPr>
        <p:spPr bwMode="auto">
          <a:xfrm>
            <a:off x="44450" y="398145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2400" b="1">
                <a:solidFill>
                  <a:srgbClr val="FF3300"/>
                </a:solidFill>
                <a:latin typeface="Arial" pitchFamily="34" charset="0"/>
              </a:rPr>
              <a:t>6</a:t>
            </a:r>
          </a:p>
        </p:txBody>
      </p:sp>
      <p:sp>
        <p:nvSpPr>
          <p:cNvPr id="94341" name="Text Box 133"/>
          <p:cNvSpPr txBox="1">
            <a:spLocks noChangeArrowheads="1"/>
          </p:cNvSpPr>
          <p:nvPr/>
        </p:nvSpPr>
        <p:spPr bwMode="auto">
          <a:xfrm>
            <a:off x="1295400" y="1447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C</a:t>
            </a:r>
          </a:p>
        </p:txBody>
      </p:sp>
      <p:sp>
        <p:nvSpPr>
          <p:cNvPr id="94342" name="Text Box 134"/>
          <p:cNvSpPr txBox="1">
            <a:spLocks noChangeArrowheads="1"/>
          </p:cNvSpPr>
          <p:nvPr/>
        </p:nvSpPr>
        <p:spPr bwMode="auto">
          <a:xfrm>
            <a:off x="2505075" y="1447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N</a:t>
            </a:r>
          </a:p>
        </p:txBody>
      </p:sp>
      <p:sp>
        <p:nvSpPr>
          <p:cNvPr id="94343" name="Text Box 135"/>
          <p:cNvSpPr txBox="1">
            <a:spLocks noChangeArrowheads="1"/>
          </p:cNvSpPr>
          <p:nvPr/>
        </p:nvSpPr>
        <p:spPr bwMode="auto">
          <a:xfrm>
            <a:off x="3124200" y="14605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T</a:t>
            </a:r>
          </a:p>
        </p:txBody>
      </p:sp>
      <p:sp>
        <p:nvSpPr>
          <p:cNvPr id="94344" name="Text Box 136"/>
          <p:cNvSpPr txBox="1">
            <a:spLocks noChangeArrowheads="1"/>
          </p:cNvSpPr>
          <p:nvPr/>
        </p:nvSpPr>
        <p:spPr bwMode="auto">
          <a:xfrm>
            <a:off x="3733800" y="1447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U</a:t>
            </a:r>
          </a:p>
        </p:txBody>
      </p:sp>
      <p:sp>
        <p:nvSpPr>
          <p:cNvPr id="94345" name="Text Box 137"/>
          <p:cNvSpPr txBox="1">
            <a:spLocks noChangeArrowheads="1"/>
          </p:cNvSpPr>
          <p:nvPr/>
        </p:nvSpPr>
        <p:spPr bwMode="auto">
          <a:xfrm>
            <a:off x="4343400" y="1447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Ấ</a:t>
            </a:r>
          </a:p>
        </p:txBody>
      </p:sp>
      <p:sp>
        <p:nvSpPr>
          <p:cNvPr id="94346" name="Text Box 138"/>
          <p:cNvSpPr txBox="1">
            <a:spLocks noChangeArrowheads="1"/>
          </p:cNvSpPr>
          <p:nvPr/>
        </p:nvSpPr>
        <p:spPr bwMode="auto">
          <a:xfrm>
            <a:off x="4953000" y="1447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N</a:t>
            </a:r>
          </a:p>
        </p:txBody>
      </p:sp>
      <p:sp>
        <p:nvSpPr>
          <p:cNvPr id="94347" name="Text Box 139"/>
          <p:cNvSpPr txBox="1">
            <a:spLocks noChangeArrowheads="1"/>
          </p:cNvSpPr>
          <p:nvPr/>
        </p:nvSpPr>
        <p:spPr bwMode="auto">
          <a:xfrm>
            <a:off x="5540375" y="1447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M</a:t>
            </a:r>
          </a:p>
        </p:txBody>
      </p:sp>
      <p:sp>
        <p:nvSpPr>
          <p:cNvPr id="94348" name="Text Box 140"/>
          <p:cNvSpPr txBox="1">
            <a:spLocks noChangeArrowheads="1"/>
          </p:cNvSpPr>
          <p:nvPr/>
        </p:nvSpPr>
        <p:spPr bwMode="auto">
          <a:xfrm>
            <a:off x="6096000" y="1447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Ã</a:t>
            </a:r>
          </a:p>
        </p:txBody>
      </p:sp>
      <p:sp>
        <p:nvSpPr>
          <p:cNvPr id="94350" name="Text Box 142"/>
          <p:cNvSpPr txBox="1">
            <a:spLocks noChangeArrowheads="1"/>
          </p:cNvSpPr>
          <p:nvPr/>
        </p:nvSpPr>
        <p:spPr bwMode="auto">
          <a:xfrm>
            <a:off x="1905000" y="19050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H</a:t>
            </a:r>
          </a:p>
        </p:txBody>
      </p:sp>
      <p:sp>
        <p:nvSpPr>
          <p:cNvPr id="94351" name="Text Box 143"/>
          <p:cNvSpPr txBox="1">
            <a:spLocks noChangeArrowheads="1"/>
          </p:cNvSpPr>
          <p:nvPr/>
        </p:nvSpPr>
        <p:spPr bwMode="auto">
          <a:xfrm>
            <a:off x="2514600" y="19050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U</a:t>
            </a:r>
          </a:p>
        </p:txBody>
      </p:sp>
      <p:sp>
        <p:nvSpPr>
          <p:cNvPr id="94356" name="Text Box 148"/>
          <p:cNvSpPr txBox="1">
            <a:spLocks noChangeArrowheads="1"/>
          </p:cNvSpPr>
          <p:nvPr/>
        </p:nvSpPr>
        <p:spPr bwMode="auto">
          <a:xfrm>
            <a:off x="3124200" y="24511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H</a:t>
            </a:r>
          </a:p>
        </p:txBody>
      </p:sp>
      <p:sp>
        <p:nvSpPr>
          <p:cNvPr id="94357" name="Text Box 149"/>
          <p:cNvSpPr txBox="1">
            <a:spLocks noChangeArrowheads="1"/>
          </p:cNvSpPr>
          <p:nvPr/>
        </p:nvSpPr>
        <p:spPr bwMode="auto">
          <a:xfrm>
            <a:off x="2505075" y="244792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C</a:t>
            </a:r>
          </a:p>
        </p:txBody>
      </p:sp>
      <p:sp>
        <p:nvSpPr>
          <p:cNvPr id="94358" name="Text Box 150"/>
          <p:cNvSpPr txBox="1">
            <a:spLocks noChangeArrowheads="1"/>
          </p:cNvSpPr>
          <p:nvPr/>
        </p:nvSpPr>
        <p:spPr bwMode="auto">
          <a:xfrm>
            <a:off x="3124200" y="191135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Ế</a:t>
            </a:r>
          </a:p>
        </p:txBody>
      </p:sp>
      <p:sp>
        <p:nvSpPr>
          <p:cNvPr id="94359" name="Text Box 151"/>
          <p:cNvSpPr txBox="1">
            <a:spLocks noChangeArrowheads="1"/>
          </p:cNvSpPr>
          <p:nvPr/>
        </p:nvSpPr>
        <p:spPr bwMode="auto">
          <a:xfrm>
            <a:off x="3124200" y="29845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A</a:t>
            </a:r>
          </a:p>
        </p:txBody>
      </p:sp>
      <p:sp>
        <p:nvSpPr>
          <p:cNvPr id="94360" name="Text Box 152"/>
          <p:cNvSpPr txBox="1">
            <a:spLocks noChangeArrowheads="1"/>
          </p:cNvSpPr>
          <p:nvPr/>
        </p:nvSpPr>
        <p:spPr bwMode="auto">
          <a:xfrm>
            <a:off x="3733800" y="2971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N</a:t>
            </a:r>
          </a:p>
        </p:txBody>
      </p:sp>
      <p:sp>
        <p:nvSpPr>
          <p:cNvPr id="94361" name="Text Box 153"/>
          <p:cNvSpPr txBox="1">
            <a:spLocks noChangeArrowheads="1"/>
          </p:cNvSpPr>
          <p:nvPr/>
        </p:nvSpPr>
        <p:spPr bwMode="auto">
          <a:xfrm>
            <a:off x="4343400" y="2971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I</a:t>
            </a:r>
          </a:p>
        </p:txBody>
      </p:sp>
      <p:sp>
        <p:nvSpPr>
          <p:cNvPr id="94362" name="Text Box 154"/>
          <p:cNvSpPr txBox="1">
            <a:spLocks noChangeArrowheads="1"/>
          </p:cNvSpPr>
          <p:nvPr/>
        </p:nvSpPr>
        <p:spPr bwMode="auto">
          <a:xfrm>
            <a:off x="4953000" y="2971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Ê</a:t>
            </a:r>
          </a:p>
        </p:txBody>
      </p:sp>
      <p:sp>
        <p:nvSpPr>
          <p:cNvPr id="94363" name="Text Box 155"/>
          <p:cNvSpPr txBox="1">
            <a:spLocks noChangeArrowheads="1"/>
          </p:cNvSpPr>
          <p:nvPr/>
        </p:nvSpPr>
        <p:spPr bwMode="auto">
          <a:xfrm>
            <a:off x="5540375" y="2971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N</a:t>
            </a:r>
          </a:p>
        </p:txBody>
      </p:sp>
      <p:sp>
        <p:nvSpPr>
          <p:cNvPr id="94365" name="Text Box 157"/>
          <p:cNvSpPr txBox="1">
            <a:spLocks noChangeArrowheads="1"/>
          </p:cNvSpPr>
          <p:nvPr/>
        </p:nvSpPr>
        <p:spPr bwMode="auto">
          <a:xfrm>
            <a:off x="1905000" y="2971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H</a:t>
            </a:r>
          </a:p>
        </p:txBody>
      </p:sp>
      <p:sp>
        <p:nvSpPr>
          <p:cNvPr id="94366" name="Text Box 158"/>
          <p:cNvSpPr txBox="1">
            <a:spLocks noChangeArrowheads="1"/>
          </p:cNvSpPr>
          <p:nvPr/>
        </p:nvSpPr>
        <p:spPr bwMode="auto">
          <a:xfrm>
            <a:off x="1905000" y="35052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C</a:t>
            </a:r>
          </a:p>
        </p:txBody>
      </p:sp>
      <p:sp>
        <p:nvSpPr>
          <p:cNvPr id="94367" name="Text Box 159"/>
          <p:cNvSpPr txBox="1">
            <a:spLocks noChangeArrowheads="1"/>
          </p:cNvSpPr>
          <p:nvPr/>
        </p:nvSpPr>
        <p:spPr bwMode="auto">
          <a:xfrm>
            <a:off x="2505075" y="35052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Á</a:t>
            </a:r>
          </a:p>
        </p:txBody>
      </p:sp>
      <p:sp>
        <p:nvSpPr>
          <p:cNvPr id="94368" name="Text Box 160"/>
          <p:cNvSpPr txBox="1">
            <a:spLocks noChangeArrowheads="1"/>
          </p:cNvSpPr>
          <p:nvPr/>
        </p:nvSpPr>
        <p:spPr bwMode="auto">
          <a:xfrm>
            <a:off x="3124200" y="35179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N</a:t>
            </a:r>
          </a:p>
        </p:txBody>
      </p:sp>
      <p:sp>
        <p:nvSpPr>
          <p:cNvPr id="94369" name="Text Box 161"/>
          <p:cNvSpPr txBox="1">
            <a:spLocks noChangeArrowheads="1"/>
          </p:cNvSpPr>
          <p:nvPr/>
        </p:nvSpPr>
        <p:spPr bwMode="auto">
          <a:xfrm>
            <a:off x="3733800" y="35052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H</a:t>
            </a:r>
          </a:p>
        </p:txBody>
      </p:sp>
      <p:sp>
        <p:nvSpPr>
          <p:cNvPr id="94370" name="Text Box 162"/>
          <p:cNvSpPr txBox="1">
            <a:spLocks noChangeArrowheads="1"/>
          </p:cNvSpPr>
          <p:nvPr/>
        </p:nvSpPr>
        <p:spPr bwMode="auto">
          <a:xfrm>
            <a:off x="4343400" y="35052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B</a:t>
            </a:r>
          </a:p>
        </p:txBody>
      </p:sp>
      <p:sp>
        <p:nvSpPr>
          <p:cNvPr id="94371" name="Text Box 163"/>
          <p:cNvSpPr txBox="1">
            <a:spLocks noChangeArrowheads="1"/>
          </p:cNvSpPr>
          <p:nvPr/>
        </p:nvSpPr>
        <p:spPr bwMode="auto">
          <a:xfrm>
            <a:off x="4953000" y="35052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U</a:t>
            </a:r>
          </a:p>
        </p:txBody>
      </p:sp>
      <p:sp>
        <p:nvSpPr>
          <p:cNvPr id="94372" name="Text Box 164"/>
          <p:cNvSpPr txBox="1">
            <a:spLocks noChangeArrowheads="1"/>
          </p:cNvSpPr>
          <p:nvPr/>
        </p:nvSpPr>
        <p:spPr bwMode="auto">
          <a:xfrm>
            <a:off x="5540375" y="35052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Ồ</a:t>
            </a:r>
          </a:p>
        </p:txBody>
      </p:sp>
      <p:sp>
        <p:nvSpPr>
          <p:cNvPr id="94373" name="Text Box 165"/>
          <p:cNvSpPr txBox="1">
            <a:spLocks noChangeArrowheads="1"/>
          </p:cNvSpPr>
          <p:nvPr/>
        </p:nvSpPr>
        <p:spPr bwMode="auto">
          <a:xfrm>
            <a:off x="6096000" y="35052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M</a:t>
            </a:r>
          </a:p>
        </p:txBody>
      </p:sp>
      <p:sp>
        <p:nvSpPr>
          <p:cNvPr id="94377" name="Text Box 169"/>
          <p:cNvSpPr txBox="1">
            <a:spLocks noChangeArrowheads="1"/>
          </p:cNvSpPr>
          <p:nvPr/>
        </p:nvSpPr>
        <p:spPr bwMode="auto">
          <a:xfrm>
            <a:off x="2505075" y="40386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N</a:t>
            </a:r>
          </a:p>
        </p:txBody>
      </p:sp>
      <p:sp>
        <p:nvSpPr>
          <p:cNvPr id="94378" name="Text Box 170"/>
          <p:cNvSpPr txBox="1">
            <a:spLocks noChangeArrowheads="1"/>
          </p:cNvSpPr>
          <p:nvPr/>
        </p:nvSpPr>
        <p:spPr bwMode="auto">
          <a:xfrm>
            <a:off x="3124200" y="40513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H</a:t>
            </a:r>
          </a:p>
        </p:txBody>
      </p:sp>
      <p:sp>
        <p:nvSpPr>
          <p:cNvPr id="94379" name="Text Box 171"/>
          <p:cNvSpPr txBox="1">
            <a:spLocks noChangeArrowheads="1"/>
          </p:cNvSpPr>
          <p:nvPr/>
        </p:nvSpPr>
        <p:spPr bwMode="auto">
          <a:xfrm>
            <a:off x="3733800" y="40386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Ớ</a:t>
            </a:r>
          </a:p>
        </p:txBody>
      </p:sp>
      <p:sp>
        <p:nvSpPr>
          <p:cNvPr id="94408" name="Text Box 200"/>
          <p:cNvSpPr txBox="1">
            <a:spLocks noChangeArrowheads="1"/>
          </p:cNvSpPr>
          <p:nvPr/>
        </p:nvSpPr>
        <p:spPr bwMode="auto">
          <a:xfrm>
            <a:off x="3733800" y="24384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À</a:t>
            </a:r>
          </a:p>
        </p:txBody>
      </p:sp>
      <p:sp>
        <p:nvSpPr>
          <p:cNvPr id="94409" name="Text Box 201"/>
          <p:cNvSpPr txBox="1">
            <a:spLocks noChangeArrowheads="1"/>
          </p:cNvSpPr>
          <p:nvPr/>
        </p:nvSpPr>
        <p:spPr bwMode="auto">
          <a:xfrm>
            <a:off x="1905000" y="1447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O</a:t>
            </a:r>
          </a:p>
        </p:txBody>
      </p:sp>
      <p:sp>
        <p:nvSpPr>
          <p:cNvPr id="94410" name="Text Box 202"/>
          <p:cNvSpPr txBox="1">
            <a:spLocks noChangeArrowheads="1"/>
          </p:cNvSpPr>
          <p:nvPr/>
        </p:nvSpPr>
        <p:spPr bwMode="auto">
          <a:xfrm>
            <a:off x="4343400" y="24384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I</a:t>
            </a:r>
          </a:p>
        </p:txBody>
      </p:sp>
      <p:sp>
        <p:nvSpPr>
          <p:cNvPr id="94411" name="Text Box 203"/>
          <p:cNvSpPr txBox="1">
            <a:spLocks noChangeArrowheads="1"/>
          </p:cNvSpPr>
          <p:nvPr/>
        </p:nvSpPr>
        <p:spPr bwMode="auto">
          <a:xfrm>
            <a:off x="4953000" y="24384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L</a:t>
            </a:r>
          </a:p>
        </p:txBody>
      </p:sp>
      <p:sp>
        <p:nvSpPr>
          <p:cNvPr id="94412" name="Text Box 204"/>
          <p:cNvSpPr txBox="1">
            <a:spLocks noChangeArrowheads="1"/>
          </p:cNvSpPr>
          <p:nvPr/>
        </p:nvSpPr>
        <p:spPr bwMode="auto">
          <a:xfrm>
            <a:off x="5562600" y="24384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Ư</a:t>
            </a:r>
          </a:p>
        </p:txBody>
      </p:sp>
      <p:sp>
        <p:nvSpPr>
          <p:cNvPr id="94413" name="Text Box 205"/>
          <p:cNvSpPr txBox="1">
            <a:spLocks noChangeArrowheads="1"/>
          </p:cNvSpPr>
          <p:nvPr/>
        </p:nvSpPr>
        <p:spPr bwMode="auto">
          <a:xfrm>
            <a:off x="6172200" y="24384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Ớ</a:t>
            </a:r>
          </a:p>
        </p:txBody>
      </p:sp>
      <p:sp>
        <p:nvSpPr>
          <p:cNvPr id="94414" name="Text Box 206"/>
          <p:cNvSpPr txBox="1">
            <a:spLocks noChangeArrowheads="1"/>
          </p:cNvSpPr>
          <p:nvPr/>
        </p:nvSpPr>
        <p:spPr bwMode="auto">
          <a:xfrm>
            <a:off x="6781800" y="24384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I</a:t>
            </a:r>
          </a:p>
        </p:txBody>
      </p:sp>
      <p:sp>
        <p:nvSpPr>
          <p:cNvPr id="94415" name="Text Box 207"/>
          <p:cNvSpPr txBox="1">
            <a:spLocks noChangeArrowheads="1"/>
          </p:cNvSpPr>
          <p:nvPr/>
        </p:nvSpPr>
        <p:spPr bwMode="auto">
          <a:xfrm>
            <a:off x="2546350" y="2971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latin typeface="Arial" pitchFamily="34" charset="0"/>
              </a:rPr>
              <a:t>O</a:t>
            </a:r>
          </a:p>
        </p:txBody>
      </p:sp>
      <p:sp>
        <p:nvSpPr>
          <p:cNvPr id="94542" name="Text Box 334"/>
          <p:cNvSpPr txBox="1">
            <a:spLocks noChangeArrowheads="1"/>
          </p:cNvSpPr>
          <p:nvPr/>
        </p:nvSpPr>
        <p:spPr bwMode="auto">
          <a:xfrm>
            <a:off x="1060450" y="1403350"/>
            <a:ext cx="59436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400"/>
              <a:t>Hình ảnh so sánh con thuyền ra khơi?</a:t>
            </a:r>
          </a:p>
        </p:txBody>
      </p:sp>
      <p:sp>
        <p:nvSpPr>
          <p:cNvPr id="26770" name="Text Box 336"/>
          <p:cNvSpPr txBox="1">
            <a:spLocks noChangeArrowheads="1"/>
          </p:cNvSpPr>
          <p:nvPr/>
        </p:nvSpPr>
        <p:spPr bwMode="auto">
          <a:xfrm>
            <a:off x="304800" y="5486400"/>
            <a:ext cx="2438400" cy="585788"/>
          </a:xfrm>
          <a:prstGeom prst="rect">
            <a:avLst/>
          </a:prstGeom>
          <a:gradFill rotWithShape="1">
            <a:gsLst>
              <a:gs pos="0">
                <a:srgbClr val="D9A7EB"/>
              </a:gs>
              <a:gs pos="50000">
                <a:srgbClr val="FFFFFF"/>
              </a:gs>
              <a:gs pos="100000">
                <a:srgbClr val="D9A7EB"/>
              </a:gs>
            </a:gsLst>
            <a:lin ang="5400000" scaled="1"/>
          </a:gradFill>
          <a:ln w="6350">
            <a:solidFill>
              <a:schemeClr val="tx1"/>
            </a:solidFill>
            <a:miter lim="800000"/>
            <a:headEnd/>
            <a:tailEnd/>
          </a:ln>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3200" b="1">
                <a:solidFill>
                  <a:srgbClr val="FF3300"/>
                </a:solidFill>
              </a:rPr>
              <a:t>TỪ KHÓA:</a:t>
            </a:r>
          </a:p>
        </p:txBody>
      </p:sp>
      <p:sp>
        <p:nvSpPr>
          <p:cNvPr id="94545" name="Text Box 337"/>
          <p:cNvSpPr txBox="1">
            <a:spLocks noChangeArrowheads="1"/>
          </p:cNvSpPr>
          <p:nvPr/>
        </p:nvSpPr>
        <p:spPr bwMode="auto">
          <a:xfrm>
            <a:off x="2840038" y="5486400"/>
            <a:ext cx="457200" cy="57943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rgbClr val="FF3300"/>
                </a:solidFill>
              </a:rPr>
              <a:t>T</a:t>
            </a:r>
          </a:p>
        </p:txBody>
      </p:sp>
      <p:sp>
        <p:nvSpPr>
          <p:cNvPr id="94546" name="Text Box 338"/>
          <p:cNvSpPr txBox="1">
            <a:spLocks noChangeArrowheads="1"/>
          </p:cNvSpPr>
          <p:nvPr/>
        </p:nvSpPr>
        <p:spPr bwMode="auto">
          <a:xfrm>
            <a:off x="3340100" y="5486400"/>
            <a:ext cx="457200" cy="57943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rgbClr val="0000CC"/>
                </a:solidFill>
              </a:rPr>
              <a:t>Ế</a:t>
            </a:r>
          </a:p>
        </p:txBody>
      </p:sp>
      <p:sp>
        <p:nvSpPr>
          <p:cNvPr id="94547" name="Text Box 339"/>
          <p:cNvSpPr txBox="1">
            <a:spLocks noChangeArrowheads="1"/>
          </p:cNvSpPr>
          <p:nvPr/>
        </p:nvSpPr>
        <p:spPr bwMode="auto">
          <a:xfrm>
            <a:off x="3827463" y="5486400"/>
            <a:ext cx="457200" cy="57943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rgbClr val="FF3300"/>
                </a:solidFill>
              </a:rPr>
              <a:t>H</a:t>
            </a:r>
          </a:p>
        </p:txBody>
      </p:sp>
      <p:sp>
        <p:nvSpPr>
          <p:cNvPr id="94548" name="Text Box 340"/>
          <p:cNvSpPr txBox="1">
            <a:spLocks noChangeArrowheads="1"/>
          </p:cNvSpPr>
          <p:nvPr/>
        </p:nvSpPr>
        <p:spPr bwMode="auto">
          <a:xfrm>
            <a:off x="4329113" y="5486400"/>
            <a:ext cx="457200" cy="57943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rgbClr val="0000CC"/>
                </a:solidFill>
              </a:rPr>
              <a:t>A</a:t>
            </a:r>
          </a:p>
        </p:txBody>
      </p:sp>
      <p:sp>
        <p:nvSpPr>
          <p:cNvPr id="94549" name="Text Box 341"/>
          <p:cNvSpPr txBox="1">
            <a:spLocks noChangeArrowheads="1"/>
          </p:cNvSpPr>
          <p:nvPr/>
        </p:nvSpPr>
        <p:spPr bwMode="auto">
          <a:xfrm>
            <a:off x="4830763" y="5486400"/>
            <a:ext cx="457200" cy="57943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rgbClr val="FF3300"/>
                </a:solidFill>
              </a:rPr>
              <a:t>N</a:t>
            </a:r>
          </a:p>
        </p:txBody>
      </p:sp>
      <p:sp>
        <p:nvSpPr>
          <p:cNvPr id="94550" name="Text Box 342"/>
          <p:cNvSpPr txBox="1">
            <a:spLocks noChangeArrowheads="1"/>
          </p:cNvSpPr>
          <p:nvPr/>
        </p:nvSpPr>
        <p:spPr bwMode="auto">
          <a:xfrm>
            <a:off x="5332413" y="5486400"/>
            <a:ext cx="457200" cy="579438"/>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rgbClr val="0000CC"/>
                </a:solidFill>
              </a:rPr>
              <a:t>H</a:t>
            </a:r>
          </a:p>
        </p:txBody>
      </p:sp>
      <p:sp>
        <p:nvSpPr>
          <p:cNvPr id="94554" name="Text Box 346"/>
          <p:cNvSpPr txBox="1">
            <a:spLocks noChangeArrowheads="1"/>
          </p:cNvSpPr>
          <p:nvPr/>
        </p:nvSpPr>
        <p:spPr bwMode="auto">
          <a:xfrm>
            <a:off x="838200" y="1936750"/>
            <a:ext cx="7239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2400"/>
              <a:t>Bài thơ này được sáng tác lúc tác giả đang ở đâu?</a:t>
            </a:r>
          </a:p>
        </p:txBody>
      </p:sp>
      <p:sp>
        <p:nvSpPr>
          <p:cNvPr id="94555" name="Text Box 347"/>
          <p:cNvSpPr txBox="1">
            <a:spLocks noChangeArrowheads="1"/>
          </p:cNvSpPr>
          <p:nvPr/>
        </p:nvSpPr>
        <p:spPr bwMode="auto">
          <a:xfrm>
            <a:off x="990600" y="2473325"/>
            <a:ext cx="70104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400"/>
              <a:t>Nghề nghiệp dân làng trong bài thơ này?</a:t>
            </a:r>
          </a:p>
        </p:txBody>
      </p:sp>
      <p:sp>
        <p:nvSpPr>
          <p:cNvPr id="94556" name="Text Box 348"/>
          <p:cNvSpPr txBox="1">
            <a:spLocks noChangeArrowheads="1"/>
          </p:cNvSpPr>
          <p:nvPr/>
        </p:nvSpPr>
        <p:spPr bwMode="auto">
          <a:xfrm>
            <a:off x="762000" y="2981325"/>
            <a:ext cx="6858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400"/>
              <a:t>Bài thơ “Quê hương” in lại trong tập thơ nào.</a:t>
            </a:r>
          </a:p>
        </p:txBody>
      </p:sp>
      <p:sp>
        <p:nvSpPr>
          <p:cNvPr id="94557" name="Text Box 349"/>
          <p:cNvSpPr txBox="1">
            <a:spLocks noChangeArrowheads="1"/>
          </p:cNvSpPr>
          <p:nvPr/>
        </p:nvSpPr>
        <p:spPr bwMode="auto">
          <a:xfrm>
            <a:off x="838200" y="3519488"/>
            <a:ext cx="66294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400"/>
              <a:t>Nhà thơ ví cái gì như “mảnh hồn làng”</a:t>
            </a:r>
          </a:p>
        </p:txBody>
      </p:sp>
      <p:sp>
        <p:nvSpPr>
          <p:cNvPr id="94558" name="Text Box 350"/>
          <p:cNvSpPr txBox="1">
            <a:spLocks noChangeArrowheads="1"/>
          </p:cNvSpPr>
          <p:nvPr/>
        </p:nvSpPr>
        <p:spPr bwMode="auto">
          <a:xfrm>
            <a:off x="1066800" y="4038600"/>
            <a:ext cx="61722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400"/>
              <a:t>Tâm trạng của nhà thơ khi xa quê.</a:t>
            </a:r>
          </a:p>
        </p:txBody>
      </p:sp>
      <p:sp>
        <p:nvSpPr>
          <p:cNvPr id="94559" name="Oval 351"/>
          <p:cNvSpPr>
            <a:spLocks noChangeArrowheads="1"/>
          </p:cNvSpPr>
          <p:nvPr/>
        </p:nvSpPr>
        <p:spPr bwMode="auto">
          <a:xfrm>
            <a:off x="4876800" y="4495800"/>
            <a:ext cx="3657600" cy="914400"/>
          </a:xfrm>
          <a:prstGeom prst="ellipse">
            <a:avLst/>
          </a:prstGeom>
          <a:gradFill rotWithShape="1">
            <a:gsLst>
              <a:gs pos="0">
                <a:srgbClr val="767600"/>
              </a:gs>
              <a:gs pos="50000">
                <a:srgbClr val="FFFF00"/>
              </a:gs>
              <a:gs pos="100000">
                <a:srgbClr val="767600"/>
              </a:gs>
            </a:gsLst>
            <a:lin ang="5400000" scaled="1"/>
          </a:gradFill>
          <a:ln w="9525">
            <a:solidFill>
              <a:schemeClr val="tx1"/>
            </a:solidFill>
            <a:round/>
            <a:headEnd/>
            <a:tailEnd/>
          </a:ln>
        </p:spPr>
        <p:txBody>
          <a:bodyPr wrap="none" anchor="ctr"/>
          <a:lstStyle/>
          <a:p>
            <a:endParaRPr lang="en-US" altLang="zh-CN"/>
          </a:p>
        </p:txBody>
      </p:sp>
      <p:sp>
        <p:nvSpPr>
          <p:cNvPr id="94560" name="Text Box 352"/>
          <p:cNvSpPr txBox="1">
            <a:spLocks noChangeArrowheads="1"/>
          </p:cNvSpPr>
          <p:nvPr/>
        </p:nvSpPr>
        <p:spPr bwMode="auto">
          <a:xfrm>
            <a:off x="5105400" y="47244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2800" b="1">
                <a:solidFill>
                  <a:srgbClr val="FF3300"/>
                </a:solidFill>
              </a:rPr>
              <a:t>Bạn làm đúng rồi.</a:t>
            </a:r>
          </a:p>
        </p:txBody>
      </p:sp>
      <p:sp>
        <p:nvSpPr>
          <p:cNvPr id="94562" name="Text Box 354"/>
          <p:cNvSpPr txBox="1">
            <a:spLocks noChangeArrowheads="1"/>
          </p:cNvSpPr>
          <p:nvPr/>
        </p:nvSpPr>
        <p:spPr bwMode="auto">
          <a:xfrm>
            <a:off x="2819400" y="5486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rgbClr val="0000CC"/>
                </a:solidFill>
              </a:rPr>
              <a:t>T</a:t>
            </a:r>
          </a:p>
        </p:txBody>
      </p:sp>
      <p:sp>
        <p:nvSpPr>
          <p:cNvPr id="94567" name="Text Box 359"/>
          <p:cNvSpPr txBox="1">
            <a:spLocks noChangeArrowheads="1"/>
          </p:cNvSpPr>
          <p:nvPr/>
        </p:nvSpPr>
        <p:spPr bwMode="auto">
          <a:xfrm>
            <a:off x="4800600" y="5486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chemeClr val="hlink"/>
                </a:solidFill>
              </a:rPr>
              <a:t>N</a:t>
            </a:r>
          </a:p>
        </p:txBody>
      </p:sp>
      <p:sp>
        <p:nvSpPr>
          <p:cNvPr id="94568" name="Text Box 360"/>
          <p:cNvSpPr txBox="1">
            <a:spLocks noChangeArrowheads="1"/>
          </p:cNvSpPr>
          <p:nvPr/>
        </p:nvSpPr>
        <p:spPr bwMode="auto">
          <a:xfrm>
            <a:off x="5334000" y="5486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rgbClr val="FF3300"/>
                </a:solidFill>
              </a:rPr>
              <a:t>H</a:t>
            </a:r>
          </a:p>
        </p:txBody>
      </p:sp>
      <p:sp>
        <p:nvSpPr>
          <p:cNvPr id="94571" name="Text Box 363"/>
          <p:cNvSpPr txBox="1">
            <a:spLocks noChangeArrowheads="1"/>
          </p:cNvSpPr>
          <p:nvPr/>
        </p:nvSpPr>
        <p:spPr bwMode="auto">
          <a:xfrm>
            <a:off x="3276600" y="5486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rgbClr val="FF3300"/>
                </a:solidFill>
              </a:rPr>
              <a:t>Ế</a:t>
            </a:r>
          </a:p>
        </p:txBody>
      </p:sp>
      <p:sp>
        <p:nvSpPr>
          <p:cNvPr id="94572" name="Text Box 364"/>
          <p:cNvSpPr txBox="1">
            <a:spLocks noChangeArrowheads="1"/>
          </p:cNvSpPr>
          <p:nvPr/>
        </p:nvSpPr>
        <p:spPr bwMode="auto">
          <a:xfrm>
            <a:off x="3810000" y="5486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chemeClr val="hlink"/>
                </a:solidFill>
              </a:rPr>
              <a:t>H</a:t>
            </a:r>
          </a:p>
        </p:txBody>
      </p:sp>
      <p:sp>
        <p:nvSpPr>
          <p:cNvPr id="94574" name="Text Box 366"/>
          <p:cNvSpPr txBox="1">
            <a:spLocks noChangeArrowheads="1"/>
          </p:cNvSpPr>
          <p:nvPr/>
        </p:nvSpPr>
        <p:spPr bwMode="auto">
          <a:xfrm>
            <a:off x="4343400" y="5486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spcBef>
                <a:spcPct val="50000"/>
              </a:spcBef>
            </a:pPr>
            <a:r>
              <a:rPr lang="en-US" altLang="zh-CN" sz="3200" b="1">
                <a:solidFill>
                  <a:srgbClr val="FF3300"/>
                </a:solidFill>
              </a:rPr>
              <a:t>A</a:t>
            </a:r>
          </a:p>
        </p:txBody>
      </p:sp>
      <p:graphicFrame>
        <p:nvGraphicFramePr>
          <p:cNvPr id="94619" name="Group 411"/>
          <p:cNvGraphicFramePr>
            <a:graphicFrameLocks noGrp="1"/>
          </p:cNvGraphicFramePr>
          <p:nvPr>
            <p:ph idx="4294967295"/>
          </p:nvPr>
        </p:nvGraphicFramePr>
        <p:xfrm>
          <a:off x="3124200" y="1371600"/>
          <a:ext cx="609600" cy="2922588"/>
        </p:xfrm>
        <a:graphic>
          <a:graphicData uri="http://schemas.openxmlformats.org/drawingml/2006/table">
            <a:tbl>
              <a:tblPr/>
              <a:tblGrid>
                <a:gridCol w="609600"/>
              </a:tblGrid>
              <a:tr h="2922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94596" name="Text Box 388"/>
          <p:cNvSpPr txBox="1">
            <a:spLocks noChangeArrowheads="1"/>
          </p:cNvSpPr>
          <p:nvPr/>
        </p:nvSpPr>
        <p:spPr bwMode="auto">
          <a:xfrm>
            <a:off x="3124200" y="1384300"/>
            <a:ext cx="609600"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solidFill>
                  <a:srgbClr val="FF3300"/>
                </a:solidFill>
              </a:rPr>
              <a:t>T</a:t>
            </a:r>
          </a:p>
        </p:txBody>
      </p:sp>
      <p:sp>
        <p:nvSpPr>
          <p:cNvPr id="94597" name="Text Box 389"/>
          <p:cNvSpPr txBox="1">
            <a:spLocks noChangeArrowheads="1"/>
          </p:cNvSpPr>
          <p:nvPr/>
        </p:nvSpPr>
        <p:spPr bwMode="auto">
          <a:xfrm>
            <a:off x="3133725" y="1895475"/>
            <a:ext cx="609600"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solidFill>
                  <a:srgbClr val="FF3300"/>
                </a:solidFill>
              </a:rPr>
              <a:t>Ế</a:t>
            </a:r>
          </a:p>
        </p:txBody>
      </p:sp>
      <p:sp>
        <p:nvSpPr>
          <p:cNvPr id="94598" name="Text Box 390"/>
          <p:cNvSpPr txBox="1">
            <a:spLocks noChangeArrowheads="1"/>
          </p:cNvSpPr>
          <p:nvPr/>
        </p:nvSpPr>
        <p:spPr bwMode="auto">
          <a:xfrm>
            <a:off x="3133725" y="2428875"/>
            <a:ext cx="609600"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solidFill>
                  <a:srgbClr val="FF3300"/>
                </a:solidFill>
              </a:rPr>
              <a:t>H</a:t>
            </a:r>
          </a:p>
        </p:txBody>
      </p:sp>
      <p:sp>
        <p:nvSpPr>
          <p:cNvPr id="94599" name="Text Box 391"/>
          <p:cNvSpPr txBox="1">
            <a:spLocks noChangeArrowheads="1"/>
          </p:cNvSpPr>
          <p:nvPr/>
        </p:nvSpPr>
        <p:spPr bwMode="auto">
          <a:xfrm>
            <a:off x="3133725" y="2908300"/>
            <a:ext cx="609600"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solidFill>
                  <a:srgbClr val="FF3300"/>
                </a:solidFill>
              </a:rPr>
              <a:t>A</a:t>
            </a:r>
          </a:p>
        </p:txBody>
      </p:sp>
      <p:sp>
        <p:nvSpPr>
          <p:cNvPr id="94600" name="Text Box 392"/>
          <p:cNvSpPr txBox="1">
            <a:spLocks noChangeArrowheads="1"/>
          </p:cNvSpPr>
          <p:nvPr/>
        </p:nvSpPr>
        <p:spPr bwMode="auto">
          <a:xfrm>
            <a:off x="3133725" y="3441700"/>
            <a:ext cx="609600"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solidFill>
                  <a:srgbClr val="FF3300"/>
                </a:solidFill>
              </a:rPr>
              <a:t>N</a:t>
            </a:r>
          </a:p>
        </p:txBody>
      </p:sp>
      <p:sp>
        <p:nvSpPr>
          <p:cNvPr id="94601" name="Text Box 393"/>
          <p:cNvSpPr txBox="1">
            <a:spLocks noChangeArrowheads="1"/>
          </p:cNvSpPr>
          <p:nvPr/>
        </p:nvSpPr>
        <p:spPr bwMode="auto">
          <a:xfrm>
            <a:off x="3133725" y="3975100"/>
            <a:ext cx="609600"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a:spcBef>
                <a:spcPct val="50000"/>
              </a:spcBef>
            </a:pPr>
            <a:r>
              <a:rPr lang="en-US" altLang="zh-CN" sz="2800" b="1">
                <a:solidFill>
                  <a:srgbClr val="FF3300"/>
                </a:solidFill>
              </a:rPr>
              <a:t>H</a:t>
            </a:r>
          </a:p>
        </p:txBody>
      </p:sp>
      <p:sp>
        <p:nvSpPr>
          <p:cNvPr id="26802" name="Text Box 12"/>
          <p:cNvSpPr txBox="1">
            <a:spLocks noChangeArrowheads="1"/>
          </p:cNvSpPr>
          <p:nvPr/>
        </p:nvSpPr>
        <p:spPr bwMode="auto">
          <a:xfrm>
            <a:off x="2362200" y="0"/>
            <a:ext cx="3886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pPr algn="ctr" eaLnBrk="0" hangingPunct="0">
              <a:spcBef>
                <a:spcPct val="50000"/>
              </a:spcBef>
            </a:pPr>
            <a:r>
              <a:rPr lang="en-US" altLang="zh-CN" sz="2800" b="1">
                <a:solidFill>
                  <a:srgbClr val="0000CC"/>
                </a:solidFill>
              </a:rPr>
              <a:t> ĐOÁN Ô CHỮ </a:t>
            </a:r>
            <a:endParaRPr lang="en-US" altLang="zh-CN" sz="2800" b="1" u="sng">
              <a:solidFill>
                <a:srgbClr val="0000CC"/>
              </a:solidFill>
            </a:endParaRPr>
          </a:p>
        </p:txBody>
      </p:sp>
      <p:sp>
        <p:nvSpPr>
          <p:cNvPr id="28837" name="WordArt 9"/>
          <p:cNvSpPr>
            <a:spLocks noChangeArrowheads="1" noChangeShapeType="1" noTextEdit="1"/>
          </p:cNvSpPr>
          <p:nvPr/>
        </p:nvSpPr>
        <p:spPr bwMode="auto">
          <a:xfrm>
            <a:off x="152400" y="381000"/>
            <a:ext cx="1066800" cy="228600"/>
          </a:xfrm>
          <a:prstGeom prst="rect">
            <a:avLst/>
          </a:prstGeom>
          <a:extLst>
            <a:ext uri="{91240B29-F687-4F45-9708-019B960494DF}">
              <a14:hiddenLine xmlns:a14="http://schemas.microsoft.com/office/drawing/2010/main" w="9525">
                <a:noFill/>
                <a:round/>
                <a:headEnd/>
                <a:tailEnd/>
              </a14:hiddenLine>
            </a:ext>
          </a:extLst>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00"/>
              </a:extrusionClr>
            </a:sp3d>
          </a:bodyPr>
          <a:lstStyle/>
          <a:p>
            <a:pPr algn="ctr"/>
            <a:endParaRPr lang="en-US" sz="3200" b="1">
              <a:solidFill>
                <a:srgbClr val="FF0000"/>
              </a:solidFill>
              <a:latin typeface="VNI-Helve"/>
            </a:endParaRPr>
          </a:p>
        </p:txBody>
      </p:sp>
      <p:pic>
        <p:nvPicPr>
          <p:cNvPr id="26804" name="Picture 11" descr="ag00317_"/>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180013"/>
            <a:ext cx="17526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05" name="Text Box 28839"/>
          <p:cNvSpPr txBox="1">
            <a:spLocks noChangeArrowheads="1"/>
          </p:cNvSpPr>
          <p:nvPr/>
        </p:nvSpPr>
        <p:spPr bwMode="auto">
          <a:xfrm>
            <a:off x="3413125" y="6051550"/>
            <a:ext cx="2911475"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endParaRPr lang="en-US" altLang="zh-CN"/>
          </a:p>
        </p:txBody>
      </p:sp>
      <p:sp>
        <p:nvSpPr>
          <p:cNvPr id="28841" name="Text Box 28840"/>
          <p:cNvSpPr txBox="1">
            <a:spLocks noChangeArrowheads="1"/>
          </p:cNvSpPr>
          <p:nvPr/>
        </p:nvSpPr>
        <p:spPr bwMode="auto">
          <a:xfrm>
            <a:off x="2743200" y="6537325"/>
            <a:ext cx="3094038" cy="6413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cs typeface="Arial" pitchFamily="34" charset="0"/>
              </a:defRPr>
            </a:lvl1pPr>
            <a:lvl2pPr>
              <a:defRPr>
                <a:solidFill>
                  <a:schemeClr val="tx1"/>
                </a:solidFill>
                <a:latin typeface="Tahoma" pitchFamily="34" charset="0"/>
                <a:cs typeface="Arial" pitchFamily="34" charset="0"/>
              </a:defRPr>
            </a:lvl2pPr>
            <a:lvl3pPr>
              <a:defRPr>
                <a:solidFill>
                  <a:schemeClr val="tx1"/>
                </a:solidFill>
                <a:latin typeface="Tahoma" pitchFamily="34" charset="0"/>
                <a:cs typeface="Arial" pitchFamily="34" charset="0"/>
              </a:defRPr>
            </a:lvl3pPr>
            <a:lvl4pPr>
              <a:defRPr>
                <a:solidFill>
                  <a:schemeClr val="tx1"/>
                </a:solidFill>
                <a:latin typeface="Tahoma" pitchFamily="34" charset="0"/>
                <a:cs typeface="Arial" pitchFamily="34" charset="0"/>
              </a:defRPr>
            </a:lvl4pPr>
            <a:lvl5pPr>
              <a:defRPr>
                <a:solidFill>
                  <a:schemeClr val="tx1"/>
                </a:solidFill>
                <a:latin typeface="Tahoma" pitchFamily="34" charset="0"/>
                <a:cs typeface="Arial" pitchFamily="34" charset="0"/>
              </a:defRPr>
            </a:lvl5pPr>
            <a:lvl6pPr fontAlgn="base">
              <a:spcBef>
                <a:spcPct val="0"/>
              </a:spcBef>
              <a:spcAft>
                <a:spcPct val="0"/>
              </a:spcAft>
              <a:buFont typeface="Arial" pitchFamily="34" charset="0"/>
              <a:defRPr>
                <a:solidFill>
                  <a:schemeClr val="tx1"/>
                </a:solidFill>
                <a:latin typeface="Tahoma" pitchFamily="34" charset="0"/>
                <a:cs typeface="Arial" pitchFamily="34" charset="0"/>
              </a:defRPr>
            </a:lvl6pPr>
            <a:lvl7pPr fontAlgn="base">
              <a:spcBef>
                <a:spcPct val="0"/>
              </a:spcBef>
              <a:spcAft>
                <a:spcPct val="0"/>
              </a:spcAft>
              <a:buFont typeface="Arial" pitchFamily="34" charset="0"/>
              <a:defRPr>
                <a:solidFill>
                  <a:schemeClr val="tx1"/>
                </a:solidFill>
                <a:latin typeface="Tahoma" pitchFamily="34" charset="0"/>
                <a:cs typeface="Arial" pitchFamily="34" charset="0"/>
              </a:defRPr>
            </a:lvl7pPr>
            <a:lvl8pPr fontAlgn="base">
              <a:spcBef>
                <a:spcPct val="0"/>
              </a:spcBef>
              <a:spcAft>
                <a:spcPct val="0"/>
              </a:spcAft>
              <a:buFont typeface="Arial" pitchFamily="34" charset="0"/>
              <a:defRPr>
                <a:solidFill>
                  <a:schemeClr val="tx1"/>
                </a:solidFill>
                <a:latin typeface="Tahoma" pitchFamily="34" charset="0"/>
                <a:cs typeface="Arial" pitchFamily="34" charset="0"/>
              </a:defRPr>
            </a:lvl8pPr>
            <a:lvl9pPr fontAlgn="base">
              <a:spcBef>
                <a:spcPct val="0"/>
              </a:spcBef>
              <a:spcAft>
                <a:spcPct val="0"/>
              </a:spcAft>
              <a:buFont typeface="Arial" pitchFamily="34" charset="0"/>
              <a:defRPr>
                <a:solidFill>
                  <a:schemeClr val="tx1"/>
                </a:solidFill>
                <a:latin typeface="Tahoma" pitchFamily="34" charset="0"/>
                <a:cs typeface="Arial" pitchFamily="34" charset="0"/>
              </a:defRPr>
            </a:lvl9pPr>
          </a:lstStyle>
          <a:p>
            <a:r>
              <a:rPr lang="en-US" altLang="zh-CN" sz="3600"/>
              <a:t>T Ế  H A  N  H</a:t>
            </a:r>
          </a:p>
        </p:txBody>
      </p:sp>
    </p:spTree>
    <p:extLst>
      <p:ext uri="{BB962C8B-B14F-4D97-AF65-F5344CB8AC3E}">
        <p14:creationId xmlns:p14="http://schemas.microsoft.com/office/powerpoint/2010/main" val="412180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4213"/>
                                        </p:tgtEl>
                                        <p:attrNameLst>
                                          <p:attrName>style.visibility</p:attrName>
                                        </p:attrNameLst>
                                      </p:cBhvr>
                                      <p:to>
                                        <p:strVal val="visible"/>
                                      </p:to>
                                    </p:set>
                                    <p:anim calcmode="lin" valueType="num">
                                      <p:cBhvr>
                                        <p:cTn id="7" dur="500" fill="hold"/>
                                        <p:tgtEl>
                                          <p:spTgt spid="94213"/>
                                        </p:tgtEl>
                                        <p:attrNameLst>
                                          <p:attrName>ppt_x</p:attrName>
                                        </p:attrNameLst>
                                      </p:cBhvr>
                                      <p:tavLst>
                                        <p:tav tm="0">
                                          <p:val>
                                            <p:strVal val="#ppt_x"/>
                                          </p:val>
                                        </p:tav>
                                        <p:tav tm="100000">
                                          <p:val>
                                            <p:strVal val="#ppt_x"/>
                                          </p:val>
                                        </p:tav>
                                      </p:tavLst>
                                    </p:anim>
                                    <p:anim calcmode="lin" valueType="num">
                                      <p:cBhvr>
                                        <p:cTn id="8" dur="500" fill="hold"/>
                                        <p:tgtEl>
                                          <p:spTgt spid="942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4214"/>
                                        </p:tgtEl>
                                        <p:attrNameLst>
                                          <p:attrName>style.visibility</p:attrName>
                                        </p:attrNameLst>
                                      </p:cBhvr>
                                      <p:to>
                                        <p:strVal val="visible"/>
                                      </p:to>
                                    </p:set>
                                    <p:anim calcmode="lin" valueType="num">
                                      <p:cBhvr>
                                        <p:cTn id="11" dur="500" fill="hold"/>
                                        <p:tgtEl>
                                          <p:spTgt spid="94214"/>
                                        </p:tgtEl>
                                        <p:attrNameLst>
                                          <p:attrName>ppt_x</p:attrName>
                                        </p:attrNameLst>
                                      </p:cBhvr>
                                      <p:tavLst>
                                        <p:tav tm="0">
                                          <p:val>
                                            <p:strVal val="#ppt_x"/>
                                          </p:val>
                                        </p:tav>
                                        <p:tav tm="100000">
                                          <p:val>
                                            <p:strVal val="#ppt_x"/>
                                          </p:val>
                                        </p:tav>
                                      </p:tavLst>
                                    </p:anim>
                                    <p:anim calcmode="lin" valueType="num">
                                      <p:cBhvr>
                                        <p:cTn id="12" dur="500" fill="hold"/>
                                        <p:tgtEl>
                                          <p:spTgt spid="942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4317"/>
                                        </p:tgtEl>
                                        <p:attrNameLst>
                                          <p:attrName>style.visibility</p:attrName>
                                        </p:attrNameLst>
                                      </p:cBhvr>
                                      <p:to>
                                        <p:strVal val="visible"/>
                                      </p:to>
                                    </p:set>
                                    <p:anim calcmode="lin" valueType="num">
                                      <p:cBhvr>
                                        <p:cTn id="15" dur="500" fill="hold"/>
                                        <p:tgtEl>
                                          <p:spTgt spid="94317"/>
                                        </p:tgtEl>
                                        <p:attrNameLst>
                                          <p:attrName>ppt_x</p:attrName>
                                        </p:attrNameLst>
                                      </p:cBhvr>
                                      <p:tavLst>
                                        <p:tav tm="0">
                                          <p:val>
                                            <p:strVal val="#ppt_x"/>
                                          </p:val>
                                        </p:tav>
                                        <p:tav tm="100000">
                                          <p:val>
                                            <p:strVal val="#ppt_x"/>
                                          </p:val>
                                        </p:tav>
                                      </p:tavLst>
                                    </p:anim>
                                    <p:anim calcmode="lin" valueType="num">
                                      <p:cBhvr>
                                        <p:cTn id="16" dur="500" fill="hold"/>
                                        <p:tgtEl>
                                          <p:spTgt spid="943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4318"/>
                                        </p:tgtEl>
                                        <p:attrNameLst>
                                          <p:attrName>style.visibility</p:attrName>
                                        </p:attrNameLst>
                                      </p:cBhvr>
                                      <p:to>
                                        <p:strVal val="visible"/>
                                      </p:to>
                                    </p:set>
                                    <p:anim calcmode="lin" valueType="num">
                                      <p:cBhvr>
                                        <p:cTn id="19" dur="500" fill="hold"/>
                                        <p:tgtEl>
                                          <p:spTgt spid="94318"/>
                                        </p:tgtEl>
                                        <p:attrNameLst>
                                          <p:attrName>ppt_x</p:attrName>
                                        </p:attrNameLst>
                                      </p:cBhvr>
                                      <p:tavLst>
                                        <p:tav tm="0">
                                          <p:val>
                                            <p:strVal val="#ppt_x"/>
                                          </p:val>
                                        </p:tav>
                                        <p:tav tm="100000">
                                          <p:val>
                                            <p:strVal val="#ppt_x"/>
                                          </p:val>
                                        </p:tav>
                                      </p:tavLst>
                                    </p:anim>
                                    <p:anim calcmode="lin" valueType="num">
                                      <p:cBhvr>
                                        <p:cTn id="20" dur="500" fill="hold"/>
                                        <p:tgtEl>
                                          <p:spTgt spid="943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4319"/>
                                        </p:tgtEl>
                                        <p:attrNameLst>
                                          <p:attrName>style.visibility</p:attrName>
                                        </p:attrNameLst>
                                      </p:cBhvr>
                                      <p:to>
                                        <p:strVal val="visible"/>
                                      </p:to>
                                    </p:set>
                                    <p:anim calcmode="lin" valueType="num">
                                      <p:cBhvr>
                                        <p:cTn id="23" dur="500" fill="hold"/>
                                        <p:tgtEl>
                                          <p:spTgt spid="94319"/>
                                        </p:tgtEl>
                                        <p:attrNameLst>
                                          <p:attrName>ppt_x</p:attrName>
                                        </p:attrNameLst>
                                      </p:cBhvr>
                                      <p:tavLst>
                                        <p:tav tm="0">
                                          <p:val>
                                            <p:strVal val="#ppt_x"/>
                                          </p:val>
                                        </p:tav>
                                        <p:tav tm="100000">
                                          <p:val>
                                            <p:strVal val="#ppt_x"/>
                                          </p:val>
                                        </p:tav>
                                      </p:tavLst>
                                    </p:anim>
                                    <p:anim calcmode="lin" valueType="num">
                                      <p:cBhvr>
                                        <p:cTn id="24" dur="500" fill="hold"/>
                                        <p:tgtEl>
                                          <p:spTgt spid="943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4320"/>
                                        </p:tgtEl>
                                        <p:attrNameLst>
                                          <p:attrName>style.visibility</p:attrName>
                                        </p:attrNameLst>
                                      </p:cBhvr>
                                      <p:to>
                                        <p:strVal val="visible"/>
                                      </p:to>
                                    </p:set>
                                    <p:anim calcmode="lin" valueType="num">
                                      <p:cBhvr>
                                        <p:cTn id="27" dur="500" fill="hold"/>
                                        <p:tgtEl>
                                          <p:spTgt spid="94320"/>
                                        </p:tgtEl>
                                        <p:attrNameLst>
                                          <p:attrName>ppt_x</p:attrName>
                                        </p:attrNameLst>
                                      </p:cBhvr>
                                      <p:tavLst>
                                        <p:tav tm="0">
                                          <p:val>
                                            <p:strVal val="#ppt_x"/>
                                          </p:val>
                                        </p:tav>
                                        <p:tav tm="100000">
                                          <p:val>
                                            <p:strVal val="#ppt_x"/>
                                          </p:val>
                                        </p:tav>
                                      </p:tavLst>
                                    </p:anim>
                                    <p:anim calcmode="lin" valueType="num">
                                      <p:cBhvr>
                                        <p:cTn id="28" dur="500" fill="hold"/>
                                        <p:tgtEl>
                                          <p:spTgt spid="943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4321"/>
                                        </p:tgtEl>
                                        <p:attrNameLst>
                                          <p:attrName>style.visibility</p:attrName>
                                        </p:attrNameLst>
                                      </p:cBhvr>
                                      <p:to>
                                        <p:strVal val="visible"/>
                                      </p:to>
                                    </p:set>
                                    <p:anim calcmode="lin" valueType="num">
                                      <p:cBhvr>
                                        <p:cTn id="31" dur="500" fill="hold"/>
                                        <p:tgtEl>
                                          <p:spTgt spid="94321"/>
                                        </p:tgtEl>
                                        <p:attrNameLst>
                                          <p:attrName>ppt_x</p:attrName>
                                        </p:attrNameLst>
                                      </p:cBhvr>
                                      <p:tavLst>
                                        <p:tav tm="0">
                                          <p:val>
                                            <p:strVal val="#ppt_x"/>
                                          </p:val>
                                        </p:tav>
                                        <p:tav tm="100000">
                                          <p:val>
                                            <p:strVal val="#ppt_x"/>
                                          </p:val>
                                        </p:tav>
                                      </p:tavLst>
                                    </p:anim>
                                    <p:anim calcmode="lin" valueType="num">
                                      <p:cBhvr>
                                        <p:cTn id="32" dur="500" fill="hold"/>
                                        <p:tgtEl>
                                          <p:spTgt spid="943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4215"/>
                                        </p:tgtEl>
                                        <p:attrNameLst>
                                          <p:attrName>style.visibility</p:attrName>
                                        </p:attrNameLst>
                                      </p:cBhvr>
                                      <p:to>
                                        <p:strVal val="visible"/>
                                      </p:to>
                                    </p:set>
                                    <p:anim calcmode="lin" valueType="num">
                                      <p:cBhvr>
                                        <p:cTn id="35" dur="500" fill="hold"/>
                                        <p:tgtEl>
                                          <p:spTgt spid="94215"/>
                                        </p:tgtEl>
                                        <p:attrNameLst>
                                          <p:attrName>ppt_x</p:attrName>
                                        </p:attrNameLst>
                                      </p:cBhvr>
                                      <p:tavLst>
                                        <p:tav tm="0">
                                          <p:val>
                                            <p:strVal val="#ppt_x"/>
                                          </p:val>
                                        </p:tav>
                                        <p:tav tm="100000">
                                          <p:val>
                                            <p:strVal val="#ppt_x"/>
                                          </p:val>
                                        </p:tav>
                                      </p:tavLst>
                                    </p:anim>
                                    <p:anim calcmode="lin" valueType="num">
                                      <p:cBhvr>
                                        <p:cTn id="36" dur="500" fill="hold"/>
                                        <p:tgtEl>
                                          <p:spTgt spid="942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4324"/>
                                        </p:tgtEl>
                                        <p:attrNameLst>
                                          <p:attrName>style.visibility</p:attrName>
                                        </p:attrNameLst>
                                      </p:cBhvr>
                                      <p:to>
                                        <p:strVal val="visible"/>
                                      </p:to>
                                    </p:set>
                                    <p:anim calcmode="lin" valueType="num">
                                      <p:cBhvr>
                                        <p:cTn id="39" dur="500" fill="hold"/>
                                        <p:tgtEl>
                                          <p:spTgt spid="94324"/>
                                        </p:tgtEl>
                                        <p:attrNameLst>
                                          <p:attrName>ppt_x</p:attrName>
                                        </p:attrNameLst>
                                      </p:cBhvr>
                                      <p:tavLst>
                                        <p:tav tm="0">
                                          <p:val>
                                            <p:strVal val="#ppt_x"/>
                                          </p:val>
                                        </p:tav>
                                        <p:tav tm="100000">
                                          <p:val>
                                            <p:strVal val="#ppt_x"/>
                                          </p:val>
                                        </p:tav>
                                      </p:tavLst>
                                    </p:anim>
                                    <p:anim calcmode="lin" valueType="num">
                                      <p:cBhvr>
                                        <p:cTn id="40" dur="500" fill="hold"/>
                                        <p:tgtEl>
                                          <p:spTgt spid="943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4325"/>
                                        </p:tgtEl>
                                        <p:attrNameLst>
                                          <p:attrName>style.visibility</p:attrName>
                                        </p:attrNameLst>
                                      </p:cBhvr>
                                      <p:to>
                                        <p:strVal val="visible"/>
                                      </p:to>
                                    </p:set>
                                    <p:anim calcmode="lin" valueType="num">
                                      <p:cBhvr>
                                        <p:cTn id="43" dur="500" fill="hold"/>
                                        <p:tgtEl>
                                          <p:spTgt spid="94325"/>
                                        </p:tgtEl>
                                        <p:attrNameLst>
                                          <p:attrName>ppt_x</p:attrName>
                                        </p:attrNameLst>
                                      </p:cBhvr>
                                      <p:tavLst>
                                        <p:tav tm="0">
                                          <p:val>
                                            <p:strVal val="#ppt_x"/>
                                          </p:val>
                                        </p:tav>
                                        <p:tav tm="100000">
                                          <p:val>
                                            <p:strVal val="#ppt_x"/>
                                          </p:val>
                                        </p:tav>
                                      </p:tavLst>
                                    </p:anim>
                                    <p:anim calcmode="lin" valueType="num">
                                      <p:cBhvr>
                                        <p:cTn id="44" dur="500" fill="hold"/>
                                        <p:tgtEl>
                                          <p:spTgt spid="943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4326"/>
                                        </p:tgtEl>
                                        <p:attrNameLst>
                                          <p:attrName>style.visibility</p:attrName>
                                        </p:attrNameLst>
                                      </p:cBhvr>
                                      <p:to>
                                        <p:strVal val="visible"/>
                                      </p:to>
                                    </p:set>
                                    <p:anim calcmode="lin" valueType="num">
                                      <p:cBhvr>
                                        <p:cTn id="47" dur="500" fill="hold"/>
                                        <p:tgtEl>
                                          <p:spTgt spid="94326"/>
                                        </p:tgtEl>
                                        <p:attrNameLst>
                                          <p:attrName>ppt_x</p:attrName>
                                        </p:attrNameLst>
                                      </p:cBhvr>
                                      <p:tavLst>
                                        <p:tav tm="0">
                                          <p:val>
                                            <p:strVal val="#ppt_x"/>
                                          </p:val>
                                        </p:tav>
                                        <p:tav tm="100000">
                                          <p:val>
                                            <p:strVal val="#ppt_x"/>
                                          </p:val>
                                        </p:tav>
                                      </p:tavLst>
                                    </p:anim>
                                    <p:anim calcmode="lin" valueType="num">
                                      <p:cBhvr>
                                        <p:cTn id="48" dur="500" fill="hold"/>
                                        <p:tgtEl>
                                          <p:spTgt spid="943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4327"/>
                                        </p:tgtEl>
                                        <p:attrNameLst>
                                          <p:attrName>style.visibility</p:attrName>
                                        </p:attrNameLst>
                                      </p:cBhvr>
                                      <p:to>
                                        <p:strVal val="visible"/>
                                      </p:to>
                                    </p:set>
                                    <p:anim calcmode="lin" valueType="num">
                                      <p:cBhvr>
                                        <p:cTn id="51" dur="500" fill="hold"/>
                                        <p:tgtEl>
                                          <p:spTgt spid="94327"/>
                                        </p:tgtEl>
                                        <p:attrNameLst>
                                          <p:attrName>ppt_x</p:attrName>
                                        </p:attrNameLst>
                                      </p:cBhvr>
                                      <p:tavLst>
                                        <p:tav tm="0">
                                          <p:val>
                                            <p:strVal val="#ppt_x"/>
                                          </p:val>
                                        </p:tav>
                                        <p:tav tm="100000">
                                          <p:val>
                                            <p:strVal val="#ppt_x"/>
                                          </p:val>
                                        </p:tav>
                                      </p:tavLst>
                                    </p:anim>
                                    <p:anim calcmode="lin" valueType="num">
                                      <p:cBhvr>
                                        <p:cTn id="52" dur="500" fill="hold"/>
                                        <p:tgtEl>
                                          <p:spTgt spid="943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4328"/>
                                        </p:tgtEl>
                                        <p:attrNameLst>
                                          <p:attrName>style.visibility</p:attrName>
                                        </p:attrNameLst>
                                      </p:cBhvr>
                                      <p:to>
                                        <p:strVal val="visible"/>
                                      </p:to>
                                    </p:set>
                                    <p:anim calcmode="lin" valueType="num">
                                      <p:cBhvr>
                                        <p:cTn id="55" dur="500" fill="hold"/>
                                        <p:tgtEl>
                                          <p:spTgt spid="94328"/>
                                        </p:tgtEl>
                                        <p:attrNameLst>
                                          <p:attrName>ppt_x</p:attrName>
                                        </p:attrNameLst>
                                      </p:cBhvr>
                                      <p:tavLst>
                                        <p:tav tm="0">
                                          <p:val>
                                            <p:strVal val="#ppt_x"/>
                                          </p:val>
                                        </p:tav>
                                        <p:tav tm="100000">
                                          <p:val>
                                            <p:strVal val="#ppt_x"/>
                                          </p:val>
                                        </p:tav>
                                      </p:tavLst>
                                    </p:anim>
                                    <p:anim calcmode="lin" valueType="num">
                                      <p:cBhvr>
                                        <p:cTn id="56" dur="500" fill="hold"/>
                                        <p:tgtEl>
                                          <p:spTgt spid="94328"/>
                                        </p:tgtEl>
                                        <p:attrNameLst>
                                          <p:attrName>ppt_y</p:attrName>
                                        </p:attrNameLst>
                                      </p:cBhvr>
                                      <p:tavLst>
                                        <p:tav tm="0">
                                          <p:val>
                                            <p:strVal val="1+#ppt_h/2"/>
                                          </p:val>
                                        </p:tav>
                                        <p:tav tm="100000">
                                          <p:val>
                                            <p:strVal val="#ppt_y"/>
                                          </p:val>
                                        </p:tav>
                                      </p:tavLst>
                                    </p:anim>
                                  </p:childTnLst>
                                </p:cTn>
                              </p:par>
                              <p:par>
                                <p:cTn id="57" presetID="19" presetClass="exit" presetSubtype="10" repeatCount="indefinite" fill="hold" grpId="0" nodeType="withEffect" nodePh="1">
                                  <p:stCondLst>
                                    <p:cond delay="0"/>
                                  </p:stCondLst>
                                  <p:endCondLst>
                                    <p:cond evt="begin" delay="0">
                                      <p:tn val="57"/>
                                    </p:cond>
                                  </p:endCondLst>
                                  <p:childTnLst>
                                    <p:anim calcmode="lin" valueType="num">
                                      <p:cBhvr>
                                        <p:cTn id="58" dur="5000"/>
                                        <p:tgtEl>
                                          <p:spTgt spid="28837"/>
                                        </p:tgtEl>
                                        <p:attrNameLst>
                                          <p:attrName>ppt_h</p:attrName>
                                        </p:attrNameLst>
                                      </p:cBhvr>
                                      <p:tavLst>
                                        <p:tav tm="0">
                                          <p:val>
                                            <p:strVal val="ppt_h"/>
                                          </p:val>
                                        </p:tav>
                                        <p:tav tm="100000">
                                          <p:val>
                                            <p:strVal val="ppt_h"/>
                                          </p:val>
                                        </p:tav>
                                      </p:tavLst>
                                    </p:anim>
                                    <p:anim calcmode="lin" valueType="num">
                                      <p:cBhvr>
                                        <p:cTn id="59" dur="5000"/>
                                        <p:tgtEl>
                                          <p:spTgt spid="2883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0" dur="1" fill="hold">
                                          <p:stCondLst>
                                            <p:cond delay="4999"/>
                                          </p:stCondLst>
                                        </p:cTn>
                                        <p:tgtEl>
                                          <p:spTgt spid="288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94214"/>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51" presetClass="entr" presetSubtype="0" fill="hold" grpId="0" nodeType="clickEffect">
                                  <p:stCondLst>
                                    <p:cond delay="0"/>
                                  </p:stCondLst>
                                  <p:childTnLst>
                                    <p:set>
                                      <p:cBhvr>
                                        <p:cTn id="65" dur="1" fill="hold">
                                          <p:stCondLst>
                                            <p:cond delay="0"/>
                                          </p:stCondLst>
                                        </p:cTn>
                                        <p:tgtEl>
                                          <p:spTgt spid="94542"/>
                                        </p:tgtEl>
                                        <p:attrNameLst>
                                          <p:attrName>style.visibility</p:attrName>
                                        </p:attrNameLst>
                                      </p:cBhvr>
                                      <p:to>
                                        <p:strVal val="visible"/>
                                      </p:to>
                                    </p:set>
                                    <p:animEffect transition="in" filter="fade">
                                      <p:cBhvr>
                                        <p:cTn id="66" dur="770" decel="100000"/>
                                        <p:tgtEl>
                                          <p:spTgt spid="94542"/>
                                        </p:tgtEl>
                                      </p:cBhvr>
                                    </p:animEffect>
                                    <p:animScale>
                                      <p:cBhvr>
                                        <p:cTn id="67" dur="770" decel="100000"/>
                                        <p:tgtEl>
                                          <p:spTgt spid="94542"/>
                                        </p:tgtEl>
                                      </p:cBhvr>
                                      <p:from x="10000" y="10000"/>
                                      <p:to x="200000" y="450000"/>
                                    </p:animScale>
                                    <p:animScale>
                                      <p:cBhvr>
                                        <p:cTn id="68" dur="1230" accel="100000" fill="hold">
                                          <p:stCondLst>
                                            <p:cond delay="770"/>
                                          </p:stCondLst>
                                        </p:cTn>
                                        <p:tgtEl>
                                          <p:spTgt spid="94542"/>
                                        </p:tgtEl>
                                      </p:cBhvr>
                                      <p:from x="200000" y="450000"/>
                                      <p:to x="100000" y="100000"/>
                                    </p:animScale>
                                    <p:set>
                                      <p:cBhvr>
                                        <p:cTn id="69" dur="770" fill="hold"/>
                                        <p:tgtEl>
                                          <p:spTgt spid="94542"/>
                                        </p:tgtEl>
                                        <p:attrNameLst>
                                          <p:attrName>ppt_x</p:attrName>
                                        </p:attrNameLst>
                                      </p:cBhvr>
                                      <p:to>
                                        <p:strVal val="(0.5)"/>
                                      </p:to>
                                    </p:set>
                                    <p:anim from="(0.5)" to="(#ppt_x)" calcmode="lin" valueType="num">
                                      <p:cBhvr>
                                        <p:cTn id="70" dur="1230" accel="100000" fill="hold">
                                          <p:stCondLst>
                                            <p:cond delay="770"/>
                                          </p:stCondLst>
                                        </p:cTn>
                                        <p:tgtEl>
                                          <p:spTgt spid="94542"/>
                                        </p:tgtEl>
                                        <p:attrNameLst>
                                          <p:attrName>ppt_x</p:attrName>
                                        </p:attrNameLst>
                                      </p:cBhvr>
                                    </p:anim>
                                    <p:set>
                                      <p:cBhvr>
                                        <p:cTn id="71" dur="770" fill="hold"/>
                                        <p:tgtEl>
                                          <p:spTgt spid="94542"/>
                                        </p:tgtEl>
                                        <p:attrNameLst>
                                          <p:attrName>ppt_y</p:attrName>
                                        </p:attrNameLst>
                                      </p:cBhvr>
                                      <p:to>
                                        <p:strVal val="(#ppt_y+0.4)"/>
                                      </p:to>
                                    </p:set>
                                    <p:anim from="(#ppt_y+0.4)" to="(#ppt_y)" calcmode="lin" valueType="num">
                                      <p:cBhvr>
                                        <p:cTn id="72" dur="1230" accel="100000" fill="hold">
                                          <p:stCondLst>
                                            <p:cond delay="770"/>
                                          </p:stCondLst>
                                        </p:cTn>
                                        <p:tgtEl>
                                          <p:spTgt spid="94542"/>
                                        </p:tgtEl>
                                        <p:attrNameLst>
                                          <p:attrName>ppt_y</p:attrName>
                                        </p:attrNameLst>
                                      </p:cBhvr>
                                    </p:anim>
                                  </p:childTnLst>
                                  <p:subTnLst>
                                    <p:audio>
                                      <p:cMediaNode>
                                        <p:cTn display="0" masterRel="sameClick">
                                          <p:stCondLst>
                                            <p:cond evt="begin" delay="0">
                                              <p:tn val="64"/>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94214"/>
                  </p:tgtEl>
                </p:cond>
              </p:nextCondLst>
            </p:seq>
            <p:seq concurrent="1" nextAc="seek">
              <p:cTn id="73" restart="whenNotActive" fill="hold" evtFilter="cancelBubble" nodeType="interactiveSeq">
                <p:stCondLst>
                  <p:cond evt="onClick" delay="0">
                    <p:tgtEl>
                      <p:spTgt spid="94215"/>
                    </p:tgtEl>
                  </p:cond>
                </p:stCondLst>
                <p:endSync evt="end" delay="0">
                  <p:rtn val="all"/>
                </p:endSync>
                <p:childTnLst>
                  <p:par>
                    <p:cTn id="74" fill="hold" nodeType="clickPar">
                      <p:stCondLst>
                        <p:cond delay="0"/>
                        <p:cond evt="onBegin" delay="0">
                          <p:tn val="73"/>
                        </p:cond>
                      </p:stCondLst>
                      <p:childTnLst>
                        <p:par>
                          <p:cTn id="75" fill="hold" nodeType="withGroup">
                            <p:stCondLst>
                              <p:cond delay="0"/>
                            </p:stCondLst>
                            <p:childTnLst>
                              <p:par>
                                <p:cTn id="76" presetID="21" presetClass="exit" presetSubtype="4" fill="hold" grpId="1" nodeType="withEffect">
                                  <p:stCondLst>
                                    <p:cond delay="0"/>
                                  </p:stCondLst>
                                  <p:childTnLst>
                                    <p:animEffect transition="out" filter="wheel(4)">
                                      <p:cBhvr>
                                        <p:cTn id="77" dur="500"/>
                                        <p:tgtEl>
                                          <p:spTgt spid="94542"/>
                                        </p:tgtEl>
                                      </p:cBhvr>
                                    </p:animEffect>
                                    <p:set>
                                      <p:cBhvr>
                                        <p:cTn id="78" dur="1" fill="hold">
                                          <p:stCondLst>
                                            <p:cond delay="499"/>
                                          </p:stCondLst>
                                        </p:cTn>
                                        <p:tgtEl>
                                          <p:spTgt spid="94542"/>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applause.wav"/>
                                        </p:tgtEl>
                                      </p:cMediaNode>
                                    </p:audio>
                                  </p:subTnLst>
                                </p:cTn>
                              </p:par>
                              <p:par>
                                <p:cTn id="79" presetID="40" presetClass="entr" presetSubtype="0" fill="hold" grpId="0" nodeType="withEffect">
                                  <p:stCondLst>
                                    <p:cond delay="0"/>
                                  </p:stCondLst>
                                  <p:childTnLst>
                                    <p:set>
                                      <p:cBhvr>
                                        <p:cTn id="80" dur="1" fill="hold">
                                          <p:stCondLst>
                                            <p:cond delay="0"/>
                                          </p:stCondLst>
                                        </p:cTn>
                                        <p:tgtEl>
                                          <p:spTgt spid="94341"/>
                                        </p:tgtEl>
                                        <p:attrNameLst>
                                          <p:attrName>style.visibility</p:attrName>
                                        </p:attrNameLst>
                                      </p:cBhvr>
                                      <p:to>
                                        <p:strVal val="visible"/>
                                      </p:to>
                                    </p:set>
                                    <p:animEffect transition="in" filter="fade">
                                      <p:cBhvr>
                                        <p:cTn id="81" dur="1000"/>
                                        <p:tgtEl>
                                          <p:spTgt spid="94341"/>
                                        </p:tgtEl>
                                      </p:cBhvr>
                                    </p:animEffect>
                                    <p:anim calcmode="lin" valueType="num">
                                      <p:cBhvr>
                                        <p:cTn id="82" dur="1000" fill="hold"/>
                                        <p:tgtEl>
                                          <p:spTgt spid="94341"/>
                                        </p:tgtEl>
                                        <p:attrNameLst>
                                          <p:attrName>ppt_x</p:attrName>
                                        </p:attrNameLst>
                                      </p:cBhvr>
                                      <p:tavLst>
                                        <p:tav tm="0">
                                          <p:val>
                                            <p:strVal val="#ppt_x-.1"/>
                                          </p:val>
                                        </p:tav>
                                        <p:tav tm="100000">
                                          <p:val>
                                            <p:strVal val="#ppt_x"/>
                                          </p:val>
                                        </p:tav>
                                      </p:tavLst>
                                    </p:anim>
                                    <p:anim calcmode="lin" valueType="num">
                                      <p:cBhvr>
                                        <p:cTn id="83" dur="1000" fill="hold"/>
                                        <p:tgtEl>
                                          <p:spTgt spid="94341"/>
                                        </p:tgtEl>
                                        <p:attrNameLst>
                                          <p:attrName>ppt_y</p:attrName>
                                        </p:attrNameLst>
                                      </p:cBhvr>
                                      <p:tavLst>
                                        <p:tav tm="0">
                                          <p:val>
                                            <p:strVal val="#ppt_y"/>
                                          </p:val>
                                        </p:tav>
                                        <p:tav tm="100000">
                                          <p:val>
                                            <p:strVal val="#ppt_y"/>
                                          </p:val>
                                        </p:tav>
                                      </p:tavLst>
                                    </p:anim>
                                  </p:childTnLst>
                                </p:cTn>
                              </p:par>
                              <p:par>
                                <p:cTn id="84" presetID="40" presetClass="entr" presetSubtype="0" fill="hold" grpId="0" nodeType="withEffect">
                                  <p:stCondLst>
                                    <p:cond delay="0"/>
                                  </p:stCondLst>
                                  <p:iterate type="lt">
                                    <p:tmPct val="10000"/>
                                  </p:iterate>
                                  <p:childTnLst>
                                    <p:set>
                                      <p:cBhvr>
                                        <p:cTn id="85" dur="1" fill="hold">
                                          <p:stCondLst>
                                            <p:cond delay="0"/>
                                          </p:stCondLst>
                                        </p:cTn>
                                        <p:tgtEl>
                                          <p:spTgt spid="94409"/>
                                        </p:tgtEl>
                                        <p:attrNameLst>
                                          <p:attrName>style.visibility</p:attrName>
                                        </p:attrNameLst>
                                      </p:cBhvr>
                                      <p:to>
                                        <p:strVal val="visible"/>
                                      </p:to>
                                    </p:set>
                                    <p:animEffect transition="in" filter="fade">
                                      <p:cBhvr>
                                        <p:cTn id="86" dur="1000"/>
                                        <p:tgtEl>
                                          <p:spTgt spid="94409"/>
                                        </p:tgtEl>
                                      </p:cBhvr>
                                    </p:animEffect>
                                    <p:anim calcmode="lin" valueType="num">
                                      <p:cBhvr>
                                        <p:cTn id="87" dur="1000" fill="hold"/>
                                        <p:tgtEl>
                                          <p:spTgt spid="94409"/>
                                        </p:tgtEl>
                                        <p:attrNameLst>
                                          <p:attrName>ppt_x</p:attrName>
                                        </p:attrNameLst>
                                      </p:cBhvr>
                                      <p:tavLst>
                                        <p:tav tm="0">
                                          <p:val>
                                            <p:strVal val="#ppt_x-.1"/>
                                          </p:val>
                                        </p:tav>
                                        <p:tav tm="100000">
                                          <p:val>
                                            <p:strVal val="#ppt_x"/>
                                          </p:val>
                                        </p:tav>
                                      </p:tavLst>
                                    </p:anim>
                                    <p:anim calcmode="lin" valueType="num">
                                      <p:cBhvr>
                                        <p:cTn id="88" dur="1000" fill="hold"/>
                                        <p:tgtEl>
                                          <p:spTgt spid="94409"/>
                                        </p:tgtEl>
                                        <p:attrNameLst>
                                          <p:attrName>ppt_y</p:attrName>
                                        </p:attrNameLst>
                                      </p:cBhvr>
                                      <p:tavLst>
                                        <p:tav tm="0">
                                          <p:val>
                                            <p:strVal val="#ppt_y"/>
                                          </p:val>
                                        </p:tav>
                                        <p:tav tm="100000">
                                          <p:val>
                                            <p:strVal val="#ppt_y"/>
                                          </p:val>
                                        </p:tav>
                                      </p:tavLst>
                                    </p:anim>
                                  </p:childTnLst>
                                </p:cTn>
                              </p:par>
                              <p:par>
                                <p:cTn id="89" presetID="40" presetClass="entr" presetSubtype="0" fill="hold" grpId="0" nodeType="withEffect">
                                  <p:stCondLst>
                                    <p:cond delay="0"/>
                                  </p:stCondLst>
                                  <p:iterate type="lt">
                                    <p:tmPct val="10000"/>
                                  </p:iterate>
                                  <p:childTnLst>
                                    <p:set>
                                      <p:cBhvr>
                                        <p:cTn id="90" dur="1" fill="hold">
                                          <p:stCondLst>
                                            <p:cond delay="0"/>
                                          </p:stCondLst>
                                        </p:cTn>
                                        <p:tgtEl>
                                          <p:spTgt spid="94342"/>
                                        </p:tgtEl>
                                        <p:attrNameLst>
                                          <p:attrName>style.visibility</p:attrName>
                                        </p:attrNameLst>
                                      </p:cBhvr>
                                      <p:to>
                                        <p:strVal val="visible"/>
                                      </p:to>
                                    </p:set>
                                    <p:animEffect transition="in" filter="fade">
                                      <p:cBhvr>
                                        <p:cTn id="91" dur="1000"/>
                                        <p:tgtEl>
                                          <p:spTgt spid="94342"/>
                                        </p:tgtEl>
                                      </p:cBhvr>
                                    </p:animEffect>
                                    <p:anim calcmode="lin" valueType="num">
                                      <p:cBhvr>
                                        <p:cTn id="92" dur="1000" fill="hold"/>
                                        <p:tgtEl>
                                          <p:spTgt spid="94342"/>
                                        </p:tgtEl>
                                        <p:attrNameLst>
                                          <p:attrName>ppt_x</p:attrName>
                                        </p:attrNameLst>
                                      </p:cBhvr>
                                      <p:tavLst>
                                        <p:tav tm="0">
                                          <p:val>
                                            <p:strVal val="#ppt_x-.1"/>
                                          </p:val>
                                        </p:tav>
                                        <p:tav tm="100000">
                                          <p:val>
                                            <p:strVal val="#ppt_x"/>
                                          </p:val>
                                        </p:tav>
                                      </p:tavLst>
                                    </p:anim>
                                    <p:anim calcmode="lin" valueType="num">
                                      <p:cBhvr>
                                        <p:cTn id="93" dur="1000" fill="hold"/>
                                        <p:tgtEl>
                                          <p:spTgt spid="94342"/>
                                        </p:tgtEl>
                                        <p:attrNameLst>
                                          <p:attrName>ppt_y</p:attrName>
                                        </p:attrNameLst>
                                      </p:cBhvr>
                                      <p:tavLst>
                                        <p:tav tm="0">
                                          <p:val>
                                            <p:strVal val="#ppt_y"/>
                                          </p:val>
                                        </p:tav>
                                        <p:tav tm="100000">
                                          <p:val>
                                            <p:strVal val="#ppt_y"/>
                                          </p:val>
                                        </p:tav>
                                      </p:tavLst>
                                    </p:anim>
                                  </p:childTnLst>
                                </p:cTn>
                              </p:par>
                              <p:par>
                                <p:cTn id="94" presetID="40" presetClass="entr" presetSubtype="0" fill="hold" grpId="0" nodeType="withEffect">
                                  <p:stCondLst>
                                    <p:cond delay="0"/>
                                  </p:stCondLst>
                                  <p:iterate type="lt">
                                    <p:tmPct val="10000"/>
                                  </p:iterate>
                                  <p:childTnLst>
                                    <p:set>
                                      <p:cBhvr>
                                        <p:cTn id="95" dur="1" fill="hold">
                                          <p:stCondLst>
                                            <p:cond delay="0"/>
                                          </p:stCondLst>
                                        </p:cTn>
                                        <p:tgtEl>
                                          <p:spTgt spid="94343"/>
                                        </p:tgtEl>
                                        <p:attrNameLst>
                                          <p:attrName>style.visibility</p:attrName>
                                        </p:attrNameLst>
                                      </p:cBhvr>
                                      <p:to>
                                        <p:strVal val="visible"/>
                                      </p:to>
                                    </p:set>
                                    <p:animEffect transition="in" filter="fade">
                                      <p:cBhvr>
                                        <p:cTn id="96" dur="1000"/>
                                        <p:tgtEl>
                                          <p:spTgt spid="94343"/>
                                        </p:tgtEl>
                                      </p:cBhvr>
                                    </p:animEffect>
                                    <p:anim calcmode="lin" valueType="num">
                                      <p:cBhvr>
                                        <p:cTn id="97" dur="1000" fill="hold"/>
                                        <p:tgtEl>
                                          <p:spTgt spid="94343"/>
                                        </p:tgtEl>
                                        <p:attrNameLst>
                                          <p:attrName>ppt_x</p:attrName>
                                        </p:attrNameLst>
                                      </p:cBhvr>
                                      <p:tavLst>
                                        <p:tav tm="0">
                                          <p:val>
                                            <p:strVal val="#ppt_x-.1"/>
                                          </p:val>
                                        </p:tav>
                                        <p:tav tm="100000">
                                          <p:val>
                                            <p:strVal val="#ppt_x"/>
                                          </p:val>
                                        </p:tav>
                                      </p:tavLst>
                                    </p:anim>
                                    <p:anim calcmode="lin" valueType="num">
                                      <p:cBhvr>
                                        <p:cTn id="98" dur="1000" fill="hold"/>
                                        <p:tgtEl>
                                          <p:spTgt spid="94343"/>
                                        </p:tgtEl>
                                        <p:attrNameLst>
                                          <p:attrName>ppt_y</p:attrName>
                                        </p:attrNameLst>
                                      </p:cBhvr>
                                      <p:tavLst>
                                        <p:tav tm="0">
                                          <p:val>
                                            <p:strVal val="#ppt_y"/>
                                          </p:val>
                                        </p:tav>
                                        <p:tav tm="100000">
                                          <p:val>
                                            <p:strVal val="#ppt_y"/>
                                          </p:val>
                                        </p:tav>
                                      </p:tavLst>
                                    </p:anim>
                                  </p:childTnLst>
                                </p:cTn>
                              </p:par>
                              <p:par>
                                <p:cTn id="99" presetID="40" presetClass="entr" presetSubtype="0" fill="hold" grpId="0" nodeType="withEffect">
                                  <p:stCondLst>
                                    <p:cond delay="0"/>
                                  </p:stCondLst>
                                  <p:iterate type="lt">
                                    <p:tmPct val="10000"/>
                                  </p:iterate>
                                  <p:childTnLst>
                                    <p:set>
                                      <p:cBhvr>
                                        <p:cTn id="100" dur="1" fill="hold">
                                          <p:stCondLst>
                                            <p:cond delay="0"/>
                                          </p:stCondLst>
                                        </p:cTn>
                                        <p:tgtEl>
                                          <p:spTgt spid="94344"/>
                                        </p:tgtEl>
                                        <p:attrNameLst>
                                          <p:attrName>style.visibility</p:attrName>
                                        </p:attrNameLst>
                                      </p:cBhvr>
                                      <p:to>
                                        <p:strVal val="visible"/>
                                      </p:to>
                                    </p:set>
                                    <p:animEffect transition="in" filter="fade">
                                      <p:cBhvr>
                                        <p:cTn id="101" dur="1000"/>
                                        <p:tgtEl>
                                          <p:spTgt spid="94344"/>
                                        </p:tgtEl>
                                      </p:cBhvr>
                                    </p:animEffect>
                                    <p:anim calcmode="lin" valueType="num">
                                      <p:cBhvr>
                                        <p:cTn id="102" dur="1000" fill="hold"/>
                                        <p:tgtEl>
                                          <p:spTgt spid="94344"/>
                                        </p:tgtEl>
                                        <p:attrNameLst>
                                          <p:attrName>ppt_x</p:attrName>
                                        </p:attrNameLst>
                                      </p:cBhvr>
                                      <p:tavLst>
                                        <p:tav tm="0">
                                          <p:val>
                                            <p:strVal val="#ppt_x-.1"/>
                                          </p:val>
                                        </p:tav>
                                        <p:tav tm="100000">
                                          <p:val>
                                            <p:strVal val="#ppt_x"/>
                                          </p:val>
                                        </p:tav>
                                      </p:tavLst>
                                    </p:anim>
                                    <p:anim calcmode="lin" valueType="num">
                                      <p:cBhvr>
                                        <p:cTn id="103" dur="1000" fill="hold"/>
                                        <p:tgtEl>
                                          <p:spTgt spid="94344"/>
                                        </p:tgtEl>
                                        <p:attrNameLst>
                                          <p:attrName>ppt_y</p:attrName>
                                        </p:attrNameLst>
                                      </p:cBhvr>
                                      <p:tavLst>
                                        <p:tav tm="0">
                                          <p:val>
                                            <p:strVal val="#ppt_y"/>
                                          </p:val>
                                        </p:tav>
                                        <p:tav tm="100000">
                                          <p:val>
                                            <p:strVal val="#ppt_y"/>
                                          </p:val>
                                        </p:tav>
                                      </p:tavLst>
                                    </p:anim>
                                  </p:childTnLst>
                                </p:cTn>
                              </p:par>
                              <p:par>
                                <p:cTn id="104" presetID="40" presetClass="entr" presetSubtype="0" fill="hold" grpId="0" nodeType="withEffect">
                                  <p:stCondLst>
                                    <p:cond delay="0"/>
                                  </p:stCondLst>
                                  <p:iterate type="lt">
                                    <p:tmPct val="10000"/>
                                  </p:iterate>
                                  <p:childTnLst>
                                    <p:set>
                                      <p:cBhvr>
                                        <p:cTn id="105" dur="1" fill="hold">
                                          <p:stCondLst>
                                            <p:cond delay="0"/>
                                          </p:stCondLst>
                                        </p:cTn>
                                        <p:tgtEl>
                                          <p:spTgt spid="94345"/>
                                        </p:tgtEl>
                                        <p:attrNameLst>
                                          <p:attrName>style.visibility</p:attrName>
                                        </p:attrNameLst>
                                      </p:cBhvr>
                                      <p:to>
                                        <p:strVal val="visible"/>
                                      </p:to>
                                    </p:set>
                                    <p:animEffect transition="in" filter="fade">
                                      <p:cBhvr>
                                        <p:cTn id="106" dur="1000"/>
                                        <p:tgtEl>
                                          <p:spTgt spid="94345"/>
                                        </p:tgtEl>
                                      </p:cBhvr>
                                    </p:animEffect>
                                    <p:anim calcmode="lin" valueType="num">
                                      <p:cBhvr>
                                        <p:cTn id="107" dur="1000" fill="hold"/>
                                        <p:tgtEl>
                                          <p:spTgt spid="94345"/>
                                        </p:tgtEl>
                                        <p:attrNameLst>
                                          <p:attrName>ppt_x</p:attrName>
                                        </p:attrNameLst>
                                      </p:cBhvr>
                                      <p:tavLst>
                                        <p:tav tm="0">
                                          <p:val>
                                            <p:strVal val="#ppt_x-.1"/>
                                          </p:val>
                                        </p:tav>
                                        <p:tav tm="100000">
                                          <p:val>
                                            <p:strVal val="#ppt_x"/>
                                          </p:val>
                                        </p:tav>
                                      </p:tavLst>
                                    </p:anim>
                                    <p:anim calcmode="lin" valueType="num">
                                      <p:cBhvr>
                                        <p:cTn id="108" dur="1000" fill="hold"/>
                                        <p:tgtEl>
                                          <p:spTgt spid="94345"/>
                                        </p:tgtEl>
                                        <p:attrNameLst>
                                          <p:attrName>ppt_y</p:attrName>
                                        </p:attrNameLst>
                                      </p:cBhvr>
                                      <p:tavLst>
                                        <p:tav tm="0">
                                          <p:val>
                                            <p:strVal val="#ppt_y"/>
                                          </p:val>
                                        </p:tav>
                                        <p:tav tm="100000">
                                          <p:val>
                                            <p:strVal val="#ppt_y"/>
                                          </p:val>
                                        </p:tav>
                                      </p:tavLst>
                                    </p:anim>
                                  </p:childTnLst>
                                </p:cTn>
                              </p:par>
                              <p:par>
                                <p:cTn id="109" presetID="40" presetClass="entr" presetSubtype="0" fill="hold" grpId="0" nodeType="withEffect">
                                  <p:stCondLst>
                                    <p:cond delay="0"/>
                                  </p:stCondLst>
                                  <p:iterate type="lt">
                                    <p:tmPct val="10000"/>
                                  </p:iterate>
                                  <p:childTnLst>
                                    <p:set>
                                      <p:cBhvr>
                                        <p:cTn id="110" dur="1" fill="hold">
                                          <p:stCondLst>
                                            <p:cond delay="0"/>
                                          </p:stCondLst>
                                        </p:cTn>
                                        <p:tgtEl>
                                          <p:spTgt spid="94346"/>
                                        </p:tgtEl>
                                        <p:attrNameLst>
                                          <p:attrName>style.visibility</p:attrName>
                                        </p:attrNameLst>
                                      </p:cBhvr>
                                      <p:to>
                                        <p:strVal val="visible"/>
                                      </p:to>
                                    </p:set>
                                    <p:animEffect transition="in" filter="fade">
                                      <p:cBhvr>
                                        <p:cTn id="111" dur="1000"/>
                                        <p:tgtEl>
                                          <p:spTgt spid="94346"/>
                                        </p:tgtEl>
                                      </p:cBhvr>
                                    </p:animEffect>
                                    <p:anim calcmode="lin" valueType="num">
                                      <p:cBhvr>
                                        <p:cTn id="112" dur="1000" fill="hold"/>
                                        <p:tgtEl>
                                          <p:spTgt spid="94346"/>
                                        </p:tgtEl>
                                        <p:attrNameLst>
                                          <p:attrName>ppt_x</p:attrName>
                                        </p:attrNameLst>
                                      </p:cBhvr>
                                      <p:tavLst>
                                        <p:tav tm="0">
                                          <p:val>
                                            <p:strVal val="#ppt_x-.1"/>
                                          </p:val>
                                        </p:tav>
                                        <p:tav tm="100000">
                                          <p:val>
                                            <p:strVal val="#ppt_x"/>
                                          </p:val>
                                        </p:tav>
                                      </p:tavLst>
                                    </p:anim>
                                    <p:anim calcmode="lin" valueType="num">
                                      <p:cBhvr>
                                        <p:cTn id="113" dur="1000" fill="hold"/>
                                        <p:tgtEl>
                                          <p:spTgt spid="94346"/>
                                        </p:tgtEl>
                                        <p:attrNameLst>
                                          <p:attrName>ppt_y</p:attrName>
                                        </p:attrNameLst>
                                      </p:cBhvr>
                                      <p:tavLst>
                                        <p:tav tm="0">
                                          <p:val>
                                            <p:strVal val="#ppt_y"/>
                                          </p:val>
                                        </p:tav>
                                        <p:tav tm="100000">
                                          <p:val>
                                            <p:strVal val="#ppt_y"/>
                                          </p:val>
                                        </p:tav>
                                      </p:tavLst>
                                    </p:anim>
                                  </p:childTnLst>
                                </p:cTn>
                              </p:par>
                              <p:par>
                                <p:cTn id="114" presetID="40" presetClass="entr" presetSubtype="0" fill="hold" grpId="0" nodeType="withEffect">
                                  <p:stCondLst>
                                    <p:cond delay="0"/>
                                  </p:stCondLst>
                                  <p:iterate type="lt">
                                    <p:tmPct val="10000"/>
                                  </p:iterate>
                                  <p:childTnLst>
                                    <p:set>
                                      <p:cBhvr>
                                        <p:cTn id="115" dur="1" fill="hold">
                                          <p:stCondLst>
                                            <p:cond delay="0"/>
                                          </p:stCondLst>
                                        </p:cTn>
                                        <p:tgtEl>
                                          <p:spTgt spid="94347"/>
                                        </p:tgtEl>
                                        <p:attrNameLst>
                                          <p:attrName>style.visibility</p:attrName>
                                        </p:attrNameLst>
                                      </p:cBhvr>
                                      <p:to>
                                        <p:strVal val="visible"/>
                                      </p:to>
                                    </p:set>
                                    <p:animEffect transition="in" filter="fade">
                                      <p:cBhvr>
                                        <p:cTn id="116" dur="1000"/>
                                        <p:tgtEl>
                                          <p:spTgt spid="94347"/>
                                        </p:tgtEl>
                                      </p:cBhvr>
                                    </p:animEffect>
                                    <p:anim calcmode="lin" valueType="num">
                                      <p:cBhvr>
                                        <p:cTn id="117" dur="1000" fill="hold"/>
                                        <p:tgtEl>
                                          <p:spTgt spid="94347"/>
                                        </p:tgtEl>
                                        <p:attrNameLst>
                                          <p:attrName>ppt_x</p:attrName>
                                        </p:attrNameLst>
                                      </p:cBhvr>
                                      <p:tavLst>
                                        <p:tav tm="0">
                                          <p:val>
                                            <p:strVal val="#ppt_x-.1"/>
                                          </p:val>
                                        </p:tav>
                                        <p:tav tm="100000">
                                          <p:val>
                                            <p:strVal val="#ppt_x"/>
                                          </p:val>
                                        </p:tav>
                                      </p:tavLst>
                                    </p:anim>
                                    <p:anim calcmode="lin" valueType="num">
                                      <p:cBhvr>
                                        <p:cTn id="118" dur="1000" fill="hold"/>
                                        <p:tgtEl>
                                          <p:spTgt spid="94347"/>
                                        </p:tgtEl>
                                        <p:attrNameLst>
                                          <p:attrName>ppt_y</p:attrName>
                                        </p:attrNameLst>
                                      </p:cBhvr>
                                      <p:tavLst>
                                        <p:tav tm="0">
                                          <p:val>
                                            <p:strVal val="#ppt_y"/>
                                          </p:val>
                                        </p:tav>
                                        <p:tav tm="100000">
                                          <p:val>
                                            <p:strVal val="#ppt_y"/>
                                          </p:val>
                                        </p:tav>
                                      </p:tavLst>
                                    </p:anim>
                                  </p:childTnLst>
                                </p:cTn>
                              </p:par>
                              <p:par>
                                <p:cTn id="119" presetID="40" presetClass="entr" presetSubtype="0" fill="hold" grpId="0" nodeType="withEffect">
                                  <p:stCondLst>
                                    <p:cond delay="0"/>
                                  </p:stCondLst>
                                  <p:iterate type="lt">
                                    <p:tmPct val="10000"/>
                                  </p:iterate>
                                  <p:childTnLst>
                                    <p:set>
                                      <p:cBhvr>
                                        <p:cTn id="120" dur="1" fill="hold">
                                          <p:stCondLst>
                                            <p:cond delay="0"/>
                                          </p:stCondLst>
                                        </p:cTn>
                                        <p:tgtEl>
                                          <p:spTgt spid="94348"/>
                                        </p:tgtEl>
                                        <p:attrNameLst>
                                          <p:attrName>style.visibility</p:attrName>
                                        </p:attrNameLst>
                                      </p:cBhvr>
                                      <p:to>
                                        <p:strVal val="visible"/>
                                      </p:to>
                                    </p:set>
                                    <p:animEffect transition="in" filter="fade">
                                      <p:cBhvr>
                                        <p:cTn id="121" dur="1000"/>
                                        <p:tgtEl>
                                          <p:spTgt spid="94348"/>
                                        </p:tgtEl>
                                      </p:cBhvr>
                                    </p:animEffect>
                                    <p:anim calcmode="lin" valueType="num">
                                      <p:cBhvr>
                                        <p:cTn id="122" dur="1000" fill="hold"/>
                                        <p:tgtEl>
                                          <p:spTgt spid="94348"/>
                                        </p:tgtEl>
                                        <p:attrNameLst>
                                          <p:attrName>ppt_x</p:attrName>
                                        </p:attrNameLst>
                                      </p:cBhvr>
                                      <p:tavLst>
                                        <p:tav tm="0">
                                          <p:val>
                                            <p:strVal val="#ppt_x-.1"/>
                                          </p:val>
                                        </p:tav>
                                        <p:tav tm="100000">
                                          <p:val>
                                            <p:strVal val="#ppt_x"/>
                                          </p:val>
                                        </p:tav>
                                      </p:tavLst>
                                    </p:anim>
                                    <p:anim calcmode="lin" valueType="num">
                                      <p:cBhvr>
                                        <p:cTn id="123" dur="1000" fill="hold"/>
                                        <p:tgtEl>
                                          <p:spTgt spid="94348"/>
                                        </p:tgtEl>
                                        <p:attrNameLst>
                                          <p:attrName>ppt_y</p:attrName>
                                        </p:attrNameLst>
                                      </p:cBhvr>
                                      <p:tavLst>
                                        <p:tav tm="0">
                                          <p:val>
                                            <p:strVal val="#ppt_y"/>
                                          </p:val>
                                        </p:tav>
                                        <p:tav tm="100000">
                                          <p:val>
                                            <p:strVal val="#ppt_y"/>
                                          </p:val>
                                        </p:tav>
                                      </p:tavLst>
                                    </p:anim>
                                  </p:childTnLst>
                                </p:cTn>
                              </p:par>
                              <p:par>
                                <p:cTn id="124" presetID="21" presetClass="entr" presetSubtype="4" fill="hold" grpId="0" nodeType="withEffect">
                                  <p:stCondLst>
                                    <p:cond delay="0"/>
                                  </p:stCondLst>
                                  <p:childTnLst>
                                    <p:set>
                                      <p:cBhvr>
                                        <p:cTn id="125" dur="1" fill="hold">
                                          <p:stCondLst>
                                            <p:cond delay="0"/>
                                          </p:stCondLst>
                                        </p:cTn>
                                        <p:tgtEl>
                                          <p:spTgt spid="94545"/>
                                        </p:tgtEl>
                                        <p:attrNameLst>
                                          <p:attrName>style.visibility</p:attrName>
                                        </p:attrNameLst>
                                      </p:cBhvr>
                                      <p:to>
                                        <p:strVal val="visible"/>
                                      </p:to>
                                    </p:set>
                                    <p:animEffect transition="in" filter="wheel(4)">
                                      <p:cBhvr>
                                        <p:cTn id="126" dur="2000"/>
                                        <p:tgtEl>
                                          <p:spTgt spid="94545"/>
                                        </p:tgtEl>
                                      </p:cBhvr>
                                    </p:animEffect>
                                  </p:childTnLst>
                                </p:cTn>
                              </p:par>
                            </p:childTnLst>
                          </p:cTn>
                        </p:par>
                      </p:childTnLst>
                    </p:cTn>
                  </p:par>
                </p:childTnLst>
              </p:cTn>
              <p:nextCondLst>
                <p:cond evt="onClick" delay="0">
                  <p:tgtEl>
                    <p:spTgt spid="94215"/>
                  </p:tgtEl>
                </p:cond>
              </p:nextCondLst>
            </p:seq>
            <p:seq concurrent="1" nextAc="seek">
              <p:cTn id="127" restart="whenNotActive" fill="hold" evtFilter="cancelBubble" nodeType="interactiveSeq">
                <p:stCondLst>
                  <p:cond evt="onClick" delay="0">
                    <p:tgtEl>
                      <p:spTgt spid="94317"/>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51" presetClass="entr" presetSubtype="0" fill="hold" grpId="0" nodeType="clickEffect">
                                  <p:stCondLst>
                                    <p:cond delay="0"/>
                                  </p:stCondLst>
                                  <p:childTnLst>
                                    <p:set>
                                      <p:cBhvr>
                                        <p:cTn id="131" dur="1" fill="hold">
                                          <p:stCondLst>
                                            <p:cond delay="0"/>
                                          </p:stCondLst>
                                        </p:cTn>
                                        <p:tgtEl>
                                          <p:spTgt spid="94554"/>
                                        </p:tgtEl>
                                        <p:attrNameLst>
                                          <p:attrName>style.visibility</p:attrName>
                                        </p:attrNameLst>
                                      </p:cBhvr>
                                      <p:to>
                                        <p:strVal val="visible"/>
                                      </p:to>
                                    </p:set>
                                    <p:animEffect transition="in" filter="fade">
                                      <p:cBhvr>
                                        <p:cTn id="132" dur="770" decel="100000"/>
                                        <p:tgtEl>
                                          <p:spTgt spid="94554"/>
                                        </p:tgtEl>
                                      </p:cBhvr>
                                    </p:animEffect>
                                    <p:animScale>
                                      <p:cBhvr>
                                        <p:cTn id="133" dur="770" decel="100000"/>
                                        <p:tgtEl>
                                          <p:spTgt spid="94554"/>
                                        </p:tgtEl>
                                      </p:cBhvr>
                                      <p:from x="10000" y="10000"/>
                                      <p:to x="200000" y="450000"/>
                                    </p:animScale>
                                    <p:animScale>
                                      <p:cBhvr>
                                        <p:cTn id="134" dur="1230" accel="100000" fill="hold">
                                          <p:stCondLst>
                                            <p:cond delay="770"/>
                                          </p:stCondLst>
                                        </p:cTn>
                                        <p:tgtEl>
                                          <p:spTgt spid="94554"/>
                                        </p:tgtEl>
                                      </p:cBhvr>
                                      <p:from x="200000" y="450000"/>
                                      <p:to x="100000" y="100000"/>
                                    </p:animScale>
                                    <p:set>
                                      <p:cBhvr>
                                        <p:cTn id="135" dur="770" fill="hold"/>
                                        <p:tgtEl>
                                          <p:spTgt spid="94554"/>
                                        </p:tgtEl>
                                        <p:attrNameLst>
                                          <p:attrName>ppt_x</p:attrName>
                                        </p:attrNameLst>
                                      </p:cBhvr>
                                      <p:to>
                                        <p:strVal val="(0.5)"/>
                                      </p:to>
                                    </p:set>
                                    <p:anim from="(0.5)" to="(#ppt_x)" calcmode="lin" valueType="num">
                                      <p:cBhvr>
                                        <p:cTn id="136" dur="1230" accel="100000" fill="hold">
                                          <p:stCondLst>
                                            <p:cond delay="770"/>
                                          </p:stCondLst>
                                        </p:cTn>
                                        <p:tgtEl>
                                          <p:spTgt spid="94554"/>
                                        </p:tgtEl>
                                        <p:attrNameLst>
                                          <p:attrName>ppt_x</p:attrName>
                                        </p:attrNameLst>
                                      </p:cBhvr>
                                    </p:anim>
                                    <p:set>
                                      <p:cBhvr>
                                        <p:cTn id="137" dur="770" fill="hold"/>
                                        <p:tgtEl>
                                          <p:spTgt spid="94554"/>
                                        </p:tgtEl>
                                        <p:attrNameLst>
                                          <p:attrName>ppt_y</p:attrName>
                                        </p:attrNameLst>
                                      </p:cBhvr>
                                      <p:to>
                                        <p:strVal val="(#ppt_y+0.4)"/>
                                      </p:to>
                                    </p:set>
                                    <p:anim from="(#ppt_y+0.4)" to="(#ppt_y)" calcmode="lin" valueType="num">
                                      <p:cBhvr>
                                        <p:cTn id="138" dur="1230" accel="100000" fill="hold">
                                          <p:stCondLst>
                                            <p:cond delay="770"/>
                                          </p:stCondLst>
                                        </p:cTn>
                                        <p:tgtEl>
                                          <p:spTgt spid="94554"/>
                                        </p:tgtEl>
                                        <p:attrNameLst>
                                          <p:attrName>ppt_y</p:attrName>
                                        </p:attrNameLst>
                                      </p:cBhvr>
                                    </p:anim>
                                  </p:childTnLst>
                                  <p:subTnLst>
                                    <p:audio>
                                      <p:cMediaNode>
                                        <p:cTn display="0" masterRel="sameClick">
                                          <p:stCondLst>
                                            <p:cond evt="begin" delay="0">
                                              <p:tn val="130"/>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94317"/>
                  </p:tgtEl>
                </p:cond>
              </p:nextCondLst>
            </p:seq>
            <p:seq concurrent="1" nextAc="seek">
              <p:cTn id="139" restart="whenNotActive" fill="hold" evtFilter="cancelBubble" nodeType="interactiveSeq">
                <p:stCondLst>
                  <p:cond evt="onClick" delay="0">
                    <p:tgtEl>
                      <p:spTgt spid="94324"/>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21" presetClass="exit" presetSubtype="4" fill="hold" grpId="1" nodeType="clickEffect">
                                  <p:stCondLst>
                                    <p:cond delay="0"/>
                                  </p:stCondLst>
                                  <p:childTnLst>
                                    <p:animEffect transition="out" filter="wheel(4)">
                                      <p:cBhvr>
                                        <p:cTn id="143" dur="500"/>
                                        <p:tgtEl>
                                          <p:spTgt spid="94554"/>
                                        </p:tgtEl>
                                      </p:cBhvr>
                                    </p:animEffect>
                                    <p:set>
                                      <p:cBhvr>
                                        <p:cTn id="144" dur="1" fill="hold">
                                          <p:stCondLst>
                                            <p:cond delay="499"/>
                                          </p:stCondLst>
                                        </p:cTn>
                                        <p:tgtEl>
                                          <p:spTgt spid="94554"/>
                                        </p:tgtEl>
                                        <p:attrNameLst>
                                          <p:attrName>style.visibility</p:attrName>
                                        </p:attrNameLst>
                                      </p:cBhvr>
                                      <p:to>
                                        <p:strVal val="hidden"/>
                                      </p:to>
                                    </p:set>
                                  </p:childTnLst>
                                  <p:subTnLst>
                                    <p:audio>
                                      <p:cMediaNode>
                                        <p:cTn display="0" masterRel="sameClick">
                                          <p:stCondLst>
                                            <p:cond evt="begin" delay="0">
                                              <p:tn val="142"/>
                                            </p:cond>
                                          </p:stCondLst>
                                          <p:endCondLst>
                                            <p:cond evt="onStopAudio" delay="0">
                                              <p:tgtEl>
                                                <p:sldTgt/>
                                              </p:tgtEl>
                                            </p:cond>
                                          </p:endCondLst>
                                        </p:cTn>
                                        <p:tgtEl>
                                          <p:sndTgt r:embed="rId3" name="applause.wav"/>
                                        </p:tgtEl>
                                      </p:cMediaNode>
                                    </p:audio>
                                  </p:subTnLst>
                                </p:cTn>
                              </p:par>
                              <p:par>
                                <p:cTn id="145" presetID="40" presetClass="entr" presetSubtype="0" fill="hold" grpId="0" nodeType="withEffect">
                                  <p:stCondLst>
                                    <p:cond delay="0"/>
                                  </p:stCondLst>
                                  <p:childTnLst>
                                    <p:set>
                                      <p:cBhvr>
                                        <p:cTn id="146" dur="1" fill="hold">
                                          <p:stCondLst>
                                            <p:cond delay="0"/>
                                          </p:stCondLst>
                                        </p:cTn>
                                        <p:tgtEl>
                                          <p:spTgt spid="94350"/>
                                        </p:tgtEl>
                                        <p:attrNameLst>
                                          <p:attrName>style.visibility</p:attrName>
                                        </p:attrNameLst>
                                      </p:cBhvr>
                                      <p:to>
                                        <p:strVal val="visible"/>
                                      </p:to>
                                    </p:set>
                                    <p:animEffect transition="in" filter="fade">
                                      <p:cBhvr>
                                        <p:cTn id="147" dur="1000"/>
                                        <p:tgtEl>
                                          <p:spTgt spid="94350"/>
                                        </p:tgtEl>
                                      </p:cBhvr>
                                    </p:animEffect>
                                    <p:anim calcmode="lin" valueType="num">
                                      <p:cBhvr>
                                        <p:cTn id="148" dur="1000" fill="hold"/>
                                        <p:tgtEl>
                                          <p:spTgt spid="94350"/>
                                        </p:tgtEl>
                                        <p:attrNameLst>
                                          <p:attrName>ppt_x</p:attrName>
                                        </p:attrNameLst>
                                      </p:cBhvr>
                                      <p:tavLst>
                                        <p:tav tm="0">
                                          <p:val>
                                            <p:strVal val="#ppt_x-.1"/>
                                          </p:val>
                                        </p:tav>
                                        <p:tav tm="100000">
                                          <p:val>
                                            <p:strVal val="#ppt_x"/>
                                          </p:val>
                                        </p:tav>
                                      </p:tavLst>
                                    </p:anim>
                                    <p:anim calcmode="lin" valueType="num">
                                      <p:cBhvr>
                                        <p:cTn id="149" dur="1000" fill="hold"/>
                                        <p:tgtEl>
                                          <p:spTgt spid="943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5"/>
                                            </p:cond>
                                          </p:stCondLst>
                                          <p:endCondLst>
                                            <p:cond evt="onStopAudio" delay="0">
                                              <p:tgtEl>
                                                <p:sldTgt/>
                                              </p:tgtEl>
                                            </p:cond>
                                          </p:endCondLst>
                                        </p:cTn>
                                        <p:tgtEl>
                                          <p:sndTgt r:embed="rId3" name="applause.wav"/>
                                        </p:tgtEl>
                                      </p:cMediaNode>
                                    </p:audio>
                                  </p:subTnLst>
                                </p:cTn>
                              </p:par>
                              <p:par>
                                <p:cTn id="150" presetID="40" presetClass="entr" presetSubtype="0" fill="hold" grpId="0" nodeType="withEffect">
                                  <p:stCondLst>
                                    <p:cond delay="0"/>
                                  </p:stCondLst>
                                  <p:iterate type="lt">
                                    <p:tmPct val="10000"/>
                                  </p:iterate>
                                  <p:childTnLst>
                                    <p:set>
                                      <p:cBhvr>
                                        <p:cTn id="151" dur="1" fill="hold">
                                          <p:stCondLst>
                                            <p:cond delay="0"/>
                                          </p:stCondLst>
                                        </p:cTn>
                                        <p:tgtEl>
                                          <p:spTgt spid="94351"/>
                                        </p:tgtEl>
                                        <p:attrNameLst>
                                          <p:attrName>style.visibility</p:attrName>
                                        </p:attrNameLst>
                                      </p:cBhvr>
                                      <p:to>
                                        <p:strVal val="visible"/>
                                      </p:to>
                                    </p:set>
                                    <p:animEffect transition="in" filter="fade">
                                      <p:cBhvr>
                                        <p:cTn id="152" dur="1000"/>
                                        <p:tgtEl>
                                          <p:spTgt spid="94351"/>
                                        </p:tgtEl>
                                      </p:cBhvr>
                                    </p:animEffect>
                                    <p:anim calcmode="lin" valueType="num">
                                      <p:cBhvr>
                                        <p:cTn id="153" dur="1000" fill="hold"/>
                                        <p:tgtEl>
                                          <p:spTgt spid="94351"/>
                                        </p:tgtEl>
                                        <p:attrNameLst>
                                          <p:attrName>ppt_x</p:attrName>
                                        </p:attrNameLst>
                                      </p:cBhvr>
                                      <p:tavLst>
                                        <p:tav tm="0">
                                          <p:val>
                                            <p:strVal val="#ppt_x-.1"/>
                                          </p:val>
                                        </p:tav>
                                        <p:tav tm="100000">
                                          <p:val>
                                            <p:strVal val="#ppt_x"/>
                                          </p:val>
                                        </p:tav>
                                      </p:tavLst>
                                    </p:anim>
                                    <p:anim calcmode="lin" valueType="num">
                                      <p:cBhvr>
                                        <p:cTn id="154" dur="1000" fill="hold"/>
                                        <p:tgtEl>
                                          <p:spTgt spid="94351"/>
                                        </p:tgtEl>
                                        <p:attrNameLst>
                                          <p:attrName>ppt_y</p:attrName>
                                        </p:attrNameLst>
                                      </p:cBhvr>
                                      <p:tavLst>
                                        <p:tav tm="0">
                                          <p:val>
                                            <p:strVal val="#ppt_y"/>
                                          </p:val>
                                        </p:tav>
                                        <p:tav tm="100000">
                                          <p:val>
                                            <p:strVal val="#ppt_y"/>
                                          </p:val>
                                        </p:tav>
                                      </p:tavLst>
                                    </p:anim>
                                  </p:childTnLst>
                                </p:cTn>
                              </p:par>
                              <p:par>
                                <p:cTn id="155" presetID="40" presetClass="entr" presetSubtype="0" fill="hold" grpId="0" nodeType="withEffect">
                                  <p:stCondLst>
                                    <p:cond delay="0"/>
                                  </p:stCondLst>
                                  <p:iterate type="lt">
                                    <p:tmPct val="10000"/>
                                  </p:iterate>
                                  <p:childTnLst>
                                    <p:set>
                                      <p:cBhvr>
                                        <p:cTn id="156" dur="1" fill="hold">
                                          <p:stCondLst>
                                            <p:cond delay="0"/>
                                          </p:stCondLst>
                                        </p:cTn>
                                        <p:tgtEl>
                                          <p:spTgt spid="94358"/>
                                        </p:tgtEl>
                                        <p:attrNameLst>
                                          <p:attrName>style.visibility</p:attrName>
                                        </p:attrNameLst>
                                      </p:cBhvr>
                                      <p:to>
                                        <p:strVal val="visible"/>
                                      </p:to>
                                    </p:set>
                                    <p:animEffect transition="in" filter="fade">
                                      <p:cBhvr>
                                        <p:cTn id="157" dur="1000"/>
                                        <p:tgtEl>
                                          <p:spTgt spid="94358"/>
                                        </p:tgtEl>
                                      </p:cBhvr>
                                    </p:animEffect>
                                    <p:anim calcmode="lin" valueType="num">
                                      <p:cBhvr>
                                        <p:cTn id="158" dur="1000" fill="hold"/>
                                        <p:tgtEl>
                                          <p:spTgt spid="94358"/>
                                        </p:tgtEl>
                                        <p:attrNameLst>
                                          <p:attrName>ppt_x</p:attrName>
                                        </p:attrNameLst>
                                      </p:cBhvr>
                                      <p:tavLst>
                                        <p:tav tm="0">
                                          <p:val>
                                            <p:strVal val="#ppt_x-.1"/>
                                          </p:val>
                                        </p:tav>
                                        <p:tav tm="100000">
                                          <p:val>
                                            <p:strVal val="#ppt_x"/>
                                          </p:val>
                                        </p:tav>
                                      </p:tavLst>
                                    </p:anim>
                                    <p:anim calcmode="lin" valueType="num">
                                      <p:cBhvr>
                                        <p:cTn id="159" dur="1000" fill="hold"/>
                                        <p:tgtEl>
                                          <p:spTgt spid="94358"/>
                                        </p:tgtEl>
                                        <p:attrNameLst>
                                          <p:attrName>ppt_y</p:attrName>
                                        </p:attrNameLst>
                                      </p:cBhvr>
                                      <p:tavLst>
                                        <p:tav tm="0">
                                          <p:val>
                                            <p:strVal val="#ppt_y"/>
                                          </p:val>
                                        </p:tav>
                                        <p:tav tm="100000">
                                          <p:val>
                                            <p:strVal val="#ppt_y"/>
                                          </p:val>
                                        </p:tav>
                                      </p:tavLst>
                                    </p:anim>
                                  </p:childTnLst>
                                </p:cTn>
                              </p:par>
                              <p:par>
                                <p:cTn id="160" presetID="21" presetClass="entr" presetSubtype="4" fill="hold" grpId="0" nodeType="withEffect">
                                  <p:stCondLst>
                                    <p:cond delay="0"/>
                                  </p:stCondLst>
                                  <p:childTnLst>
                                    <p:set>
                                      <p:cBhvr>
                                        <p:cTn id="161" dur="1" fill="hold">
                                          <p:stCondLst>
                                            <p:cond delay="0"/>
                                          </p:stCondLst>
                                        </p:cTn>
                                        <p:tgtEl>
                                          <p:spTgt spid="94546"/>
                                        </p:tgtEl>
                                        <p:attrNameLst>
                                          <p:attrName>style.visibility</p:attrName>
                                        </p:attrNameLst>
                                      </p:cBhvr>
                                      <p:to>
                                        <p:strVal val="visible"/>
                                      </p:to>
                                    </p:set>
                                    <p:animEffect transition="in" filter="wheel(4)">
                                      <p:cBhvr>
                                        <p:cTn id="162" dur="2000"/>
                                        <p:tgtEl>
                                          <p:spTgt spid="94546"/>
                                        </p:tgtEl>
                                      </p:cBhvr>
                                    </p:animEffect>
                                  </p:childTnLst>
                                </p:cTn>
                              </p:par>
                            </p:childTnLst>
                          </p:cTn>
                        </p:par>
                      </p:childTnLst>
                    </p:cTn>
                  </p:par>
                </p:childTnLst>
              </p:cTn>
              <p:nextCondLst>
                <p:cond evt="onClick" delay="0">
                  <p:tgtEl>
                    <p:spTgt spid="94324"/>
                  </p:tgtEl>
                </p:cond>
              </p:nextCondLst>
            </p:seq>
            <p:seq concurrent="1" nextAc="seek">
              <p:cTn id="163" restart="whenNotActive" fill="hold" evtFilter="cancelBubble" nodeType="interactiveSeq">
                <p:stCondLst>
                  <p:cond evt="onClick" delay="0">
                    <p:tgtEl>
                      <p:spTgt spid="94318"/>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51" presetClass="entr" presetSubtype="0" fill="hold" grpId="0" nodeType="clickEffect">
                                  <p:stCondLst>
                                    <p:cond delay="0"/>
                                  </p:stCondLst>
                                  <p:childTnLst>
                                    <p:set>
                                      <p:cBhvr>
                                        <p:cTn id="167" dur="1" fill="hold">
                                          <p:stCondLst>
                                            <p:cond delay="0"/>
                                          </p:stCondLst>
                                        </p:cTn>
                                        <p:tgtEl>
                                          <p:spTgt spid="94555"/>
                                        </p:tgtEl>
                                        <p:attrNameLst>
                                          <p:attrName>style.visibility</p:attrName>
                                        </p:attrNameLst>
                                      </p:cBhvr>
                                      <p:to>
                                        <p:strVal val="visible"/>
                                      </p:to>
                                    </p:set>
                                    <p:animEffect transition="in" filter="fade">
                                      <p:cBhvr>
                                        <p:cTn id="168" dur="770" decel="100000"/>
                                        <p:tgtEl>
                                          <p:spTgt spid="94555"/>
                                        </p:tgtEl>
                                      </p:cBhvr>
                                    </p:animEffect>
                                    <p:animScale>
                                      <p:cBhvr>
                                        <p:cTn id="169" dur="770" decel="100000"/>
                                        <p:tgtEl>
                                          <p:spTgt spid="94555"/>
                                        </p:tgtEl>
                                      </p:cBhvr>
                                      <p:from x="10000" y="10000"/>
                                      <p:to x="200000" y="450000"/>
                                    </p:animScale>
                                    <p:animScale>
                                      <p:cBhvr>
                                        <p:cTn id="170" dur="1230" accel="100000" fill="hold">
                                          <p:stCondLst>
                                            <p:cond delay="770"/>
                                          </p:stCondLst>
                                        </p:cTn>
                                        <p:tgtEl>
                                          <p:spTgt spid="94555"/>
                                        </p:tgtEl>
                                      </p:cBhvr>
                                      <p:from x="200000" y="450000"/>
                                      <p:to x="100000" y="100000"/>
                                    </p:animScale>
                                    <p:set>
                                      <p:cBhvr>
                                        <p:cTn id="171" dur="770" fill="hold"/>
                                        <p:tgtEl>
                                          <p:spTgt spid="94555"/>
                                        </p:tgtEl>
                                        <p:attrNameLst>
                                          <p:attrName>ppt_x</p:attrName>
                                        </p:attrNameLst>
                                      </p:cBhvr>
                                      <p:to>
                                        <p:strVal val="(0.5)"/>
                                      </p:to>
                                    </p:set>
                                    <p:anim from="(0.5)" to="(#ppt_x)" calcmode="lin" valueType="num">
                                      <p:cBhvr>
                                        <p:cTn id="172" dur="1230" accel="100000" fill="hold">
                                          <p:stCondLst>
                                            <p:cond delay="770"/>
                                          </p:stCondLst>
                                        </p:cTn>
                                        <p:tgtEl>
                                          <p:spTgt spid="94555"/>
                                        </p:tgtEl>
                                        <p:attrNameLst>
                                          <p:attrName>ppt_x</p:attrName>
                                        </p:attrNameLst>
                                      </p:cBhvr>
                                    </p:anim>
                                    <p:set>
                                      <p:cBhvr>
                                        <p:cTn id="173" dur="770" fill="hold"/>
                                        <p:tgtEl>
                                          <p:spTgt spid="94555"/>
                                        </p:tgtEl>
                                        <p:attrNameLst>
                                          <p:attrName>ppt_y</p:attrName>
                                        </p:attrNameLst>
                                      </p:cBhvr>
                                      <p:to>
                                        <p:strVal val="(#ppt_y+0.4)"/>
                                      </p:to>
                                    </p:set>
                                    <p:anim from="(#ppt_y+0.4)" to="(#ppt_y)" calcmode="lin" valueType="num">
                                      <p:cBhvr>
                                        <p:cTn id="174" dur="1230" accel="100000" fill="hold">
                                          <p:stCondLst>
                                            <p:cond delay="770"/>
                                          </p:stCondLst>
                                        </p:cTn>
                                        <p:tgtEl>
                                          <p:spTgt spid="94555"/>
                                        </p:tgtEl>
                                        <p:attrNameLst>
                                          <p:attrName>ppt_y</p:attrName>
                                        </p:attrNameLst>
                                      </p:cBhvr>
                                    </p:anim>
                                  </p:childTnLst>
                                  <p:subTnLst>
                                    <p:audio>
                                      <p:cMediaNode>
                                        <p:cTn display="0" masterRel="sameClick">
                                          <p:stCondLst>
                                            <p:cond evt="begin" delay="0">
                                              <p:tn val="16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94318"/>
                  </p:tgtEl>
                </p:cond>
              </p:nextCondLst>
            </p:seq>
            <p:seq concurrent="1" nextAc="seek">
              <p:cTn id="175" restart="whenNotActive" fill="hold" evtFilter="cancelBubble" nodeType="interactiveSeq">
                <p:stCondLst>
                  <p:cond evt="onClick" delay="0">
                    <p:tgtEl>
                      <p:spTgt spid="94325"/>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21" presetClass="exit" presetSubtype="4" fill="hold" grpId="1" nodeType="clickEffect">
                                  <p:stCondLst>
                                    <p:cond delay="0"/>
                                  </p:stCondLst>
                                  <p:childTnLst>
                                    <p:animEffect transition="out" filter="wheel(4)">
                                      <p:cBhvr>
                                        <p:cTn id="179" dur="500"/>
                                        <p:tgtEl>
                                          <p:spTgt spid="94555"/>
                                        </p:tgtEl>
                                      </p:cBhvr>
                                    </p:animEffect>
                                    <p:set>
                                      <p:cBhvr>
                                        <p:cTn id="180" dur="1" fill="hold">
                                          <p:stCondLst>
                                            <p:cond delay="499"/>
                                          </p:stCondLst>
                                        </p:cTn>
                                        <p:tgtEl>
                                          <p:spTgt spid="94555"/>
                                        </p:tgtEl>
                                        <p:attrNameLst>
                                          <p:attrName>style.visibility</p:attrName>
                                        </p:attrNameLst>
                                      </p:cBhvr>
                                      <p:to>
                                        <p:strVal val="hidden"/>
                                      </p:to>
                                    </p:set>
                                  </p:childTnLst>
                                  <p:subTnLst>
                                    <p:audio>
                                      <p:cMediaNode>
                                        <p:cTn display="0" masterRel="sameClick">
                                          <p:stCondLst>
                                            <p:cond evt="begin" delay="0">
                                              <p:tn val="178"/>
                                            </p:cond>
                                          </p:stCondLst>
                                          <p:endCondLst>
                                            <p:cond evt="onStopAudio" delay="0">
                                              <p:tgtEl>
                                                <p:sldTgt/>
                                              </p:tgtEl>
                                            </p:cond>
                                          </p:endCondLst>
                                        </p:cTn>
                                        <p:tgtEl>
                                          <p:sndTgt r:embed="rId3" name="applause.wav"/>
                                        </p:tgtEl>
                                      </p:cMediaNode>
                                    </p:audio>
                                  </p:subTnLst>
                                </p:cTn>
                              </p:par>
                              <p:par>
                                <p:cTn id="181" presetID="40" presetClass="entr" presetSubtype="0" fill="hold" grpId="0" nodeType="withEffect">
                                  <p:stCondLst>
                                    <p:cond delay="0"/>
                                  </p:stCondLst>
                                  <p:childTnLst>
                                    <p:set>
                                      <p:cBhvr>
                                        <p:cTn id="182" dur="1" fill="hold">
                                          <p:stCondLst>
                                            <p:cond delay="0"/>
                                          </p:stCondLst>
                                        </p:cTn>
                                        <p:tgtEl>
                                          <p:spTgt spid="94357"/>
                                        </p:tgtEl>
                                        <p:attrNameLst>
                                          <p:attrName>style.visibility</p:attrName>
                                        </p:attrNameLst>
                                      </p:cBhvr>
                                      <p:to>
                                        <p:strVal val="visible"/>
                                      </p:to>
                                    </p:set>
                                    <p:animEffect transition="in" filter="fade">
                                      <p:cBhvr>
                                        <p:cTn id="183" dur="1000"/>
                                        <p:tgtEl>
                                          <p:spTgt spid="94357"/>
                                        </p:tgtEl>
                                      </p:cBhvr>
                                    </p:animEffect>
                                    <p:anim calcmode="lin" valueType="num">
                                      <p:cBhvr>
                                        <p:cTn id="184" dur="1000" fill="hold"/>
                                        <p:tgtEl>
                                          <p:spTgt spid="94357"/>
                                        </p:tgtEl>
                                        <p:attrNameLst>
                                          <p:attrName>ppt_x</p:attrName>
                                        </p:attrNameLst>
                                      </p:cBhvr>
                                      <p:tavLst>
                                        <p:tav tm="0">
                                          <p:val>
                                            <p:strVal val="#ppt_x-.1"/>
                                          </p:val>
                                        </p:tav>
                                        <p:tav tm="100000">
                                          <p:val>
                                            <p:strVal val="#ppt_x"/>
                                          </p:val>
                                        </p:tav>
                                      </p:tavLst>
                                    </p:anim>
                                    <p:anim calcmode="lin" valueType="num">
                                      <p:cBhvr>
                                        <p:cTn id="185" dur="1000" fill="hold"/>
                                        <p:tgtEl>
                                          <p:spTgt spid="943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3" name="applause.wav"/>
                                        </p:tgtEl>
                                      </p:cMediaNode>
                                    </p:audio>
                                  </p:subTnLst>
                                </p:cTn>
                              </p:par>
                              <p:par>
                                <p:cTn id="186" presetID="40" presetClass="entr" presetSubtype="0" fill="hold" grpId="0" nodeType="withEffect">
                                  <p:stCondLst>
                                    <p:cond delay="0"/>
                                  </p:stCondLst>
                                  <p:iterate type="lt">
                                    <p:tmPct val="10000"/>
                                  </p:iterate>
                                  <p:childTnLst>
                                    <p:set>
                                      <p:cBhvr>
                                        <p:cTn id="187" dur="1" fill="hold">
                                          <p:stCondLst>
                                            <p:cond delay="0"/>
                                          </p:stCondLst>
                                        </p:cTn>
                                        <p:tgtEl>
                                          <p:spTgt spid="94356"/>
                                        </p:tgtEl>
                                        <p:attrNameLst>
                                          <p:attrName>style.visibility</p:attrName>
                                        </p:attrNameLst>
                                      </p:cBhvr>
                                      <p:to>
                                        <p:strVal val="visible"/>
                                      </p:to>
                                    </p:set>
                                    <p:animEffect transition="in" filter="fade">
                                      <p:cBhvr>
                                        <p:cTn id="188" dur="1000"/>
                                        <p:tgtEl>
                                          <p:spTgt spid="94356"/>
                                        </p:tgtEl>
                                      </p:cBhvr>
                                    </p:animEffect>
                                    <p:anim calcmode="lin" valueType="num">
                                      <p:cBhvr>
                                        <p:cTn id="189" dur="1000" fill="hold"/>
                                        <p:tgtEl>
                                          <p:spTgt spid="94356"/>
                                        </p:tgtEl>
                                        <p:attrNameLst>
                                          <p:attrName>ppt_x</p:attrName>
                                        </p:attrNameLst>
                                      </p:cBhvr>
                                      <p:tavLst>
                                        <p:tav tm="0">
                                          <p:val>
                                            <p:strVal val="#ppt_x-.1"/>
                                          </p:val>
                                        </p:tav>
                                        <p:tav tm="100000">
                                          <p:val>
                                            <p:strVal val="#ppt_x"/>
                                          </p:val>
                                        </p:tav>
                                      </p:tavLst>
                                    </p:anim>
                                    <p:anim calcmode="lin" valueType="num">
                                      <p:cBhvr>
                                        <p:cTn id="190" dur="1000" fill="hold"/>
                                        <p:tgtEl>
                                          <p:spTgt spid="94356"/>
                                        </p:tgtEl>
                                        <p:attrNameLst>
                                          <p:attrName>ppt_y</p:attrName>
                                        </p:attrNameLst>
                                      </p:cBhvr>
                                      <p:tavLst>
                                        <p:tav tm="0">
                                          <p:val>
                                            <p:strVal val="#ppt_y"/>
                                          </p:val>
                                        </p:tav>
                                        <p:tav tm="100000">
                                          <p:val>
                                            <p:strVal val="#ppt_y"/>
                                          </p:val>
                                        </p:tav>
                                      </p:tavLst>
                                    </p:anim>
                                  </p:childTnLst>
                                </p:cTn>
                              </p:par>
                              <p:par>
                                <p:cTn id="191" presetID="40" presetClass="entr" presetSubtype="0" fill="hold" grpId="0" nodeType="withEffect">
                                  <p:stCondLst>
                                    <p:cond delay="0"/>
                                  </p:stCondLst>
                                  <p:iterate type="lt">
                                    <p:tmPct val="10000"/>
                                  </p:iterate>
                                  <p:childTnLst>
                                    <p:set>
                                      <p:cBhvr>
                                        <p:cTn id="192" dur="1" fill="hold">
                                          <p:stCondLst>
                                            <p:cond delay="0"/>
                                          </p:stCondLst>
                                        </p:cTn>
                                        <p:tgtEl>
                                          <p:spTgt spid="94408"/>
                                        </p:tgtEl>
                                        <p:attrNameLst>
                                          <p:attrName>style.visibility</p:attrName>
                                        </p:attrNameLst>
                                      </p:cBhvr>
                                      <p:to>
                                        <p:strVal val="visible"/>
                                      </p:to>
                                    </p:set>
                                    <p:animEffect transition="in" filter="fade">
                                      <p:cBhvr>
                                        <p:cTn id="193" dur="1000"/>
                                        <p:tgtEl>
                                          <p:spTgt spid="94408"/>
                                        </p:tgtEl>
                                      </p:cBhvr>
                                    </p:animEffect>
                                    <p:anim calcmode="lin" valueType="num">
                                      <p:cBhvr>
                                        <p:cTn id="194" dur="1000" fill="hold"/>
                                        <p:tgtEl>
                                          <p:spTgt spid="94408"/>
                                        </p:tgtEl>
                                        <p:attrNameLst>
                                          <p:attrName>ppt_x</p:attrName>
                                        </p:attrNameLst>
                                      </p:cBhvr>
                                      <p:tavLst>
                                        <p:tav tm="0">
                                          <p:val>
                                            <p:strVal val="#ppt_x-.1"/>
                                          </p:val>
                                        </p:tav>
                                        <p:tav tm="100000">
                                          <p:val>
                                            <p:strVal val="#ppt_x"/>
                                          </p:val>
                                        </p:tav>
                                      </p:tavLst>
                                    </p:anim>
                                    <p:anim calcmode="lin" valueType="num">
                                      <p:cBhvr>
                                        <p:cTn id="195" dur="1000" fill="hold"/>
                                        <p:tgtEl>
                                          <p:spTgt spid="94408"/>
                                        </p:tgtEl>
                                        <p:attrNameLst>
                                          <p:attrName>ppt_y</p:attrName>
                                        </p:attrNameLst>
                                      </p:cBhvr>
                                      <p:tavLst>
                                        <p:tav tm="0">
                                          <p:val>
                                            <p:strVal val="#ppt_y"/>
                                          </p:val>
                                        </p:tav>
                                        <p:tav tm="100000">
                                          <p:val>
                                            <p:strVal val="#ppt_y"/>
                                          </p:val>
                                        </p:tav>
                                      </p:tavLst>
                                    </p:anim>
                                  </p:childTnLst>
                                </p:cTn>
                              </p:par>
                              <p:par>
                                <p:cTn id="196" presetID="40" presetClass="entr" presetSubtype="0" fill="hold" grpId="0" nodeType="withEffect">
                                  <p:stCondLst>
                                    <p:cond delay="0"/>
                                  </p:stCondLst>
                                  <p:iterate type="lt">
                                    <p:tmPct val="10000"/>
                                  </p:iterate>
                                  <p:childTnLst>
                                    <p:set>
                                      <p:cBhvr>
                                        <p:cTn id="197" dur="1" fill="hold">
                                          <p:stCondLst>
                                            <p:cond delay="0"/>
                                          </p:stCondLst>
                                        </p:cTn>
                                        <p:tgtEl>
                                          <p:spTgt spid="94410"/>
                                        </p:tgtEl>
                                        <p:attrNameLst>
                                          <p:attrName>style.visibility</p:attrName>
                                        </p:attrNameLst>
                                      </p:cBhvr>
                                      <p:to>
                                        <p:strVal val="visible"/>
                                      </p:to>
                                    </p:set>
                                    <p:animEffect transition="in" filter="fade">
                                      <p:cBhvr>
                                        <p:cTn id="198" dur="1000"/>
                                        <p:tgtEl>
                                          <p:spTgt spid="94410"/>
                                        </p:tgtEl>
                                      </p:cBhvr>
                                    </p:animEffect>
                                    <p:anim calcmode="lin" valueType="num">
                                      <p:cBhvr>
                                        <p:cTn id="199" dur="1000" fill="hold"/>
                                        <p:tgtEl>
                                          <p:spTgt spid="94410"/>
                                        </p:tgtEl>
                                        <p:attrNameLst>
                                          <p:attrName>ppt_x</p:attrName>
                                        </p:attrNameLst>
                                      </p:cBhvr>
                                      <p:tavLst>
                                        <p:tav tm="0">
                                          <p:val>
                                            <p:strVal val="#ppt_x-.1"/>
                                          </p:val>
                                        </p:tav>
                                        <p:tav tm="100000">
                                          <p:val>
                                            <p:strVal val="#ppt_x"/>
                                          </p:val>
                                        </p:tav>
                                      </p:tavLst>
                                    </p:anim>
                                    <p:anim calcmode="lin" valueType="num">
                                      <p:cBhvr>
                                        <p:cTn id="200" dur="1000" fill="hold"/>
                                        <p:tgtEl>
                                          <p:spTgt spid="94410"/>
                                        </p:tgtEl>
                                        <p:attrNameLst>
                                          <p:attrName>ppt_y</p:attrName>
                                        </p:attrNameLst>
                                      </p:cBhvr>
                                      <p:tavLst>
                                        <p:tav tm="0">
                                          <p:val>
                                            <p:strVal val="#ppt_y"/>
                                          </p:val>
                                        </p:tav>
                                        <p:tav tm="100000">
                                          <p:val>
                                            <p:strVal val="#ppt_y"/>
                                          </p:val>
                                        </p:tav>
                                      </p:tavLst>
                                    </p:anim>
                                  </p:childTnLst>
                                </p:cTn>
                              </p:par>
                              <p:par>
                                <p:cTn id="201" presetID="40" presetClass="entr" presetSubtype="0" fill="hold" grpId="0" nodeType="withEffect">
                                  <p:stCondLst>
                                    <p:cond delay="0"/>
                                  </p:stCondLst>
                                  <p:iterate type="lt">
                                    <p:tmPct val="10000"/>
                                  </p:iterate>
                                  <p:childTnLst>
                                    <p:set>
                                      <p:cBhvr>
                                        <p:cTn id="202" dur="1" fill="hold">
                                          <p:stCondLst>
                                            <p:cond delay="0"/>
                                          </p:stCondLst>
                                        </p:cTn>
                                        <p:tgtEl>
                                          <p:spTgt spid="94411"/>
                                        </p:tgtEl>
                                        <p:attrNameLst>
                                          <p:attrName>style.visibility</p:attrName>
                                        </p:attrNameLst>
                                      </p:cBhvr>
                                      <p:to>
                                        <p:strVal val="visible"/>
                                      </p:to>
                                    </p:set>
                                    <p:animEffect transition="in" filter="fade">
                                      <p:cBhvr>
                                        <p:cTn id="203" dur="1000"/>
                                        <p:tgtEl>
                                          <p:spTgt spid="94411"/>
                                        </p:tgtEl>
                                      </p:cBhvr>
                                    </p:animEffect>
                                    <p:anim calcmode="lin" valueType="num">
                                      <p:cBhvr>
                                        <p:cTn id="204" dur="1000" fill="hold"/>
                                        <p:tgtEl>
                                          <p:spTgt spid="94411"/>
                                        </p:tgtEl>
                                        <p:attrNameLst>
                                          <p:attrName>ppt_x</p:attrName>
                                        </p:attrNameLst>
                                      </p:cBhvr>
                                      <p:tavLst>
                                        <p:tav tm="0">
                                          <p:val>
                                            <p:strVal val="#ppt_x-.1"/>
                                          </p:val>
                                        </p:tav>
                                        <p:tav tm="100000">
                                          <p:val>
                                            <p:strVal val="#ppt_x"/>
                                          </p:val>
                                        </p:tav>
                                      </p:tavLst>
                                    </p:anim>
                                    <p:anim calcmode="lin" valueType="num">
                                      <p:cBhvr>
                                        <p:cTn id="205" dur="1000" fill="hold"/>
                                        <p:tgtEl>
                                          <p:spTgt spid="94411"/>
                                        </p:tgtEl>
                                        <p:attrNameLst>
                                          <p:attrName>ppt_y</p:attrName>
                                        </p:attrNameLst>
                                      </p:cBhvr>
                                      <p:tavLst>
                                        <p:tav tm="0">
                                          <p:val>
                                            <p:strVal val="#ppt_y"/>
                                          </p:val>
                                        </p:tav>
                                        <p:tav tm="100000">
                                          <p:val>
                                            <p:strVal val="#ppt_y"/>
                                          </p:val>
                                        </p:tav>
                                      </p:tavLst>
                                    </p:anim>
                                  </p:childTnLst>
                                </p:cTn>
                              </p:par>
                              <p:par>
                                <p:cTn id="206" presetID="40" presetClass="entr" presetSubtype="0" fill="hold" grpId="0" nodeType="withEffect">
                                  <p:stCondLst>
                                    <p:cond delay="0"/>
                                  </p:stCondLst>
                                  <p:iterate type="lt">
                                    <p:tmPct val="10000"/>
                                  </p:iterate>
                                  <p:childTnLst>
                                    <p:set>
                                      <p:cBhvr>
                                        <p:cTn id="207" dur="1" fill="hold">
                                          <p:stCondLst>
                                            <p:cond delay="0"/>
                                          </p:stCondLst>
                                        </p:cTn>
                                        <p:tgtEl>
                                          <p:spTgt spid="94412"/>
                                        </p:tgtEl>
                                        <p:attrNameLst>
                                          <p:attrName>style.visibility</p:attrName>
                                        </p:attrNameLst>
                                      </p:cBhvr>
                                      <p:to>
                                        <p:strVal val="visible"/>
                                      </p:to>
                                    </p:set>
                                    <p:animEffect transition="in" filter="fade">
                                      <p:cBhvr>
                                        <p:cTn id="208" dur="1000"/>
                                        <p:tgtEl>
                                          <p:spTgt spid="94412"/>
                                        </p:tgtEl>
                                      </p:cBhvr>
                                    </p:animEffect>
                                    <p:anim calcmode="lin" valueType="num">
                                      <p:cBhvr>
                                        <p:cTn id="209" dur="1000" fill="hold"/>
                                        <p:tgtEl>
                                          <p:spTgt spid="94412"/>
                                        </p:tgtEl>
                                        <p:attrNameLst>
                                          <p:attrName>ppt_x</p:attrName>
                                        </p:attrNameLst>
                                      </p:cBhvr>
                                      <p:tavLst>
                                        <p:tav tm="0">
                                          <p:val>
                                            <p:strVal val="#ppt_x-.1"/>
                                          </p:val>
                                        </p:tav>
                                        <p:tav tm="100000">
                                          <p:val>
                                            <p:strVal val="#ppt_x"/>
                                          </p:val>
                                        </p:tav>
                                      </p:tavLst>
                                    </p:anim>
                                    <p:anim calcmode="lin" valueType="num">
                                      <p:cBhvr>
                                        <p:cTn id="210" dur="1000" fill="hold"/>
                                        <p:tgtEl>
                                          <p:spTgt spid="94412"/>
                                        </p:tgtEl>
                                        <p:attrNameLst>
                                          <p:attrName>ppt_y</p:attrName>
                                        </p:attrNameLst>
                                      </p:cBhvr>
                                      <p:tavLst>
                                        <p:tav tm="0">
                                          <p:val>
                                            <p:strVal val="#ppt_y"/>
                                          </p:val>
                                        </p:tav>
                                        <p:tav tm="100000">
                                          <p:val>
                                            <p:strVal val="#ppt_y"/>
                                          </p:val>
                                        </p:tav>
                                      </p:tavLst>
                                    </p:anim>
                                  </p:childTnLst>
                                </p:cTn>
                              </p:par>
                              <p:par>
                                <p:cTn id="211" presetID="40" presetClass="entr" presetSubtype="0" fill="hold" grpId="0" nodeType="withEffect">
                                  <p:stCondLst>
                                    <p:cond delay="0"/>
                                  </p:stCondLst>
                                  <p:iterate type="lt">
                                    <p:tmPct val="10000"/>
                                  </p:iterate>
                                  <p:childTnLst>
                                    <p:set>
                                      <p:cBhvr>
                                        <p:cTn id="212" dur="1" fill="hold">
                                          <p:stCondLst>
                                            <p:cond delay="0"/>
                                          </p:stCondLst>
                                        </p:cTn>
                                        <p:tgtEl>
                                          <p:spTgt spid="94413"/>
                                        </p:tgtEl>
                                        <p:attrNameLst>
                                          <p:attrName>style.visibility</p:attrName>
                                        </p:attrNameLst>
                                      </p:cBhvr>
                                      <p:to>
                                        <p:strVal val="visible"/>
                                      </p:to>
                                    </p:set>
                                    <p:animEffect transition="in" filter="fade">
                                      <p:cBhvr>
                                        <p:cTn id="213" dur="1000"/>
                                        <p:tgtEl>
                                          <p:spTgt spid="94413"/>
                                        </p:tgtEl>
                                      </p:cBhvr>
                                    </p:animEffect>
                                    <p:anim calcmode="lin" valueType="num">
                                      <p:cBhvr>
                                        <p:cTn id="214" dur="1000" fill="hold"/>
                                        <p:tgtEl>
                                          <p:spTgt spid="94413"/>
                                        </p:tgtEl>
                                        <p:attrNameLst>
                                          <p:attrName>ppt_x</p:attrName>
                                        </p:attrNameLst>
                                      </p:cBhvr>
                                      <p:tavLst>
                                        <p:tav tm="0">
                                          <p:val>
                                            <p:strVal val="#ppt_x-.1"/>
                                          </p:val>
                                        </p:tav>
                                        <p:tav tm="100000">
                                          <p:val>
                                            <p:strVal val="#ppt_x"/>
                                          </p:val>
                                        </p:tav>
                                      </p:tavLst>
                                    </p:anim>
                                    <p:anim calcmode="lin" valueType="num">
                                      <p:cBhvr>
                                        <p:cTn id="215" dur="1000" fill="hold"/>
                                        <p:tgtEl>
                                          <p:spTgt spid="94413"/>
                                        </p:tgtEl>
                                        <p:attrNameLst>
                                          <p:attrName>ppt_y</p:attrName>
                                        </p:attrNameLst>
                                      </p:cBhvr>
                                      <p:tavLst>
                                        <p:tav tm="0">
                                          <p:val>
                                            <p:strVal val="#ppt_y"/>
                                          </p:val>
                                        </p:tav>
                                        <p:tav tm="100000">
                                          <p:val>
                                            <p:strVal val="#ppt_y"/>
                                          </p:val>
                                        </p:tav>
                                      </p:tavLst>
                                    </p:anim>
                                  </p:childTnLst>
                                </p:cTn>
                              </p:par>
                              <p:par>
                                <p:cTn id="216" presetID="40" presetClass="entr" presetSubtype="0" fill="hold" grpId="0" nodeType="withEffect">
                                  <p:stCondLst>
                                    <p:cond delay="0"/>
                                  </p:stCondLst>
                                  <p:iterate type="lt">
                                    <p:tmPct val="10000"/>
                                  </p:iterate>
                                  <p:childTnLst>
                                    <p:set>
                                      <p:cBhvr>
                                        <p:cTn id="217" dur="1" fill="hold">
                                          <p:stCondLst>
                                            <p:cond delay="0"/>
                                          </p:stCondLst>
                                        </p:cTn>
                                        <p:tgtEl>
                                          <p:spTgt spid="94414"/>
                                        </p:tgtEl>
                                        <p:attrNameLst>
                                          <p:attrName>style.visibility</p:attrName>
                                        </p:attrNameLst>
                                      </p:cBhvr>
                                      <p:to>
                                        <p:strVal val="visible"/>
                                      </p:to>
                                    </p:set>
                                    <p:animEffect transition="in" filter="fade">
                                      <p:cBhvr>
                                        <p:cTn id="218" dur="1000"/>
                                        <p:tgtEl>
                                          <p:spTgt spid="94414"/>
                                        </p:tgtEl>
                                      </p:cBhvr>
                                    </p:animEffect>
                                    <p:anim calcmode="lin" valueType="num">
                                      <p:cBhvr>
                                        <p:cTn id="219" dur="1000" fill="hold"/>
                                        <p:tgtEl>
                                          <p:spTgt spid="94414"/>
                                        </p:tgtEl>
                                        <p:attrNameLst>
                                          <p:attrName>ppt_x</p:attrName>
                                        </p:attrNameLst>
                                      </p:cBhvr>
                                      <p:tavLst>
                                        <p:tav tm="0">
                                          <p:val>
                                            <p:strVal val="#ppt_x-.1"/>
                                          </p:val>
                                        </p:tav>
                                        <p:tav tm="100000">
                                          <p:val>
                                            <p:strVal val="#ppt_x"/>
                                          </p:val>
                                        </p:tav>
                                      </p:tavLst>
                                    </p:anim>
                                    <p:anim calcmode="lin" valueType="num">
                                      <p:cBhvr>
                                        <p:cTn id="220" dur="1000" fill="hold"/>
                                        <p:tgtEl>
                                          <p:spTgt spid="94414"/>
                                        </p:tgtEl>
                                        <p:attrNameLst>
                                          <p:attrName>ppt_y</p:attrName>
                                        </p:attrNameLst>
                                      </p:cBhvr>
                                      <p:tavLst>
                                        <p:tav tm="0">
                                          <p:val>
                                            <p:strVal val="#ppt_y"/>
                                          </p:val>
                                        </p:tav>
                                        <p:tav tm="100000">
                                          <p:val>
                                            <p:strVal val="#ppt_y"/>
                                          </p:val>
                                        </p:tav>
                                      </p:tavLst>
                                    </p:anim>
                                  </p:childTnLst>
                                </p:cTn>
                              </p:par>
                              <p:par>
                                <p:cTn id="221" presetID="21" presetClass="entr" presetSubtype="4" fill="hold" grpId="0" nodeType="withEffect">
                                  <p:stCondLst>
                                    <p:cond delay="0"/>
                                  </p:stCondLst>
                                  <p:childTnLst>
                                    <p:set>
                                      <p:cBhvr>
                                        <p:cTn id="222" dur="1" fill="hold">
                                          <p:stCondLst>
                                            <p:cond delay="0"/>
                                          </p:stCondLst>
                                        </p:cTn>
                                        <p:tgtEl>
                                          <p:spTgt spid="94547"/>
                                        </p:tgtEl>
                                        <p:attrNameLst>
                                          <p:attrName>style.visibility</p:attrName>
                                        </p:attrNameLst>
                                      </p:cBhvr>
                                      <p:to>
                                        <p:strVal val="visible"/>
                                      </p:to>
                                    </p:set>
                                    <p:animEffect transition="in" filter="wheel(4)">
                                      <p:cBhvr>
                                        <p:cTn id="223" dur="2000"/>
                                        <p:tgtEl>
                                          <p:spTgt spid="94547"/>
                                        </p:tgtEl>
                                      </p:cBhvr>
                                    </p:animEffect>
                                  </p:childTnLst>
                                </p:cTn>
                              </p:par>
                            </p:childTnLst>
                          </p:cTn>
                        </p:par>
                      </p:childTnLst>
                    </p:cTn>
                  </p:par>
                </p:childTnLst>
              </p:cTn>
              <p:nextCondLst>
                <p:cond evt="onClick" delay="0">
                  <p:tgtEl>
                    <p:spTgt spid="94325"/>
                  </p:tgtEl>
                </p:cond>
              </p:nextCondLst>
            </p:seq>
            <p:seq concurrent="1" nextAc="seek">
              <p:cTn id="224" restart="whenNotActive" fill="hold" evtFilter="cancelBubble" nodeType="interactiveSeq">
                <p:stCondLst>
                  <p:cond evt="onClick" delay="0">
                    <p:tgtEl>
                      <p:spTgt spid="94319"/>
                    </p:tgtEl>
                  </p:cond>
                </p:stCondLst>
                <p:endSync evt="end" delay="0">
                  <p:rtn val="all"/>
                </p:endSync>
                <p:childTnLst>
                  <p:par>
                    <p:cTn id="225" fill="hold" nodeType="clickPar">
                      <p:stCondLst>
                        <p:cond delay="0"/>
                      </p:stCondLst>
                      <p:childTnLst>
                        <p:par>
                          <p:cTn id="226" fill="hold" nodeType="withGroup">
                            <p:stCondLst>
                              <p:cond delay="0"/>
                            </p:stCondLst>
                            <p:childTnLst>
                              <p:par>
                                <p:cTn id="227" presetID="51" presetClass="entr" presetSubtype="0" fill="hold" grpId="0" nodeType="clickEffect">
                                  <p:stCondLst>
                                    <p:cond delay="0"/>
                                  </p:stCondLst>
                                  <p:childTnLst>
                                    <p:set>
                                      <p:cBhvr>
                                        <p:cTn id="228" dur="1" fill="hold">
                                          <p:stCondLst>
                                            <p:cond delay="0"/>
                                          </p:stCondLst>
                                        </p:cTn>
                                        <p:tgtEl>
                                          <p:spTgt spid="94556"/>
                                        </p:tgtEl>
                                        <p:attrNameLst>
                                          <p:attrName>style.visibility</p:attrName>
                                        </p:attrNameLst>
                                      </p:cBhvr>
                                      <p:to>
                                        <p:strVal val="visible"/>
                                      </p:to>
                                    </p:set>
                                    <p:animEffect transition="in" filter="fade">
                                      <p:cBhvr>
                                        <p:cTn id="229" dur="770" decel="100000"/>
                                        <p:tgtEl>
                                          <p:spTgt spid="94556"/>
                                        </p:tgtEl>
                                      </p:cBhvr>
                                    </p:animEffect>
                                    <p:animScale>
                                      <p:cBhvr>
                                        <p:cTn id="230" dur="770" decel="100000"/>
                                        <p:tgtEl>
                                          <p:spTgt spid="94556"/>
                                        </p:tgtEl>
                                      </p:cBhvr>
                                      <p:from x="10000" y="10000"/>
                                      <p:to x="200000" y="450000"/>
                                    </p:animScale>
                                    <p:animScale>
                                      <p:cBhvr>
                                        <p:cTn id="231" dur="1230" accel="100000" fill="hold">
                                          <p:stCondLst>
                                            <p:cond delay="770"/>
                                          </p:stCondLst>
                                        </p:cTn>
                                        <p:tgtEl>
                                          <p:spTgt spid="94556"/>
                                        </p:tgtEl>
                                      </p:cBhvr>
                                      <p:from x="200000" y="450000"/>
                                      <p:to x="100000" y="100000"/>
                                    </p:animScale>
                                    <p:set>
                                      <p:cBhvr>
                                        <p:cTn id="232" dur="770" fill="hold"/>
                                        <p:tgtEl>
                                          <p:spTgt spid="94556"/>
                                        </p:tgtEl>
                                        <p:attrNameLst>
                                          <p:attrName>ppt_x</p:attrName>
                                        </p:attrNameLst>
                                      </p:cBhvr>
                                      <p:to>
                                        <p:strVal val="(0.5)"/>
                                      </p:to>
                                    </p:set>
                                    <p:anim from="(0.5)" to="(#ppt_x)" calcmode="lin" valueType="num">
                                      <p:cBhvr>
                                        <p:cTn id="233" dur="1230" accel="100000" fill="hold">
                                          <p:stCondLst>
                                            <p:cond delay="770"/>
                                          </p:stCondLst>
                                        </p:cTn>
                                        <p:tgtEl>
                                          <p:spTgt spid="94556"/>
                                        </p:tgtEl>
                                        <p:attrNameLst>
                                          <p:attrName>ppt_x</p:attrName>
                                        </p:attrNameLst>
                                      </p:cBhvr>
                                    </p:anim>
                                    <p:set>
                                      <p:cBhvr>
                                        <p:cTn id="234" dur="770" fill="hold"/>
                                        <p:tgtEl>
                                          <p:spTgt spid="94556"/>
                                        </p:tgtEl>
                                        <p:attrNameLst>
                                          <p:attrName>ppt_y</p:attrName>
                                        </p:attrNameLst>
                                      </p:cBhvr>
                                      <p:to>
                                        <p:strVal val="(#ppt_y+0.4)"/>
                                      </p:to>
                                    </p:set>
                                    <p:anim from="(#ppt_y+0.4)" to="(#ppt_y)" calcmode="lin" valueType="num">
                                      <p:cBhvr>
                                        <p:cTn id="235" dur="1230" accel="100000" fill="hold">
                                          <p:stCondLst>
                                            <p:cond delay="770"/>
                                          </p:stCondLst>
                                        </p:cTn>
                                        <p:tgtEl>
                                          <p:spTgt spid="94556"/>
                                        </p:tgtEl>
                                        <p:attrNameLst>
                                          <p:attrName>ppt_y</p:attrName>
                                        </p:attrNameLst>
                                      </p:cBhvr>
                                    </p:anim>
                                  </p:childTnLst>
                                  <p:subTnLst>
                                    <p:audio>
                                      <p:cMediaNode>
                                        <p:cTn display="0" masterRel="sameClick">
                                          <p:stCondLst>
                                            <p:cond evt="begin" delay="0">
                                              <p:tn val="227"/>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94319"/>
                  </p:tgtEl>
                </p:cond>
              </p:nextCondLst>
            </p:seq>
            <p:seq concurrent="1" nextAc="seek">
              <p:cTn id="236" restart="whenNotActive" fill="hold" evtFilter="cancelBubble" nodeType="interactiveSeq">
                <p:stCondLst>
                  <p:cond evt="onClick" delay="0">
                    <p:tgtEl>
                      <p:spTgt spid="94326"/>
                    </p:tgtEl>
                  </p:cond>
                </p:stCondLst>
                <p:endSync evt="end" delay="0">
                  <p:rtn val="all"/>
                </p:endSync>
                <p:childTnLst>
                  <p:par>
                    <p:cTn id="237" fill="hold" nodeType="clickPar">
                      <p:stCondLst>
                        <p:cond delay="0"/>
                      </p:stCondLst>
                      <p:childTnLst>
                        <p:par>
                          <p:cTn id="238" fill="hold" nodeType="withGroup">
                            <p:stCondLst>
                              <p:cond delay="0"/>
                            </p:stCondLst>
                            <p:childTnLst>
                              <p:par>
                                <p:cTn id="239" presetID="21" presetClass="exit" presetSubtype="4" fill="hold" grpId="1" nodeType="clickEffect">
                                  <p:stCondLst>
                                    <p:cond delay="0"/>
                                  </p:stCondLst>
                                  <p:childTnLst>
                                    <p:animEffect transition="out" filter="wheel(4)">
                                      <p:cBhvr>
                                        <p:cTn id="240" dur="500"/>
                                        <p:tgtEl>
                                          <p:spTgt spid="94556"/>
                                        </p:tgtEl>
                                      </p:cBhvr>
                                    </p:animEffect>
                                    <p:set>
                                      <p:cBhvr>
                                        <p:cTn id="241" dur="1" fill="hold">
                                          <p:stCondLst>
                                            <p:cond delay="499"/>
                                          </p:stCondLst>
                                        </p:cTn>
                                        <p:tgtEl>
                                          <p:spTgt spid="94556"/>
                                        </p:tgtEl>
                                        <p:attrNameLst>
                                          <p:attrName>style.visibility</p:attrName>
                                        </p:attrNameLst>
                                      </p:cBhvr>
                                      <p:to>
                                        <p:strVal val="hidden"/>
                                      </p:to>
                                    </p:set>
                                  </p:childTnLst>
                                  <p:subTnLst>
                                    <p:audio>
                                      <p:cMediaNode>
                                        <p:cTn display="0" masterRel="sameClick">
                                          <p:stCondLst>
                                            <p:cond evt="begin" delay="0">
                                              <p:tn val="239"/>
                                            </p:cond>
                                          </p:stCondLst>
                                          <p:endCondLst>
                                            <p:cond evt="onStopAudio" delay="0">
                                              <p:tgtEl>
                                                <p:sldTgt/>
                                              </p:tgtEl>
                                            </p:cond>
                                          </p:endCondLst>
                                        </p:cTn>
                                        <p:tgtEl>
                                          <p:sndTgt r:embed="rId3" name="applause.wav"/>
                                        </p:tgtEl>
                                      </p:cMediaNode>
                                    </p:audio>
                                  </p:subTnLst>
                                </p:cTn>
                              </p:par>
                              <p:par>
                                <p:cTn id="242" presetID="40" presetClass="entr" presetSubtype="0" fill="hold" grpId="0" nodeType="withEffect">
                                  <p:stCondLst>
                                    <p:cond delay="0"/>
                                  </p:stCondLst>
                                  <p:childTnLst>
                                    <p:set>
                                      <p:cBhvr>
                                        <p:cTn id="243" dur="1" fill="hold">
                                          <p:stCondLst>
                                            <p:cond delay="0"/>
                                          </p:stCondLst>
                                        </p:cTn>
                                        <p:tgtEl>
                                          <p:spTgt spid="94365"/>
                                        </p:tgtEl>
                                        <p:attrNameLst>
                                          <p:attrName>style.visibility</p:attrName>
                                        </p:attrNameLst>
                                      </p:cBhvr>
                                      <p:to>
                                        <p:strVal val="visible"/>
                                      </p:to>
                                    </p:set>
                                    <p:animEffect transition="in" filter="fade">
                                      <p:cBhvr>
                                        <p:cTn id="244" dur="1000"/>
                                        <p:tgtEl>
                                          <p:spTgt spid="94365"/>
                                        </p:tgtEl>
                                      </p:cBhvr>
                                    </p:animEffect>
                                    <p:anim calcmode="lin" valueType="num">
                                      <p:cBhvr>
                                        <p:cTn id="245" dur="1000" fill="hold"/>
                                        <p:tgtEl>
                                          <p:spTgt spid="94365"/>
                                        </p:tgtEl>
                                        <p:attrNameLst>
                                          <p:attrName>ppt_x</p:attrName>
                                        </p:attrNameLst>
                                      </p:cBhvr>
                                      <p:tavLst>
                                        <p:tav tm="0">
                                          <p:val>
                                            <p:strVal val="#ppt_x-.1"/>
                                          </p:val>
                                        </p:tav>
                                        <p:tav tm="100000">
                                          <p:val>
                                            <p:strVal val="#ppt_x"/>
                                          </p:val>
                                        </p:tav>
                                      </p:tavLst>
                                    </p:anim>
                                    <p:anim calcmode="lin" valueType="num">
                                      <p:cBhvr>
                                        <p:cTn id="246" dur="1000" fill="hold"/>
                                        <p:tgtEl>
                                          <p:spTgt spid="943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2"/>
                                            </p:cond>
                                          </p:stCondLst>
                                          <p:endCondLst>
                                            <p:cond evt="onStopAudio" delay="0">
                                              <p:tgtEl>
                                                <p:sldTgt/>
                                              </p:tgtEl>
                                            </p:cond>
                                          </p:endCondLst>
                                        </p:cTn>
                                        <p:tgtEl>
                                          <p:sndTgt r:embed="rId3" name="applause.wav"/>
                                        </p:tgtEl>
                                      </p:cMediaNode>
                                    </p:audio>
                                  </p:subTnLst>
                                </p:cTn>
                              </p:par>
                              <p:par>
                                <p:cTn id="247" presetID="40" presetClass="entr" presetSubtype="0" fill="hold" grpId="0" nodeType="withEffect">
                                  <p:stCondLst>
                                    <p:cond delay="0"/>
                                  </p:stCondLst>
                                  <p:iterate type="lt">
                                    <p:tmPct val="10000"/>
                                  </p:iterate>
                                  <p:childTnLst>
                                    <p:set>
                                      <p:cBhvr>
                                        <p:cTn id="248" dur="1" fill="hold">
                                          <p:stCondLst>
                                            <p:cond delay="0"/>
                                          </p:stCondLst>
                                        </p:cTn>
                                        <p:tgtEl>
                                          <p:spTgt spid="94415"/>
                                        </p:tgtEl>
                                        <p:attrNameLst>
                                          <p:attrName>style.visibility</p:attrName>
                                        </p:attrNameLst>
                                      </p:cBhvr>
                                      <p:to>
                                        <p:strVal val="visible"/>
                                      </p:to>
                                    </p:set>
                                    <p:animEffect transition="in" filter="fade">
                                      <p:cBhvr>
                                        <p:cTn id="249" dur="1000"/>
                                        <p:tgtEl>
                                          <p:spTgt spid="94415"/>
                                        </p:tgtEl>
                                      </p:cBhvr>
                                    </p:animEffect>
                                    <p:anim calcmode="lin" valueType="num">
                                      <p:cBhvr>
                                        <p:cTn id="250" dur="1000" fill="hold"/>
                                        <p:tgtEl>
                                          <p:spTgt spid="94415"/>
                                        </p:tgtEl>
                                        <p:attrNameLst>
                                          <p:attrName>ppt_x</p:attrName>
                                        </p:attrNameLst>
                                      </p:cBhvr>
                                      <p:tavLst>
                                        <p:tav tm="0">
                                          <p:val>
                                            <p:strVal val="#ppt_x-.1"/>
                                          </p:val>
                                        </p:tav>
                                        <p:tav tm="100000">
                                          <p:val>
                                            <p:strVal val="#ppt_x"/>
                                          </p:val>
                                        </p:tav>
                                      </p:tavLst>
                                    </p:anim>
                                    <p:anim calcmode="lin" valueType="num">
                                      <p:cBhvr>
                                        <p:cTn id="251" dur="1000" fill="hold"/>
                                        <p:tgtEl>
                                          <p:spTgt spid="94415"/>
                                        </p:tgtEl>
                                        <p:attrNameLst>
                                          <p:attrName>ppt_y</p:attrName>
                                        </p:attrNameLst>
                                      </p:cBhvr>
                                      <p:tavLst>
                                        <p:tav tm="0">
                                          <p:val>
                                            <p:strVal val="#ppt_y"/>
                                          </p:val>
                                        </p:tav>
                                        <p:tav tm="100000">
                                          <p:val>
                                            <p:strVal val="#ppt_y"/>
                                          </p:val>
                                        </p:tav>
                                      </p:tavLst>
                                    </p:anim>
                                  </p:childTnLst>
                                </p:cTn>
                              </p:par>
                              <p:par>
                                <p:cTn id="252" presetID="40" presetClass="entr" presetSubtype="0" fill="hold" grpId="0" nodeType="withEffect">
                                  <p:stCondLst>
                                    <p:cond delay="0"/>
                                  </p:stCondLst>
                                  <p:iterate type="lt">
                                    <p:tmPct val="10000"/>
                                  </p:iterate>
                                  <p:childTnLst>
                                    <p:set>
                                      <p:cBhvr>
                                        <p:cTn id="253" dur="1" fill="hold">
                                          <p:stCondLst>
                                            <p:cond delay="0"/>
                                          </p:stCondLst>
                                        </p:cTn>
                                        <p:tgtEl>
                                          <p:spTgt spid="94359"/>
                                        </p:tgtEl>
                                        <p:attrNameLst>
                                          <p:attrName>style.visibility</p:attrName>
                                        </p:attrNameLst>
                                      </p:cBhvr>
                                      <p:to>
                                        <p:strVal val="visible"/>
                                      </p:to>
                                    </p:set>
                                    <p:animEffect transition="in" filter="fade">
                                      <p:cBhvr>
                                        <p:cTn id="254" dur="1000"/>
                                        <p:tgtEl>
                                          <p:spTgt spid="94359"/>
                                        </p:tgtEl>
                                      </p:cBhvr>
                                    </p:animEffect>
                                    <p:anim calcmode="lin" valueType="num">
                                      <p:cBhvr>
                                        <p:cTn id="255" dur="1000" fill="hold"/>
                                        <p:tgtEl>
                                          <p:spTgt spid="94359"/>
                                        </p:tgtEl>
                                        <p:attrNameLst>
                                          <p:attrName>ppt_x</p:attrName>
                                        </p:attrNameLst>
                                      </p:cBhvr>
                                      <p:tavLst>
                                        <p:tav tm="0">
                                          <p:val>
                                            <p:strVal val="#ppt_x-.1"/>
                                          </p:val>
                                        </p:tav>
                                        <p:tav tm="100000">
                                          <p:val>
                                            <p:strVal val="#ppt_x"/>
                                          </p:val>
                                        </p:tav>
                                      </p:tavLst>
                                    </p:anim>
                                    <p:anim calcmode="lin" valueType="num">
                                      <p:cBhvr>
                                        <p:cTn id="256" dur="1000" fill="hold"/>
                                        <p:tgtEl>
                                          <p:spTgt spid="94359"/>
                                        </p:tgtEl>
                                        <p:attrNameLst>
                                          <p:attrName>ppt_y</p:attrName>
                                        </p:attrNameLst>
                                      </p:cBhvr>
                                      <p:tavLst>
                                        <p:tav tm="0">
                                          <p:val>
                                            <p:strVal val="#ppt_y"/>
                                          </p:val>
                                        </p:tav>
                                        <p:tav tm="100000">
                                          <p:val>
                                            <p:strVal val="#ppt_y"/>
                                          </p:val>
                                        </p:tav>
                                      </p:tavLst>
                                    </p:anim>
                                  </p:childTnLst>
                                </p:cTn>
                              </p:par>
                              <p:par>
                                <p:cTn id="257" presetID="40" presetClass="entr" presetSubtype="0" fill="hold" grpId="0" nodeType="withEffect">
                                  <p:stCondLst>
                                    <p:cond delay="0"/>
                                  </p:stCondLst>
                                  <p:iterate type="lt">
                                    <p:tmPct val="10000"/>
                                  </p:iterate>
                                  <p:childTnLst>
                                    <p:set>
                                      <p:cBhvr>
                                        <p:cTn id="258" dur="1" fill="hold">
                                          <p:stCondLst>
                                            <p:cond delay="0"/>
                                          </p:stCondLst>
                                        </p:cTn>
                                        <p:tgtEl>
                                          <p:spTgt spid="94360"/>
                                        </p:tgtEl>
                                        <p:attrNameLst>
                                          <p:attrName>style.visibility</p:attrName>
                                        </p:attrNameLst>
                                      </p:cBhvr>
                                      <p:to>
                                        <p:strVal val="visible"/>
                                      </p:to>
                                    </p:set>
                                    <p:animEffect transition="in" filter="fade">
                                      <p:cBhvr>
                                        <p:cTn id="259" dur="1000"/>
                                        <p:tgtEl>
                                          <p:spTgt spid="94360"/>
                                        </p:tgtEl>
                                      </p:cBhvr>
                                    </p:animEffect>
                                    <p:anim calcmode="lin" valueType="num">
                                      <p:cBhvr>
                                        <p:cTn id="260" dur="1000" fill="hold"/>
                                        <p:tgtEl>
                                          <p:spTgt spid="94360"/>
                                        </p:tgtEl>
                                        <p:attrNameLst>
                                          <p:attrName>ppt_x</p:attrName>
                                        </p:attrNameLst>
                                      </p:cBhvr>
                                      <p:tavLst>
                                        <p:tav tm="0">
                                          <p:val>
                                            <p:strVal val="#ppt_x-.1"/>
                                          </p:val>
                                        </p:tav>
                                        <p:tav tm="100000">
                                          <p:val>
                                            <p:strVal val="#ppt_x"/>
                                          </p:val>
                                        </p:tav>
                                      </p:tavLst>
                                    </p:anim>
                                    <p:anim calcmode="lin" valueType="num">
                                      <p:cBhvr>
                                        <p:cTn id="261" dur="1000" fill="hold"/>
                                        <p:tgtEl>
                                          <p:spTgt spid="94360"/>
                                        </p:tgtEl>
                                        <p:attrNameLst>
                                          <p:attrName>ppt_y</p:attrName>
                                        </p:attrNameLst>
                                      </p:cBhvr>
                                      <p:tavLst>
                                        <p:tav tm="0">
                                          <p:val>
                                            <p:strVal val="#ppt_y"/>
                                          </p:val>
                                        </p:tav>
                                        <p:tav tm="100000">
                                          <p:val>
                                            <p:strVal val="#ppt_y"/>
                                          </p:val>
                                        </p:tav>
                                      </p:tavLst>
                                    </p:anim>
                                  </p:childTnLst>
                                </p:cTn>
                              </p:par>
                              <p:par>
                                <p:cTn id="262" presetID="40" presetClass="entr" presetSubtype="0" fill="hold" grpId="0" nodeType="withEffect">
                                  <p:stCondLst>
                                    <p:cond delay="0"/>
                                  </p:stCondLst>
                                  <p:iterate type="lt">
                                    <p:tmPct val="10000"/>
                                  </p:iterate>
                                  <p:childTnLst>
                                    <p:set>
                                      <p:cBhvr>
                                        <p:cTn id="263" dur="1" fill="hold">
                                          <p:stCondLst>
                                            <p:cond delay="0"/>
                                          </p:stCondLst>
                                        </p:cTn>
                                        <p:tgtEl>
                                          <p:spTgt spid="94361"/>
                                        </p:tgtEl>
                                        <p:attrNameLst>
                                          <p:attrName>style.visibility</p:attrName>
                                        </p:attrNameLst>
                                      </p:cBhvr>
                                      <p:to>
                                        <p:strVal val="visible"/>
                                      </p:to>
                                    </p:set>
                                    <p:animEffect transition="in" filter="fade">
                                      <p:cBhvr>
                                        <p:cTn id="264" dur="1000"/>
                                        <p:tgtEl>
                                          <p:spTgt spid="94361"/>
                                        </p:tgtEl>
                                      </p:cBhvr>
                                    </p:animEffect>
                                    <p:anim calcmode="lin" valueType="num">
                                      <p:cBhvr>
                                        <p:cTn id="265" dur="1000" fill="hold"/>
                                        <p:tgtEl>
                                          <p:spTgt spid="94361"/>
                                        </p:tgtEl>
                                        <p:attrNameLst>
                                          <p:attrName>ppt_x</p:attrName>
                                        </p:attrNameLst>
                                      </p:cBhvr>
                                      <p:tavLst>
                                        <p:tav tm="0">
                                          <p:val>
                                            <p:strVal val="#ppt_x-.1"/>
                                          </p:val>
                                        </p:tav>
                                        <p:tav tm="100000">
                                          <p:val>
                                            <p:strVal val="#ppt_x"/>
                                          </p:val>
                                        </p:tav>
                                      </p:tavLst>
                                    </p:anim>
                                    <p:anim calcmode="lin" valueType="num">
                                      <p:cBhvr>
                                        <p:cTn id="266" dur="1000" fill="hold"/>
                                        <p:tgtEl>
                                          <p:spTgt spid="94361"/>
                                        </p:tgtEl>
                                        <p:attrNameLst>
                                          <p:attrName>ppt_y</p:attrName>
                                        </p:attrNameLst>
                                      </p:cBhvr>
                                      <p:tavLst>
                                        <p:tav tm="0">
                                          <p:val>
                                            <p:strVal val="#ppt_y"/>
                                          </p:val>
                                        </p:tav>
                                        <p:tav tm="100000">
                                          <p:val>
                                            <p:strVal val="#ppt_y"/>
                                          </p:val>
                                        </p:tav>
                                      </p:tavLst>
                                    </p:anim>
                                  </p:childTnLst>
                                </p:cTn>
                              </p:par>
                              <p:par>
                                <p:cTn id="267" presetID="40" presetClass="entr" presetSubtype="0" fill="hold" grpId="0" nodeType="withEffect">
                                  <p:stCondLst>
                                    <p:cond delay="0"/>
                                  </p:stCondLst>
                                  <p:iterate type="lt">
                                    <p:tmPct val="10000"/>
                                  </p:iterate>
                                  <p:childTnLst>
                                    <p:set>
                                      <p:cBhvr>
                                        <p:cTn id="268" dur="1" fill="hold">
                                          <p:stCondLst>
                                            <p:cond delay="0"/>
                                          </p:stCondLst>
                                        </p:cTn>
                                        <p:tgtEl>
                                          <p:spTgt spid="94362"/>
                                        </p:tgtEl>
                                        <p:attrNameLst>
                                          <p:attrName>style.visibility</p:attrName>
                                        </p:attrNameLst>
                                      </p:cBhvr>
                                      <p:to>
                                        <p:strVal val="visible"/>
                                      </p:to>
                                    </p:set>
                                    <p:animEffect transition="in" filter="fade">
                                      <p:cBhvr>
                                        <p:cTn id="269" dur="1000"/>
                                        <p:tgtEl>
                                          <p:spTgt spid="94362"/>
                                        </p:tgtEl>
                                      </p:cBhvr>
                                    </p:animEffect>
                                    <p:anim calcmode="lin" valueType="num">
                                      <p:cBhvr>
                                        <p:cTn id="270" dur="1000" fill="hold"/>
                                        <p:tgtEl>
                                          <p:spTgt spid="94362"/>
                                        </p:tgtEl>
                                        <p:attrNameLst>
                                          <p:attrName>ppt_x</p:attrName>
                                        </p:attrNameLst>
                                      </p:cBhvr>
                                      <p:tavLst>
                                        <p:tav tm="0">
                                          <p:val>
                                            <p:strVal val="#ppt_x-.1"/>
                                          </p:val>
                                        </p:tav>
                                        <p:tav tm="100000">
                                          <p:val>
                                            <p:strVal val="#ppt_x"/>
                                          </p:val>
                                        </p:tav>
                                      </p:tavLst>
                                    </p:anim>
                                    <p:anim calcmode="lin" valueType="num">
                                      <p:cBhvr>
                                        <p:cTn id="271" dur="1000" fill="hold"/>
                                        <p:tgtEl>
                                          <p:spTgt spid="94362"/>
                                        </p:tgtEl>
                                        <p:attrNameLst>
                                          <p:attrName>ppt_y</p:attrName>
                                        </p:attrNameLst>
                                      </p:cBhvr>
                                      <p:tavLst>
                                        <p:tav tm="0">
                                          <p:val>
                                            <p:strVal val="#ppt_y"/>
                                          </p:val>
                                        </p:tav>
                                        <p:tav tm="100000">
                                          <p:val>
                                            <p:strVal val="#ppt_y"/>
                                          </p:val>
                                        </p:tav>
                                      </p:tavLst>
                                    </p:anim>
                                  </p:childTnLst>
                                </p:cTn>
                              </p:par>
                              <p:par>
                                <p:cTn id="272" presetID="40" presetClass="entr" presetSubtype="0" fill="hold" grpId="0" nodeType="withEffect">
                                  <p:stCondLst>
                                    <p:cond delay="0"/>
                                  </p:stCondLst>
                                  <p:iterate type="lt">
                                    <p:tmPct val="10000"/>
                                  </p:iterate>
                                  <p:childTnLst>
                                    <p:set>
                                      <p:cBhvr>
                                        <p:cTn id="273" dur="1" fill="hold">
                                          <p:stCondLst>
                                            <p:cond delay="0"/>
                                          </p:stCondLst>
                                        </p:cTn>
                                        <p:tgtEl>
                                          <p:spTgt spid="94363"/>
                                        </p:tgtEl>
                                        <p:attrNameLst>
                                          <p:attrName>style.visibility</p:attrName>
                                        </p:attrNameLst>
                                      </p:cBhvr>
                                      <p:to>
                                        <p:strVal val="visible"/>
                                      </p:to>
                                    </p:set>
                                    <p:animEffect transition="in" filter="fade">
                                      <p:cBhvr>
                                        <p:cTn id="274" dur="1000"/>
                                        <p:tgtEl>
                                          <p:spTgt spid="94363"/>
                                        </p:tgtEl>
                                      </p:cBhvr>
                                    </p:animEffect>
                                    <p:anim calcmode="lin" valueType="num">
                                      <p:cBhvr>
                                        <p:cTn id="275" dur="1000" fill="hold"/>
                                        <p:tgtEl>
                                          <p:spTgt spid="94363"/>
                                        </p:tgtEl>
                                        <p:attrNameLst>
                                          <p:attrName>ppt_x</p:attrName>
                                        </p:attrNameLst>
                                      </p:cBhvr>
                                      <p:tavLst>
                                        <p:tav tm="0">
                                          <p:val>
                                            <p:strVal val="#ppt_x-.1"/>
                                          </p:val>
                                        </p:tav>
                                        <p:tav tm="100000">
                                          <p:val>
                                            <p:strVal val="#ppt_x"/>
                                          </p:val>
                                        </p:tav>
                                      </p:tavLst>
                                    </p:anim>
                                    <p:anim calcmode="lin" valueType="num">
                                      <p:cBhvr>
                                        <p:cTn id="276" dur="1000" fill="hold"/>
                                        <p:tgtEl>
                                          <p:spTgt spid="94363"/>
                                        </p:tgtEl>
                                        <p:attrNameLst>
                                          <p:attrName>ppt_y</p:attrName>
                                        </p:attrNameLst>
                                      </p:cBhvr>
                                      <p:tavLst>
                                        <p:tav tm="0">
                                          <p:val>
                                            <p:strVal val="#ppt_y"/>
                                          </p:val>
                                        </p:tav>
                                        <p:tav tm="100000">
                                          <p:val>
                                            <p:strVal val="#ppt_y"/>
                                          </p:val>
                                        </p:tav>
                                      </p:tavLst>
                                    </p:anim>
                                  </p:childTnLst>
                                </p:cTn>
                              </p:par>
                              <p:par>
                                <p:cTn id="277" presetID="21" presetClass="entr" presetSubtype="4" fill="hold" grpId="0" nodeType="withEffect">
                                  <p:stCondLst>
                                    <p:cond delay="0"/>
                                  </p:stCondLst>
                                  <p:childTnLst>
                                    <p:set>
                                      <p:cBhvr>
                                        <p:cTn id="278" dur="1" fill="hold">
                                          <p:stCondLst>
                                            <p:cond delay="0"/>
                                          </p:stCondLst>
                                        </p:cTn>
                                        <p:tgtEl>
                                          <p:spTgt spid="94548"/>
                                        </p:tgtEl>
                                        <p:attrNameLst>
                                          <p:attrName>style.visibility</p:attrName>
                                        </p:attrNameLst>
                                      </p:cBhvr>
                                      <p:to>
                                        <p:strVal val="visible"/>
                                      </p:to>
                                    </p:set>
                                    <p:animEffect transition="in" filter="wheel(4)">
                                      <p:cBhvr>
                                        <p:cTn id="279" dur="2000"/>
                                        <p:tgtEl>
                                          <p:spTgt spid="94548"/>
                                        </p:tgtEl>
                                      </p:cBhvr>
                                    </p:animEffect>
                                  </p:childTnLst>
                                </p:cTn>
                              </p:par>
                            </p:childTnLst>
                          </p:cTn>
                        </p:par>
                      </p:childTnLst>
                    </p:cTn>
                  </p:par>
                </p:childTnLst>
              </p:cTn>
              <p:nextCondLst>
                <p:cond evt="onClick" delay="0">
                  <p:tgtEl>
                    <p:spTgt spid="94326"/>
                  </p:tgtEl>
                </p:cond>
              </p:nextCondLst>
            </p:seq>
            <p:seq concurrent="1" nextAc="seek">
              <p:cTn id="280" restart="whenNotActive" fill="hold" evtFilter="cancelBubble" nodeType="interactiveSeq">
                <p:stCondLst>
                  <p:cond evt="onClick" delay="0">
                    <p:tgtEl>
                      <p:spTgt spid="94320"/>
                    </p:tgtEl>
                  </p:cond>
                </p:stCondLst>
                <p:endSync evt="end" delay="0">
                  <p:rtn val="all"/>
                </p:endSync>
                <p:childTnLst>
                  <p:par>
                    <p:cTn id="281" fill="hold" nodeType="clickPar">
                      <p:stCondLst>
                        <p:cond delay="0"/>
                      </p:stCondLst>
                      <p:childTnLst>
                        <p:par>
                          <p:cTn id="282" fill="hold" nodeType="withGroup">
                            <p:stCondLst>
                              <p:cond delay="0"/>
                            </p:stCondLst>
                            <p:childTnLst>
                              <p:par>
                                <p:cTn id="283" presetID="51" presetClass="entr" presetSubtype="0" fill="hold" grpId="0" nodeType="clickEffect">
                                  <p:stCondLst>
                                    <p:cond delay="0"/>
                                  </p:stCondLst>
                                  <p:childTnLst>
                                    <p:set>
                                      <p:cBhvr>
                                        <p:cTn id="284" dur="1" fill="hold">
                                          <p:stCondLst>
                                            <p:cond delay="0"/>
                                          </p:stCondLst>
                                        </p:cTn>
                                        <p:tgtEl>
                                          <p:spTgt spid="94557"/>
                                        </p:tgtEl>
                                        <p:attrNameLst>
                                          <p:attrName>style.visibility</p:attrName>
                                        </p:attrNameLst>
                                      </p:cBhvr>
                                      <p:to>
                                        <p:strVal val="visible"/>
                                      </p:to>
                                    </p:set>
                                    <p:animEffect transition="in" filter="fade">
                                      <p:cBhvr>
                                        <p:cTn id="285" dur="770" decel="100000"/>
                                        <p:tgtEl>
                                          <p:spTgt spid="94557"/>
                                        </p:tgtEl>
                                      </p:cBhvr>
                                    </p:animEffect>
                                    <p:animScale>
                                      <p:cBhvr>
                                        <p:cTn id="286" dur="770" decel="100000"/>
                                        <p:tgtEl>
                                          <p:spTgt spid="94557"/>
                                        </p:tgtEl>
                                      </p:cBhvr>
                                      <p:from x="10000" y="10000"/>
                                      <p:to x="200000" y="450000"/>
                                    </p:animScale>
                                    <p:animScale>
                                      <p:cBhvr>
                                        <p:cTn id="287" dur="1230" accel="100000" fill="hold">
                                          <p:stCondLst>
                                            <p:cond delay="770"/>
                                          </p:stCondLst>
                                        </p:cTn>
                                        <p:tgtEl>
                                          <p:spTgt spid="94557"/>
                                        </p:tgtEl>
                                      </p:cBhvr>
                                      <p:from x="200000" y="450000"/>
                                      <p:to x="100000" y="100000"/>
                                    </p:animScale>
                                    <p:set>
                                      <p:cBhvr>
                                        <p:cTn id="288" dur="770" fill="hold"/>
                                        <p:tgtEl>
                                          <p:spTgt spid="94557"/>
                                        </p:tgtEl>
                                        <p:attrNameLst>
                                          <p:attrName>ppt_x</p:attrName>
                                        </p:attrNameLst>
                                      </p:cBhvr>
                                      <p:to>
                                        <p:strVal val="(0.5)"/>
                                      </p:to>
                                    </p:set>
                                    <p:anim from="(0.5)" to="(#ppt_x)" calcmode="lin" valueType="num">
                                      <p:cBhvr>
                                        <p:cTn id="289" dur="1230" accel="100000" fill="hold">
                                          <p:stCondLst>
                                            <p:cond delay="770"/>
                                          </p:stCondLst>
                                        </p:cTn>
                                        <p:tgtEl>
                                          <p:spTgt spid="94557"/>
                                        </p:tgtEl>
                                        <p:attrNameLst>
                                          <p:attrName>ppt_x</p:attrName>
                                        </p:attrNameLst>
                                      </p:cBhvr>
                                    </p:anim>
                                    <p:set>
                                      <p:cBhvr>
                                        <p:cTn id="290" dur="770" fill="hold"/>
                                        <p:tgtEl>
                                          <p:spTgt spid="94557"/>
                                        </p:tgtEl>
                                        <p:attrNameLst>
                                          <p:attrName>ppt_y</p:attrName>
                                        </p:attrNameLst>
                                      </p:cBhvr>
                                      <p:to>
                                        <p:strVal val="(#ppt_y+0.4)"/>
                                      </p:to>
                                    </p:set>
                                    <p:anim from="(#ppt_y+0.4)" to="(#ppt_y)" calcmode="lin" valueType="num">
                                      <p:cBhvr>
                                        <p:cTn id="291" dur="1230" accel="100000" fill="hold">
                                          <p:stCondLst>
                                            <p:cond delay="770"/>
                                          </p:stCondLst>
                                        </p:cTn>
                                        <p:tgtEl>
                                          <p:spTgt spid="94557"/>
                                        </p:tgtEl>
                                        <p:attrNameLst>
                                          <p:attrName>ppt_y</p:attrName>
                                        </p:attrNameLst>
                                      </p:cBhvr>
                                    </p:anim>
                                  </p:childTnLst>
                                  <p:subTnLst>
                                    <p:audio>
                                      <p:cMediaNode>
                                        <p:cTn display="0" masterRel="sameClick">
                                          <p:stCondLst>
                                            <p:cond evt="begin" delay="0">
                                              <p:tn val="283"/>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94320"/>
                  </p:tgtEl>
                </p:cond>
              </p:nextCondLst>
            </p:seq>
            <p:seq concurrent="1" nextAc="seek">
              <p:cTn id="292" restart="whenNotActive" fill="hold" evtFilter="cancelBubble" nodeType="interactiveSeq">
                <p:stCondLst>
                  <p:cond evt="onClick" delay="0">
                    <p:tgtEl>
                      <p:spTgt spid="94327"/>
                    </p:tgtEl>
                  </p:cond>
                </p:stCondLst>
                <p:endSync evt="end" delay="0">
                  <p:rtn val="all"/>
                </p:endSync>
                <p:childTnLst>
                  <p:par>
                    <p:cTn id="293" fill="hold" nodeType="clickPar">
                      <p:stCondLst>
                        <p:cond delay="0"/>
                      </p:stCondLst>
                      <p:childTnLst>
                        <p:par>
                          <p:cTn id="294" fill="hold" nodeType="withGroup">
                            <p:stCondLst>
                              <p:cond delay="0"/>
                            </p:stCondLst>
                            <p:childTnLst>
                              <p:par>
                                <p:cTn id="295" presetID="21" presetClass="exit" presetSubtype="4" fill="hold" grpId="1" nodeType="clickEffect">
                                  <p:stCondLst>
                                    <p:cond delay="0"/>
                                  </p:stCondLst>
                                  <p:childTnLst>
                                    <p:animEffect transition="out" filter="wheel(4)">
                                      <p:cBhvr>
                                        <p:cTn id="296" dur="2000"/>
                                        <p:tgtEl>
                                          <p:spTgt spid="94557"/>
                                        </p:tgtEl>
                                      </p:cBhvr>
                                    </p:animEffect>
                                    <p:set>
                                      <p:cBhvr>
                                        <p:cTn id="297" dur="1" fill="hold">
                                          <p:stCondLst>
                                            <p:cond delay="1999"/>
                                          </p:stCondLst>
                                        </p:cTn>
                                        <p:tgtEl>
                                          <p:spTgt spid="94557"/>
                                        </p:tgtEl>
                                        <p:attrNameLst>
                                          <p:attrName>style.visibility</p:attrName>
                                        </p:attrNameLst>
                                      </p:cBhvr>
                                      <p:to>
                                        <p:strVal val="hidden"/>
                                      </p:to>
                                    </p:set>
                                  </p:childTnLst>
                                  <p:subTnLst>
                                    <p:audio>
                                      <p:cMediaNode>
                                        <p:cTn display="0" masterRel="sameClick">
                                          <p:stCondLst>
                                            <p:cond evt="begin" delay="0">
                                              <p:tn val="295"/>
                                            </p:cond>
                                          </p:stCondLst>
                                          <p:endCondLst>
                                            <p:cond evt="onStopAudio" delay="0">
                                              <p:tgtEl>
                                                <p:sldTgt/>
                                              </p:tgtEl>
                                            </p:cond>
                                          </p:endCondLst>
                                        </p:cTn>
                                        <p:tgtEl>
                                          <p:sndTgt r:embed="rId3" name="applause.wav"/>
                                        </p:tgtEl>
                                      </p:cMediaNode>
                                    </p:audio>
                                  </p:subTnLst>
                                </p:cTn>
                              </p:par>
                              <p:par>
                                <p:cTn id="298" presetID="40" presetClass="entr" presetSubtype="0" fill="hold" grpId="0" nodeType="withEffect">
                                  <p:stCondLst>
                                    <p:cond delay="0"/>
                                  </p:stCondLst>
                                  <p:childTnLst>
                                    <p:set>
                                      <p:cBhvr>
                                        <p:cTn id="299" dur="1" fill="hold">
                                          <p:stCondLst>
                                            <p:cond delay="0"/>
                                          </p:stCondLst>
                                        </p:cTn>
                                        <p:tgtEl>
                                          <p:spTgt spid="94366"/>
                                        </p:tgtEl>
                                        <p:attrNameLst>
                                          <p:attrName>style.visibility</p:attrName>
                                        </p:attrNameLst>
                                      </p:cBhvr>
                                      <p:to>
                                        <p:strVal val="visible"/>
                                      </p:to>
                                    </p:set>
                                    <p:animEffect transition="in" filter="fade">
                                      <p:cBhvr>
                                        <p:cTn id="300" dur="1000"/>
                                        <p:tgtEl>
                                          <p:spTgt spid="94366"/>
                                        </p:tgtEl>
                                      </p:cBhvr>
                                    </p:animEffect>
                                    <p:anim calcmode="lin" valueType="num">
                                      <p:cBhvr>
                                        <p:cTn id="301" dur="1000" fill="hold"/>
                                        <p:tgtEl>
                                          <p:spTgt spid="94366"/>
                                        </p:tgtEl>
                                        <p:attrNameLst>
                                          <p:attrName>ppt_x</p:attrName>
                                        </p:attrNameLst>
                                      </p:cBhvr>
                                      <p:tavLst>
                                        <p:tav tm="0">
                                          <p:val>
                                            <p:strVal val="#ppt_x-.1"/>
                                          </p:val>
                                        </p:tav>
                                        <p:tav tm="100000">
                                          <p:val>
                                            <p:strVal val="#ppt_x"/>
                                          </p:val>
                                        </p:tav>
                                      </p:tavLst>
                                    </p:anim>
                                    <p:anim calcmode="lin" valueType="num">
                                      <p:cBhvr>
                                        <p:cTn id="302" dur="1000" fill="hold"/>
                                        <p:tgtEl>
                                          <p:spTgt spid="943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8"/>
                                            </p:cond>
                                          </p:stCondLst>
                                          <p:endCondLst>
                                            <p:cond evt="onStopAudio" delay="0">
                                              <p:tgtEl>
                                                <p:sldTgt/>
                                              </p:tgtEl>
                                            </p:cond>
                                          </p:endCondLst>
                                        </p:cTn>
                                        <p:tgtEl>
                                          <p:sndTgt r:embed="rId3" name="applause.wav"/>
                                        </p:tgtEl>
                                      </p:cMediaNode>
                                    </p:audio>
                                  </p:subTnLst>
                                </p:cTn>
                              </p:par>
                              <p:par>
                                <p:cTn id="303" presetID="40" presetClass="entr" presetSubtype="0" fill="hold" grpId="0" nodeType="withEffect">
                                  <p:stCondLst>
                                    <p:cond delay="0"/>
                                  </p:stCondLst>
                                  <p:iterate type="lt">
                                    <p:tmPct val="10000"/>
                                  </p:iterate>
                                  <p:childTnLst>
                                    <p:set>
                                      <p:cBhvr>
                                        <p:cTn id="304" dur="1" fill="hold">
                                          <p:stCondLst>
                                            <p:cond delay="0"/>
                                          </p:stCondLst>
                                        </p:cTn>
                                        <p:tgtEl>
                                          <p:spTgt spid="94367"/>
                                        </p:tgtEl>
                                        <p:attrNameLst>
                                          <p:attrName>style.visibility</p:attrName>
                                        </p:attrNameLst>
                                      </p:cBhvr>
                                      <p:to>
                                        <p:strVal val="visible"/>
                                      </p:to>
                                    </p:set>
                                    <p:animEffect transition="in" filter="fade">
                                      <p:cBhvr>
                                        <p:cTn id="305" dur="1000"/>
                                        <p:tgtEl>
                                          <p:spTgt spid="94367"/>
                                        </p:tgtEl>
                                      </p:cBhvr>
                                    </p:animEffect>
                                    <p:anim calcmode="lin" valueType="num">
                                      <p:cBhvr>
                                        <p:cTn id="306" dur="1000" fill="hold"/>
                                        <p:tgtEl>
                                          <p:spTgt spid="94367"/>
                                        </p:tgtEl>
                                        <p:attrNameLst>
                                          <p:attrName>ppt_x</p:attrName>
                                        </p:attrNameLst>
                                      </p:cBhvr>
                                      <p:tavLst>
                                        <p:tav tm="0">
                                          <p:val>
                                            <p:strVal val="#ppt_x-.1"/>
                                          </p:val>
                                        </p:tav>
                                        <p:tav tm="100000">
                                          <p:val>
                                            <p:strVal val="#ppt_x"/>
                                          </p:val>
                                        </p:tav>
                                      </p:tavLst>
                                    </p:anim>
                                    <p:anim calcmode="lin" valueType="num">
                                      <p:cBhvr>
                                        <p:cTn id="307" dur="1000" fill="hold"/>
                                        <p:tgtEl>
                                          <p:spTgt spid="94367"/>
                                        </p:tgtEl>
                                        <p:attrNameLst>
                                          <p:attrName>ppt_y</p:attrName>
                                        </p:attrNameLst>
                                      </p:cBhvr>
                                      <p:tavLst>
                                        <p:tav tm="0">
                                          <p:val>
                                            <p:strVal val="#ppt_y"/>
                                          </p:val>
                                        </p:tav>
                                        <p:tav tm="100000">
                                          <p:val>
                                            <p:strVal val="#ppt_y"/>
                                          </p:val>
                                        </p:tav>
                                      </p:tavLst>
                                    </p:anim>
                                  </p:childTnLst>
                                </p:cTn>
                              </p:par>
                              <p:par>
                                <p:cTn id="308" presetID="40" presetClass="entr" presetSubtype="0" fill="hold" grpId="0" nodeType="withEffect">
                                  <p:stCondLst>
                                    <p:cond delay="0"/>
                                  </p:stCondLst>
                                  <p:iterate type="lt">
                                    <p:tmPct val="10000"/>
                                  </p:iterate>
                                  <p:childTnLst>
                                    <p:set>
                                      <p:cBhvr>
                                        <p:cTn id="309" dur="1" fill="hold">
                                          <p:stCondLst>
                                            <p:cond delay="0"/>
                                          </p:stCondLst>
                                        </p:cTn>
                                        <p:tgtEl>
                                          <p:spTgt spid="94368"/>
                                        </p:tgtEl>
                                        <p:attrNameLst>
                                          <p:attrName>style.visibility</p:attrName>
                                        </p:attrNameLst>
                                      </p:cBhvr>
                                      <p:to>
                                        <p:strVal val="visible"/>
                                      </p:to>
                                    </p:set>
                                    <p:animEffect transition="in" filter="fade">
                                      <p:cBhvr>
                                        <p:cTn id="310" dur="1000"/>
                                        <p:tgtEl>
                                          <p:spTgt spid="94368"/>
                                        </p:tgtEl>
                                      </p:cBhvr>
                                    </p:animEffect>
                                    <p:anim calcmode="lin" valueType="num">
                                      <p:cBhvr>
                                        <p:cTn id="311" dur="1000" fill="hold"/>
                                        <p:tgtEl>
                                          <p:spTgt spid="94368"/>
                                        </p:tgtEl>
                                        <p:attrNameLst>
                                          <p:attrName>ppt_x</p:attrName>
                                        </p:attrNameLst>
                                      </p:cBhvr>
                                      <p:tavLst>
                                        <p:tav tm="0">
                                          <p:val>
                                            <p:strVal val="#ppt_x-.1"/>
                                          </p:val>
                                        </p:tav>
                                        <p:tav tm="100000">
                                          <p:val>
                                            <p:strVal val="#ppt_x"/>
                                          </p:val>
                                        </p:tav>
                                      </p:tavLst>
                                    </p:anim>
                                    <p:anim calcmode="lin" valueType="num">
                                      <p:cBhvr>
                                        <p:cTn id="312" dur="1000" fill="hold"/>
                                        <p:tgtEl>
                                          <p:spTgt spid="94368"/>
                                        </p:tgtEl>
                                        <p:attrNameLst>
                                          <p:attrName>ppt_y</p:attrName>
                                        </p:attrNameLst>
                                      </p:cBhvr>
                                      <p:tavLst>
                                        <p:tav tm="0">
                                          <p:val>
                                            <p:strVal val="#ppt_y"/>
                                          </p:val>
                                        </p:tav>
                                        <p:tav tm="100000">
                                          <p:val>
                                            <p:strVal val="#ppt_y"/>
                                          </p:val>
                                        </p:tav>
                                      </p:tavLst>
                                    </p:anim>
                                  </p:childTnLst>
                                </p:cTn>
                              </p:par>
                              <p:par>
                                <p:cTn id="313" presetID="40" presetClass="entr" presetSubtype="0" fill="hold" grpId="0" nodeType="withEffect">
                                  <p:stCondLst>
                                    <p:cond delay="0"/>
                                  </p:stCondLst>
                                  <p:iterate type="lt">
                                    <p:tmPct val="10000"/>
                                  </p:iterate>
                                  <p:childTnLst>
                                    <p:set>
                                      <p:cBhvr>
                                        <p:cTn id="314" dur="1" fill="hold">
                                          <p:stCondLst>
                                            <p:cond delay="0"/>
                                          </p:stCondLst>
                                        </p:cTn>
                                        <p:tgtEl>
                                          <p:spTgt spid="94369"/>
                                        </p:tgtEl>
                                        <p:attrNameLst>
                                          <p:attrName>style.visibility</p:attrName>
                                        </p:attrNameLst>
                                      </p:cBhvr>
                                      <p:to>
                                        <p:strVal val="visible"/>
                                      </p:to>
                                    </p:set>
                                    <p:animEffect transition="in" filter="fade">
                                      <p:cBhvr>
                                        <p:cTn id="315" dur="1000"/>
                                        <p:tgtEl>
                                          <p:spTgt spid="94369"/>
                                        </p:tgtEl>
                                      </p:cBhvr>
                                    </p:animEffect>
                                    <p:anim calcmode="lin" valueType="num">
                                      <p:cBhvr>
                                        <p:cTn id="316" dur="1000" fill="hold"/>
                                        <p:tgtEl>
                                          <p:spTgt spid="94369"/>
                                        </p:tgtEl>
                                        <p:attrNameLst>
                                          <p:attrName>ppt_x</p:attrName>
                                        </p:attrNameLst>
                                      </p:cBhvr>
                                      <p:tavLst>
                                        <p:tav tm="0">
                                          <p:val>
                                            <p:strVal val="#ppt_x-.1"/>
                                          </p:val>
                                        </p:tav>
                                        <p:tav tm="100000">
                                          <p:val>
                                            <p:strVal val="#ppt_x"/>
                                          </p:val>
                                        </p:tav>
                                      </p:tavLst>
                                    </p:anim>
                                    <p:anim calcmode="lin" valueType="num">
                                      <p:cBhvr>
                                        <p:cTn id="317" dur="1000" fill="hold"/>
                                        <p:tgtEl>
                                          <p:spTgt spid="94369"/>
                                        </p:tgtEl>
                                        <p:attrNameLst>
                                          <p:attrName>ppt_y</p:attrName>
                                        </p:attrNameLst>
                                      </p:cBhvr>
                                      <p:tavLst>
                                        <p:tav tm="0">
                                          <p:val>
                                            <p:strVal val="#ppt_y"/>
                                          </p:val>
                                        </p:tav>
                                        <p:tav tm="100000">
                                          <p:val>
                                            <p:strVal val="#ppt_y"/>
                                          </p:val>
                                        </p:tav>
                                      </p:tavLst>
                                    </p:anim>
                                  </p:childTnLst>
                                </p:cTn>
                              </p:par>
                              <p:par>
                                <p:cTn id="318" presetID="40" presetClass="entr" presetSubtype="0" fill="hold" grpId="0" nodeType="withEffect">
                                  <p:stCondLst>
                                    <p:cond delay="0"/>
                                  </p:stCondLst>
                                  <p:iterate type="lt">
                                    <p:tmPct val="10000"/>
                                  </p:iterate>
                                  <p:childTnLst>
                                    <p:set>
                                      <p:cBhvr>
                                        <p:cTn id="319" dur="1" fill="hold">
                                          <p:stCondLst>
                                            <p:cond delay="0"/>
                                          </p:stCondLst>
                                        </p:cTn>
                                        <p:tgtEl>
                                          <p:spTgt spid="94370"/>
                                        </p:tgtEl>
                                        <p:attrNameLst>
                                          <p:attrName>style.visibility</p:attrName>
                                        </p:attrNameLst>
                                      </p:cBhvr>
                                      <p:to>
                                        <p:strVal val="visible"/>
                                      </p:to>
                                    </p:set>
                                    <p:animEffect transition="in" filter="fade">
                                      <p:cBhvr>
                                        <p:cTn id="320" dur="1000"/>
                                        <p:tgtEl>
                                          <p:spTgt spid="94370"/>
                                        </p:tgtEl>
                                      </p:cBhvr>
                                    </p:animEffect>
                                    <p:anim calcmode="lin" valueType="num">
                                      <p:cBhvr>
                                        <p:cTn id="321" dur="1000" fill="hold"/>
                                        <p:tgtEl>
                                          <p:spTgt spid="94370"/>
                                        </p:tgtEl>
                                        <p:attrNameLst>
                                          <p:attrName>ppt_x</p:attrName>
                                        </p:attrNameLst>
                                      </p:cBhvr>
                                      <p:tavLst>
                                        <p:tav tm="0">
                                          <p:val>
                                            <p:strVal val="#ppt_x-.1"/>
                                          </p:val>
                                        </p:tav>
                                        <p:tav tm="100000">
                                          <p:val>
                                            <p:strVal val="#ppt_x"/>
                                          </p:val>
                                        </p:tav>
                                      </p:tavLst>
                                    </p:anim>
                                    <p:anim calcmode="lin" valueType="num">
                                      <p:cBhvr>
                                        <p:cTn id="322" dur="1000" fill="hold"/>
                                        <p:tgtEl>
                                          <p:spTgt spid="94370"/>
                                        </p:tgtEl>
                                        <p:attrNameLst>
                                          <p:attrName>ppt_y</p:attrName>
                                        </p:attrNameLst>
                                      </p:cBhvr>
                                      <p:tavLst>
                                        <p:tav tm="0">
                                          <p:val>
                                            <p:strVal val="#ppt_y"/>
                                          </p:val>
                                        </p:tav>
                                        <p:tav tm="100000">
                                          <p:val>
                                            <p:strVal val="#ppt_y"/>
                                          </p:val>
                                        </p:tav>
                                      </p:tavLst>
                                    </p:anim>
                                  </p:childTnLst>
                                </p:cTn>
                              </p:par>
                              <p:par>
                                <p:cTn id="323" presetID="40" presetClass="entr" presetSubtype="0" fill="hold" grpId="0" nodeType="withEffect">
                                  <p:stCondLst>
                                    <p:cond delay="0"/>
                                  </p:stCondLst>
                                  <p:iterate type="lt">
                                    <p:tmPct val="10000"/>
                                  </p:iterate>
                                  <p:childTnLst>
                                    <p:set>
                                      <p:cBhvr>
                                        <p:cTn id="324" dur="1" fill="hold">
                                          <p:stCondLst>
                                            <p:cond delay="0"/>
                                          </p:stCondLst>
                                        </p:cTn>
                                        <p:tgtEl>
                                          <p:spTgt spid="94371"/>
                                        </p:tgtEl>
                                        <p:attrNameLst>
                                          <p:attrName>style.visibility</p:attrName>
                                        </p:attrNameLst>
                                      </p:cBhvr>
                                      <p:to>
                                        <p:strVal val="visible"/>
                                      </p:to>
                                    </p:set>
                                    <p:animEffect transition="in" filter="fade">
                                      <p:cBhvr>
                                        <p:cTn id="325" dur="1000"/>
                                        <p:tgtEl>
                                          <p:spTgt spid="94371"/>
                                        </p:tgtEl>
                                      </p:cBhvr>
                                    </p:animEffect>
                                    <p:anim calcmode="lin" valueType="num">
                                      <p:cBhvr>
                                        <p:cTn id="326" dur="1000" fill="hold"/>
                                        <p:tgtEl>
                                          <p:spTgt spid="94371"/>
                                        </p:tgtEl>
                                        <p:attrNameLst>
                                          <p:attrName>ppt_x</p:attrName>
                                        </p:attrNameLst>
                                      </p:cBhvr>
                                      <p:tavLst>
                                        <p:tav tm="0">
                                          <p:val>
                                            <p:strVal val="#ppt_x-.1"/>
                                          </p:val>
                                        </p:tav>
                                        <p:tav tm="100000">
                                          <p:val>
                                            <p:strVal val="#ppt_x"/>
                                          </p:val>
                                        </p:tav>
                                      </p:tavLst>
                                    </p:anim>
                                    <p:anim calcmode="lin" valueType="num">
                                      <p:cBhvr>
                                        <p:cTn id="327" dur="1000" fill="hold"/>
                                        <p:tgtEl>
                                          <p:spTgt spid="94371"/>
                                        </p:tgtEl>
                                        <p:attrNameLst>
                                          <p:attrName>ppt_y</p:attrName>
                                        </p:attrNameLst>
                                      </p:cBhvr>
                                      <p:tavLst>
                                        <p:tav tm="0">
                                          <p:val>
                                            <p:strVal val="#ppt_y"/>
                                          </p:val>
                                        </p:tav>
                                        <p:tav tm="100000">
                                          <p:val>
                                            <p:strVal val="#ppt_y"/>
                                          </p:val>
                                        </p:tav>
                                      </p:tavLst>
                                    </p:anim>
                                  </p:childTnLst>
                                </p:cTn>
                              </p:par>
                              <p:par>
                                <p:cTn id="328" presetID="40" presetClass="entr" presetSubtype="0" fill="hold" grpId="0" nodeType="withEffect">
                                  <p:stCondLst>
                                    <p:cond delay="0"/>
                                  </p:stCondLst>
                                  <p:iterate type="lt">
                                    <p:tmPct val="10000"/>
                                  </p:iterate>
                                  <p:childTnLst>
                                    <p:set>
                                      <p:cBhvr>
                                        <p:cTn id="329" dur="1" fill="hold">
                                          <p:stCondLst>
                                            <p:cond delay="0"/>
                                          </p:stCondLst>
                                        </p:cTn>
                                        <p:tgtEl>
                                          <p:spTgt spid="94372"/>
                                        </p:tgtEl>
                                        <p:attrNameLst>
                                          <p:attrName>style.visibility</p:attrName>
                                        </p:attrNameLst>
                                      </p:cBhvr>
                                      <p:to>
                                        <p:strVal val="visible"/>
                                      </p:to>
                                    </p:set>
                                    <p:animEffect transition="in" filter="fade">
                                      <p:cBhvr>
                                        <p:cTn id="330" dur="1000"/>
                                        <p:tgtEl>
                                          <p:spTgt spid="94372"/>
                                        </p:tgtEl>
                                      </p:cBhvr>
                                    </p:animEffect>
                                    <p:anim calcmode="lin" valueType="num">
                                      <p:cBhvr>
                                        <p:cTn id="331" dur="1000" fill="hold"/>
                                        <p:tgtEl>
                                          <p:spTgt spid="94372"/>
                                        </p:tgtEl>
                                        <p:attrNameLst>
                                          <p:attrName>ppt_x</p:attrName>
                                        </p:attrNameLst>
                                      </p:cBhvr>
                                      <p:tavLst>
                                        <p:tav tm="0">
                                          <p:val>
                                            <p:strVal val="#ppt_x-.1"/>
                                          </p:val>
                                        </p:tav>
                                        <p:tav tm="100000">
                                          <p:val>
                                            <p:strVal val="#ppt_x"/>
                                          </p:val>
                                        </p:tav>
                                      </p:tavLst>
                                    </p:anim>
                                    <p:anim calcmode="lin" valueType="num">
                                      <p:cBhvr>
                                        <p:cTn id="332" dur="1000" fill="hold"/>
                                        <p:tgtEl>
                                          <p:spTgt spid="94372"/>
                                        </p:tgtEl>
                                        <p:attrNameLst>
                                          <p:attrName>ppt_y</p:attrName>
                                        </p:attrNameLst>
                                      </p:cBhvr>
                                      <p:tavLst>
                                        <p:tav tm="0">
                                          <p:val>
                                            <p:strVal val="#ppt_y"/>
                                          </p:val>
                                        </p:tav>
                                        <p:tav tm="100000">
                                          <p:val>
                                            <p:strVal val="#ppt_y"/>
                                          </p:val>
                                        </p:tav>
                                      </p:tavLst>
                                    </p:anim>
                                  </p:childTnLst>
                                </p:cTn>
                              </p:par>
                              <p:par>
                                <p:cTn id="333" presetID="40" presetClass="entr" presetSubtype="0" fill="hold" grpId="0" nodeType="withEffect">
                                  <p:stCondLst>
                                    <p:cond delay="0"/>
                                  </p:stCondLst>
                                  <p:iterate type="lt">
                                    <p:tmPct val="10000"/>
                                  </p:iterate>
                                  <p:childTnLst>
                                    <p:set>
                                      <p:cBhvr>
                                        <p:cTn id="334" dur="1" fill="hold">
                                          <p:stCondLst>
                                            <p:cond delay="0"/>
                                          </p:stCondLst>
                                        </p:cTn>
                                        <p:tgtEl>
                                          <p:spTgt spid="94373"/>
                                        </p:tgtEl>
                                        <p:attrNameLst>
                                          <p:attrName>style.visibility</p:attrName>
                                        </p:attrNameLst>
                                      </p:cBhvr>
                                      <p:to>
                                        <p:strVal val="visible"/>
                                      </p:to>
                                    </p:set>
                                    <p:animEffect transition="in" filter="fade">
                                      <p:cBhvr>
                                        <p:cTn id="335" dur="1000"/>
                                        <p:tgtEl>
                                          <p:spTgt spid="94373"/>
                                        </p:tgtEl>
                                      </p:cBhvr>
                                    </p:animEffect>
                                    <p:anim calcmode="lin" valueType="num">
                                      <p:cBhvr>
                                        <p:cTn id="336" dur="1000" fill="hold"/>
                                        <p:tgtEl>
                                          <p:spTgt spid="94373"/>
                                        </p:tgtEl>
                                        <p:attrNameLst>
                                          <p:attrName>ppt_x</p:attrName>
                                        </p:attrNameLst>
                                      </p:cBhvr>
                                      <p:tavLst>
                                        <p:tav tm="0">
                                          <p:val>
                                            <p:strVal val="#ppt_x-.1"/>
                                          </p:val>
                                        </p:tav>
                                        <p:tav tm="100000">
                                          <p:val>
                                            <p:strVal val="#ppt_x"/>
                                          </p:val>
                                        </p:tav>
                                      </p:tavLst>
                                    </p:anim>
                                    <p:anim calcmode="lin" valueType="num">
                                      <p:cBhvr>
                                        <p:cTn id="337" dur="1000" fill="hold"/>
                                        <p:tgtEl>
                                          <p:spTgt spid="94373"/>
                                        </p:tgtEl>
                                        <p:attrNameLst>
                                          <p:attrName>ppt_y</p:attrName>
                                        </p:attrNameLst>
                                      </p:cBhvr>
                                      <p:tavLst>
                                        <p:tav tm="0">
                                          <p:val>
                                            <p:strVal val="#ppt_y"/>
                                          </p:val>
                                        </p:tav>
                                        <p:tav tm="100000">
                                          <p:val>
                                            <p:strVal val="#ppt_y"/>
                                          </p:val>
                                        </p:tav>
                                      </p:tavLst>
                                    </p:anim>
                                  </p:childTnLst>
                                </p:cTn>
                              </p:par>
                              <p:par>
                                <p:cTn id="338" presetID="21" presetClass="entr" presetSubtype="4" fill="hold" grpId="0" nodeType="withEffect">
                                  <p:stCondLst>
                                    <p:cond delay="0"/>
                                  </p:stCondLst>
                                  <p:childTnLst>
                                    <p:set>
                                      <p:cBhvr>
                                        <p:cTn id="339" dur="1" fill="hold">
                                          <p:stCondLst>
                                            <p:cond delay="0"/>
                                          </p:stCondLst>
                                        </p:cTn>
                                        <p:tgtEl>
                                          <p:spTgt spid="94549"/>
                                        </p:tgtEl>
                                        <p:attrNameLst>
                                          <p:attrName>style.visibility</p:attrName>
                                        </p:attrNameLst>
                                      </p:cBhvr>
                                      <p:to>
                                        <p:strVal val="visible"/>
                                      </p:to>
                                    </p:set>
                                    <p:animEffect transition="in" filter="wheel(4)">
                                      <p:cBhvr>
                                        <p:cTn id="340" dur="2000"/>
                                        <p:tgtEl>
                                          <p:spTgt spid="94549"/>
                                        </p:tgtEl>
                                      </p:cBhvr>
                                    </p:animEffect>
                                  </p:childTnLst>
                                </p:cTn>
                              </p:par>
                            </p:childTnLst>
                          </p:cTn>
                        </p:par>
                      </p:childTnLst>
                    </p:cTn>
                  </p:par>
                </p:childTnLst>
              </p:cTn>
              <p:nextCondLst>
                <p:cond evt="onClick" delay="0">
                  <p:tgtEl>
                    <p:spTgt spid="94327"/>
                  </p:tgtEl>
                </p:cond>
              </p:nextCondLst>
            </p:seq>
            <p:seq concurrent="1" nextAc="seek">
              <p:cTn id="341" restart="whenNotActive" fill="hold" evtFilter="cancelBubble" nodeType="interactiveSeq">
                <p:stCondLst>
                  <p:cond evt="onClick" delay="0">
                    <p:tgtEl>
                      <p:spTgt spid="94321"/>
                    </p:tgtEl>
                  </p:cond>
                </p:stCondLst>
                <p:endSync evt="end" delay="0">
                  <p:rtn val="all"/>
                </p:endSync>
                <p:childTnLst>
                  <p:par>
                    <p:cTn id="342" fill="hold" nodeType="clickPar">
                      <p:stCondLst>
                        <p:cond delay="0"/>
                      </p:stCondLst>
                      <p:childTnLst>
                        <p:par>
                          <p:cTn id="343" fill="hold" nodeType="withGroup">
                            <p:stCondLst>
                              <p:cond delay="0"/>
                            </p:stCondLst>
                            <p:childTnLst>
                              <p:par>
                                <p:cTn id="344" presetID="51" presetClass="entr" presetSubtype="0" fill="hold" grpId="0" nodeType="clickEffect">
                                  <p:stCondLst>
                                    <p:cond delay="0"/>
                                  </p:stCondLst>
                                  <p:childTnLst>
                                    <p:set>
                                      <p:cBhvr>
                                        <p:cTn id="345" dur="1" fill="hold">
                                          <p:stCondLst>
                                            <p:cond delay="0"/>
                                          </p:stCondLst>
                                        </p:cTn>
                                        <p:tgtEl>
                                          <p:spTgt spid="94558"/>
                                        </p:tgtEl>
                                        <p:attrNameLst>
                                          <p:attrName>style.visibility</p:attrName>
                                        </p:attrNameLst>
                                      </p:cBhvr>
                                      <p:to>
                                        <p:strVal val="visible"/>
                                      </p:to>
                                    </p:set>
                                    <p:animEffect transition="in" filter="fade">
                                      <p:cBhvr>
                                        <p:cTn id="346" dur="770" decel="100000"/>
                                        <p:tgtEl>
                                          <p:spTgt spid="94558"/>
                                        </p:tgtEl>
                                      </p:cBhvr>
                                    </p:animEffect>
                                    <p:animScale>
                                      <p:cBhvr>
                                        <p:cTn id="347" dur="770" decel="100000"/>
                                        <p:tgtEl>
                                          <p:spTgt spid="94558"/>
                                        </p:tgtEl>
                                      </p:cBhvr>
                                      <p:from x="10000" y="10000"/>
                                      <p:to x="200000" y="450000"/>
                                    </p:animScale>
                                    <p:animScale>
                                      <p:cBhvr>
                                        <p:cTn id="348" dur="1230" accel="100000" fill="hold">
                                          <p:stCondLst>
                                            <p:cond delay="770"/>
                                          </p:stCondLst>
                                        </p:cTn>
                                        <p:tgtEl>
                                          <p:spTgt spid="94558"/>
                                        </p:tgtEl>
                                      </p:cBhvr>
                                      <p:from x="200000" y="450000"/>
                                      <p:to x="100000" y="100000"/>
                                    </p:animScale>
                                    <p:set>
                                      <p:cBhvr>
                                        <p:cTn id="349" dur="770" fill="hold"/>
                                        <p:tgtEl>
                                          <p:spTgt spid="94558"/>
                                        </p:tgtEl>
                                        <p:attrNameLst>
                                          <p:attrName>ppt_x</p:attrName>
                                        </p:attrNameLst>
                                      </p:cBhvr>
                                      <p:to>
                                        <p:strVal val="(0.5)"/>
                                      </p:to>
                                    </p:set>
                                    <p:anim from="(0.5)" to="(#ppt_x)" calcmode="lin" valueType="num">
                                      <p:cBhvr>
                                        <p:cTn id="350" dur="1230" accel="100000" fill="hold">
                                          <p:stCondLst>
                                            <p:cond delay="770"/>
                                          </p:stCondLst>
                                        </p:cTn>
                                        <p:tgtEl>
                                          <p:spTgt spid="94558"/>
                                        </p:tgtEl>
                                        <p:attrNameLst>
                                          <p:attrName>ppt_x</p:attrName>
                                        </p:attrNameLst>
                                      </p:cBhvr>
                                    </p:anim>
                                    <p:set>
                                      <p:cBhvr>
                                        <p:cTn id="351" dur="770" fill="hold"/>
                                        <p:tgtEl>
                                          <p:spTgt spid="94558"/>
                                        </p:tgtEl>
                                        <p:attrNameLst>
                                          <p:attrName>ppt_y</p:attrName>
                                        </p:attrNameLst>
                                      </p:cBhvr>
                                      <p:to>
                                        <p:strVal val="(#ppt_y+0.4)"/>
                                      </p:to>
                                    </p:set>
                                    <p:anim from="(#ppt_y+0.4)" to="(#ppt_y)" calcmode="lin" valueType="num">
                                      <p:cBhvr>
                                        <p:cTn id="352" dur="1230" accel="100000" fill="hold">
                                          <p:stCondLst>
                                            <p:cond delay="770"/>
                                          </p:stCondLst>
                                        </p:cTn>
                                        <p:tgtEl>
                                          <p:spTgt spid="94558"/>
                                        </p:tgtEl>
                                        <p:attrNameLst>
                                          <p:attrName>ppt_y</p:attrName>
                                        </p:attrNameLst>
                                      </p:cBhvr>
                                    </p:anim>
                                  </p:childTnLst>
                                  <p:subTnLst>
                                    <p:audio>
                                      <p:cMediaNode>
                                        <p:cTn display="0" masterRel="sameClick">
                                          <p:stCondLst>
                                            <p:cond evt="begin" delay="0">
                                              <p:tn val="344"/>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94321"/>
                  </p:tgtEl>
                </p:cond>
              </p:nextCondLst>
            </p:seq>
            <p:seq concurrent="1" nextAc="seek">
              <p:cTn id="353" restart="whenNotActive" fill="hold" evtFilter="cancelBubble" nodeType="interactiveSeq">
                <p:stCondLst>
                  <p:cond evt="onClick" delay="0">
                    <p:tgtEl>
                      <p:spTgt spid="94328"/>
                    </p:tgtEl>
                  </p:cond>
                </p:stCondLst>
                <p:endSync evt="end" delay="0">
                  <p:rtn val="all"/>
                </p:endSync>
                <p:childTnLst>
                  <p:par>
                    <p:cTn id="354" fill="hold" nodeType="clickPar">
                      <p:stCondLst>
                        <p:cond delay="0"/>
                        <p:cond evt="onBegin" delay="0">
                          <p:tn val="353"/>
                        </p:cond>
                      </p:stCondLst>
                      <p:childTnLst>
                        <p:par>
                          <p:cTn id="355" fill="hold" nodeType="withGroup">
                            <p:stCondLst>
                              <p:cond delay="0"/>
                            </p:stCondLst>
                            <p:childTnLst>
                              <p:par>
                                <p:cTn id="356" presetID="21" presetClass="exit" presetSubtype="4" fill="hold" grpId="1" nodeType="withEffect">
                                  <p:stCondLst>
                                    <p:cond delay="0"/>
                                  </p:stCondLst>
                                  <p:childTnLst>
                                    <p:animEffect transition="out" filter="wheel(4)">
                                      <p:cBhvr>
                                        <p:cTn id="357" dur="2000"/>
                                        <p:tgtEl>
                                          <p:spTgt spid="94558"/>
                                        </p:tgtEl>
                                      </p:cBhvr>
                                    </p:animEffect>
                                    <p:set>
                                      <p:cBhvr>
                                        <p:cTn id="358" dur="1" fill="hold">
                                          <p:stCondLst>
                                            <p:cond delay="1999"/>
                                          </p:stCondLst>
                                        </p:cTn>
                                        <p:tgtEl>
                                          <p:spTgt spid="94558"/>
                                        </p:tgtEl>
                                        <p:attrNameLst>
                                          <p:attrName>style.visibility</p:attrName>
                                        </p:attrNameLst>
                                      </p:cBhvr>
                                      <p:to>
                                        <p:strVal val="hidden"/>
                                      </p:to>
                                    </p:set>
                                  </p:childTnLst>
                                  <p:subTnLst>
                                    <p:audio>
                                      <p:cMediaNode>
                                        <p:cTn display="0" masterRel="sameClick">
                                          <p:stCondLst>
                                            <p:cond evt="begin" delay="0">
                                              <p:tn val="356"/>
                                            </p:cond>
                                          </p:stCondLst>
                                          <p:endCondLst>
                                            <p:cond evt="onStopAudio" delay="0">
                                              <p:tgtEl>
                                                <p:sldTgt/>
                                              </p:tgtEl>
                                            </p:cond>
                                          </p:endCondLst>
                                        </p:cTn>
                                        <p:tgtEl>
                                          <p:sndTgt r:embed="rId3" name="applause.wav"/>
                                        </p:tgtEl>
                                      </p:cMediaNode>
                                    </p:audio>
                                  </p:subTnLst>
                                </p:cTn>
                              </p:par>
                              <p:par>
                                <p:cTn id="359" presetID="40" presetClass="entr" presetSubtype="0" fill="hold" grpId="0" nodeType="withEffect">
                                  <p:stCondLst>
                                    <p:cond delay="0"/>
                                  </p:stCondLst>
                                  <p:childTnLst>
                                    <p:set>
                                      <p:cBhvr>
                                        <p:cTn id="360" dur="1" fill="hold">
                                          <p:stCondLst>
                                            <p:cond delay="0"/>
                                          </p:stCondLst>
                                        </p:cTn>
                                        <p:tgtEl>
                                          <p:spTgt spid="94377"/>
                                        </p:tgtEl>
                                        <p:attrNameLst>
                                          <p:attrName>style.visibility</p:attrName>
                                        </p:attrNameLst>
                                      </p:cBhvr>
                                      <p:to>
                                        <p:strVal val="visible"/>
                                      </p:to>
                                    </p:set>
                                    <p:animEffect transition="in" filter="fade">
                                      <p:cBhvr>
                                        <p:cTn id="361" dur="1000"/>
                                        <p:tgtEl>
                                          <p:spTgt spid="94377"/>
                                        </p:tgtEl>
                                      </p:cBhvr>
                                    </p:animEffect>
                                    <p:anim calcmode="lin" valueType="num">
                                      <p:cBhvr>
                                        <p:cTn id="362" dur="1000" fill="hold"/>
                                        <p:tgtEl>
                                          <p:spTgt spid="94377"/>
                                        </p:tgtEl>
                                        <p:attrNameLst>
                                          <p:attrName>ppt_x</p:attrName>
                                        </p:attrNameLst>
                                      </p:cBhvr>
                                      <p:tavLst>
                                        <p:tav tm="0">
                                          <p:val>
                                            <p:strVal val="#ppt_x-.1"/>
                                          </p:val>
                                        </p:tav>
                                        <p:tav tm="100000">
                                          <p:val>
                                            <p:strVal val="#ppt_x"/>
                                          </p:val>
                                        </p:tav>
                                      </p:tavLst>
                                    </p:anim>
                                    <p:anim calcmode="lin" valueType="num">
                                      <p:cBhvr>
                                        <p:cTn id="363" dur="1000" fill="hold"/>
                                        <p:tgtEl>
                                          <p:spTgt spid="943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9"/>
                                            </p:cond>
                                          </p:stCondLst>
                                          <p:endCondLst>
                                            <p:cond evt="onStopAudio" delay="0">
                                              <p:tgtEl>
                                                <p:sldTgt/>
                                              </p:tgtEl>
                                            </p:cond>
                                          </p:endCondLst>
                                        </p:cTn>
                                        <p:tgtEl>
                                          <p:sndTgt r:embed="rId3" name="applause.wav"/>
                                        </p:tgtEl>
                                      </p:cMediaNode>
                                    </p:audio>
                                  </p:subTnLst>
                                </p:cTn>
                              </p:par>
                              <p:par>
                                <p:cTn id="364" presetID="40" presetClass="entr" presetSubtype="0" fill="hold" grpId="0" nodeType="withEffect">
                                  <p:stCondLst>
                                    <p:cond delay="0"/>
                                  </p:stCondLst>
                                  <p:iterate type="lt">
                                    <p:tmPct val="10000"/>
                                  </p:iterate>
                                  <p:childTnLst>
                                    <p:set>
                                      <p:cBhvr>
                                        <p:cTn id="365" dur="1" fill="hold">
                                          <p:stCondLst>
                                            <p:cond delay="0"/>
                                          </p:stCondLst>
                                        </p:cTn>
                                        <p:tgtEl>
                                          <p:spTgt spid="94378"/>
                                        </p:tgtEl>
                                        <p:attrNameLst>
                                          <p:attrName>style.visibility</p:attrName>
                                        </p:attrNameLst>
                                      </p:cBhvr>
                                      <p:to>
                                        <p:strVal val="visible"/>
                                      </p:to>
                                    </p:set>
                                    <p:animEffect transition="in" filter="fade">
                                      <p:cBhvr>
                                        <p:cTn id="366" dur="1000"/>
                                        <p:tgtEl>
                                          <p:spTgt spid="94378"/>
                                        </p:tgtEl>
                                      </p:cBhvr>
                                    </p:animEffect>
                                    <p:anim calcmode="lin" valueType="num">
                                      <p:cBhvr>
                                        <p:cTn id="367" dur="1000" fill="hold"/>
                                        <p:tgtEl>
                                          <p:spTgt spid="94378"/>
                                        </p:tgtEl>
                                        <p:attrNameLst>
                                          <p:attrName>ppt_x</p:attrName>
                                        </p:attrNameLst>
                                      </p:cBhvr>
                                      <p:tavLst>
                                        <p:tav tm="0">
                                          <p:val>
                                            <p:strVal val="#ppt_x-.1"/>
                                          </p:val>
                                        </p:tav>
                                        <p:tav tm="100000">
                                          <p:val>
                                            <p:strVal val="#ppt_x"/>
                                          </p:val>
                                        </p:tav>
                                      </p:tavLst>
                                    </p:anim>
                                    <p:anim calcmode="lin" valueType="num">
                                      <p:cBhvr>
                                        <p:cTn id="368" dur="1000" fill="hold"/>
                                        <p:tgtEl>
                                          <p:spTgt spid="94378"/>
                                        </p:tgtEl>
                                        <p:attrNameLst>
                                          <p:attrName>ppt_y</p:attrName>
                                        </p:attrNameLst>
                                      </p:cBhvr>
                                      <p:tavLst>
                                        <p:tav tm="0">
                                          <p:val>
                                            <p:strVal val="#ppt_y"/>
                                          </p:val>
                                        </p:tav>
                                        <p:tav tm="100000">
                                          <p:val>
                                            <p:strVal val="#ppt_y"/>
                                          </p:val>
                                        </p:tav>
                                      </p:tavLst>
                                    </p:anim>
                                  </p:childTnLst>
                                </p:cTn>
                              </p:par>
                              <p:par>
                                <p:cTn id="369" presetID="40" presetClass="entr" presetSubtype="0" fill="hold" grpId="0" nodeType="withEffect">
                                  <p:stCondLst>
                                    <p:cond delay="0"/>
                                  </p:stCondLst>
                                  <p:iterate type="lt">
                                    <p:tmPct val="10000"/>
                                  </p:iterate>
                                  <p:childTnLst>
                                    <p:set>
                                      <p:cBhvr>
                                        <p:cTn id="370" dur="1" fill="hold">
                                          <p:stCondLst>
                                            <p:cond delay="0"/>
                                          </p:stCondLst>
                                        </p:cTn>
                                        <p:tgtEl>
                                          <p:spTgt spid="94379"/>
                                        </p:tgtEl>
                                        <p:attrNameLst>
                                          <p:attrName>style.visibility</p:attrName>
                                        </p:attrNameLst>
                                      </p:cBhvr>
                                      <p:to>
                                        <p:strVal val="visible"/>
                                      </p:to>
                                    </p:set>
                                    <p:animEffect transition="in" filter="fade">
                                      <p:cBhvr>
                                        <p:cTn id="371" dur="1000"/>
                                        <p:tgtEl>
                                          <p:spTgt spid="94379"/>
                                        </p:tgtEl>
                                      </p:cBhvr>
                                    </p:animEffect>
                                    <p:anim calcmode="lin" valueType="num">
                                      <p:cBhvr>
                                        <p:cTn id="372" dur="1000" fill="hold"/>
                                        <p:tgtEl>
                                          <p:spTgt spid="94379"/>
                                        </p:tgtEl>
                                        <p:attrNameLst>
                                          <p:attrName>ppt_x</p:attrName>
                                        </p:attrNameLst>
                                      </p:cBhvr>
                                      <p:tavLst>
                                        <p:tav tm="0">
                                          <p:val>
                                            <p:strVal val="#ppt_x-.1"/>
                                          </p:val>
                                        </p:tav>
                                        <p:tav tm="100000">
                                          <p:val>
                                            <p:strVal val="#ppt_x"/>
                                          </p:val>
                                        </p:tav>
                                      </p:tavLst>
                                    </p:anim>
                                    <p:anim calcmode="lin" valueType="num">
                                      <p:cBhvr>
                                        <p:cTn id="373" dur="1000" fill="hold"/>
                                        <p:tgtEl>
                                          <p:spTgt spid="94379"/>
                                        </p:tgtEl>
                                        <p:attrNameLst>
                                          <p:attrName>ppt_y</p:attrName>
                                        </p:attrNameLst>
                                      </p:cBhvr>
                                      <p:tavLst>
                                        <p:tav tm="0">
                                          <p:val>
                                            <p:strVal val="#ppt_y"/>
                                          </p:val>
                                        </p:tav>
                                        <p:tav tm="100000">
                                          <p:val>
                                            <p:strVal val="#ppt_y"/>
                                          </p:val>
                                        </p:tav>
                                      </p:tavLst>
                                    </p:anim>
                                  </p:childTnLst>
                                </p:cTn>
                              </p:par>
                              <p:par>
                                <p:cTn id="374" presetID="21" presetClass="entr" presetSubtype="4" fill="hold" grpId="0" nodeType="withEffect">
                                  <p:stCondLst>
                                    <p:cond delay="0"/>
                                  </p:stCondLst>
                                  <p:childTnLst>
                                    <p:set>
                                      <p:cBhvr>
                                        <p:cTn id="375" dur="1" fill="hold">
                                          <p:stCondLst>
                                            <p:cond delay="0"/>
                                          </p:stCondLst>
                                        </p:cTn>
                                        <p:tgtEl>
                                          <p:spTgt spid="94550"/>
                                        </p:tgtEl>
                                        <p:attrNameLst>
                                          <p:attrName>style.visibility</p:attrName>
                                        </p:attrNameLst>
                                      </p:cBhvr>
                                      <p:to>
                                        <p:strVal val="visible"/>
                                      </p:to>
                                    </p:set>
                                    <p:animEffect transition="in" filter="wheel(4)">
                                      <p:cBhvr>
                                        <p:cTn id="376" dur="2000"/>
                                        <p:tgtEl>
                                          <p:spTgt spid="94550"/>
                                        </p:tgtEl>
                                      </p:cBhvr>
                                    </p:animEffect>
                                  </p:childTnLst>
                                </p:cTn>
                              </p:par>
                            </p:childTnLst>
                          </p:cTn>
                        </p:par>
                      </p:childTnLst>
                    </p:cTn>
                  </p:par>
                </p:childTnLst>
              </p:cTn>
              <p:nextCondLst>
                <p:cond evt="onClick" delay="0">
                  <p:tgtEl>
                    <p:spTgt spid="94328"/>
                  </p:tgtEl>
                </p:cond>
              </p:nextCondLst>
            </p:seq>
            <p:seq concurrent="1" nextAc="seek">
              <p:cTn id="377" restart="whenNotActive" fill="hold" evtFilter="cancelBubble" nodeType="interactiveSeq">
                <p:stCondLst>
                  <p:cond evt="onClick" delay="0">
                    <p:tgtEl>
                      <p:spTgt spid="94213"/>
                    </p:tgtEl>
                  </p:cond>
                </p:stCondLst>
                <p:endSync evt="end" delay="0">
                  <p:rtn val="all"/>
                </p:endSync>
                <p:childTnLst>
                  <p:par>
                    <p:cTn id="378" fill="hold" nodeType="clickPar">
                      <p:stCondLst>
                        <p:cond delay="0"/>
                      </p:stCondLst>
                      <p:childTnLst>
                        <p:par>
                          <p:cTn id="379" fill="hold" nodeType="withGroup">
                            <p:stCondLst>
                              <p:cond delay="0"/>
                            </p:stCondLst>
                            <p:childTnLst>
                              <p:par>
                                <p:cTn id="380" presetID="30" presetClass="entr" presetSubtype="0" fill="hold" grpId="0" nodeType="clickEffect">
                                  <p:stCondLst>
                                    <p:cond delay="0"/>
                                  </p:stCondLst>
                                  <p:childTnLst>
                                    <p:set>
                                      <p:cBhvr>
                                        <p:cTn id="381" dur="1" fill="hold">
                                          <p:stCondLst>
                                            <p:cond delay="0"/>
                                          </p:stCondLst>
                                        </p:cTn>
                                        <p:tgtEl>
                                          <p:spTgt spid="94559"/>
                                        </p:tgtEl>
                                        <p:attrNameLst>
                                          <p:attrName>style.visibility</p:attrName>
                                        </p:attrNameLst>
                                      </p:cBhvr>
                                      <p:to>
                                        <p:strVal val="visible"/>
                                      </p:to>
                                    </p:set>
                                    <p:animEffect transition="in" filter="fade">
                                      <p:cBhvr>
                                        <p:cTn id="382" dur="800" decel="100000"/>
                                        <p:tgtEl>
                                          <p:spTgt spid="94559"/>
                                        </p:tgtEl>
                                      </p:cBhvr>
                                    </p:animEffect>
                                    <p:anim calcmode="lin" valueType="num">
                                      <p:cBhvr>
                                        <p:cTn id="383" dur="800" decel="100000" fill="hold"/>
                                        <p:tgtEl>
                                          <p:spTgt spid="94559"/>
                                        </p:tgtEl>
                                        <p:attrNameLst>
                                          <p:attrName>style.rotation</p:attrName>
                                        </p:attrNameLst>
                                      </p:cBhvr>
                                      <p:tavLst>
                                        <p:tav tm="0">
                                          <p:val>
                                            <p:fltVal val="-90"/>
                                          </p:val>
                                        </p:tav>
                                        <p:tav tm="100000">
                                          <p:val>
                                            <p:fltVal val="0"/>
                                          </p:val>
                                        </p:tav>
                                      </p:tavLst>
                                    </p:anim>
                                    <p:anim calcmode="lin" valueType="num">
                                      <p:cBhvr>
                                        <p:cTn id="384" dur="800" decel="100000" fill="hold"/>
                                        <p:tgtEl>
                                          <p:spTgt spid="94559"/>
                                        </p:tgtEl>
                                        <p:attrNameLst>
                                          <p:attrName>ppt_x</p:attrName>
                                        </p:attrNameLst>
                                      </p:cBhvr>
                                      <p:tavLst>
                                        <p:tav tm="0">
                                          <p:val>
                                            <p:strVal val="#ppt_x+0.4"/>
                                          </p:val>
                                        </p:tav>
                                        <p:tav tm="100000">
                                          <p:val>
                                            <p:strVal val="#ppt_x-0.05"/>
                                          </p:val>
                                        </p:tav>
                                      </p:tavLst>
                                    </p:anim>
                                    <p:anim calcmode="lin" valueType="num">
                                      <p:cBhvr>
                                        <p:cTn id="385" dur="800" decel="100000" fill="hold"/>
                                        <p:tgtEl>
                                          <p:spTgt spid="94559"/>
                                        </p:tgtEl>
                                        <p:attrNameLst>
                                          <p:attrName>ppt_y</p:attrName>
                                        </p:attrNameLst>
                                      </p:cBhvr>
                                      <p:tavLst>
                                        <p:tav tm="0">
                                          <p:val>
                                            <p:strVal val="#ppt_y-0.4"/>
                                          </p:val>
                                        </p:tav>
                                        <p:tav tm="100000">
                                          <p:val>
                                            <p:strVal val="#ppt_y+0.1"/>
                                          </p:val>
                                        </p:tav>
                                      </p:tavLst>
                                    </p:anim>
                                    <p:anim calcmode="lin" valueType="num">
                                      <p:cBhvr>
                                        <p:cTn id="386" dur="200" accel="100000" fill="hold">
                                          <p:stCondLst>
                                            <p:cond delay="800"/>
                                          </p:stCondLst>
                                        </p:cTn>
                                        <p:tgtEl>
                                          <p:spTgt spid="94559"/>
                                        </p:tgtEl>
                                        <p:attrNameLst>
                                          <p:attrName>ppt_x</p:attrName>
                                        </p:attrNameLst>
                                      </p:cBhvr>
                                      <p:tavLst>
                                        <p:tav tm="0">
                                          <p:val>
                                            <p:strVal val="#ppt_x-0.05"/>
                                          </p:val>
                                        </p:tav>
                                        <p:tav tm="100000">
                                          <p:val>
                                            <p:strVal val="#ppt_x"/>
                                          </p:val>
                                        </p:tav>
                                      </p:tavLst>
                                    </p:anim>
                                    <p:anim calcmode="lin" valueType="num">
                                      <p:cBhvr>
                                        <p:cTn id="387" dur="200" accel="100000" fill="hold">
                                          <p:stCondLst>
                                            <p:cond delay="800"/>
                                          </p:stCondLst>
                                        </p:cTn>
                                        <p:tgtEl>
                                          <p:spTgt spid="9455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380"/>
                                            </p:cond>
                                          </p:stCondLst>
                                          <p:endCondLst>
                                            <p:cond evt="onStopAudio" delay="0">
                                              <p:tgtEl>
                                                <p:sldTgt/>
                                              </p:tgtEl>
                                            </p:cond>
                                          </p:endCondLst>
                                        </p:cTn>
                                        <p:tgtEl>
                                          <p:sndTgt r:embed="rId4" name="wind.wav"/>
                                        </p:tgtEl>
                                      </p:cMediaNode>
                                    </p:audio>
                                  </p:subTnLst>
                                </p:cTn>
                              </p:par>
                              <p:par>
                                <p:cTn id="388" presetID="30" presetClass="entr" presetSubtype="0" fill="hold" nodeType="withEffect">
                                  <p:stCondLst>
                                    <p:cond delay="0"/>
                                  </p:stCondLst>
                                  <p:childTnLst>
                                    <p:set>
                                      <p:cBhvr>
                                        <p:cTn id="389" dur="1" fill="hold">
                                          <p:stCondLst>
                                            <p:cond delay="0"/>
                                          </p:stCondLst>
                                        </p:cTn>
                                        <p:tgtEl>
                                          <p:spTgt spid="94560"/>
                                        </p:tgtEl>
                                        <p:attrNameLst>
                                          <p:attrName>style.visibility</p:attrName>
                                        </p:attrNameLst>
                                      </p:cBhvr>
                                      <p:to>
                                        <p:strVal val="visible"/>
                                      </p:to>
                                    </p:set>
                                    <p:animEffect transition="in" filter="fade">
                                      <p:cBhvr>
                                        <p:cTn id="390" dur="800" decel="100000"/>
                                        <p:tgtEl>
                                          <p:spTgt spid="94560"/>
                                        </p:tgtEl>
                                      </p:cBhvr>
                                    </p:animEffect>
                                    <p:anim calcmode="lin" valueType="num">
                                      <p:cBhvr>
                                        <p:cTn id="391" dur="800" decel="100000" fill="hold"/>
                                        <p:tgtEl>
                                          <p:spTgt spid="94560"/>
                                        </p:tgtEl>
                                        <p:attrNameLst>
                                          <p:attrName>style.rotation</p:attrName>
                                        </p:attrNameLst>
                                      </p:cBhvr>
                                      <p:tavLst>
                                        <p:tav tm="0">
                                          <p:val>
                                            <p:fltVal val="-90"/>
                                          </p:val>
                                        </p:tav>
                                        <p:tav tm="100000">
                                          <p:val>
                                            <p:fltVal val="0"/>
                                          </p:val>
                                        </p:tav>
                                      </p:tavLst>
                                    </p:anim>
                                    <p:anim calcmode="lin" valueType="num">
                                      <p:cBhvr>
                                        <p:cTn id="392" dur="800" decel="100000" fill="hold"/>
                                        <p:tgtEl>
                                          <p:spTgt spid="94560"/>
                                        </p:tgtEl>
                                        <p:attrNameLst>
                                          <p:attrName>ppt_x</p:attrName>
                                        </p:attrNameLst>
                                      </p:cBhvr>
                                      <p:tavLst>
                                        <p:tav tm="0">
                                          <p:val>
                                            <p:strVal val="#ppt_x+0.4"/>
                                          </p:val>
                                        </p:tav>
                                        <p:tav tm="100000">
                                          <p:val>
                                            <p:strVal val="#ppt_x-0.05"/>
                                          </p:val>
                                        </p:tav>
                                      </p:tavLst>
                                    </p:anim>
                                    <p:anim calcmode="lin" valueType="num">
                                      <p:cBhvr>
                                        <p:cTn id="393" dur="800" decel="100000" fill="hold"/>
                                        <p:tgtEl>
                                          <p:spTgt spid="94560"/>
                                        </p:tgtEl>
                                        <p:attrNameLst>
                                          <p:attrName>ppt_y</p:attrName>
                                        </p:attrNameLst>
                                      </p:cBhvr>
                                      <p:tavLst>
                                        <p:tav tm="0">
                                          <p:val>
                                            <p:strVal val="#ppt_y-0.4"/>
                                          </p:val>
                                        </p:tav>
                                        <p:tav tm="100000">
                                          <p:val>
                                            <p:strVal val="#ppt_y+0.1"/>
                                          </p:val>
                                        </p:tav>
                                      </p:tavLst>
                                    </p:anim>
                                    <p:anim calcmode="lin" valueType="num">
                                      <p:cBhvr>
                                        <p:cTn id="394" dur="200" accel="100000" fill="hold">
                                          <p:stCondLst>
                                            <p:cond delay="800"/>
                                          </p:stCondLst>
                                        </p:cTn>
                                        <p:tgtEl>
                                          <p:spTgt spid="94560"/>
                                        </p:tgtEl>
                                        <p:attrNameLst>
                                          <p:attrName>ppt_x</p:attrName>
                                        </p:attrNameLst>
                                      </p:cBhvr>
                                      <p:tavLst>
                                        <p:tav tm="0">
                                          <p:val>
                                            <p:strVal val="#ppt_x-0.05"/>
                                          </p:val>
                                        </p:tav>
                                        <p:tav tm="100000">
                                          <p:val>
                                            <p:strVal val="#ppt_x"/>
                                          </p:val>
                                        </p:tav>
                                      </p:tavLst>
                                    </p:anim>
                                    <p:anim calcmode="lin" valueType="num">
                                      <p:cBhvr>
                                        <p:cTn id="395" dur="200" accel="100000" fill="hold">
                                          <p:stCondLst>
                                            <p:cond delay="800"/>
                                          </p:stCondLst>
                                        </p:cTn>
                                        <p:tgtEl>
                                          <p:spTgt spid="94560"/>
                                        </p:tgtEl>
                                        <p:attrNameLst>
                                          <p:attrName>ppt_y</p:attrName>
                                        </p:attrNameLst>
                                      </p:cBhvr>
                                      <p:tavLst>
                                        <p:tav tm="0">
                                          <p:val>
                                            <p:strVal val="#ppt_y+0.1"/>
                                          </p:val>
                                        </p:tav>
                                        <p:tav tm="100000">
                                          <p:val>
                                            <p:strVal val="#ppt_y"/>
                                          </p:val>
                                        </p:tav>
                                      </p:tavLst>
                                    </p:anim>
                                  </p:childTnLst>
                                </p:cTn>
                              </p:par>
                            </p:childTnLst>
                          </p:cTn>
                        </p:par>
                        <p:par>
                          <p:cTn id="396" fill="hold" nodeType="afterGroup">
                            <p:stCondLst>
                              <p:cond delay="1000"/>
                            </p:stCondLst>
                            <p:childTnLst>
                              <p:par>
                                <p:cTn id="397" presetID="21" presetClass="exit" presetSubtype="4" fill="hold" nodeType="afterEffect">
                                  <p:stCondLst>
                                    <p:cond delay="0"/>
                                  </p:stCondLst>
                                  <p:childTnLst>
                                    <p:animEffect transition="out" filter="wheel(4)">
                                      <p:cBhvr>
                                        <p:cTn id="398" dur="5000"/>
                                        <p:tgtEl>
                                          <p:spTgt spid="94560"/>
                                        </p:tgtEl>
                                      </p:cBhvr>
                                    </p:animEffect>
                                    <p:set>
                                      <p:cBhvr>
                                        <p:cTn id="399" dur="1" fill="hold">
                                          <p:stCondLst>
                                            <p:cond delay="4999"/>
                                          </p:stCondLst>
                                        </p:cTn>
                                        <p:tgtEl>
                                          <p:spTgt spid="94560"/>
                                        </p:tgtEl>
                                        <p:attrNameLst>
                                          <p:attrName>style.visibility</p:attrName>
                                        </p:attrNameLst>
                                      </p:cBhvr>
                                      <p:to>
                                        <p:strVal val="hidden"/>
                                      </p:to>
                                    </p:set>
                                  </p:childTnLst>
                                </p:cTn>
                              </p:par>
                              <p:par>
                                <p:cTn id="400" presetID="21" presetClass="exit" presetSubtype="4" fill="hold" grpId="1" nodeType="withEffect">
                                  <p:stCondLst>
                                    <p:cond delay="0"/>
                                  </p:stCondLst>
                                  <p:childTnLst>
                                    <p:animEffect transition="out" filter="wheel(4)">
                                      <p:cBhvr>
                                        <p:cTn id="401" dur="5000"/>
                                        <p:tgtEl>
                                          <p:spTgt spid="94559"/>
                                        </p:tgtEl>
                                      </p:cBhvr>
                                    </p:animEffect>
                                    <p:set>
                                      <p:cBhvr>
                                        <p:cTn id="402" dur="1" fill="hold">
                                          <p:stCondLst>
                                            <p:cond delay="4999"/>
                                          </p:stCondLst>
                                        </p:cTn>
                                        <p:tgtEl>
                                          <p:spTgt spid="94559"/>
                                        </p:tgtEl>
                                        <p:attrNameLst>
                                          <p:attrName>style.visibility</p:attrName>
                                        </p:attrNameLst>
                                      </p:cBhvr>
                                      <p:to>
                                        <p:strVal val="hidden"/>
                                      </p:to>
                                    </p:set>
                                  </p:childTnLst>
                                </p:cTn>
                              </p:par>
                            </p:childTnLst>
                          </p:cTn>
                        </p:par>
                      </p:childTnLst>
                    </p:cTn>
                  </p:par>
                </p:childTnLst>
              </p:cTn>
              <p:nextCondLst>
                <p:cond evt="onClick" delay="0">
                  <p:tgtEl>
                    <p:spTgt spid="94213"/>
                  </p:tgtEl>
                </p:cond>
              </p:nextCondLst>
            </p:seq>
            <p:seq concurrent="1" nextAc="seek">
              <p:cTn id="403" restart="whenNotActive" fill="hold" evtFilter="cancelBubble" nodeType="interactiveSeq">
                <p:stCondLst>
                  <p:cond evt="onClick" delay="0">
                    <p:tgtEl>
                      <p:spTgt spid="26625"/>
                    </p:tgtEl>
                  </p:cond>
                </p:stCondLst>
                <p:endSync evt="end" delay="0">
                  <p:rtn val="all"/>
                </p:endSync>
                <p:childTnLst>
                  <p:par>
                    <p:cTn id="404" fill="hold" nodeType="clickPar">
                      <p:stCondLst>
                        <p:cond delay="0"/>
                      </p:stCondLst>
                      <p:childTnLst>
                        <p:par>
                          <p:cTn id="405" fill="hold" nodeType="withGroup">
                            <p:stCondLst>
                              <p:cond delay="0"/>
                            </p:stCondLst>
                            <p:childTnLst>
                              <p:par>
                                <p:cTn id="406" presetID="21" presetClass="exit" presetSubtype="4" fill="hold" grpId="1" nodeType="clickEffect">
                                  <p:stCondLst>
                                    <p:cond delay="0"/>
                                  </p:stCondLst>
                                  <p:childTnLst>
                                    <p:animEffect transition="out" filter="wheel(4)">
                                      <p:cBhvr>
                                        <p:cTn id="407" dur="2000"/>
                                        <p:tgtEl>
                                          <p:spTgt spid="94545"/>
                                        </p:tgtEl>
                                      </p:cBhvr>
                                    </p:animEffect>
                                    <p:set>
                                      <p:cBhvr>
                                        <p:cTn id="408" dur="1" fill="hold">
                                          <p:stCondLst>
                                            <p:cond delay="1999"/>
                                          </p:stCondLst>
                                        </p:cTn>
                                        <p:tgtEl>
                                          <p:spTgt spid="94545"/>
                                        </p:tgtEl>
                                        <p:attrNameLst>
                                          <p:attrName>style.visibility</p:attrName>
                                        </p:attrNameLst>
                                      </p:cBhvr>
                                      <p:to>
                                        <p:strVal val="hidden"/>
                                      </p:to>
                                    </p:set>
                                  </p:childTnLst>
                                  <p:subTnLst>
                                    <p:audio>
                                      <p:cMediaNode>
                                        <p:cTn display="0" masterRel="sameClick">
                                          <p:stCondLst>
                                            <p:cond evt="begin" delay="0">
                                              <p:tn val="406"/>
                                            </p:cond>
                                          </p:stCondLst>
                                          <p:endCondLst>
                                            <p:cond evt="onStopAudio" delay="0">
                                              <p:tgtEl>
                                                <p:sldTgt/>
                                              </p:tgtEl>
                                            </p:cond>
                                          </p:endCondLst>
                                        </p:cTn>
                                        <p:tgtEl>
                                          <p:sndTgt r:embed="rId3" name="applause.wav"/>
                                        </p:tgtEl>
                                      </p:cMediaNode>
                                    </p:audio>
                                  </p:subTnLst>
                                </p:cTn>
                              </p:par>
                              <p:par>
                                <p:cTn id="409" presetID="21" presetClass="entr" presetSubtype="4" fill="hold" grpId="0" nodeType="withEffect">
                                  <p:stCondLst>
                                    <p:cond delay="0"/>
                                  </p:stCondLst>
                                  <p:childTnLst>
                                    <p:set>
                                      <p:cBhvr>
                                        <p:cTn id="410" dur="1" fill="hold">
                                          <p:stCondLst>
                                            <p:cond delay="0"/>
                                          </p:stCondLst>
                                        </p:cTn>
                                        <p:tgtEl>
                                          <p:spTgt spid="94571"/>
                                        </p:tgtEl>
                                        <p:attrNameLst>
                                          <p:attrName>style.visibility</p:attrName>
                                        </p:attrNameLst>
                                      </p:cBhvr>
                                      <p:to>
                                        <p:strVal val="visible"/>
                                      </p:to>
                                    </p:set>
                                    <p:animEffect transition="in" filter="wheel(4)">
                                      <p:cBhvr>
                                        <p:cTn id="411" dur="2000"/>
                                        <p:tgtEl>
                                          <p:spTgt spid="94571"/>
                                        </p:tgtEl>
                                      </p:cBhvr>
                                    </p:animEffect>
                                  </p:childTnLst>
                                </p:cTn>
                              </p:par>
                              <p:par>
                                <p:cTn id="412" presetID="21" presetClass="entr" presetSubtype="4" fill="hold" grpId="0" nodeType="withEffect">
                                  <p:stCondLst>
                                    <p:cond delay="0"/>
                                  </p:stCondLst>
                                  <p:childTnLst>
                                    <p:set>
                                      <p:cBhvr>
                                        <p:cTn id="413" dur="1" fill="hold">
                                          <p:stCondLst>
                                            <p:cond delay="0"/>
                                          </p:stCondLst>
                                        </p:cTn>
                                        <p:tgtEl>
                                          <p:spTgt spid="94572"/>
                                        </p:tgtEl>
                                        <p:attrNameLst>
                                          <p:attrName>style.visibility</p:attrName>
                                        </p:attrNameLst>
                                      </p:cBhvr>
                                      <p:to>
                                        <p:strVal val="visible"/>
                                      </p:to>
                                    </p:set>
                                    <p:animEffect transition="in" filter="wheel(4)">
                                      <p:cBhvr>
                                        <p:cTn id="414" dur="2000"/>
                                        <p:tgtEl>
                                          <p:spTgt spid="94572"/>
                                        </p:tgtEl>
                                      </p:cBhvr>
                                    </p:animEffect>
                                  </p:childTnLst>
                                </p:cTn>
                              </p:par>
                              <p:par>
                                <p:cTn id="415" presetID="21" presetClass="entr" presetSubtype="4" fill="hold" grpId="0" nodeType="withEffect">
                                  <p:stCondLst>
                                    <p:cond delay="0"/>
                                  </p:stCondLst>
                                  <p:childTnLst>
                                    <p:set>
                                      <p:cBhvr>
                                        <p:cTn id="416" dur="1" fill="hold">
                                          <p:stCondLst>
                                            <p:cond delay="0"/>
                                          </p:stCondLst>
                                        </p:cTn>
                                        <p:tgtEl>
                                          <p:spTgt spid="94574"/>
                                        </p:tgtEl>
                                        <p:attrNameLst>
                                          <p:attrName>style.visibility</p:attrName>
                                        </p:attrNameLst>
                                      </p:cBhvr>
                                      <p:to>
                                        <p:strVal val="visible"/>
                                      </p:to>
                                    </p:set>
                                    <p:animEffect transition="in" filter="wheel(4)">
                                      <p:cBhvr>
                                        <p:cTn id="417" dur="2000"/>
                                        <p:tgtEl>
                                          <p:spTgt spid="94574"/>
                                        </p:tgtEl>
                                      </p:cBhvr>
                                    </p:animEffect>
                                  </p:childTnLst>
                                </p:cTn>
                              </p:par>
                              <p:par>
                                <p:cTn id="418" presetID="21" presetClass="entr" presetSubtype="4" fill="hold" grpId="0" nodeType="withEffect">
                                  <p:stCondLst>
                                    <p:cond delay="0"/>
                                  </p:stCondLst>
                                  <p:childTnLst>
                                    <p:set>
                                      <p:cBhvr>
                                        <p:cTn id="419" dur="1" fill="hold">
                                          <p:stCondLst>
                                            <p:cond delay="0"/>
                                          </p:stCondLst>
                                        </p:cTn>
                                        <p:tgtEl>
                                          <p:spTgt spid="94567"/>
                                        </p:tgtEl>
                                        <p:attrNameLst>
                                          <p:attrName>style.visibility</p:attrName>
                                        </p:attrNameLst>
                                      </p:cBhvr>
                                      <p:to>
                                        <p:strVal val="visible"/>
                                      </p:to>
                                    </p:set>
                                    <p:animEffect transition="in" filter="wheel(4)">
                                      <p:cBhvr>
                                        <p:cTn id="420" dur="2000"/>
                                        <p:tgtEl>
                                          <p:spTgt spid="94567"/>
                                        </p:tgtEl>
                                      </p:cBhvr>
                                    </p:animEffect>
                                  </p:childTnLst>
                                </p:cTn>
                              </p:par>
                              <p:par>
                                <p:cTn id="421" presetID="21" presetClass="entr" presetSubtype="4" fill="hold" grpId="0" nodeType="withEffect">
                                  <p:stCondLst>
                                    <p:cond delay="0"/>
                                  </p:stCondLst>
                                  <p:childTnLst>
                                    <p:set>
                                      <p:cBhvr>
                                        <p:cTn id="422" dur="1" fill="hold">
                                          <p:stCondLst>
                                            <p:cond delay="0"/>
                                          </p:stCondLst>
                                        </p:cTn>
                                        <p:tgtEl>
                                          <p:spTgt spid="94568"/>
                                        </p:tgtEl>
                                        <p:attrNameLst>
                                          <p:attrName>style.visibility</p:attrName>
                                        </p:attrNameLst>
                                      </p:cBhvr>
                                      <p:to>
                                        <p:strVal val="visible"/>
                                      </p:to>
                                    </p:set>
                                    <p:animEffect transition="in" filter="wheel(4)">
                                      <p:cBhvr>
                                        <p:cTn id="423" dur="2000"/>
                                        <p:tgtEl>
                                          <p:spTgt spid="94568"/>
                                        </p:tgtEl>
                                      </p:cBhvr>
                                    </p:animEffect>
                                  </p:childTnLst>
                                </p:cTn>
                              </p:par>
                              <p:par>
                                <p:cTn id="424" presetID="21" presetClass="entr" presetSubtype="4" fill="hold" grpId="0" nodeType="withEffect">
                                  <p:stCondLst>
                                    <p:cond delay="0"/>
                                  </p:stCondLst>
                                  <p:childTnLst>
                                    <p:set>
                                      <p:cBhvr>
                                        <p:cTn id="425" dur="1" fill="hold">
                                          <p:stCondLst>
                                            <p:cond delay="0"/>
                                          </p:stCondLst>
                                        </p:cTn>
                                        <p:tgtEl>
                                          <p:spTgt spid="94562"/>
                                        </p:tgtEl>
                                        <p:attrNameLst>
                                          <p:attrName>style.visibility</p:attrName>
                                        </p:attrNameLst>
                                      </p:cBhvr>
                                      <p:to>
                                        <p:strVal val="visible"/>
                                      </p:to>
                                    </p:set>
                                    <p:animEffect transition="in" filter="wheel(4)">
                                      <p:cBhvr>
                                        <p:cTn id="426" dur="2000"/>
                                        <p:tgtEl>
                                          <p:spTgt spid="94562"/>
                                        </p:tgtEl>
                                      </p:cBhvr>
                                    </p:animEffect>
                                  </p:childTnLst>
                                </p:cTn>
                              </p:par>
                              <p:par>
                                <p:cTn id="427" presetID="21" presetClass="exit" presetSubtype="4" fill="hold" grpId="1" nodeType="withEffect">
                                  <p:stCondLst>
                                    <p:cond delay="0"/>
                                  </p:stCondLst>
                                  <p:childTnLst>
                                    <p:animEffect transition="out" filter="wheel(4)">
                                      <p:cBhvr>
                                        <p:cTn id="428" dur="2000"/>
                                        <p:tgtEl>
                                          <p:spTgt spid="94546"/>
                                        </p:tgtEl>
                                      </p:cBhvr>
                                    </p:animEffect>
                                    <p:set>
                                      <p:cBhvr>
                                        <p:cTn id="429" dur="1" fill="hold">
                                          <p:stCondLst>
                                            <p:cond delay="1999"/>
                                          </p:stCondLst>
                                        </p:cTn>
                                        <p:tgtEl>
                                          <p:spTgt spid="94546"/>
                                        </p:tgtEl>
                                        <p:attrNameLst>
                                          <p:attrName>style.visibility</p:attrName>
                                        </p:attrNameLst>
                                      </p:cBhvr>
                                      <p:to>
                                        <p:strVal val="hidden"/>
                                      </p:to>
                                    </p:set>
                                  </p:childTnLst>
                                </p:cTn>
                              </p:par>
                              <p:par>
                                <p:cTn id="430" presetID="21" presetClass="exit" presetSubtype="4" fill="hold" grpId="1" nodeType="withEffect">
                                  <p:stCondLst>
                                    <p:cond delay="0"/>
                                  </p:stCondLst>
                                  <p:childTnLst>
                                    <p:animEffect transition="out" filter="wheel(4)">
                                      <p:cBhvr>
                                        <p:cTn id="431" dur="2000"/>
                                        <p:tgtEl>
                                          <p:spTgt spid="94547"/>
                                        </p:tgtEl>
                                      </p:cBhvr>
                                    </p:animEffect>
                                    <p:set>
                                      <p:cBhvr>
                                        <p:cTn id="432" dur="1" fill="hold">
                                          <p:stCondLst>
                                            <p:cond delay="1999"/>
                                          </p:stCondLst>
                                        </p:cTn>
                                        <p:tgtEl>
                                          <p:spTgt spid="94547"/>
                                        </p:tgtEl>
                                        <p:attrNameLst>
                                          <p:attrName>style.visibility</p:attrName>
                                        </p:attrNameLst>
                                      </p:cBhvr>
                                      <p:to>
                                        <p:strVal val="hidden"/>
                                      </p:to>
                                    </p:set>
                                  </p:childTnLst>
                                </p:cTn>
                              </p:par>
                              <p:par>
                                <p:cTn id="433" presetID="21" presetClass="exit" presetSubtype="4" fill="hold" grpId="1" nodeType="withEffect">
                                  <p:stCondLst>
                                    <p:cond delay="0"/>
                                  </p:stCondLst>
                                  <p:childTnLst>
                                    <p:animEffect transition="out" filter="wheel(4)">
                                      <p:cBhvr>
                                        <p:cTn id="434" dur="2000"/>
                                        <p:tgtEl>
                                          <p:spTgt spid="94548"/>
                                        </p:tgtEl>
                                      </p:cBhvr>
                                    </p:animEffect>
                                    <p:set>
                                      <p:cBhvr>
                                        <p:cTn id="435" dur="1" fill="hold">
                                          <p:stCondLst>
                                            <p:cond delay="1999"/>
                                          </p:stCondLst>
                                        </p:cTn>
                                        <p:tgtEl>
                                          <p:spTgt spid="94548"/>
                                        </p:tgtEl>
                                        <p:attrNameLst>
                                          <p:attrName>style.visibility</p:attrName>
                                        </p:attrNameLst>
                                      </p:cBhvr>
                                      <p:to>
                                        <p:strVal val="hidden"/>
                                      </p:to>
                                    </p:set>
                                  </p:childTnLst>
                                </p:cTn>
                              </p:par>
                              <p:par>
                                <p:cTn id="436" presetID="21" presetClass="exit" presetSubtype="4" fill="hold" grpId="1" nodeType="withEffect">
                                  <p:stCondLst>
                                    <p:cond delay="0"/>
                                  </p:stCondLst>
                                  <p:childTnLst>
                                    <p:animEffect transition="out" filter="wheel(4)">
                                      <p:cBhvr>
                                        <p:cTn id="437" dur="2000"/>
                                        <p:tgtEl>
                                          <p:spTgt spid="94549"/>
                                        </p:tgtEl>
                                      </p:cBhvr>
                                    </p:animEffect>
                                    <p:set>
                                      <p:cBhvr>
                                        <p:cTn id="438" dur="1" fill="hold">
                                          <p:stCondLst>
                                            <p:cond delay="1999"/>
                                          </p:stCondLst>
                                        </p:cTn>
                                        <p:tgtEl>
                                          <p:spTgt spid="94549"/>
                                        </p:tgtEl>
                                        <p:attrNameLst>
                                          <p:attrName>style.visibility</p:attrName>
                                        </p:attrNameLst>
                                      </p:cBhvr>
                                      <p:to>
                                        <p:strVal val="hidden"/>
                                      </p:to>
                                    </p:set>
                                  </p:childTnLst>
                                </p:cTn>
                              </p:par>
                              <p:par>
                                <p:cTn id="439" presetID="21" presetClass="entr" presetSubtype="4" fill="hold" nodeType="withEffect">
                                  <p:stCondLst>
                                    <p:cond delay="0"/>
                                  </p:stCondLst>
                                  <p:iterate type="lt">
                                    <p:tmAbs val="0"/>
                                  </p:iterate>
                                  <p:childTnLst>
                                    <p:set>
                                      <p:cBhvr>
                                        <p:cTn id="440" dur="1" fill="hold">
                                          <p:stCondLst>
                                            <p:cond delay="0"/>
                                          </p:stCondLst>
                                        </p:cTn>
                                        <p:tgtEl>
                                          <p:spTgt spid="94596"/>
                                        </p:tgtEl>
                                        <p:attrNameLst>
                                          <p:attrName>style.visibility</p:attrName>
                                        </p:attrNameLst>
                                      </p:cBhvr>
                                      <p:to>
                                        <p:strVal val="visible"/>
                                      </p:to>
                                    </p:set>
                                    <p:animEffect transition="in" filter="wheel(4)">
                                      <p:cBhvr>
                                        <p:cTn id="441" dur="2000"/>
                                        <p:tgtEl>
                                          <p:spTgt spid="94596"/>
                                        </p:tgtEl>
                                      </p:cBhvr>
                                    </p:animEffect>
                                  </p:childTnLst>
                                </p:cTn>
                              </p:par>
                              <p:par>
                                <p:cTn id="442" presetID="21" presetClass="entr" presetSubtype="4" fill="hold" grpId="0" nodeType="withEffect">
                                  <p:stCondLst>
                                    <p:cond delay="0"/>
                                  </p:stCondLst>
                                  <p:childTnLst>
                                    <p:set>
                                      <p:cBhvr>
                                        <p:cTn id="443" dur="1" fill="hold">
                                          <p:stCondLst>
                                            <p:cond delay="0"/>
                                          </p:stCondLst>
                                        </p:cTn>
                                        <p:tgtEl>
                                          <p:spTgt spid="94597"/>
                                        </p:tgtEl>
                                        <p:attrNameLst>
                                          <p:attrName>style.visibility</p:attrName>
                                        </p:attrNameLst>
                                      </p:cBhvr>
                                      <p:to>
                                        <p:strVal val="visible"/>
                                      </p:to>
                                    </p:set>
                                    <p:animEffect transition="in" filter="wheel(4)">
                                      <p:cBhvr>
                                        <p:cTn id="444" dur="2000"/>
                                        <p:tgtEl>
                                          <p:spTgt spid="94597"/>
                                        </p:tgtEl>
                                      </p:cBhvr>
                                    </p:animEffect>
                                  </p:childTnLst>
                                </p:cTn>
                              </p:par>
                              <p:par>
                                <p:cTn id="445" presetID="21" presetClass="entr" presetSubtype="4" fill="hold" grpId="0" nodeType="withEffect">
                                  <p:stCondLst>
                                    <p:cond delay="0"/>
                                  </p:stCondLst>
                                  <p:childTnLst>
                                    <p:set>
                                      <p:cBhvr>
                                        <p:cTn id="446" dur="1" fill="hold">
                                          <p:stCondLst>
                                            <p:cond delay="0"/>
                                          </p:stCondLst>
                                        </p:cTn>
                                        <p:tgtEl>
                                          <p:spTgt spid="94598"/>
                                        </p:tgtEl>
                                        <p:attrNameLst>
                                          <p:attrName>style.visibility</p:attrName>
                                        </p:attrNameLst>
                                      </p:cBhvr>
                                      <p:to>
                                        <p:strVal val="visible"/>
                                      </p:to>
                                    </p:set>
                                    <p:animEffect transition="in" filter="wheel(4)">
                                      <p:cBhvr>
                                        <p:cTn id="447" dur="2000"/>
                                        <p:tgtEl>
                                          <p:spTgt spid="94598"/>
                                        </p:tgtEl>
                                      </p:cBhvr>
                                    </p:animEffect>
                                  </p:childTnLst>
                                </p:cTn>
                              </p:par>
                              <p:par>
                                <p:cTn id="448" presetID="21" presetClass="entr" presetSubtype="4" fill="hold" grpId="0" nodeType="withEffect">
                                  <p:stCondLst>
                                    <p:cond delay="0"/>
                                  </p:stCondLst>
                                  <p:childTnLst>
                                    <p:set>
                                      <p:cBhvr>
                                        <p:cTn id="449" dur="1" fill="hold">
                                          <p:stCondLst>
                                            <p:cond delay="0"/>
                                          </p:stCondLst>
                                        </p:cTn>
                                        <p:tgtEl>
                                          <p:spTgt spid="94599"/>
                                        </p:tgtEl>
                                        <p:attrNameLst>
                                          <p:attrName>style.visibility</p:attrName>
                                        </p:attrNameLst>
                                      </p:cBhvr>
                                      <p:to>
                                        <p:strVal val="visible"/>
                                      </p:to>
                                    </p:set>
                                    <p:animEffect transition="in" filter="wheel(4)">
                                      <p:cBhvr>
                                        <p:cTn id="450" dur="2000"/>
                                        <p:tgtEl>
                                          <p:spTgt spid="94599"/>
                                        </p:tgtEl>
                                      </p:cBhvr>
                                    </p:animEffect>
                                  </p:childTnLst>
                                </p:cTn>
                              </p:par>
                              <p:par>
                                <p:cTn id="451" presetID="21" presetClass="entr" presetSubtype="4" fill="hold" grpId="0" nodeType="withEffect">
                                  <p:stCondLst>
                                    <p:cond delay="0"/>
                                  </p:stCondLst>
                                  <p:childTnLst>
                                    <p:set>
                                      <p:cBhvr>
                                        <p:cTn id="452" dur="1" fill="hold">
                                          <p:stCondLst>
                                            <p:cond delay="0"/>
                                          </p:stCondLst>
                                        </p:cTn>
                                        <p:tgtEl>
                                          <p:spTgt spid="94600"/>
                                        </p:tgtEl>
                                        <p:attrNameLst>
                                          <p:attrName>style.visibility</p:attrName>
                                        </p:attrNameLst>
                                      </p:cBhvr>
                                      <p:to>
                                        <p:strVal val="visible"/>
                                      </p:to>
                                    </p:set>
                                    <p:animEffect transition="in" filter="wheel(4)">
                                      <p:cBhvr>
                                        <p:cTn id="453" dur="2000"/>
                                        <p:tgtEl>
                                          <p:spTgt spid="94600"/>
                                        </p:tgtEl>
                                      </p:cBhvr>
                                    </p:animEffect>
                                  </p:childTnLst>
                                </p:cTn>
                              </p:par>
                              <p:par>
                                <p:cTn id="454" presetID="21" presetClass="entr" presetSubtype="4" fill="hold" grpId="0" nodeType="withEffect">
                                  <p:stCondLst>
                                    <p:cond delay="0"/>
                                  </p:stCondLst>
                                  <p:childTnLst>
                                    <p:set>
                                      <p:cBhvr>
                                        <p:cTn id="455" dur="1" fill="hold">
                                          <p:stCondLst>
                                            <p:cond delay="0"/>
                                          </p:stCondLst>
                                        </p:cTn>
                                        <p:tgtEl>
                                          <p:spTgt spid="94601"/>
                                        </p:tgtEl>
                                        <p:attrNameLst>
                                          <p:attrName>style.visibility</p:attrName>
                                        </p:attrNameLst>
                                      </p:cBhvr>
                                      <p:to>
                                        <p:strVal val="visible"/>
                                      </p:to>
                                    </p:set>
                                    <p:animEffect transition="in" filter="wheel(4)">
                                      <p:cBhvr>
                                        <p:cTn id="456" dur="2000"/>
                                        <p:tgtEl>
                                          <p:spTgt spid="94601"/>
                                        </p:tgtEl>
                                      </p:cBhvr>
                                    </p:animEffect>
                                  </p:childTnLst>
                                </p:cTn>
                              </p:par>
                              <p:par>
                                <p:cTn id="457" presetID="8" presetClass="emph" presetSubtype="0" fill="hold" grpId="0" nodeType="withEffect">
                                  <p:stCondLst>
                                    <p:cond delay="0"/>
                                  </p:stCondLst>
                                  <p:iterate type="lt">
                                    <p:tmAbs val="0"/>
                                  </p:iterate>
                                  <p:childTnLst>
                                    <p:animRot by="21600000">
                                      <p:cBhvr>
                                        <p:cTn id="458" dur="2000" fill="hold"/>
                                        <p:tgtEl>
                                          <p:spTgt spid="94596"/>
                                        </p:tgtEl>
                                        <p:attrNameLst>
                                          <p:attrName>r</p:attrName>
                                        </p:attrNameLst>
                                      </p:cBhvr>
                                    </p:animRot>
                                  </p:childTnLst>
                                </p:cTn>
                              </p:par>
                              <p:par>
                                <p:cTn id="459" presetID="8" presetClass="emph" presetSubtype="0" fill="hold" grpId="1" nodeType="withEffect">
                                  <p:stCondLst>
                                    <p:cond delay="0"/>
                                  </p:stCondLst>
                                  <p:childTnLst>
                                    <p:animRot by="21600000">
                                      <p:cBhvr>
                                        <p:cTn id="460" dur="2000" fill="hold"/>
                                        <p:tgtEl>
                                          <p:spTgt spid="94597"/>
                                        </p:tgtEl>
                                        <p:attrNameLst>
                                          <p:attrName>r</p:attrName>
                                        </p:attrNameLst>
                                      </p:cBhvr>
                                    </p:animRot>
                                  </p:childTnLst>
                                </p:cTn>
                              </p:par>
                              <p:par>
                                <p:cTn id="461" presetID="8" presetClass="emph" presetSubtype="0" fill="hold" grpId="1" nodeType="withEffect">
                                  <p:stCondLst>
                                    <p:cond delay="0"/>
                                  </p:stCondLst>
                                  <p:childTnLst>
                                    <p:animRot by="21600000">
                                      <p:cBhvr>
                                        <p:cTn id="462" dur="2000" fill="hold"/>
                                        <p:tgtEl>
                                          <p:spTgt spid="94598"/>
                                        </p:tgtEl>
                                        <p:attrNameLst>
                                          <p:attrName>r</p:attrName>
                                        </p:attrNameLst>
                                      </p:cBhvr>
                                    </p:animRot>
                                  </p:childTnLst>
                                </p:cTn>
                              </p:par>
                              <p:par>
                                <p:cTn id="463" presetID="8" presetClass="emph" presetSubtype="0" fill="hold" grpId="1" nodeType="withEffect">
                                  <p:stCondLst>
                                    <p:cond delay="0"/>
                                  </p:stCondLst>
                                  <p:childTnLst>
                                    <p:animRot by="21600000">
                                      <p:cBhvr>
                                        <p:cTn id="464" dur="2000" fill="hold"/>
                                        <p:tgtEl>
                                          <p:spTgt spid="94599"/>
                                        </p:tgtEl>
                                        <p:attrNameLst>
                                          <p:attrName>r</p:attrName>
                                        </p:attrNameLst>
                                      </p:cBhvr>
                                    </p:animRot>
                                  </p:childTnLst>
                                </p:cTn>
                              </p:par>
                              <p:par>
                                <p:cTn id="465" presetID="8" presetClass="emph" presetSubtype="0" fill="hold" grpId="1" nodeType="withEffect">
                                  <p:stCondLst>
                                    <p:cond delay="0"/>
                                  </p:stCondLst>
                                  <p:childTnLst>
                                    <p:animRot by="21600000">
                                      <p:cBhvr>
                                        <p:cTn id="466" dur="2000" fill="hold"/>
                                        <p:tgtEl>
                                          <p:spTgt spid="94600"/>
                                        </p:tgtEl>
                                        <p:attrNameLst>
                                          <p:attrName>r</p:attrName>
                                        </p:attrNameLst>
                                      </p:cBhvr>
                                    </p:animRot>
                                  </p:childTnLst>
                                </p:cTn>
                              </p:par>
                              <p:par>
                                <p:cTn id="467" presetID="8" presetClass="emph" presetSubtype="0" fill="hold" grpId="1" nodeType="withEffect">
                                  <p:stCondLst>
                                    <p:cond delay="0"/>
                                  </p:stCondLst>
                                  <p:childTnLst>
                                    <p:animRot by="21600000">
                                      <p:cBhvr>
                                        <p:cTn id="468" dur="2000" fill="hold"/>
                                        <p:tgtEl>
                                          <p:spTgt spid="94601"/>
                                        </p:tgtEl>
                                        <p:attrNameLst>
                                          <p:attrName>r</p:attrName>
                                        </p:attrNameLst>
                                      </p:cBhvr>
                                    </p:animRot>
                                  </p:childTnLst>
                                </p:cTn>
                              </p:par>
                              <p:par>
                                <p:cTn id="469" presetID="21" presetClass="exit" presetSubtype="4" fill="hold" grpId="1" nodeType="withEffect">
                                  <p:stCondLst>
                                    <p:cond delay="0"/>
                                  </p:stCondLst>
                                  <p:childTnLst>
                                    <p:animEffect transition="out" filter="wheel(4)">
                                      <p:cBhvr>
                                        <p:cTn id="470" dur="2000"/>
                                        <p:tgtEl>
                                          <p:spTgt spid="94550"/>
                                        </p:tgtEl>
                                      </p:cBhvr>
                                    </p:animEffect>
                                    <p:set>
                                      <p:cBhvr>
                                        <p:cTn id="471" dur="1" fill="hold">
                                          <p:stCondLst>
                                            <p:cond delay="1999"/>
                                          </p:stCondLst>
                                        </p:cTn>
                                        <p:tgtEl>
                                          <p:spTgt spid="94550"/>
                                        </p:tgtEl>
                                        <p:attrNameLst>
                                          <p:attrName>style.visibility</p:attrName>
                                        </p:attrNameLst>
                                      </p:cBhvr>
                                      <p:to>
                                        <p:strVal val="hidden"/>
                                      </p:to>
                                    </p:set>
                                  </p:childTnLst>
                                </p:cTn>
                              </p:par>
                            </p:childTnLst>
                          </p:cTn>
                        </p:par>
                      </p:childTnLst>
                    </p:cTn>
                  </p:par>
                  <p:par>
                    <p:cTn id="472" fill="hold" nodeType="clickPar">
                      <p:stCondLst>
                        <p:cond delay="indefinite"/>
                      </p:stCondLst>
                      <p:childTnLst>
                        <p:par>
                          <p:cTn id="473" fill="hold" nodeType="withGroup">
                            <p:stCondLst>
                              <p:cond delay="0"/>
                            </p:stCondLst>
                            <p:childTnLst>
                              <p:par>
                                <p:cTn id="474" presetID="2" presetClass="entr" presetSubtype="4" fill="hold" grpId="0" nodeType="clickEffect">
                                  <p:stCondLst>
                                    <p:cond delay="0"/>
                                  </p:stCondLst>
                                  <p:childTnLst>
                                    <p:set>
                                      <p:cBhvr>
                                        <p:cTn id="475" dur="1" fill="hold">
                                          <p:stCondLst>
                                            <p:cond delay="0"/>
                                          </p:stCondLst>
                                        </p:cTn>
                                        <p:tgtEl>
                                          <p:spTgt spid="28841"/>
                                        </p:tgtEl>
                                        <p:attrNameLst>
                                          <p:attrName>style.visibility</p:attrName>
                                        </p:attrNameLst>
                                      </p:cBhvr>
                                      <p:to>
                                        <p:strVal val="visible"/>
                                      </p:to>
                                    </p:set>
                                    <p:anim calcmode="lin" valueType="num">
                                      <p:cBhvr>
                                        <p:cTn id="476" dur="500" fill="hold"/>
                                        <p:tgtEl>
                                          <p:spTgt spid="28841"/>
                                        </p:tgtEl>
                                        <p:attrNameLst>
                                          <p:attrName>ppt_x</p:attrName>
                                        </p:attrNameLst>
                                      </p:cBhvr>
                                      <p:tavLst>
                                        <p:tav tm="0">
                                          <p:val>
                                            <p:strVal val="#ppt_x"/>
                                          </p:val>
                                        </p:tav>
                                        <p:tav tm="100000">
                                          <p:val>
                                            <p:strVal val="#ppt_x"/>
                                          </p:val>
                                        </p:tav>
                                      </p:tavLst>
                                    </p:anim>
                                    <p:anim calcmode="lin" valueType="num">
                                      <p:cBhvr>
                                        <p:cTn id="477" dur="500" fill="hold"/>
                                        <p:tgtEl>
                                          <p:spTgt spid="2884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6625"/>
                  </p:tgtEl>
                </p:cond>
              </p:nextCondLst>
            </p:seq>
          </p:childTnLst>
        </p:cTn>
      </p:par>
    </p:tnLst>
    <p:bldLst>
      <p:bldP spid="94341" grpId="0"/>
      <p:bldP spid="94342" grpId="0"/>
      <p:bldP spid="94343" grpId="0"/>
      <p:bldP spid="94344" grpId="0"/>
      <p:bldP spid="94345" grpId="0"/>
      <p:bldP spid="94346" grpId="0"/>
      <p:bldP spid="94347" grpId="0"/>
      <p:bldP spid="94348" grpId="0"/>
      <p:bldP spid="94350" grpId="0"/>
      <p:bldP spid="94351" grpId="0"/>
      <p:bldP spid="94356" grpId="0"/>
      <p:bldP spid="94357" grpId="0"/>
      <p:bldP spid="94358" grpId="0"/>
      <p:bldP spid="94359" grpId="0"/>
      <p:bldP spid="94360" grpId="0"/>
      <p:bldP spid="94361" grpId="0"/>
      <p:bldP spid="94362" grpId="0"/>
      <p:bldP spid="94363" grpId="0"/>
      <p:bldP spid="94365" grpId="0"/>
      <p:bldP spid="94366" grpId="0"/>
      <p:bldP spid="94367" grpId="0"/>
      <p:bldP spid="94368" grpId="0"/>
      <p:bldP spid="94369" grpId="0"/>
      <p:bldP spid="94370" grpId="0"/>
      <p:bldP spid="94371" grpId="0"/>
      <p:bldP spid="94372" grpId="0"/>
      <p:bldP spid="94373" grpId="0"/>
      <p:bldP spid="94377" grpId="0"/>
      <p:bldP spid="94378" grpId="0"/>
      <p:bldP spid="94379" grpId="0"/>
      <p:bldP spid="94408" grpId="0"/>
      <p:bldP spid="94409" grpId="0"/>
      <p:bldP spid="94410" grpId="0"/>
      <p:bldP spid="94411" grpId="0"/>
      <p:bldP spid="94412" grpId="0"/>
      <p:bldP spid="94413" grpId="0"/>
      <p:bldP spid="94414" grpId="0"/>
      <p:bldP spid="94415" grpId="0"/>
      <p:bldP spid="94542" grpId="0" animBg="1"/>
      <p:bldP spid="94542" grpId="1" animBg="1"/>
      <p:bldP spid="94545" grpId="0" animBg="1"/>
      <p:bldP spid="94545" grpId="1" animBg="1"/>
      <p:bldP spid="94546" grpId="0" animBg="1"/>
      <p:bldP spid="94546" grpId="1" animBg="1"/>
      <p:bldP spid="94547" grpId="0" animBg="1"/>
      <p:bldP spid="94547" grpId="1" animBg="1"/>
      <p:bldP spid="94548" grpId="0" animBg="1"/>
      <p:bldP spid="94548" grpId="1" animBg="1"/>
      <p:bldP spid="94549" grpId="0" animBg="1"/>
      <p:bldP spid="94549" grpId="1" animBg="1"/>
      <p:bldP spid="94550" grpId="0" animBg="1"/>
      <p:bldP spid="94550" grpId="1" animBg="1"/>
      <p:bldP spid="94554" grpId="0" animBg="1"/>
      <p:bldP spid="94554" grpId="1" animBg="1"/>
      <p:bldP spid="94555" grpId="0" animBg="1"/>
      <p:bldP spid="94555" grpId="1" animBg="1"/>
      <p:bldP spid="94556" grpId="0" animBg="1"/>
      <p:bldP spid="94556" grpId="1" animBg="1"/>
      <p:bldP spid="94557" grpId="0" animBg="1"/>
      <p:bldP spid="94557" grpId="1" animBg="1"/>
      <p:bldP spid="94558" grpId="0" animBg="1"/>
      <p:bldP spid="94558" grpId="1" animBg="1"/>
      <p:bldP spid="94559" grpId="0" animBg="1"/>
      <p:bldP spid="94559" grpId="1" animBg="1"/>
      <p:bldP spid="94562" grpId="0"/>
      <p:bldP spid="94567" grpId="0"/>
      <p:bldP spid="94568" grpId="0"/>
      <p:bldP spid="94571" grpId="0"/>
      <p:bldP spid="94572" grpId="0"/>
      <p:bldP spid="94574" grpId="0"/>
      <p:bldP spid="94596" grpId="0" animBg="1"/>
      <p:bldP spid="94597" grpId="0" animBg="1"/>
      <p:bldP spid="94597" grpId="1" animBg="1"/>
      <p:bldP spid="94598" grpId="0" animBg="1"/>
      <p:bldP spid="94598" grpId="1" animBg="1"/>
      <p:bldP spid="94599" grpId="0" animBg="1"/>
      <p:bldP spid="94599" grpId="1" animBg="1"/>
      <p:bldP spid="94600" grpId="0" animBg="1"/>
      <p:bldP spid="94600" grpId="1" animBg="1"/>
      <p:bldP spid="94601" grpId="0" animBg="1"/>
      <p:bldP spid="94601" grpId="1" animBg="1"/>
      <p:bldP spid="28837" grpId="0" animBg="1"/>
      <p:bldP spid="288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olombo, Sri Lan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9" name="WordArt 5"/>
          <p:cNvSpPr>
            <a:spLocks noChangeArrowheads="1" noChangeShapeType="1" noTextEdit="1"/>
          </p:cNvSpPr>
          <p:nvPr/>
        </p:nvSpPr>
        <p:spPr bwMode="auto">
          <a:xfrm>
            <a:off x="152400" y="1143000"/>
            <a:ext cx="1524000" cy="1828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smtClean="0">
                <a:ln w="9525">
                  <a:solidFill>
                    <a:schemeClr val="tx2"/>
                  </a:solidFill>
                  <a:round/>
                  <a:headEnd/>
                  <a:tailEnd/>
                </a:ln>
                <a:solidFill>
                  <a:schemeClr val="tx2"/>
                </a:solidFill>
                <a:latin typeface="Times New Roman" pitchFamily="18" charset="0"/>
                <a:cs typeface="Times New Roman" pitchFamily="18" charset="0"/>
              </a:rPr>
              <a:t>2. </a:t>
            </a:r>
            <a:r>
              <a:rPr lang="en-US" sz="3600" kern="10" dirty="0" err="1" smtClean="0">
                <a:ln w="9525">
                  <a:solidFill>
                    <a:schemeClr val="tx2"/>
                  </a:solidFill>
                  <a:round/>
                  <a:headEnd/>
                  <a:tailEnd/>
                </a:ln>
                <a:solidFill>
                  <a:schemeClr val="tx2"/>
                </a:solidFill>
                <a:latin typeface="Times New Roman" pitchFamily="18" charset="0"/>
                <a:cs typeface="Times New Roman" pitchFamily="18" charset="0"/>
              </a:rPr>
              <a:t>Tác</a:t>
            </a:r>
            <a:r>
              <a:rPr lang="en-US" sz="3600" kern="10" dirty="0" smtClean="0">
                <a:ln w="9525">
                  <a:solidFill>
                    <a:schemeClr val="tx2"/>
                  </a:solidFill>
                  <a:round/>
                  <a:headEnd/>
                  <a:tailEnd/>
                </a:ln>
                <a:solidFill>
                  <a:schemeClr val="tx2"/>
                </a:solidFill>
                <a:latin typeface="Times New Roman" pitchFamily="18" charset="0"/>
                <a:cs typeface="Times New Roman" pitchFamily="18" charset="0"/>
              </a:rPr>
              <a:t>  </a:t>
            </a:r>
            <a:r>
              <a:rPr lang="en-US" sz="3600" kern="10" dirty="0" err="1" smtClean="0">
                <a:ln w="9525">
                  <a:solidFill>
                    <a:schemeClr val="tx2"/>
                  </a:solidFill>
                  <a:round/>
                  <a:headEnd/>
                  <a:tailEnd/>
                </a:ln>
                <a:solidFill>
                  <a:schemeClr val="tx2"/>
                </a:solidFill>
                <a:latin typeface="Times New Roman" pitchFamily="18" charset="0"/>
                <a:cs typeface="Times New Roman" pitchFamily="18" charset="0"/>
              </a:rPr>
              <a:t>phẩm</a:t>
            </a:r>
            <a:endParaRPr lang="en-US" sz="3600" kern="10" dirty="0">
              <a:ln w="9525">
                <a:solidFill>
                  <a:schemeClr val="tx2"/>
                </a:solidFill>
                <a:round/>
                <a:headEnd/>
                <a:tailEnd/>
              </a:ln>
              <a:solidFill>
                <a:schemeClr val="tx2"/>
              </a:solidFill>
              <a:latin typeface="Times New Roman" pitchFamily="18" charset="0"/>
              <a:cs typeface="Times New Roman" pitchFamily="18" charset="0"/>
            </a:endParaRPr>
          </a:p>
        </p:txBody>
      </p:sp>
      <p:sp>
        <p:nvSpPr>
          <p:cNvPr id="16390" name="Text Box 6"/>
          <p:cNvSpPr txBox="1">
            <a:spLocks noChangeArrowheads="1"/>
          </p:cNvSpPr>
          <p:nvPr/>
        </p:nvSpPr>
        <p:spPr bwMode="auto">
          <a:xfrm>
            <a:off x="2514600" y="1524000"/>
            <a:ext cx="5943600" cy="2062103"/>
          </a:xfrm>
          <a:prstGeom prst="rect">
            <a:avLst/>
          </a:prstGeom>
          <a:gradFill rotWithShape="1">
            <a:gsLst>
              <a:gs pos="0">
                <a:srgbClr val="0000CC"/>
              </a:gs>
              <a:gs pos="50000">
                <a:srgbClr val="00CC00"/>
              </a:gs>
              <a:gs pos="100000">
                <a:srgbClr val="0000CC"/>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eaLnBrk="1" hangingPunct="1"/>
            <a:r>
              <a:rPr lang="en-US" sz="3200" b="1" dirty="0" err="1" smtClean="0">
                <a:solidFill>
                  <a:schemeClr val="bg1"/>
                </a:solidFill>
                <a:latin typeface="Times New Roman" pitchFamily="18" charset="0"/>
              </a:rPr>
              <a:t>a.Xuất</a:t>
            </a:r>
            <a:r>
              <a:rPr lang="en-US" sz="3200" b="1" dirty="0" smtClean="0">
                <a:solidFill>
                  <a:schemeClr val="bg1"/>
                </a:solidFill>
                <a:latin typeface="Times New Roman" pitchFamily="18" charset="0"/>
              </a:rPr>
              <a:t> </a:t>
            </a:r>
            <a:r>
              <a:rPr lang="en-US" sz="3200" b="1" dirty="0" err="1">
                <a:solidFill>
                  <a:schemeClr val="bg1"/>
                </a:solidFill>
                <a:latin typeface="Times New Roman" pitchFamily="18" charset="0"/>
              </a:rPr>
              <a:t>xứ</a:t>
            </a:r>
            <a:r>
              <a:rPr lang="en-US" sz="3200" b="1" dirty="0">
                <a:solidFill>
                  <a:schemeClr val="bg1"/>
                </a:solidFill>
                <a:latin typeface="Times New Roman" pitchFamily="18" charset="0"/>
              </a:rPr>
              <a:t>:</a:t>
            </a:r>
          </a:p>
          <a:p>
            <a:pPr eaLnBrk="1" hangingPunct="1"/>
            <a:r>
              <a:rPr lang="en-US" sz="3200" b="1" dirty="0">
                <a:solidFill>
                  <a:schemeClr val="accent2"/>
                </a:solidFill>
                <a:latin typeface="Times New Roman" pitchFamily="18" charset="0"/>
              </a:rPr>
              <a:t>	</a:t>
            </a:r>
            <a:r>
              <a:rPr lang="en-US" sz="3200" b="1" dirty="0" err="1">
                <a:solidFill>
                  <a:srgbClr val="FFFF00"/>
                </a:solidFill>
                <a:latin typeface="Times New Roman" pitchFamily="18" charset="0"/>
              </a:rPr>
              <a:t>Rút</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trong</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tập</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Nghẹn</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ngào</a:t>
            </a:r>
            <a:r>
              <a:rPr lang="en-US" sz="3200" b="1" dirty="0">
                <a:solidFill>
                  <a:srgbClr val="FFFF00"/>
                </a:solidFill>
                <a:latin typeface="Times New Roman" pitchFamily="18" charset="0"/>
              </a:rPr>
              <a:t> (1939), </a:t>
            </a:r>
            <a:r>
              <a:rPr lang="en-US" sz="3200" b="1" dirty="0" err="1">
                <a:solidFill>
                  <a:srgbClr val="FFFF00"/>
                </a:solidFill>
                <a:latin typeface="Times New Roman" pitchFamily="18" charset="0"/>
              </a:rPr>
              <a:t>sau</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được</a:t>
            </a:r>
            <a:r>
              <a:rPr lang="en-US" sz="3200" b="1" dirty="0">
                <a:solidFill>
                  <a:srgbClr val="FFFF00"/>
                </a:solidFill>
                <a:latin typeface="Times New Roman" pitchFamily="18" charset="0"/>
              </a:rPr>
              <a:t> in </a:t>
            </a:r>
            <a:r>
              <a:rPr lang="en-US" sz="3200" b="1" dirty="0" err="1">
                <a:solidFill>
                  <a:srgbClr val="FFFF00"/>
                </a:solidFill>
                <a:latin typeface="Times New Roman" pitchFamily="18" charset="0"/>
              </a:rPr>
              <a:t>lại</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trong</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tập</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Hoa</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niên</a:t>
            </a:r>
            <a:r>
              <a:rPr lang="en-US" sz="3200" b="1" dirty="0">
                <a:solidFill>
                  <a:srgbClr val="FFFF00"/>
                </a:solidFill>
                <a:latin typeface="Times New Roman" pitchFamily="18" charset="0"/>
              </a:rPr>
              <a:t> (1945).</a:t>
            </a:r>
            <a:endParaRPr lang="en-US" sz="3200" dirty="0">
              <a:solidFill>
                <a:srgbClr val="FFFF00"/>
              </a:solidFill>
              <a:latin typeface="Times New Roman" pitchFamily="18" charset="0"/>
            </a:endParaRPr>
          </a:p>
        </p:txBody>
      </p:sp>
      <p:sp>
        <p:nvSpPr>
          <p:cNvPr id="16391" name="Text Box 7"/>
          <p:cNvSpPr txBox="1">
            <a:spLocks noChangeArrowheads="1"/>
          </p:cNvSpPr>
          <p:nvPr/>
        </p:nvSpPr>
        <p:spPr bwMode="auto">
          <a:xfrm>
            <a:off x="2362200" y="5257800"/>
            <a:ext cx="6019800" cy="1066800"/>
          </a:xfrm>
          <a:prstGeom prst="rect">
            <a:avLst/>
          </a:prstGeom>
          <a:gradFill rotWithShape="1">
            <a:gsLst>
              <a:gs pos="0">
                <a:srgbClr val="0000CC"/>
              </a:gs>
              <a:gs pos="50000">
                <a:srgbClr val="00CC00"/>
              </a:gs>
              <a:gs pos="100000">
                <a:srgbClr val="0000CC"/>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err="1" smtClean="0">
                <a:solidFill>
                  <a:schemeClr val="bg1"/>
                </a:solidFill>
                <a:latin typeface="Times New Roman" pitchFamily="18" charset="0"/>
              </a:rPr>
              <a:t>c.Thể</a:t>
            </a:r>
            <a:r>
              <a:rPr lang="en-US" sz="3200" b="1" dirty="0" smtClean="0">
                <a:solidFill>
                  <a:schemeClr val="bg1"/>
                </a:solidFill>
                <a:latin typeface="Times New Roman" pitchFamily="18" charset="0"/>
              </a:rPr>
              <a:t> </a:t>
            </a:r>
            <a:r>
              <a:rPr lang="en-US" sz="3200" b="1" dirty="0" err="1">
                <a:solidFill>
                  <a:schemeClr val="bg1"/>
                </a:solidFill>
                <a:latin typeface="Times New Roman" pitchFamily="18" charset="0"/>
              </a:rPr>
              <a:t>loại</a:t>
            </a:r>
            <a:r>
              <a:rPr lang="en-US" sz="3200" b="1" dirty="0">
                <a:solidFill>
                  <a:schemeClr val="bg1"/>
                </a:solidFill>
                <a:latin typeface="Times New Roman" pitchFamily="18" charset="0"/>
              </a:rPr>
              <a:t>:</a:t>
            </a:r>
            <a:r>
              <a:rPr lang="en-US" sz="3200" b="1" dirty="0">
                <a:solidFill>
                  <a:srgbClr val="0000FF"/>
                </a:solidFill>
                <a:latin typeface="Times New Roman" pitchFamily="18" charset="0"/>
              </a:rPr>
              <a:t> </a:t>
            </a:r>
          </a:p>
          <a:p>
            <a:r>
              <a:rPr lang="en-US" sz="3200" b="1" dirty="0">
                <a:solidFill>
                  <a:srgbClr val="0000FF"/>
                </a:solidFill>
                <a:latin typeface="Times New Roman" pitchFamily="18" charset="0"/>
              </a:rPr>
              <a:t>	</a:t>
            </a:r>
            <a:r>
              <a:rPr lang="en-US" sz="3200" b="1" dirty="0" err="1">
                <a:solidFill>
                  <a:srgbClr val="FFFF00"/>
                </a:solidFill>
                <a:latin typeface="Times New Roman" pitchFamily="18" charset="0"/>
              </a:rPr>
              <a:t>Thơ</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tự</a:t>
            </a:r>
            <a:r>
              <a:rPr lang="en-US" sz="3200" b="1" dirty="0">
                <a:solidFill>
                  <a:srgbClr val="FFFF00"/>
                </a:solidFill>
                <a:latin typeface="Times New Roman" pitchFamily="18" charset="0"/>
              </a:rPr>
              <a:t> do (</a:t>
            </a:r>
            <a:r>
              <a:rPr lang="en-US" sz="3200" b="1" dirty="0" err="1">
                <a:solidFill>
                  <a:srgbClr val="FFFF00"/>
                </a:solidFill>
                <a:latin typeface="Times New Roman" pitchFamily="18" charset="0"/>
              </a:rPr>
              <a:t>tám</a:t>
            </a:r>
            <a:r>
              <a:rPr lang="en-US" sz="3200" b="1" dirty="0">
                <a:solidFill>
                  <a:srgbClr val="FFFF00"/>
                </a:solidFill>
                <a:latin typeface="Times New Roman" pitchFamily="18" charset="0"/>
              </a:rPr>
              <a:t> </a:t>
            </a:r>
            <a:r>
              <a:rPr lang="en-US" sz="3200" b="1" dirty="0" err="1">
                <a:solidFill>
                  <a:srgbClr val="FFFF00"/>
                </a:solidFill>
                <a:latin typeface="Times New Roman" pitchFamily="18" charset="0"/>
              </a:rPr>
              <a:t>chữ</a:t>
            </a:r>
            <a:r>
              <a:rPr lang="en-US" sz="3200" b="1" dirty="0">
                <a:solidFill>
                  <a:srgbClr val="FFFF00"/>
                </a:solidFill>
                <a:latin typeface="Times New Roman" pitchFamily="18" charset="0"/>
              </a:rPr>
              <a:t>)</a:t>
            </a:r>
          </a:p>
        </p:txBody>
      </p:sp>
      <p:sp>
        <p:nvSpPr>
          <p:cNvPr id="6" name="Text Box 7"/>
          <p:cNvSpPr txBox="1">
            <a:spLocks noChangeArrowheads="1"/>
          </p:cNvSpPr>
          <p:nvPr/>
        </p:nvSpPr>
        <p:spPr bwMode="auto">
          <a:xfrm>
            <a:off x="2438400" y="4114800"/>
            <a:ext cx="6019800" cy="584775"/>
          </a:xfrm>
          <a:prstGeom prst="rect">
            <a:avLst/>
          </a:prstGeom>
          <a:gradFill rotWithShape="1">
            <a:gsLst>
              <a:gs pos="0">
                <a:srgbClr val="0000CC"/>
              </a:gs>
              <a:gs pos="50000">
                <a:srgbClr val="00CC00"/>
              </a:gs>
              <a:gs pos="100000">
                <a:srgbClr val="0000CC"/>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smtClean="0">
                <a:solidFill>
                  <a:schemeClr val="bg1"/>
                </a:solidFill>
                <a:latin typeface="Times New Roman" pitchFamily="18" charset="0"/>
              </a:rPr>
              <a:t>b. </a:t>
            </a:r>
            <a:r>
              <a:rPr lang="en-US" sz="3200" b="1" dirty="0" err="1" smtClean="0">
                <a:solidFill>
                  <a:schemeClr val="bg1"/>
                </a:solidFill>
                <a:latin typeface="Times New Roman" pitchFamily="18" charset="0"/>
              </a:rPr>
              <a:t>Đọc</a:t>
            </a:r>
            <a:r>
              <a:rPr lang="en-US" sz="3200" b="1" dirty="0" smtClean="0">
                <a:solidFill>
                  <a:schemeClr val="bg1"/>
                </a:solidFill>
                <a:latin typeface="Times New Roman" pitchFamily="18" charset="0"/>
              </a:rPr>
              <a:t>- </a:t>
            </a:r>
            <a:r>
              <a:rPr lang="en-US" sz="3200" b="1" dirty="0" err="1" smtClean="0">
                <a:solidFill>
                  <a:schemeClr val="bg1"/>
                </a:solidFill>
                <a:latin typeface="Times New Roman" pitchFamily="18" charset="0"/>
              </a:rPr>
              <a:t>chú</a:t>
            </a:r>
            <a:r>
              <a:rPr lang="en-US" sz="3200" b="1" dirty="0" smtClean="0">
                <a:solidFill>
                  <a:schemeClr val="bg1"/>
                </a:solidFill>
                <a:latin typeface="Times New Roman" pitchFamily="18" charset="0"/>
              </a:rPr>
              <a:t> </a:t>
            </a:r>
            <a:r>
              <a:rPr lang="en-US" sz="3200" b="1" dirty="0" err="1" smtClean="0">
                <a:solidFill>
                  <a:schemeClr val="bg1"/>
                </a:solidFill>
                <a:latin typeface="Times New Roman" pitchFamily="18" charset="0"/>
              </a:rPr>
              <a:t>thích</a:t>
            </a:r>
            <a:endParaRPr lang="en-US" sz="3200" b="1" dirty="0">
              <a:solidFill>
                <a:srgbClr val="0000FF"/>
              </a:solidFill>
              <a:latin typeface="Times New Roman" pitchFamily="18" charset="0"/>
            </a:endParaRPr>
          </a:p>
        </p:txBody>
      </p:sp>
    </p:spTree>
    <p:extLst>
      <p:ext uri="{BB962C8B-B14F-4D97-AF65-F5344CB8AC3E}">
        <p14:creationId xmlns:p14="http://schemas.microsoft.com/office/powerpoint/2010/main" val="107611625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6390"/>
                                        </p:tgtEl>
                                        <p:attrNameLst>
                                          <p:attrName>style.visibility</p:attrName>
                                        </p:attrNameLst>
                                      </p:cBhvr>
                                      <p:to>
                                        <p:strVal val="visible"/>
                                      </p:to>
                                    </p:set>
                                    <p:anim calcmode="lin" valueType="num">
                                      <p:cBhvr>
                                        <p:cTn id="7" dur="1000" fill="hold"/>
                                        <p:tgtEl>
                                          <p:spTgt spid="16390"/>
                                        </p:tgtEl>
                                        <p:attrNameLst>
                                          <p:attrName>ppt_w</p:attrName>
                                        </p:attrNameLst>
                                      </p:cBhvr>
                                      <p:tavLst>
                                        <p:tav tm="0">
                                          <p:val>
                                            <p:fltVal val="0"/>
                                          </p:val>
                                        </p:tav>
                                        <p:tav tm="100000">
                                          <p:val>
                                            <p:strVal val="#ppt_w"/>
                                          </p:val>
                                        </p:tav>
                                      </p:tavLst>
                                    </p:anim>
                                    <p:anim calcmode="lin" valueType="num">
                                      <p:cBhvr>
                                        <p:cTn id="8" dur="1000" fill="hold"/>
                                        <p:tgtEl>
                                          <p:spTgt spid="16390"/>
                                        </p:tgtEl>
                                        <p:attrNameLst>
                                          <p:attrName>ppt_h</p:attrName>
                                        </p:attrNameLst>
                                      </p:cBhvr>
                                      <p:tavLst>
                                        <p:tav tm="0">
                                          <p:val>
                                            <p:fltVal val="0"/>
                                          </p:val>
                                        </p:tav>
                                        <p:tav tm="100000">
                                          <p:val>
                                            <p:strVal val="#ppt_h"/>
                                          </p:val>
                                        </p:tav>
                                      </p:tavLst>
                                    </p:anim>
                                    <p:anim calcmode="lin" valueType="num">
                                      <p:cBhvr>
                                        <p:cTn id="9" dur="1000" fill="hold"/>
                                        <p:tgtEl>
                                          <p:spTgt spid="16390"/>
                                        </p:tgtEl>
                                        <p:attrNameLst>
                                          <p:attrName>style.rotation</p:attrName>
                                        </p:attrNameLst>
                                      </p:cBhvr>
                                      <p:tavLst>
                                        <p:tav tm="0">
                                          <p:val>
                                            <p:fltVal val="90"/>
                                          </p:val>
                                        </p:tav>
                                        <p:tav tm="100000">
                                          <p:val>
                                            <p:fltVal val="0"/>
                                          </p:val>
                                        </p:tav>
                                      </p:tavLst>
                                    </p:anim>
                                    <p:animEffect transition="in" filter="fade">
                                      <p:cBhvr>
                                        <p:cTn id="10" dur="1000"/>
                                        <p:tgtEl>
                                          <p:spTgt spid="16390"/>
                                        </p:tgtEl>
                                      </p:cBhvr>
                                    </p:animEffect>
                                  </p:childTnLst>
                                </p:cTn>
                              </p:par>
                              <p:par>
                                <p:cTn id="11" presetID="56" presetClass="entr" presetSubtype="0" fill="hold" grpId="0" nodeType="withEffect">
                                  <p:stCondLst>
                                    <p:cond delay="6000"/>
                                  </p:stCondLst>
                                  <p:iterate type="lt">
                                    <p:tmPct val="10000"/>
                                  </p:iterate>
                                  <p:childTnLst>
                                    <p:set>
                                      <p:cBhvr>
                                        <p:cTn id="12" dur="1" fill="hold">
                                          <p:stCondLst>
                                            <p:cond delay="0"/>
                                          </p:stCondLst>
                                        </p:cTn>
                                        <p:tgtEl>
                                          <p:spTgt spid="16391"/>
                                        </p:tgtEl>
                                        <p:attrNameLst>
                                          <p:attrName>style.visibility</p:attrName>
                                        </p:attrNameLst>
                                      </p:cBhvr>
                                      <p:to>
                                        <p:strVal val="visible"/>
                                      </p:to>
                                    </p:set>
                                    <p:anim by="(-#ppt_w*2)" calcmode="lin" valueType="num">
                                      <p:cBhvr rctx="PPT">
                                        <p:cTn id="13" dur="500" autoRev="1" fill="hold">
                                          <p:stCondLst>
                                            <p:cond delay="0"/>
                                          </p:stCondLst>
                                        </p:cTn>
                                        <p:tgtEl>
                                          <p:spTgt spid="16391"/>
                                        </p:tgtEl>
                                        <p:attrNameLst>
                                          <p:attrName>ppt_w</p:attrName>
                                        </p:attrNameLst>
                                      </p:cBhvr>
                                    </p:anim>
                                    <p:anim by="(#ppt_w*0.50)" calcmode="lin" valueType="num">
                                      <p:cBhvr>
                                        <p:cTn id="14" dur="500" decel="50000" autoRev="1" fill="hold">
                                          <p:stCondLst>
                                            <p:cond delay="0"/>
                                          </p:stCondLst>
                                        </p:cTn>
                                        <p:tgtEl>
                                          <p:spTgt spid="16391"/>
                                        </p:tgtEl>
                                        <p:attrNameLst>
                                          <p:attrName>ppt_x</p:attrName>
                                        </p:attrNameLst>
                                      </p:cBhvr>
                                    </p:anim>
                                    <p:anim from="(-#ppt_h/2)" to="(#ppt_y)" calcmode="lin" valueType="num">
                                      <p:cBhvr>
                                        <p:cTn id="15" dur="1000" fill="hold">
                                          <p:stCondLst>
                                            <p:cond delay="0"/>
                                          </p:stCondLst>
                                        </p:cTn>
                                        <p:tgtEl>
                                          <p:spTgt spid="16391"/>
                                        </p:tgtEl>
                                        <p:attrNameLst>
                                          <p:attrName>ppt_y</p:attrName>
                                        </p:attrNameLst>
                                      </p:cBhvr>
                                    </p:anim>
                                    <p:animRot by="21600000">
                                      <p:cBhvr>
                                        <p:cTn id="16" dur="1000" fill="hold">
                                          <p:stCondLst>
                                            <p:cond delay="0"/>
                                          </p:stCondLst>
                                        </p:cTn>
                                        <p:tgtEl>
                                          <p:spTgt spid="16391"/>
                                        </p:tgtEl>
                                        <p:attrNameLst>
                                          <p:attrName>r</p:attrName>
                                        </p:attrNameLst>
                                      </p:cBhvr>
                                    </p:animRot>
                                  </p:childTnLst>
                                </p:cTn>
                              </p:par>
                              <p:par>
                                <p:cTn id="17" presetID="56" presetClass="entr" presetSubtype="0" fill="hold" grpId="0" nodeType="withEffect">
                                  <p:stCondLst>
                                    <p:cond delay="600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a:spLocks noChangeArrowheads="1"/>
          </p:cNvSpPr>
          <p:nvPr/>
        </p:nvSpPr>
        <p:spPr bwMode="auto">
          <a:xfrm>
            <a:off x="114300" y="1111250"/>
            <a:ext cx="4854575" cy="45243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Làng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tôi</a:t>
            </a:r>
            <a:r>
              <a:rPr lang="en-US" sz="1800" b="1" dirty="0">
                <a:solidFill>
                  <a:srgbClr val="6600CC"/>
                </a:solidFill>
                <a:latin typeface="Times New Roman" pitchFamily="18" charset="0"/>
              </a:rPr>
              <a:t> ở </a:t>
            </a:r>
            <a:r>
              <a:rPr lang="en-US" sz="1800" b="1" dirty="0" err="1">
                <a:solidFill>
                  <a:srgbClr val="6600CC"/>
                </a:solidFill>
                <a:latin typeface="Times New Roman" pitchFamily="18" charset="0"/>
              </a:rPr>
              <a:t>vốn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làm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nghề</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chài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lưới</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Nước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bao</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vây</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cách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biển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nửa</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ngày</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sông</a:t>
            </a:r>
            <a:r>
              <a:rPr lang="en-US" sz="1800" b="1" dirty="0">
                <a:solidFill>
                  <a:srgbClr val="6600CC"/>
                </a:solidFill>
                <a:latin typeface="Times New Roman" pitchFamily="18" charset="0"/>
              </a:rPr>
              <a:t>.</a:t>
            </a:r>
          </a:p>
          <a:p>
            <a:pPr eaLnBrk="1" hangingPunct="1">
              <a:spcBef>
                <a:spcPct val="50000"/>
              </a:spcBef>
            </a:pPr>
            <a:r>
              <a:rPr lang="en-US" sz="1800" b="1" dirty="0" smtClean="0">
                <a:latin typeface="Times New Roman" pitchFamily="18" charset="0"/>
              </a:rPr>
              <a:t>-&gt; </a:t>
            </a:r>
            <a:r>
              <a:rPr lang="en-US" sz="1800" b="1" dirty="0" err="1" smtClean="0">
                <a:latin typeface="Times New Roman" pitchFamily="18" charset="0"/>
              </a:rPr>
              <a:t>Giọng</a:t>
            </a:r>
            <a:r>
              <a:rPr lang="en-US" sz="1800" b="1" dirty="0" smtClean="0">
                <a:latin typeface="Times New Roman" pitchFamily="18" charset="0"/>
              </a:rPr>
              <a:t> </a:t>
            </a:r>
            <a:r>
              <a:rPr lang="en-US" sz="1800" b="1" dirty="0" err="1" smtClean="0">
                <a:latin typeface="Times New Roman" pitchFamily="18" charset="0"/>
              </a:rPr>
              <a:t>kể</a:t>
            </a:r>
            <a:r>
              <a:rPr lang="en-US" sz="1800" b="1" dirty="0" smtClean="0">
                <a:latin typeface="Times New Roman" pitchFamily="18" charset="0"/>
              </a:rPr>
              <a:t>, </a:t>
            </a:r>
            <a:r>
              <a:rPr lang="en-US" sz="1800" b="1" dirty="0" err="1" smtClean="0">
                <a:latin typeface="Times New Roman" pitchFamily="18" charset="0"/>
              </a:rPr>
              <a:t>trìu</a:t>
            </a:r>
            <a:r>
              <a:rPr lang="en-US" sz="1800" b="1" dirty="0" smtClean="0">
                <a:latin typeface="Times New Roman" pitchFamily="18" charset="0"/>
              </a:rPr>
              <a:t> </a:t>
            </a:r>
            <a:r>
              <a:rPr lang="en-US" sz="1800" b="1" dirty="0" err="1" smtClean="0">
                <a:latin typeface="Times New Roman" pitchFamily="18" charset="0"/>
              </a:rPr>
              <a:t>mến</a:t>
            </a:r>
            <a:endParaRPr lang="en-US" sz="1800" b="1" dirty="0">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Khi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trời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trong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gió</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nhẹ</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sớm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mai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hồng</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Dân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trai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tráng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bơi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thuyền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đi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đánh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cá</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Chiếc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thuyền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nhẹ</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hăng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như</a:t>
            </a:r>
            <a:r>
              <a:rPr lang="en-US" sz="1800" b="1" dirty="0">
                <a:solidFill>
                  <a:srgbClr val="6600CC"/>
                </a:solidFill>
                <a:latin typeface="Times New Roman" pitchFamily="18" charset="0"/>
              </a:rPr>
              <a:t> con </a:t>
            </a:r>
            <a:r>
              <a:rPr lang="en-US" sz="1800" b="1" dirty="0" err="1">
                <a:solidFill>
                  <a:srgbClr val="6600CC"/>
                </a:solidFill>
                <a:latin typeface="Times New Roman" pitchFamily="18" charset="0"/>
              </a:rPr>
              <a:t>tuấn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mã</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Phăng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mái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chèo</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mạnh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mẽ</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vượt</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trường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giang</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Cánh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buồm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giương</a:t>
            </a:r>
            <a:r>
              <a:rPr lang="en-US" sz="1800" b="1" dirty="0">
                <a:solidFill>
                  <a:srgbClr val="6600CC"/>
                </a:solidFill>
                <a:latin typeface="Times New Roman" pitchFamily="18" charset="0"/>
              </a:rPr>
              <a:t> to </a:t>
            </a:r>
            <a:r>
              <a:rPr lang="en-US" sz="1800" b="1" dirty="0" err="1">
                <a:solidFill>
                  <a:srgbClr val="6600CC"/>
                </a:solidFill>
                <a:latin typeface="Times New Roman" pitchFamily="18" charset="0"/>
              </a:rPr>
              <a:t>như</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mảnh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hồn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làng</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Rướn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thân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trắng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bao</a:t>
            </a:r>
            <a:r>
              <a:rPr lang="en-US" sz="1800" b="1" dirty="0">
                <a:solidFill>
                  <a:srgbClr val="6600CC"/>
                </a:solidFill>
                <a:latin typeface="Times New Roman" pitchFamily="18" charset="0"/>
              </a:rPr>
              <a:t> la </a:t>
            </a:r>
            <a:r>
              <a:rPr lang="en-US" sz="1800" b="1" dirty="0" err="1">
                <a:solidFill>
                  <a:srgbClr val="6600CC"/>
                </a:solidFill>
                <a:latin typeface="Times New Roman" pitchFamily="18" charset="0"/>
              </a:rPr>
              <a:t>thâu</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góp</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gió</a:t>
            </a:r>
            <a:r>
              <a:rPr lang="en-US" sz="1800" b="1" dirty="0" smtClean="0">
                <a:solidFill>
                  <a:srgbClr val="6600CC"/>
                </a:solidFill>
                <a:latin typeface="Times New Roman" pitchFamily="18" charset="0"/>
              </a:rPr>
              <a:t>…</a:t>
            </a:r>
          </a:p>
          <a:p>
            <a:pPr eaLnBrk="1" hangingPunct="1">
              <a:spcBef>
                <a:spcPct val="50000"/>
              </a:spcBef>
            </a:pPr>
            <a:r>
              <a:rPr lang="en-US" sz="1800" b="1" dirty="0" smtClean="0">
                <a:solidFill>
                  <a:srgbClr val="6600CC"/>
                </a:solidFill>
                <a:latin typeface="Times New Roman" pitchFamily="18" charset="0"/>
              </a:rPr>
              <a:t>-&gt;  </a:t>
            </a:r>
            <a:r>
              <a:rPr lang="en-US" sz="1800" b="1" dirty="0" err="1" smtClean="0">
                <a:latin typeface="Times New Roman" pitchFamily="18" charset="0"/>
              </a:rPr>
              <a:t>Giọng</a:t>
            </a:r>
            <a:r>
              <a:rPr lang="en-US" sz="1800" b="1" dirty="0" smtClean="0">
                <a:latin typeface="Times New Roman" pitchFamily="18" charset="0"/>
              </a:rPr>
              <a:t> </a:t>
            </a:r>
            <a:r>
              <a:rPr lang="en-US" sz="1800" b="1" dirty="0" err="1" smtClean="0">
                <a:latin typeface="Times New Roman" pitchFamily="18" charset="0"/>
              </a:rPr>
              <a:t>nhẹ</a:t>
            </a:r>
            <a:r>
              <a:rPr lang="en-US" sz="1800" b="1" dirty="0" smtClean="0">
                <a:latin typeface="Times New Roman" pitchFamily="18" charset="0"/>
              </a:rPr>
              <a:t> </a:t>
            </a:r>
            <a:r>
              <a:rPr lang="en-US" sz="1800" b="1" dirty="0" err="1" smtClean="0">
                <a:latin typeface="Times New Roman" pitchFamily="18" charset="0"/>
              </a:rPr>
              <a:t>nhàng</a:t>
            </a:r>
            <a:r>
              <a:rPr lang="en-US" sz="1800" b="1" dirty="0" smtClean="0">
                <a:latin typeface="Times New Roman" pitchFamily="18" charset="0"/>
              </a:rPr>
              <a:t> </a:t>
            </a:r>
            <a:r>
              <a:rPr lang="en-US" sz="1800" b="1" dirty="0" err="1" smtClean="0">
                <a:latin typeface="Times New Roman" pitchFamily="18" charset="0"/>
              </a:rPr>
              <a:t>mà</a:t>
            </a:r>
            <a:r>
              <a:rPr lang="en-US" sz="1800" b="1" dirty="0" smtClean="0">
                <a:latin typeface="Times New Roman" pitchFamily="18" charset="0"/>
              </a:rPr>
              <a:t> </a:t>
            </a:r>
            <a:r>
              <a:rPr lang="en-US" sz="1800" b="1" dirty="0" err="1" smtClean="0">
                <a:latin typeface="Times New Roman" pitchFamily="18" charset="0"/>
              </a:rPr>
              <a:t>trìu</a:t>
            </a:r>
            <a:r>
              <a:rPr lang="en-US" sz="1800" b="1" dirty="0" smtClean="0">
                <a:latin typeface="Times New Roman" pitchFamily="18" charset="0"/>
              </a:rPr>
              <a:t> </a:t>
            </a:r>
            <a:r>
              <a:rPr lang="en-US" sz="1800" b="1" dirty="0" err="1" smtClean="0">
                <a:latin typeface="Times New Roman" pitchFamily="18" charset="0"/>
              </a:rPr>
              <a:t>mến</a:t>
            </a:r>
            <a:endParaRPr lang="en-US" sz="1800" b="1" dirty="0">
              <a:latin typeface="Times New Roman" pitchFamily="18" charset="0"/>
            </a:endParaRPr>
          </a:p>
        </p:txBody>
      </p:sp>
      <p:sp>
        <p:nvSpPr>
          <p:cNvPr id="52233" name="Text Box 9"/>
          <p:cNvSpPr txBox="1">
            <a:spLocks noChangeArrowheads="1"/>
          </p:cNvSpPr>
          <p:nvPr/>
        </p:nvSpPr>
        <p:spPr bwMode="auto">
          <a:xfrm>
            <a:off x="4772025" y="1265238"/>
            <a:ext cx="4459288" cy="66018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1800" b="1" dirty="0" err="1">
                <a:solidFill>
                  <a:srgbClr val="6600CC"/>
                </a:solidFill>
                <a:latin typeface="Times New Roman" pitchFamily="18" charset="0"/>
              </a:rPr>
              <a:t>Ngày</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hôm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sau</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ồn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ào</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trên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bến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đỗ</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Khắp</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dân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làng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tấp</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nập</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đón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ghe</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về</a:t>
            </a:r>
            <a:r>
              <a:rPr lang="en-US" sz="1800" b="1" dirty="0">
                <a:solidFill>
                  <a:srgbClr val="6600CC"/>
                </a:solidFill>
                <a:latin typeface="Times New Roman" pitchFamily="18" charset="0"/>
              </a:rPr>
              <a:t>.</a:t>
            </a:r>
          </a:p>
          <a:p>
            <a:pPr eaLnBrk="1" hangingPunct="1">
              <a:spcBef>
                <a:spcPct val="50000"/>
              </a:spcBef>
            </a:pPr>
            <a:r>
              <a:rPr lang="en-US" sz="1800" b="1" dirty="0">
                <a:solidFill>
                  <a:srgbClr val="6600CC"/>
                </a:solidFill>
                <a:latin typeface="Times New Roman" pitchFamily="18" charset="0"/>
              </a:rPr>
              <a:t>“</a:t>
            </a:r>
            <a:r>
              <a:rPr lang="en-US" sz="1800" b="1" dirty="0" err="1">
                <a:solidFill>
                  <a:srgbClr val="6600CC"/>
                </a:solidFill>
                <a:latin typeface="Times New Roman" pitchFamily="18" charset="0"/>
              </a:rPr>
              <a:t>Nhờ</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ơn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trời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biển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lặng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cá</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đầy</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ghe</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Những</a:t>
            </a:r>
            <a:r>
              <a:rPr lang="en-US" sz="1800" b="1" dirty="0">
                <a:solidFill>
                  <a:srgbClr val="6600CC"/>
                </a:solidFill>
                <a:latin typeface="Times New Roman" pitchFamily="18" charset="0"/>
              </a:rPr>
              <a:t> con </a:t>
            </a:r>
            <a:r>
              <a:rPr lang="en-US" sz="1800" b="1" dirty="0" err="1">
                <a:solidFill>
                  <a:srgbClr val="6600CC"/>
                </a:solidFill>
                <a:latin typeface="Times New Roman" pitchFamily="18" charset="0"/>
              </a:rPr>
              <a:t>cá</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tươi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ngon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thân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bạc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trắng</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Dân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chài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lưới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làn</a:t>
            </a:r>
            <a:r>
              <a:rPr lang="en-US" sz="1800" b="1" dirty="0">
                <a:solidFill>
                  <a:srgbClr val="6600CC"/>
                </a:solidFill>
                <a:latin typeface="Times New Roman" pitchFamily="18" charset="0"/>
              </a:rPr>
              <a:t> da </a:t>
            </a:r>
            <a:r>
              <a:rPr lang="en-US" sz="1800" b="1" dirty="0" err="1">
                <a:solidFill>
                  <a:srgbClr val="6600CC"/>
                </a:solidFill>
                <a:latin typeface="Times New Roman" pitchFamily="18" charset="0"/>
              </a:rPr>
              <a:t>ngăm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rám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nắng</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Cả</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thân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hình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nồng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thở</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vị</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xa</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xăm</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Chiếc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thuyền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im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bến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mỏi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trở</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về</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nằm</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Nghe</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chất</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muối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thấm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dần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trong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thớ</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vỏ</a:t>
            </a:r>
            <a:r>
              <a:rPr lang="en-US" sz="1800" b="1" dirty="0">
                <a:solidFill>
                  <a:srgbClr val="6600CC"/>
                </a:solidFill>
                <a:latin typeface="Times New Roman" pitchFamily="18" charset="0"/>
              </a:rPr>
              <a:t>.</a:t>
            </a:r>
          </a:p>
          <a:p>
            <a:pPr eaLnBrk="1" hangingPunct="1">
              <a:spcBef>
                <a:spcPct val="50000"/>
              </a:spcBef>
            </a:pPr>
            <a:r>
              <a:rPr lang="en-US" sz="1800" b="1" dirty="0" smtClean="0">
                <a:latin typeface="Times New Roman" pitchFamily="18" charset="0"/>
              </a:rPr>
              <a:t>-&gt; </a:t>
            </a:r>
            <a:r>
              <a:rPr lang="en-US" sz="1800" b="1" dirty="0" err="1" smtClean="0">
                <a:latin typeface="Times New Roman" pitchFamily="18" charset="0"/>
              </a:rPr>
              <a:t>Giọng</a:t>
            </a:r>
            <a:r>
              <a:rPr lang="en-US" sz="1800" b="1" dirty="0" smtClean="0">
                <a:latin typeface="Times New Roman" pitchFamily="18" charset="0"/>
              </a:rPr>
              <a:t> </a:t>
            </a:r>
            <a:r>
              <a:rPr lang="en-US" sz="1800" b="1" dirty="0" err="1" smtClean="0">
                <a:latin typeface="Times New Roman" pitchFamily="18" charset="0"/>
              </a:rPr>
              <a:t>nhẹ</a:t>
            </a:r>
            <a:r>
              <a:rPr lang="en-US" sz="1800" b="1" dirty="0" smtClean="0">
                <a:latin typeface="Times New Roman" pitchFamily="18" charset="0"/>
              </a:rPr>
              <a:t> </a:t>
            </a:r>
            <a:r>
              <a:rPr lang="en-US" sz="1800" b="1" dirty="0" err="1" smtClean="0">
                <a:latin typeface="Times New Roman" pitchFamily="18" charset="0"/>
              </a:rPr>
              <a:t>nhàng</a:t>
            </a:r>
            <a:r>
              <a:rPr lang="en-US" sz="1800" b="1" dirty="0" smtClean="0">
                <a:latin typeface="Times New Roman" pitchFamily="18" charset="0"/>
              </a:rPr>
              <a:t> </a:t>
            </a:r>
            <a:r>
              <a:rPr lang="en-US" sz="1800" b="1" dirty="0" err="1" smtClean="0">
                <a:latin typeface="Times New Roman" pitchFamily="18" charset="0"/>
              </a:rPr>
              <a:t>mà</a:t>
            </a:r>
            <a:r>
              <a:rPr lang="en-US" sz="1800" b="1" dirty="0" smtClean="0">
                <a:latin typeface="Times New Roman" pitchFamily="18" charset="0"/>
              </a:rPr>
              <a:t> </a:t>
            </a:r>
            <a:r>
              <a:rPr lang="en-US" sz="1800" b="1" dirty="0" err="1" smtClean="0">
                <a:latin typeface="Times New Roman" pitchFamily="18" charset="0"/>
              </a:rPr>
              <a:t>phấn</a:t>
            </a:r>
            <a:r>
              <a:rPr lang="en-US" sz="1800" b="1" dirty="0" smtClean="0">
                <a:latin typeface="Times New Roman" pitchFamily="18" charset="0"/>
              </a:rPr>
              <a:t> </a:t>
            </a:r>
            <a:r>
              <a:rPr lang="en-US" sz="1800" b="1" dirty="0" err="1" smtClean="0">
                <a:latin typeface="Times New Roman" pitchFamily="18" charset="0"/>
              </a:rPr>
              <a:t>chấn</a:t>
            </a:r>
            <a:endParaRPr lang="en-US" sz="1800" b="1" dirty="0">
              <a:latin typeface="Times New Roman" pitchFamily="18" charset="0"/>
            </a:endParaRPr>
          </a:p>
          <a:p>
            <a:pPr eaLnBrk="1" hangingPunct="1">
              <a:spcBef>
                <a:spcPct val="50000"/>
              </a:spcBef>
            </a:pPr>
            <a:r>
              <a:rPr lang="en-US" sz="1800" b="1" dirty="0">
                <a:solidFill>
                  <a:srgbClr val="6600CC"/>
                </a:solidFill>
                <a:latin typeface="Times New Roman" pitchFamily="18" charset="0"/>
              </a:rPr>
              <a:t>Nay </a:t>
            </a:r>
            <a:r>
              <a:rPr lang="en-US" sz="1800" b="1" dirty="0" err="1">
                <a:solidFill>
                  <a:srgbClr val="6600CC"/>
                </a:solidFill>
                <a:latin typeface="Times New Roman" pitchFamily="18" charset="0"/>
              </a:rPr>
              <a:t>xa</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cách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lòng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tôi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luôn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tưởng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nhớ</a:t>
            </a:r>
            <a:endParaRPr lang="en-US" sz="1800" b="1" dirty="0">
              <a:solidFill>
                <a:srgbClr val="6600CC"/>
              </a:solidFill>
              <a:latin typeface="Times New Roman" pitchFamily="18" charset="0"/>
            </a:endParaRPr>
          </a:p>
          <a:p>
            <a:pPr eaLnBrk="1" hangingPunct="1">
              <a:spcBef>
                <a:spcPct val="50000"/>
              </a:spcBef>
            </a:pPr>
            <a:r>
              <a:rPr lang="en-US" sz="1800" b="1" dirty="0" err="1">
                <a:solidFill>
                  <a:srgbClr val="6600CC"/>
                </a:solidFill>
                <a:latin typeface="Times New Roman" pitchFamily="18" charset="0"/>
              </a:rPr>
              <a:t>Màu</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nước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xanh</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cá</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bạc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chiếc</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buồm</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vôi</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Thoáng</a:t>
            </a:r>
            <a:r>
              <a:rPr lang="en-US" sz="1800" b="1" dirty="0">
                <a:solidFill>
                  <a:srgbClr val="6600CC"/>
                </a:solidFill>
                <a:latin typeface="Times New Roman" pitchFamily="18" charset="0"/>
              </a:rPr>
              <a:t> con </a:t>
            </a:r>
            <a:r>
              <a:rPr lang="en-US" sz="1800" b="1" dirty="0" err="1">
                <a:solidFill>
                  <a:srgbClr val="6600CC"/>
                </a:solidFill>
                <a:latin typeface="Times New Roman" pitchFamily="18" charset="0"/>
              </a:rPr>
              <a:t>thuyền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rẽ</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sóng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chạy</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ra</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khơi</a:t>
            </a:r>
            <a:r>
              <a:rPr lang="en-US" sz="1800" b="1" dirty="0">
                <a:solidFill>
                  <a:srgbClr val="6600CC"/>
                </a:solidFill>
                <a:latin typeface="Times New Roman" pitchFamily="18" charset="0"/>
              </a:rPr>
              <a:t>,</a:t>
            </a:r>
          </a:p>
          <a:p>
            <a:pPr eaLnBrk="1" hangingPunct="1">
              <a:spcBef>
                <a:spcPct val="50000"/>
              </a:spcBef>
            </a:pPr>
            <a:r>
              <a:rPr lang="en-US" sz="1800" b="1" dirty="0" err="1">
                <a:solidFill>
                  <a:srgbClr val="6600CC"/>
                </a:solidFill>
                <a:latin typeface="Times New Roman" pitchFamily="18" charset="0"/>
              </a:rPr>
              <a:t>Tôi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thấy</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nhớ</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cái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mùi</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nồng</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mặn</a:t>
            </a:r>
            <a:r>
              <a:rPr lang="en-US" sz="1800" b="1" dirty="0">
                <a:solidFill>
                  <a:srgbClr val="6600CC"/>
                </a:solidFill>
                <a:latin typeface="Times New Roman" pitchFamily="18" charset="0"/>
              </a:rPr>
              <a:t> </a:t>
            </a:r>
            <a:r>
              <a:rPr lang="en-US" sz="1800" b="1" dirty="0" err="1">
                <a:solidFill>
                  <a:srgbClr val="6600CC"/>
                </a:solidFill>
                <a:latin typeface="Times New Roman" pitchFamily="18" charset="0"/>
              </a:rPr>
              <a:t>quá</a:t>
            </a:r>
            <a:r>
              <a:rPr lang="en-US" sz="1800" b="1" dirty="0" smtClean="0">
                <a:solidFill>
                  <a:srgbClr val="6600CC"/>
                </a:solidFill>
                <a:latin typeface="Times New Roman" pitchFamily="18" charset="0"/>
              </a:rPr>
              <a:t>!</a:t>
            </a:r>
          </a:p>
          <a:p>
            <a:pPr eaLnBrk="1" hangingPunct="1">
              <a:spcBef>
                <a:spcPct val="50000"/>
              </a:spcBef>
            </a:pPr>
            <a:r>
              <a:rPr lang="en-US" sz="1800" b="1" dirty="0" smtClean="0">
                <a:latin typeface="Times New Roman" pitchFamily="18" charset="0"/>
              </a:rPr>
              <a:t>-&gt;</a:t>
            </a:r>
            <a:r>
              <a:rPr lang="en-US" sz="1800" b="1" dirty="0" err="1" smtClean="0">
                <a:latin typeface="Times New Roman" pitchFamily="18" charset="0"/>
              </a:rPr>
              <a:t>Giọng</a:t>
            </a:r>
            <a:r>
              <a:rPr lang="en-US" sz="1800" b="1" dirty="0" smtClean="0">
                <a:latin typeface="Times New Roman" pitchFamily="18" charset="0"/>
              </a:rPr>
              <a:t> </a:t>
            </a:r>
            <a:r>
              <a:rPr lang="en-US" sz="1800" b="1" dirty="0" err="1" smtClean="0">
                <a:latin typeface="Times New Roman" pitchFamily="18" charset="0"/>
              </a:rPr>
              <a:t>tha</a:t>
            </a:r>
            <a:r>
              <a:rPr lang="en-US" sz="1800" b="1" dirty="0" smtClean="0">
                <a:latin typeface="Times New Roman" pitchFamily="18" charset="0"/>
              </a:rPr>
              <a:t> </a:t>
            </a:r>
            <a:r>
              <a:rPr lang="en-US" sz="1800" b="1" dirty="0" err="1" smtClean="0">
                <a:latin typeface="Times New Roman" pitchFamily="18" charset="0"/>
              </a:rPr>
              <a:t>thiết</a:t>
            </a:r>
            <a:endParaRPr lang="en-US" sz="1800" b="1" dirty="0">
              <a:latin typeface="Times New Roman" pitchFamily="18" charset="0"/>
            </a:endParaRPr>
          </a:p>
          <a:p>
            <a:pPr eaLnBrk="1" hangingPunct="1">
              <a:spcBef>
                <a:spcPct val="50000"/>
              </a:spcBef>
            </a:pPr>
            <a:endParaRPr lang="en-US" sz="1800" b="1" dirty="0">
              <a:solidFill>
                <a:srgbClr val="6600CC"/>
              </a:solidFill>
              <a:latin typeface="Times New Roman" pitchFamily="18" charset="0"/>
            </a:endParaRPr>
          </a:p>
          <a:p>
            <a:pPr eaLnBrk="1" hangingPunct="1">
              <a:spcBef>
                <a:spcPct val="50000"/>
              </a:spcBef>
            </a:pPr>
            <a:endParaRPr lang="en-US" sz="1800" b="1" dirty="0">
              <a:solidFill>
                <a:srgbClr val="6600CC"/>
              </a:solidFill>
              <a:latin typeface="Times New Roman" pitchFamily="18" charset="0"/>
            </a:endParaRPr>
          </a:p>
        </p:txBody>
      </p:sp>
      <p:sp>
        <p:nvSpPr>
          <p:cNvPr id="52240" name="WordArt 16"/>
          <p:cNvSpPr>
            <a:spLocks noChangeArrowheads="1" noChangeShapeType="1" noTextEdit="1"/>
          </p:cNvSpPr>
          <p:nvPr/>
        </p:nvSpPr>
        <p:spPr bwMode="auto">
          <a:xfrm>
            <a:off x="2590800" y="47625"/>
            <a:ext cx="2895600" cy="609600"/>
          </a:xfrm>
          <a:prstGeom prst="rect">
            <a:avLst/>
          </a:prstGeom>
        </p:spPr>
        <p:txBody>
          <a:bodyPr wrap="none" fromWordArt="1">
            <a:prstTxWarp prst="textPlain">
              <a:avLst>
                <a:gd name="adj" fmla="val 50000"/>
              </a:avLst>
            </a:prstTxWarp>
          </a:bodyPr>
          <a:lstStyle/>
          <a:p>
            <a:pPr algn="ctr"/>
            <a:r>
              <a:rPr lang="vi-VN" sz="5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QUÊ HƯƠNG</a:t>
            </a:r>
            <a:endParaRPr lang="en-US" sz="5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52241" name="Text Box 17"/>
          <p:cNvSpPr txBox="1">
            <a:spLocks noChangeArrowheads="1"/>
          </p:cNvSpPr>
          <p:nvPr/>
        </p:nvSpPr>
        <p:spPr bwMode="auto">
          <a:xfrm>
            <a:off x="3276600" y="811213"/>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2000" b="1" i="1">
                <a:solidFill>
                  <a:srgbClr val="FF0000"/>
                </a:solidFill>
                <a:latin typeface="Times New Roman" pitchFamily="18" charset="0"/>
              </a:rPr>
              <a:t>           Chim bay dọc biển đem tin cá</a:t>
            </a:r>
          </a:p>
        </p:txBody>
      </p:sp>
      <p:pic>
        <p:nvPicPr>
          <p:cNvPr id="7174" name="Picture 18" descr="bar0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8915400" y="0"/>
            <a:ext cx="200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9" descr="bar0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858000" y="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0" descr="bar0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81000" y="60960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1" descr="bar01"/>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38100" y="2687638"/>
            <a:ext cx="30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2" descr="bar01"/>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0" y="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3" descr="bar01"/>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55605" y="375079"/>
            <a:ext cx="30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80" name="Straight Connector 2"/>
          <p:cNvCxnSpPr>
            <a:cxnSpLocks noChangeShapeType="1"/>
          </p:cNvCxnSpPr>
          <p:nvPr/>
        </p:nvCxnSpPr>
        <p:spPr bwMode="auto">
          <a:xfrm>
            <a:off x="4695825" y="1265238"/>
            <a:ext cx="38100" cy="5278437"/>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72969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box(in)">
                                      <p:cBhvr>
                                        <p:cTn id="7" dur="500"/>
                                        <p:tgtEl>
                                          <p:spTgt spid="5222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2233"/>
                                        </p:tgtEl>
                                        <p:attrNameLst>
                                          <p:attrName>style.visibility</p:attrName>
                                        </p:attrNameLst>
                                      </p:cBhvr>
                                      <p:to>
                                        <p:strVal val="visible"/>
                                      </p:to>
                                    </p:set>
                                    <p:anim calcmode="lin" valueType="num">
                                      <p:cBhvr additive="base">
                                        <p:cTn id="10" dur="500" fill="hold"/>
                                        <p:tgtEl>
                                          <p:spTgt spid="52233"/>
                                        </p:tgtEl>
                                        <p:attrNameLst>
                                          <p:attrName>ppt_x</p:attrName>
                                        </p:attrNameLst>
                                      </p:cBhvr>
                                      <p:tavLst>
                                        <p:tav tm="0">
                                          <p:val>
                                            <p:strVal val="#ppt_x"/>
                                          </p:val>
                                        </p:tav>
                                        <p:tav tm="100000">
                                          <p:val>
                                            <p:strVal val="#ppt_x"/>
                                          </p:val>
                                        </p:tav>
                                      </p:tavLst>
                                    </p:anim>
                                    <p:anim calcmode="lin" valueType="num">
                                      <p:cBhvr additive="base">
                                        <p:cTn id="11" dur="500" fill="hold"/>
                                        <p:tgtEl>
                                          <p:spTgt spid="52233"/>
                                        </p:tgtEl>
                                        <p:attrNameLst>
                                          <p:attrName>ppt_y</p:attrName>
                                        </p:attrNameLst>
                                      </p:cBhvr>
                                      <p:tavLst>
                                        <p:tav tm="0">
                                          <p:val>
                                            <p:strVal val="1+#ppt_h/2"/>
                                          </p:val>
                                        </p:tav>
                                        <p:tav tm="100000">
                                          <p:val>
                                            <p:strVal val="#ppt_y"/>
                                          </p:val>
                                        </p:tav>
                                      </p:tavLst>
                                    </p:anim>
                                  </p:childTnLst>
                                </p:cTn>
                              </p:par>
                              <p:par>
                                <p:cTn id="12" presetID="24" presetClass="entr" presetSubtype="0" fill="hold" grpId="0" nodeType="withEffect">
                                  <p:stCondLst>
                                    <p:cond delay="0"/>
                                  </p:stCondLst>
                                  <p:childTnLst>
                                    <p:set>
                                      <p:cBhvr>
                                        <p:cTn id="13" dur="1" fill="hold">
                                          <p:stCondLst>
                                            <p:cond delay="0"/>
                                          </p:stCondLst>
                                        </p:cTn>
                                        <p:tgtEl>
                                          <p:spTgt spid="52240"/>
                                        </p:tgtEl>
                                        <p:attrNameLst>
                                          <p:attrName>style.visibility</p:attrName>
                                        </p:attrNameLst>
                                      </p:cBhvr>
                                      <p:to>
                                        <p:strVal val="visible"/>
                                      </p:to>
                                    </p:set>
                                    <p:anim to="" calcmode="lin" valueType="num">
                                      <p:cBhvr>
                                        <p:cTn id="14" dur="1" fill="hold"/>
                                        <p:tgtEl>
                                          <p:spTgt spid="52240"/>
                                        </p:tgtEl>
                                        <p:attrNameLst>
                                          <p:attrName/>
                                        </p:attrNameLst>
                                      </p:cBhvr>
                                    </p:anim>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52241"/>
                                        </p:tgtEl>
                                        <p:attrNameLst>
                                          <p:attrName>style.visibility</p:attrName>
                                        </p:attrNameLst>
                                      </p:cBhvr>
                                      <p:to>
                                        <p:strVal val="visible"/>
                                      </p:to>
                                    </p:set>
                                    <p:anim calcmode="discrete" valueType="clr">
                                      <p:cBhvr override="childStyle">
                                        <p:cTn id="17" dur="80"/>
                                        <p:tgtEl>
                                          <p:spTgt spid="5224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2241"/>
                                        </p:tgtEl>
                                        <p:attrNameLst>
                                          <p:attrName>fillcolor</p:attrName>
                                        </p:attrNameLst>
                                      </p:cBhvr>
                                      <p:tavLst>
                                        <p:tav tm="0">
                                          <p:val>
                                            <p:clrVal>
                                              <a:schemeClr val="accent2"/>
                                            </p:clrVal>
                                          </p:val>
                                        </p:tav>
                                        <p:tav tm="50000">
                                          <p:val>
                                            <p:clrVal>
                                              <a:schemeClr val="hlink"/>
                                            </p:clrVal>
                                          </p:val>
                                        </p:tav>
                                      </p:tavLst>
                                    </p:anim>
                                    <p:set>
                                      <p:cBhvr>
                                        <p:cTn id="19" dur="80"/>
                                        <p:tgtEl>
                                          <p:spTgt spid="522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33" grpId="0" animBg="1"/>
      <p:bldP spid="52240" grpId="0" animBg="1"/>
      <p:bldP spid="522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3264577347_ea28c32b71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3"/>
          <p:cNvSpPr>
            <a:spLocks noChangeArrowheads="1"/>
          </p:cNvSpPr>
          <p:nvPr/>
        </p:nvSpPr>
        <p:spPr bwMode="auto">
          <a:xfrm>
            <a:off x="693738" y="1431925"/>
            <a:ext cx="7065962" cy="3878263"/>
          </a:xfrm>
          <a:prstGeom prst="rect">
            <a:avLst/>
          </a:prstGeom>
          <a:gradFill rotWithShape="1">
            <a:gsLst>
              <a:gs pos="0">
                <a:srgbClr val="006600"/>
              </a:gs>
              <a:gs pos="100000">
                <a:srgbClr val="500050"/>
              </a:gs>
            </a:gsLst>
            <a:lin ang="5400000" scaled="1"/>
          </a:gra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Text Box 4"/>
          <p:cNvSpPr txBox="1">
            <a:spLocks noChangeArrowheads="1"/>
          </p:cNvSpPr>
          <p:nvPr/>
        </p:nvSpPr>
        <p:spPr bwMode="auto">
          <a:xfrm>
            <a:off x="0" y="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p>
        </p:txBody>
      </p:sp>
      <p:sp>
        <p:nvSpPr>
          <p:cNvPr id="19461" name="Rectangle 2"/>
          <p:cNvSpPr>
            <a:spLocks noChangeArrowheads="1"/>
          </p:cNvSpPr>
          <p:nvPr/>
        </p:nvSpPr>
        <p:spPr bwMode="auto">
          <a:xfrm>
            <a:off x="228600" y="304800"/>
            <a:ext cx="8686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u="sng" dirty="0" smtClean="0">
                <a:solidFill>
                  <a:srgbClr val="FF0066"/>
                </a:solidFill>
                <a:latin typeface="Times New Roman" pitchFamily="18" charset="0"/>
              </a:rPr>
              <a:t>2. </a:t>
            </a:r>
            <a:r>
              <a:rPr lang="en-US" sz="3200" b="1" u="sng" dirty="0" err="1" smtClean="0">
                <a:solidFill>
                  <a:srgbClr val="FF0066"/>
                </a:solidFill>
                <a:latin typeface="Times New Roman" pitchFamily="18" charset="0"/>
              </a:rPr>
              <a:t>Cảnh</a:t>
            </a:r>
            <a:r>
              <a:rPr lang="en-US" sz="3200" b="1" u="sng" dirty="0" smtClean="0">
                <a:solidFill>
                  <a:srgbClr val="FF0066"/>
                </a:solidFill>
                <a:latin typeface="Times New Roman" pitchFamily="18" charset="0"/>
              </a:rPr>
              <a:t> </a:t>
            </a:r>
            <a:r>
              <a:rPr lang="en-US" sz="3200" b="1" u="sng" dirty="0" err="1" smtClean="0">
                <a:solidFill>
                  <a:srgbClr val="FF0066"/>
                </a:solidFill>
                <a:latin typeface="Times New Roman" pitchFamily="18" charset="0"/>
              </a:rPr>
              <a:t>dân</a:t>
            </a:r>
            <a:r>
              <a:rPr lang="en-US" sz="3200" b="1" u="sng" dirty="0" smtClean="0">
                <a:solidFill>
                  <a:srgbClr val="FF0066"/>
                </a:solidFill>
                <a:latin typeface="Times New Roman" pitchFamily="18" charset="0"/>
              </a:rPr>
              <a:t> </a:t>
            </a:r>
            <a:r>
              <a:rPr lang="en-US" sz="3200" b="1" u="sng" dirty="0" err="1" smtClean="0">
                <a:solidFill>
                  <a:srgbClr val="FF0066"/>
                </a:solidFill>
                <a:latin typeface="Times New Roman" pitchFamily="18" charset="0"/>
              </a:rPr>
              <a:t>chài</a:t>
            </a:r>
            <a:r>
              <a:rPr lang="en-US" sz="3200" b="1" u="sng" dirty="0" smtClean="0">
                <a:solidFill>
                  <a:srgbClr val="FF0066"/>
                </a:solidFill>
                <a:latin typeface="Times New Roman" pitchFamily="18" charset="0"/>
              </a:rPr>
              <a:t> </a:t>
            </a:r>
            <a:r>
              <a:rPr lang="en-US" sz="3200" b="1" u="sng" dirty="0" err="1" smtClean="0">
                <a:solidFill>
                  <a:srgbClr val="FF0066"/>
                </a:solidFill>
                <a:latin typeface="Times New Roman" pitchFamily="18" charset="0"/>
              </a:rPr>
              <a:t>bơi</a:t>
            </a:r>
            <a:r>
              <a:rPr lang="en-US" sz="3200" b="1" u="sng" dirty="0" smtClean="0">
                <a:solidFill>
                  <a:srgbClr val="FF0066"/>
                </a:solidFill>
                <a:latin typeface="Times New Roman" pitchFamily="18" charset="0"/>
              </a:rPr>
              <a:t> </a:t>
            </a:r>
            <a:r>
              <a:rPr lang="en-US" sz="3200" b="1" u="sng" dirty="0" err="1" smtClean="0">
                <a:solidFill>
                  <a:srgbClr val="FF0066"/>
                </a:solidFill>
                <a:latin typeface="Times New Roman" pitchFamily="18" charset="0"/>
              </a:rPr>
              <a:t>thuyền</a:t>
            </a:r>
            <a:r>
              <a:rPr lang="en-US" sz="3200" b="1" u="sng" dirty="0" smtClean="0">
                <a:solidFill>
                  <a:srgbClr val="FF0066"/>
                </a:solidFill>
                <a:latin typeface="Times New Roman" pitchFamily="18" charset="0"/>
              </a:rPr>
              <a:t> </a:t>
            </a:r>
            <a:r>
              <a:rPr lang="en-US" sz="3200" b="1" u="sng" dirty="0" err="1" smtClean="0">
                <a:solidFill>
                  <a:srgbClr val="FF0066"/>
                </a:solidFill>
                <a:latin typeface="Times New Roman" pitchFamily="18" charset="0"/>
              </a:rPr>
              <a:t>ra</a:t>
            </a:r>
            <a:r>
              <a:rPr lang="en-US" sz="3200" b="1" u="sng" dirty="0" smtClean="0">
                <a:solidFill>
                  <a:srgbClr val="FF0066"/>
                </a:solidFill>
                <a:latin typeface="Times New Roman" pitchFamily="18" charset="0"/>
              </a:rPr>
              <a:t> </a:t>
            </a:r>
            <a:r>
              <a:rPr lang="en-US" sz="3200" b="1" u="sng" dirty="0" err="1" smtClean="0">
                <a:solidFill>
                  <a:srgbClr val="FF0066"/>
                </a:solidFill>
                <a:latin typeface="Times New Roman" pitchFamily="18" charset="0"/>
              </a:rPr>
              <a:t>khơi</a:t>
            </a:r>
            <a:r>
              <a:rPr lang="en-US" sz="3200" b="1" u="sng" dirty="0" smtClean="0">
                <a:solidFill>
                  <a:srgbClr val="FF0066"/>
                </a:solidFill>
                <a:latin typeface="Times New Roman" pitchFamily="18" charset="0"/>
              </a:rPr>
              <a:t> </a:t>
            </a:r>
            <a:r>
              <a:rPr lang="en-US" sz="3200" b="1" u="sng" dirty="0" err="1" smtClean="0">
                <a:solidFill>
                  <a:srgbClr val="FF0066"/>
                </a:solidFill>
                <a:latin typeface="Times New Roman" pitchFamily="18" charset="0"/>
              </a:rPr>
              <a:t>đánh</a:t>
            </a:r>
            <a:r>
              <a:rPr lang="en-US" sz="3200" b="1" u="sng" dirty="0" smtClean="0">
                <a:solidFill>
                  <a:srgbClr val="FF0066"/>
                </a:solidFill>
                <a:latin typeface="Times New Roman" pitchFamily="18" charset="0"/>
              </a:rPr>
              <a:t> </a:t>
            </a:r>
            <a:r>
              <a:rPr lang="en-US" sz="3200" b="1" u="sng" dirty="0" err="1" smtClean="0">
                <a:solidFill>
                  <a:srgbClr val="FF0066"/>
                </a:solidFill>
                <a:latin typeface="Times New Roman" pitchFamily="18" charset="0"/>
              </a:rPr>
              <a:t>cá</a:t>
            </a:r>
            <a:endParaRPr lang="en-US" sz="3200" b="1" u="sng" dirty="0">
              <a:solidFill>
                <a:srgbClr val="FF0066"/>
              </a:solidFill>
              <a:latin typeface="Times New Roman" pitchFamily="18" charset="0"/>
            </a:endParaRPr>
          </a:p>
        </p:txBody>
      </p:sp>
      <p:sp>
        <p:nvSpPr>
          <p:cNvPr id="19462" name="Text Box 6"/>
          <p:cNvSpPr txBox="1">
            <a:spLocks noChangeArrowheads="1"/>
          </p:cNvSpPr>
          <p:nvPr/>
        </p:nvSpPr>
        <p:spPr bwMode="auto">
          <a:xfrm>
            <a:off x="693738" y="1470025"/>
            <a:ext cx="7772400" cy="3725863"/>
          </a:xfrm>
          <a:prstGeom prst="rect">
            <a:avLst/>
          </a:prstGeom>
          <a:noFill/>
          <a:ln>
            <a:noFill/>
          </a:ln>
          <a:effectLst/>
          <a:extLst>
            <a:ext uri="{909E8E84-426E-40DD-AFC4-6F175D3DCCD1}">
              <a14:hiddenFill xmlns:a14="http://schemas.microsoft.com/office/drawing/2010/main">
                <a:solidFill>
                  <a:srgbClr val="50005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FF00"/>
                </a:solidFill>
                <a:latin typeface="Times New Roman" pitchFamily="18" charset="0"/>
              </a:rPr>
              <a:t>Khi trời trong, gió nhẹ, sớm mai hồng</a:t>
            </a:r>
          </a:p>
          <a:p>
            <a:pPr>
              <a:spcBef>
                <a:spcPct val="50000"/>
              </a:spcBef>
            </a:pPr>
            <a:r>
              <a:rPr lang="en-US" sz="2800" b="1">
                <a:solidFill>
                  <a:srgbClr val="FFFF00"/>
                </a:solidFill>
                <a:latin typeface="Times New Roman" pitchFamily="18" charset="0"/>
              </a:rPr>
              <a:t>Dân trai tráng bơi thuyền đi đánh cá</a:t>
            </a:r>
          </a:p>
          <a:p>
            <a:pPr>
              <a:spcBef>
                <a:spcPct val="50000"/>
              </a:spcBef>
            </a:pPr>
            <a:r>
              <a:rPr lang="en-US" sz="2800" b="1">
                <a:solidFill>
                  <a:srgbClr val="FFFF00"/>
                </a:solidFill>
                <a:latin typeface="Times New Roman" pitchFamily="18" charset="0"/>
              </a:rPr>
              <a:t>Chiếc thuyền nhẹ hăng như con tuấn mã,</a:t>
            </a:r>
          </a:p>
          <a:p>
            <a:pPr>
              <a:spcBef>
                <a:spcPct val="50000"/>
              </a:spcBef>
            </a:pPr>
            <a:r>
              <a:rPr lang="en-US" sz="2800" b="1">
                <a:solidFill>
                  <a:srgbClr val="FFFF00"/>
                </a:solidFill>
                <a:latin typeface="Times New Roman" pitchFamily="18" charset="0"/>
              </a:rPr>
              <a:t>Phăng mái chèo mạnh mẽ vượt trường giang,</a:t>
            </a:r>
          </a:p>
          <a:p>
            <a:pPr>
              <a:spcBef>
                <a:spcPct val="50000"/>
              </a:spcBef>
            </a:pPr>
            <a:r>
              <a:rPr lang="en-US" sz="2800" b="1">
                <a:solidFill>
                  <a:srgbClr val="FFFF00"/>
                </a:solidFill>
                <a:latin typeface="Times New Roman" pitchFamily="18" charset="0"/>
              </a:rPr>
              <a:t>Cánh buồm giương to như mảnh hồn làng,</a:t>
            </a:r>
          </a:p>
          <a:p>
            <a:pPr>
              <a:spcBef>
                <a:spcPct val="50000"/>
              </a:spcBef>
            </a:pPr>
            <a:r>
              <a:rPr lang="en-US" sz="2800" b="1">
                <a:solidFill>
                  <a:srgbClr val="FFFF00"/>
                </a:solidFill>
                <a:latin typeface="Times New Roman" pitchFamily="18" charset="0"/>
              </a:rPr>
              <a:t>Rướn thân trắng bao la thâu góp gió.</a:t>
            </a:r>
          </a:p>
        </p:txBody>
      </p:sp>
    </p:spTree>
    <p:extLst>
      <p:ext uri="{BB962C8B-B14F-4D97-AF65-F5344CB8AC3E}">
        <p14:creationId xmlns:p14="http://schemas.microsoft.com/office/powerpoint/2010/main" val="304413577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19461"/>
                                        </p:tgtEl>
                                        <p:attrNameLst>
                                          <p:attrName>style.visibility</p:attrName>
                                        </p:attrNameLst>
                                      </p:cBhvr>
                                      <p:to>
                                        <p:strVal val="visible"/>
                                      </p:to>
                                    </p:set>
                                    <p:anim calcmode="lin" valueType="num">
                                      <p:cBhvr>
                                        <p:cTn id="7" dur="1000" fill="hold"/>
                                        <p:tgtEl>
                                          <p:spTgt spid="1946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9461"/>
                                        </p:tgtEl>
                                        <p:attrNameLst>
                                          <p:attrName>ppt_y</p:attrName>
                                        </p:attrNameLst>
                                      </p:cBhvr>
                                      <p:tavLst>
                                        <p:tav tm="0">
                                          <p:val>
                                            <p:strVal val="#ppt_y"/>
                                          </p:val>
                                        </p:tav>
                                        <p:tav tm="100000">
                                          <p:val>
                                            <p:strVal val="#ppt_y"/>
                                          </p:val>
                                        </p:tav>
                                      </p:tavLst>
                                    </p:anim>
                                    <p:anim calcmode="lin" valueType="num">
                                      <p:cBhvr>
                                        <p:cTn id="9" dur="1000" fill="hold"/>
                                        <p:tgtEl>
                                          <p:spTgt spid="1946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946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9461"/>
                                        </p:tgtEl>
                                      </p:cBhvr>
                                    </p:animEffect>
                                  </p:childTnLst>
                                </p:cTn>
                              </p:par>
                            </p:childTnLst>
                          </p:cTn>
                        </p:par>
                        <p:par>
                          <p:cTn id="12" fill="hold" nodeType="afterGroup">
                            <p:stCondLst>
                              <p:cond delay="2000"/>
                            </p:stCondLst>
                            <p:childTnLst>
                              <p:par>
                                <p:cTn id="13" presetID="7" presetClass="entr" presetSubtype="4" fill="hold" grpId="0" nodeType="afterEffect">
                                  <p:stCondLst>
                                    <p:cond delay="0"/>
                                  </p:stCondLst>
                                  <p:childTnLst>
                                    <p:set>
                                      <p:cBhvr>
                                        <p:cTn id="14" dur="1" fill="hold">
                                          <p:stCondLst>
                                            <p:cond delay="0"/>
                                          </p:stCondLst>
                                        </p:cTn>
                                        <p:tgtEl>
                                          <p:spTgt spid="19462"/>
                                        </p:tgtEl>
                                        <p:attrNameLst>
                                          <p:attrName>style.visibility</p:attrName>
                                        </p:attrNameLst>
                                      </p:cBhvr>
                                      <p:to>
                                        <p:strVal val="visible"/>
                                      </p:to>
                                    </p:set>
                                    <p:anim calcmode="lin" valueType="num">
                                      <p:cBhvr additive="base">
                                        <p:cTn id="15" dur="5000" fill="hold"/>
                                        <p:tgtEl>
                                          <p:spTgt spid="19462"/>
                                        </p:tgtEl>
                                        <p:attrNameLst>
                                          <p:attrName>ppt_x</p:attrName>
                                        </p:attrNameLst>
                                      </p:cBhvr>
                                      <p:tavLst>
                                        <p:tav tm="0">
                                          <p:val>
                                            <p:strVal val="#ppt_x"/>
                                          </p:val>
                                        </p:tav>
                                        <p:tav tm="100000">
                                          <p:val>
                                            <p:strVal val="#ppt_x"/>
                                          </p:val>
                                        </p:tav>
                                      </p:tavLst>
                                    </p:anim>
                                    <p:anim calcmode="lin" valueType="num">
                                      <p:cBhvr additive="base">
                                        <p:cTn id="16" dur="5000" fill="hold"/>
                                        <p:tgtEl>
                                          <p:spTgt spid="19462"/>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7000"/>
                            </p:stCondLst>
                            <p:childTnLst>
                              <p:par>
                                <p:cTn id="18" presetID="55" presetClass="entr" presetSubtype="0" fill="hold" grpId="0" nodeType="afterEffect">
                                  <p:stCondLst>
                                    <p:cond delay="0"/>
                                  </p:stCondLst>
                                  <p:childTnLst>
                                    <p:set>
                                      <p:cBhvr>
                                        <p:cTn id="19" dur="1" fill="hold">
                                          <p:stCondLst>
                                            <p:cond delay="0"/>
                                          </p:stCondLst>
                                        </p:cTn>
                                        <p:tgtEl>
                                          <p:spTgt spid="19459"/>
                                        </p:tgtEl>
                                        <p:attrNameLst>
                                          <p:attrName>style.visibility</p:attrName>
                                        </p:attrNameLst>
                                      </p:cBhvr>
                                      <p:to>
                                        <p:strVal val="visible"/>
                                      </p:to>
                                    </p:set>
                                    <p:anim calcmode="lin" valueType="num">
                                      <p:cBhvr>
                                        <p:cTn id="20" dur="1000" fill="hold"/>
                                        <p:tgtEl>
                                          <p:spTgt spid="19459"/>
                                        </p:tgtEl>
                                        <p:attrNameLst>
                                          <p:attrName>ppt_w</p:attrName>
                                        </p:attrNameLst>
                                      </p:cBhvr>
                                      <p:tavLst>
                                        <p:tav tm="0">
                                          <p:val>
                                            <p:strVal val="#ppt_w*0.70"/>
                                          </p:val>
                                        </p:tav>
                                        <p:tav tm="100000">
                                          <p:val>
                                            <p:strVal val="#ppt_w"/>
                                          </p:val>
                                        </p:tav>
                                      </p:tavLst>
                                    </p:anim>
                                    <p:anim calcmode="lin" valueType="num">
                                      <p:cBhvr>
                                        <p:cTn id="21" dur="1000" fill="hold"/>
                                        <p:tgtEl>
                                          <p:spTgt spid="19459"/>
                                        </p:tgtEl>
                                        <p:attrNameLst>
                                          <p:attrName>ppt_h</p:attrName>
                                        </p:attrNameLst>
                                      </p:cBhvr>
                                      <p:tavLst>
                                        <p:tav tm="0">
                                          <p:val>
                                            <p:strVal val="#ppt_h"/>
                                          </p:val>
                                        </p:tav>
                                        <p:tav tm="100000">
                                          <p:val>
                                            <p:strVal val="#ppt_h"/>
                                          </p:val>
                                        </p:tav>
                                      </p:tavLst>
                                    </p:anim>
                                    <p:animEffect transition="in" filter="fade">
                                      <p:cBhvr>
                                        <p:cTn id="22"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p:bldP spid="194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oan thuyen danh ca"/>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gradFill rotWithShape="1">
            <a:gsLst>
              <a:gs pos="0">
                <a:srgbClr val="750D6E"/>
              </a:gs>
              <a:gs pos="100000">
                <a:srgbClr val="FF66FF"/>
              </a:gs>
            </a:gsLst>
            <a:lin ang="5400000" scaled="1"/>
          </a:gradFill>
        </p:spPr>
      </p:pic>
      <p:sp>
        <p:nvSpPr>
          <p:cNvPr id="20483" name="Rectangle 2"/>
          <p:cNvSpPr>
            <a:spLocks noGrp="1" noChangeArrowheads="1"/>
          </p:cNvSpPr>
          <p:nvPr>
            <p:ph type="title" idx="4294967295"/>
          </p:nvPr>
        </p:nvSpPr>
        <p:spPr>
          <a:xfrm>
            <a:off x="0" y="0"/>
            <a:ext cx="8686800" cy="792163"/>
          </a:xfrm>
        </p:spPr>
        <p:txBody>
          <a:bodyPr>
            <a:normAutofit fontScale="90000"/>
          </a:bodyPr>
          <a:lstStyle/>
          <a:p>
            <a:r>
              <a:rPr lang="en-US" sz="3600" b="1" u="sng" dirty="0">
                <a:solidFill>
                  <a:srgbClr val="FF0066"/>
                </a:solidFill>
                <a:latin typeface="Times New Roman" pitchFamily="18" charset="0"/>
              </a:rPr>
              <a:t>2. </a:t>
            </a:r>
            <a:r>
              <a:rPr lang="en-US" sz="3600" b="1" u="sng" dirty="0" err="1">
                <a:solidFill>
                  <a:srgbClr val="FF0066"/>
                </a:solidFill>
                <a:latin typeface="Times New Roman" pitchFamily="18" charset="0"/>
              </a:rPr>
              <a:t>Cảnh</a:t>
            </a:r>
            <a:r>
              <a:rPr lang="en-US" sz="3600" b="1" u="sng" dirty="0">
                <a:solidFill>
                  <a:srgbClr val="FF0066"/>
                </a:solidFill>
                <a:latin typeface="Times New Roman" pitchFamily="18" charset="0"/>
              </a:rPr>
              <a:t> </a:t>
            </a:r>
            <a:r>
              <a:rPr lang="en-US" sz="3600" b="1" u="sng" dirty="0" err="1">
                <a:solidFill>
                  <a:srgbClr val="FF0066"/>
                </a:solidFill>
                <a:latin typeface="Times New Roman" pitchFamily="18" charset="0"/>
              </a:rPr>
              <a:t>dân</a:t>
            </a:r>
            <a:r>
              <a:rPr lang="en-US" sz="3600" b="1" u="sng" dirty="0">
                <a:solidFill>
                  <a:srgbClr val="FF0066"/>
                </a:solidFill>
                <a:latin typeface="Times New Roman" pitchFamily="18" charset="0"/>
              </a:rPr>
              <a:t> </a:t>
            </a:r>
            <a:r>
              <a:rPr lang="en-US" sz="3600" b="1" u="sng" dirty="0" err="1">
                <a:solidFill>
                  <a:srgbClr val="FF0066"/>
                </a:solidFill>
                <a:latin typeface="Times New Roman" pitchFamily="18" charset="0"/>
              </a:rPr>
              <a:t>chài</a:t>
            </a:r>
            <a:r>
              <a:rPr lang="en-US" sz="3600" b="1" u="sng" dirty="0">
                <a:solidFill>
                  <a:srgbClr val="FF0066"/>
                </a:solidFill>
                <a:latin typeface="Times New Roman" pitchFamily="18" charset="0"/>
              </a:rPr>
              <a:t> </a:t>
            </a:r>
            <a:r>
              <a:rPr lang="en-US" sz="3600" b="1" u="sng" dirty="0" err="1">
                <a:solidFill>
                  <a:srgbClr val="FF0066"/>
                </a:solidFill>
                <a:latin typeface="Times New Roman" pitchFamily="18" charset="0"/>
              </a:rPr>
              <a:t>bơi</a:t>
            </a:r>
            <a:r>
              <a:rPr lang="en-US" sz="3600" b="1" u="sng" dirty="0">
                <a:solidFill>
                  <a:srgbClr val="FF0066"/>
                </a:solidFill>
                <a:latin typeface="Times New Roman" pitchFamily="18" charset="0"/>
              </a:rPr>
              <a:t> </a:t>
            </a:r>
            <a:r>
              <a:rPr lang="en-US" sz="3600" b="1" u="sng" dirty="0" err="1">
                <a:solidFill>
                  <a:srgbClr val="FF0066"/>
                </a:solidFill>
                <a:latin typeface="Times New Roman" pitchFamily="18" charset="0"/>
              </a:rPr>
              <a:t>thuyền</a:t>
            </a:r>
            <a:r>
              <a:rPr lang="en-US" sz="3600" b="1" u="sng" dirty="0">
                <a:solidFill>
                  <a:srgbClr val="FF0066"/>
                </a:solidFill>
                <a:latin typeface="Times New Roman" pitchFamily="18" charset="0"/>
              </a:rPr>
              <a:t> </a:t>
            </a:r>
            <a:r>
              <a:rPr lang="en-US" sz="3600" b="1" u="sng" dirty="0" err="1">
                <a:solidFill>
                  <a:srgbClr val="FF0066"/>
                </a:solidFill>
                <a:latin typeface="Times New Roman" pitchFamily="18" charset="0"/>
              </a:rPr>
              <a:t>ra</a:t>
            </a:r>
            <a:r>
              <a:rPr lang="en-US" sz="3600" b="1" u="sng" dirty="0">
                <a:solidFill>
                  <a:srgbClr val="FF0066"/>
                </a:solidFill>
                <a:latin typeface="Times New Roman" pitchFamily="18" charset="0"/>
              </a:rPr>
              <a:t> </a:t>
            </a:r>
            <a:r>
              <a:rPr lang="en-US" sz="3600" b="1" u="sng" dirty="0" err="1">
                <a:solidFill>
                  <a:srgbClr val="FF0066"/>
                </a:solidFill>
                <a:latin typeface="Times New Roman" pitchFamily="18" charset="0"/>
              </a:rPr>
              <a:t>khơi</a:t>
            </a:r>
            <a:r>
              <a:rPr lang="en-US" sz="3600" b="1" u="sng" dirty="0">
                <a:solidFill>
                  <a:srgbClr val="FF0066"/>
                </a:solidFill>
                <a:latin typeface="Times New Roman" pitchFamily="18" charset="0"/>
              </a:rPr>
              <a:t> </a:t>
            </a:r>
            <a:r>
              <a:rPr lang="en-US" sz="3600" b="1" u="sng" dirty="0" err="1">
                <a:solidFill>
                  <a:srgbClr val="FF0066"/>
                </a:solidFill>
                <a:latin typeface="Times New Roman" pitchFamily="18" charset="0"/>
              </a:rPr>
              <a:t>đánh</a:t>
            </a:r>
            <a:r>
              <a:rPr lang="en-US" sz="3600" b="1" u="sng" dirty="0">
                <a:solidFill>
                  <a:srgbClr val="FF0066"/>
                </a:solidFill>
                <a:latin typeface="Times New Roman" pitchFamily="18" charset="0"/>
              </a:rPr>
              <a:t> </a:t>
            </a:r>
            <a:r>
              <a:rPr lang="en-US" sz="3600" b="1" u="sng" dirty="0" err="1">
                <a:solidFill>
                  <a:srgbClr val="FF0066"/>
                </a:solidFill>
                <a:latin typeface="Times New Roman" pitchFamily="18" charset="0"/>
              </a:rPr>
              <a:t>cá</a:t>
            </a:r>
            <a:endParaRPr lang="en-US" sz="3600" b="1" u="sng" dirty="0">
              <a:solidFill>
                <a:srgbClr val="FF0066"/>
              </a:solidFill>
              <a:latin typeface="Times New Roman" pitchFamily="18" charset="0"/>
            </a:endParaRPr>
          </a:p>
        </p:txBody>
      </p:sp>
      <p:sp>
        <p:nvSpPr>
          <p:cNvPr id="20484" name="Rectangle 3"/>
          <p:cNvSpPr>
            <a:spLocks noGrp="1" noChangeArrowheads="1"/>
          </p:cNvSpPr>
          <p:nvPr>
            <p:ph type="body" idx="4294967295"/>
          </p:nvPr>
        </p:nvSpPr>
        <p:spPr>
          <a:xfrm>
            <a:off x="76200" y="1295400"/>
            <a:ext cx="8458200" cy="838200"/>
          </a:xfrm>
          <a:ln/>
          <a:extLst>
            <a:ext uri="{91240B29-F687-4F45-9708-019B960494DF}">
              <a14:hiddenLine xmlns:a14="http://schemas.microsoft.com/office/drawing/2010/main" w="19050" cmpd="sng">
                <a:solidFill>
                  <a:schemeClr val="tx2"/>
                </a:solidFill>
                <a:miter lim="800000"/>
                <a:headEnd/>
                <a:tailEnd/>
              </a14:hiddenLine>
            </a:ext>
          </a:extLst>
        </p:spPr>
        <p:txBody>
          <a:bodyPr/>
          <a:lstStyle/>
          <a:p>
            <a:pPr eaLnBrk="1" hangingPunct="1">
              <a:lnSpc>
                <a:spcPct val="90000"/>
              </a:lnSpc>
              <a:buFontTx/>
              <a:buNone/>
            </a:pPr>
            <a:r>
              <a:rPr lang="en-US" sz="3600" b="1" i="1">
                <a:solidFill>
                  <a:srgbClr val="008080"/>
                </a:solidFill>
                <a:latin typeface="Times New Roman" pitchFamily="18" charset="0"/>
              </a:rPr>
              <a:t>	   Khi trời trong, gió nhẹ, sớm mai hồng</a:t>
            </a:r>
            <a:endParaRPr lang="en-US" sz="4000" b="1">
              <a:solidFill>
                <a:srgbClr val="FFFFFF"/>
              </a:solidFill>
              <a:latin typeface="Times New Roman" pitchFamily="18" charset="0"/>
            </a:endParaRPr>
          </a:p>
        </p:txBody>
      </p:sp>
      <p:sp>
        <p:nvSpPr>
          <p:cNvPr id="20485" name="Line 5"/>
          <p:cNvSpPr>
            <a:spLocks noChangeShapeType="1"/>
          </p:cNvSpPr>
          <p:nvPr/>
        </p:nvSpPr>
        <p:spPr bwMode="auto">
          <a:xfrm>
            <a:off x="533400" y="5715000"/>
            <a:ext cx="762000"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86" name="Hoa-Sua.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0487" name="Rectangle 3"/>
          <p:cNvSpPr>
            <a:spLocks noChangeArrowheads="1"/>
          </p:cNvSpPr>
          <p:nvPr/>
        </p:nvSpPr>
        <p:spPr bwMode="auto">
          <a:xfrm>
            <a:off x="1662113" y="1295400"/>
            <a:ext cx="236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a14:hiddenLine>
            </a:ext>
          </a:extLst>
        </p:spPr>
        <p:txBody>
          <a:bodyPr/>
          <a:lstStyle/>
          <a:p>
            <a:pPr marL="342900" indent="-342900">
              <a:lnSpc>
                <a:spcPct val="90000"/>
              </a:lnSpc>
              <a:spcBef>
                <a:spcPct val="20000"/>
              </a:spcBef>
            </a:pPr>
            <a:r>
              <a:rPr lang="en-US" sz="3600" b="1" i="1">
                <a:solidFill>
                  <a:srgbClr val="FF0000"/>
                </a:solidFill>
                <a:latin typeface="Times New Roman" pitchFamily="18" charset="0"/>
              </a:rPr>
              <a:t>	   trong</a:t>
            </a:r>
            <a:endParaRPr lang="en-US" sz="4000" b="1">
              <a:solidFill>
                <a:srgbClr val="FF0000"/>
              </a:solidFill>
              <a:latin typeface="Times New Roman" pitchFamily="18" charset="0"/>
            </a:endParaRPr>
          </a:p>
        </p:txBody>
      </p:sp>
      <p:sp>
        <p:nvSpPr>
          <p:cNvPr id="20488" name="Rectangle 3"/>
          <p:cNvSpPr>
            <a:spLocks noChangeArrowheads="1"/>
          </p:cNvSpPr>
          <p:nvPr/>
        </p:nvSpPr>
        <p:spPr bwMode="auto">
          <a:xfrm>
            <a:off x="3609975" y="1295400"/>
            <a:ext cx="236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a14:hiddenLine>
            </a:ext>
          </a:extLst>
        </p:spPr>
        <p:txBody>
          <a:bodyPr/>
          <a:lstStyle/>
          <a:p>
            <a:pPr marL="342900" indent="-342900">
              <a:lnSpc>
                <a:spcPct val="90000"/>
              </a:lnSpc>
              <a:spcBef>
                <a:spcPct val="20000"/>
              </a:spcBef>
            </a:pPr>
            <a:r>
              <a:rPr lang="en-US" sz="3600" b="1" i="1">
                <a:solidFill>
                  <a:srgbClr val="FF0000"/>
                </a:solidFill>
                <a:latin typeface="Times New Roman" pitchFamily="18" charset="0"/>
              </a:rPr>
              <a:t>	   nhẹ</a:t>
            </a:r>
            <a:endParaRPr lang="en-US" sz="4000" b="1">
              <a:solidFill>
                <a:srgbClr val="FF0000"/>
              </a:solidFill>
              <a:latin typeface="Times New Roman" pitchFamily="18" charset="0"/>
            </a:endParaRPr>
          </a:p>
        </p:txBody>
      </p:sp>
      <p:sp>
        <p:nvSpPr>
          <p:cNvPr id="20489" name="Rectangle 3"/>
          <p:cNvSpPr>
            <a:spLocks noChangeArrowheads="1"/>
          </p:cNvSpPr>
          <p:nvPr/>
        </p:nvSpPr>
        <p:spPr bwMode="auto">
          <a:xfrm>
            <a:off x="6280150" y="1295400"/>
            <a:ext cx="236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a14:hiddenLine>
            </a:ext>
          </a:extLst>
        </p:spPr>
        <p:txBody>
          <a:bodyPr/>
          <a:lstStyle/>
          <a:p>
            <a:pPr marL="342900" indent="-342900">
              <a:lnSpc>
                <a:spcPct val="90000"/>
              </a:lnSpc>
              <a:spcBef>
                <a:spcPct val="20000"/>
              </a:spcBef>
            </a:pPr>
            <a:r>
              <a:rPr lang="en-US" sz="3600" b="1" i="1">
                <a:solidFill>
                  <a:srgbClr val="FF0000"/>
                </a:solidFill>
                <a:latin typeface="Times New Roman" pitchFamily="18" charset="0"/>
              </a:rPr>
              <a:t>	   hồng</a:t>
            </a:r>
            <a:endParaRPr lang="en-US" sz="4000" b="1">
              <a:solidFill>
                <a:srgbClr val="FF0000"/>
              </a:solidFill>
              <a:latin typeface="Times New Roman" pitchFamily="18" charset="0"/>
            </a:endParaRPr>
          </a:p>
        </p:txBody>
      </p:sp>
      <p:sp>
        <p:nvSpPr>
          <p:cNvPr id="20492" name="AutoShape 12"/>
          <p:cNvSpPr>
            <a:spLocks noChangeArrowheads="1"/>
          </p:cNvSpPr>
          <p:nvPr/>
        </p:nvSpPr>
        <p:spPr bwMode="auto">
          <a:xfrm>
            <a:off x="1295400" y="4495800"/>
            <a:ext cx="6781800" cy="2209800"/>
          </a:xfrm>
          <a:prstGeom prst="leftRightArrow">
            <a:avLst>
              <a:gd name="adj1" fmla="val 50000"/>
              <a:gd name="adj2" fmla="val 61379"/>
            </a:avLst>
          </a:prstGeom>
          <a:gradFill rotWithShape="1">
            <a:gsLst>
              <a:gs pos="0">
                <a:schemeClr val="tx1"/>
              </a:gs>
              <a:gs pos="100000">
                <a:srgbClr val="006600"/>
              </a:gs>
            </a:gsLst>
            <a:lin ang="5400000" scaled="1"/>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solidFill>
                <a:srgbClr val="FFFF00"/>
              </a:solidFill>
              <a:latin typeface="Times New Roman" pitchFamily="18" charset="0"/>
              <a:sym typeface="Wingdings" pitchFamily="2" charset="2"/>
            </a:endParaRPr>
          </a:p>
          <a:p>
            <a:pPr algn="ctr"/>
            <a:r>
              <a:rPr lang="en-US" sz="2400" b="1">
                <a:solidFill>
                  <a:srgbClr val="FFFF00"/>
                </a:solidFill>
                <a:latin typeface="Times New Roman" pitchFamily="18" charset="0"/>
                <a:sym typeface="Wingdings" pitchFamily="2" charset="2"/>
              </a:rPr>
              <a:t> </a:t>
            </a:r>
            <a:r>
              <a:rPr lang="en-US" sz="2400" b="1">
                <a:solidFill>
                  <a:srgbClr val="E9A65D"/>
                </a:solidFill>
                <a:latin typeface="Times New Roman" pitchFamily="18" charset="0"/>
                <a:sym typeface="Wingdings" pitchFamily="2" charset="2"/>
              </a:rPr>
              <a:t>Phong cảnh thiên nhiên tươi sáng, </a:t>
            </a:r>
          </a:p>
          <a:p>
            <a:pPr algn="ctr"/>
            <a:r>
              <a:rPr lang="en-US" sz="2400" b="1">
                <a:solidFill>
                  <a:srgbClr val="E9A65D"/>
                </a:solidFill>
                <a:latin typeface="Times New Roman" pitchFamily="18" charset="0"/>
                <a:sym typeface="Wingdings" pitchFamily="2" charset="2"/>
              </a:rPr>
              <a:t>khoáng đạt</a:t>
            </a:r>
            <a:endParaRPr lang="en-US" sz="2400" b="1">
              <a:solidFill>
                <a:srgbClr val="E9A65D"/>
              </a:solidFill>
              <a:latin typeface="Times New Roman" pitchFamily="18" charset="0"/>
            </a:endParaRPr>
          </a:p>
          <a:p>
            <a:pPr algn="ctr"/>
            <a:endParaRPr lang="en-US" sz="2400">
              <a:solidFill>
                <a:srgbClr val="FFFF00"/>
              </a:solidFill>
              <a:latin typeface="Times New Roman" pitchFamily="18" charset="0"/>
            </a:endParaRPr>
          </a:p>
        </p:txBody>
      </p:sp>
    </p:spTree>
    <p:extLst>
      <p:ext uri="{BB962C8B-B14F-4D97-AF65-F5344CB8AC3E}">
        <p14:creationId xmlns:p14="http://schemas.microsoft.com/office/powerpoint/2010/main" val="429372808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048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randombar(horizontal)">
                                      <p:cBhvr>
                                        <p:cTn id="11" dur="500"/>
                                        <p:tgtEl>
                                          <p:spTgt spid="204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0484">
                                            <p:txEl>
                                              <p:pRg st="0" end="0"/>
                                            </p:txEl>
                                          </p:spTgt>
                                        </p:tgtEl>
                                        <p:attrNameLst>
                                          <p:attrName>style.visibility</p:attrName>
                                        </p:attrNameLst>
                                      </p:cBhvr>
                                      <p:to>
                                        <p:strVal val="visible"/>
                                      </p:to>
                                    </p:set>
                                    <p:animEffect transition="in" filter="checkerboard(across)">
                                      <p:cBhvr>
                                        <p:cTn id="16" dur="500"/>
                                        <p:tgtEl>
                                          <p:spTgt spid="2048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repeatCount="indefinite" fill="hold" grpId="0" nodeType="clickEffect">
                                  <p:stCondLst>
                                    <p:cond delay="0"/>
                                  </p:stCondLst>
                                  <p:iterate type="lt">
                                    <p:tmPct val="50000"/>
                                  </p:iterate>
                                  <p:childTnLst>
                                    <p:set>
                                      <p:cBhvr>
                                        <p:cTn id="20" dur="1" fill="hold">
                                          <p:stCondLst>
                                            <p:cond delay="0"/>
                                          </p:stCondLst>
                                        </p:cTn>
                                        <p:tgtEl>
                                          <p:spTgt spid="20487"/>
                                        </p:tgtEl>
                                        <p:attrNameLst>
                                          <p:attrName>style.visibility</p:attrName>
                                        </p:attrNameLst>
                                      </p:cBhvr>
                                      <p:to>
                                        <p:strVal val="visible"/>
                                      </p:to>
                                    </p:set>
                                    <p:anim calcmode="discrete" valueType="clr">
                                      <p:cBhvr override="childStyle">
                                        <p:cTn id="21" dur="200"/>
                                        <p:tgtEl>
                                          <p:spTgt spid="20487"/>
                                        </p:tgtEl>
                                        <p:attrNameLst>
                                          <p:attrName>style.color</p:attrName>
                                        </p:attrNameLst>
                                      </p:cBhvr>
                                      <p:tavLst>
                                        <p:tav tm="0">
                                          <p:val>
                                            <p:clrVal>
                                              <a:schemeClr val="accent2"/>
                                            </p:clrVal>
                                          </p:val>
                                        </p:tav>
                                        <p:tav tm="50000">
                                          <p:val>
                                            <p:clrVal>
                                              <a:schemeClr val="hlink"/>
                                            </p:clrVal>
                                          </p:val>
                                        </p:tav>
                                      </p:tavLst>
                                    </p:anim>
                                    <p:anim calcmode="discrete" valueType="clr">
                                      <p:cBhvr>
                                        <p:cTn id="22" dur="200"/>
                                        <p:tgtEl>
                                          <p:spTgt spid="20487"/>
                                        </p:tgtEl>
                                        <p:attrNameLst>
                                          <p:attrName>fillcolor</p:attrName>
                                        </p:attrNameLst>
                                      </p:cBhvr>
                                      <p:tavLst>
                                        <p:tav tm="0">
                                          <p:val>
                                            <p:clrVal>
                                              <a:schemeClr val="accent2"/>
                                            </p:clrVal>
                                          </p:val>
                                        </p:tav>
                                        <p:tav tm="50000">
                                          <p:val>
                                            <p:clrVal>
                                              <a:schemeClr val="hlink"/>
                                            </p:clrVal>
                                          </p:val>
                                        </p:tav>
                                      </p:tavLst>
                                    </p:anim>
                                    <p:set>
                                      <p:cBhvr>
                                        <p:cTn id="23" dur="200"/>
                                        <p:tgtEl>
                                          <p:spTgt spid="20487"/>
                                        </p:tgtEl>
                                        <p:attrNameLst>
                                          <p:attrName>fill.type</p:attrName>
                                        </p:attrNameLst>
                                      </p:cBhvr>
                                      <p:to>
                                        <p:strVal val="solid"/>
                                      </p:to>
                                    </p:set>
                                  </p:childTnLst>
                                </p:cTn>
                              </p:par>
                              <p:par>
                                <p:cTn id="24" presetID="27" presetClass="entr" presetSubtype="0" repeatCount="indefinite" fill="hold" grpId="0" nodeType="withEffect">
                                  <p:stCondLst>
                                    <p:cond delay="0"/>
                                  </p:stCondLst>
                                  <p:iterate type="lt">
                                    <p:tmPct val="50000"/>
                                  </p:iterate>
                                  <p:childTnLst>
                                    <p:set>
                                      <p:cBhvr>
                                        <p:cTn id="25" dur="1" fill="hold">
                                          <p:stCondLst>
                                            <p:cond delay="0"/>
                                          </p:stCondLst>
                                        </p:cTn>
                                        <p:tgtEl>
                                          <p:spTgt spid="20488"/>
                                        </p:tgtEl>
                                        <p:attrNameLst>
                                          <p:attrName>style.visibility</p:attrName>
                                        </p:attrNameLst>
                                      </p:cBhvr>
                                      <p:to>
                                        <p:strVal val="visible"/>
                                      </p:to>
                                    </p:set>
                                    <p:anim calcmode="discrete" valueType="clr">
                                      <p:cBhvr override="childStyle">
                                        <p:cTn id="26" dur="200"/>
                                        <p:tgtEl>
                                          <p:spTgt spid="20488"/>
                                        </p:tgtEl>
                                        <p:attrNameLst>
                                          <p:attrName>style.color</p:attrName>
                                        </p:attrNameLst>
                                      </p:cBhvr>
                                      <p:tavLst>
                                        <p:tav tm="0">
                                          <p:val>
                                            <p:clrVal>
                                              <a:schemeClr val="accent2"/>
                                            </p:clrVal>
                                          </p:val>
                                        </p:tav>
                                        <p:tav tm="50000">
                                          <p:val>
                                            <p:clrVal>
                                              <a:schemeClr val="hlink"/>
                                            </p:clrVal>
                                          </p:val>
                                        </p:tav>
                                      </p:tavLst>
                                    </p:anim>
                                    <p:anim calcmode="discrete" valueType="clr">
                                      <p:cBhvr>
                                        <p:cTn id="27" dur="200"/>
                                        <p:tgtEl>
                                          <p:spTgt spid="20488"/>
                                        </p:tgtEl>
                                        <p:attrNameLst>
                                          <p:attrName>fillcolor</p:attrName>
                                        </p:attrNameLst>
                                      </p:cBhvr>
                                      <p:tavLst>
                                        <p:tav tm="0">
                                          <p:val>
                                            <p:clrVal>
                                              <a:schemeClr val="accent2"/>
                                            </p:clrVal>
                                          </p:val>
                                        </p:tav>
                                        <p:tav tm="50000">
                                          <p:val>
                                            <p:clrVal>
                                              <a:schemeClr val="hlink"/>
                                            </p:clrVal>
                                          </p:val>
                                        </p:tav>
                                      </p:tavLst>
                                    </p:anim>
                                    <p:set>
                                      <p:cBhvr>
                                        <p:cTn id="28" dur="200"/>
                                        <p:tgtEl>
                                          <p:spTgt spid="20488"/>
                                        </p:tgtEl>
                                        <p:attrNameLst>
                                          <p:attrName>fill.type</p:attrName>
                                        </p:attrNameLst>
                                      </p:cBhvr>
                                      <p:to>
                                        <p:strVal val="solid"/>
                                      </p:to>
                                    </p:set>
                                  </p:childTnLst>
                                </p:cTn>
                              </p:par>
                              <p:par>
                                <p:cTn id="29" presetID="27" presetClass="entr" presetSubtype="0" repeatCount="indefinite" fill="hold" grpId="0" nodeType="withEffect">
                                  <p:stCondLst>
                                    <p:cond delay="0"/>
                                  </p:stCondLst>
                                  <p:iterate type="lt">
                                    <p:tmPct val="50000"/>
                                  </p:iterate>
                                  <p:childTnLst>
                                    <p:set>
                                      <p:cBhvr>
                                        <p:cTn id="30" dur="1" fill="hold">
                                          <p:stCondLst>
                                            <p:cond delay="0"/>
                                          </p:stCondLst>
                                        </p:cTn>
                                        <p:tgtEl>
                                          <p:spTgt spid="20489"/>
                                        </p:tgtEl>
                                        <p:attrNameLst>
                                          <p:attrName>style.visibility</p:attrName>
                                        </p:attrNameLst>
                                      </p:cBhvr>
                                      <p:to>
                                        <p:strVal val="visible"/>
                                      </p:to>
                                    </p:set>
                                    <p:anim calcmode="discrete" valueType="clr">
                                      <p:cBhvr override="childStyle">
                                        <p:cTn id="31" dur="200"/>
                                        <p:tgtEl>
                                          <p:spTgt spid="20489"/>
                                        </p:tgtEl>
                                        <p:attrNameLst>
                                          <p:attrName>style.color</p:attrName>
                                        </p:attrNameLst>
                                      </p:cBhvr>
                                      <p:tavLst>
                                        <p:tav tm="0">
                                          <p:val>
                                            <p:clrVal>
                                              <a:schemeClr val="accent2"/>
                                            </p:clrVal>
                                          </p:val>
                                        </p:tav>
                                        <p:tav tm="50000">
                                          <p:val>
                                            <p:clrVal>
                                              <a:schemeClr val="hlink"/>
                                            </p:clrVal>
                                          </p:val>
                                        </p:tav>
                                      </p:tavLst>
                                    </p:anim>
                                    <p:anim calcmode="discrete" valueType="clr">
                                      <p:cBhvr>
                                        <p:cTn id="32" dur="200"/>
                                        <p:tgtEl>
                                          <p:spTgt spid="20489"/>
                                        </p:tgtEl>
                                        <p:attrNameLst>
                                          <p:attrName>fillcolor</p:attrName>
                                        </p:attrNameLst>
                                      </p:cBhvr>
                                      <p:tavLst>
                                        <p:tav tm="0">
                                          <p:val>
                                            <p:clrVal>
                                              <a:schemeClr val="accent2"/>
                                            </p:clrVal>
                                          </p:val>
                                        </p:tav>
                                        <p:tav tm="50000">
                                          <p:val>
                                            <p:clrVal>
                                              <a:schemeClr val="hlink"/>
                                            </p:clrVal>
                                          </p:val>
                                        </p:tav>
                                      </p:tavLst>
                                    </p:anim>
                                    <p:set>
                                      <p:cBhvr>
                                        <p:cTn id="33" dur="200"/>
                                        <p:tgtEl>
                                          <p:spTgt spid="20489"/>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20492"/>
                                        </p:tgtEl>
                                        <p:attrNameLst>
                                          <p:attrName>style.visibility</p:attrName>
                                        </p:attrNameLst>
                                      </p:cBhvr>
                                      <p:to>
                                        <p:strVal val="visible"/>
                                      </p:to>
                                    </p:set>
                                    <p:anim calcmode="lin" valueType="num">
                                      <p:cBhvr>
                                        <p:cTn id="38" dur="1000" fill="hold"/>
                                        <p:tgtEl>
                                          <p:spTgt spid="20492"/>
                                        </p:tgtEl>
                                        <p:attrNameLst>
                                          <p:attrName>ppt_w</p:attrName>
                                        </p:attrNameLst>
                                      </p:cBhvr>
                                      <p:tavLst>
                                        <p:tav tm="0">
                                          <p:val>
                                            <p:fltVal val="0"/>
                                          </p:val>
                                        </p:tav>
                                        <p:tav tm="100000">
                                          <p:val>
                                            <p:strVal val="#ppt_w"/>
                                          </p:val>
                                        </p:tav>
                                      </p:tavLst>
                                    </p:anim>
                                    <p:anim calcmode="lin" valueType="num">
                                      <p:cBhvr>
                                        <p:cTn id="39" dur="1000" fill="hold"/>
                                        <p:tgtEl>
                                          <p:spTgt spid="20492"/>
                                        </p:tgtEl>
                                        <p:attrNameLst>
                                          <p:attrName>ppt_h</p:attrName>
                                        </p:attrNameLst>
                                      </p:cBhvr>
                                      <p:tavLst>
                                        <p:tav tm="0">
                                          <p:val>
                                            <p:fltVal val="0"/>
                                          </p:val>
                                        </p:tav>
                                        <p:tav tm="100000">
                                          <p:val>
                                            <p:strVal val="#ppt_h"/>
                                          </p:val>
                                        </p:tav>
                                      </p:tavLst>
                                    </p:anim>
                                    <p:anim calcmode="lin" valueType="num">
                                      <p:cBhvr>
                                        <p:cTn id="40" dur="1000" fill="hold"/>
                                        <p:tgtEl>
                                          <p:spTgt spid="20492"/>
                                        </p:tgtEl>
                                        <p:attrNameLst>
                                          <p:attrName>style.rotation</p:attrName>
                                        </p:attrNameLst>
                                      </p:cBhvr>
                                      <p:tavLst>
                                        <p:tav tm="0">
                                          <p:val>
                                            <p:fltVal val="90"/>
                                          </p:val>
                                        </p:tav>
                                        <p:tav tm="100000">
                                          <p:val>
                                            <p:fltVal val="0"/>
                                          </p:val>
                                        </p:tav>
                                      </p:tavLst>
                                    </p:anim>
                                    <p:animEffect transition="in" filter="fade">
                                      <p:cBhvr>
                                        <p:cTn id="41" dur="10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8000" numSld="2" showWhenStopped="0">
                <p:cTn id="42" repeatCount="indefinite" fill="hold" display="0">
                  <p:stCondLst>
                    <p:cond delay="indefinite"/>
                  </p:stCondLst>
                  <p:endCondLst>
                    <p:cond evt="onPrev" delay="0">
                      <p:tgtEl>
                        <p:sldTgt/>
                      </p:tgtEl>
                    </p:cond>
                    <p:cond evt="onStopAudio" delay="0">
                      <p:tgtEl>
                        <p:sldTgt/>
                      </p:tgtEl>
                    </p:cond>
                  </p:endCondLst>
                </p:cTn>
                <p:tgtEl>
                  <p:spTgt spid="20486"/>
                </p:tgtEl>
              </p:cMediaNode>
            </p:audio>
          </p:childTnLst>
        </p:cTn>
      </p:par>
    </p:tnLst>
    <p:bldLst>
      <p:bldP spid="20483" grpId="0"/>
      <p:bldP spid="20487" grpId="0"/>
      <p:bldP spid="20488" grpId="0"/>
      <p:bldP spid="20489" grpId="0"/>
      <p:bldP spid="204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a kh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p:cNvSpPr>
            <a:spLocks noChangeArrowheads="1"/>
          </p:cNvSpPr>
          <p:nvPr/>
        </p:nvSpPr>
        <p:spPr bwMode="auto">
          <a:xfrm>
            <a:off x="230188" y="153988"/>
            <a:ext cx="8604250" cy="2314575"/>
          </a:xfrm>
          <a:prstGeom prst="rect">
            <a:avLst/>
          </a:prstGeom>
          <a:gradFill rotWithShape="1">
            <a:gsLst>
              <a:gs pos="0">
                <a:srgbClr val="9900FF"/>
              </a:gs>
              <a:gs pos="100000">
                <a:srgbClr val="441908"/>
              </a:gs>
            </a:gsLst>
            <a:lin ang="5400000" scaled="1"/>
          </a:gra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ChangeArrowheads="1"/>
          </p:cNvSpPr>
          <p:nvPr/>
        </p:nvSpPr>
        <p:spPr bwMode="auto">
          <a:xfrm>
            <a:off x="152400" y="-49213"/>
            <a:ext cx="841375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nSpc>
                <a:spcPct val="150000"/>
              </a:lnSpc>
            </a:pPr>
            <a:r>
              <a:rPr lang="en-US" sz="3600" b="1" i="1">
                <a:solidFill>
                  <a:srgbClr val="CCFF99"/>
                </a:solidFill>
                <a:latin typeface="Times New Roman" pitchFamily="18" charset="0"/>
              </a:rPr>
              <a:t>  </a:t>
            </a:r>
            <a:r>
              <a:rPr lang="en-US" sz="3200" b="1">
                <a:solidFill>
                  <a:schemeClr val="bg1"/>
                </a:solidFill>
                <a:latin typeface="Times New Roman" pitchFamily="18" charset="0"/>
              </a:rPr>
              <a:t>Dân trai tráng bơi thuyền đi đánh cá</a:t>
            </a:r>
          </a:p>
          <a:p>
            <a:pPr>
              <a:lnSpc>
                <a:spcPct val="150000"/>
              </a:lnSpc>
            </a:pPr>
            <a:r>
              <a:rPr lang="en-US" sz="3200" b="1">
                <a:solidFill>
                  <a:schemeClr val="bg1"/>
                </a:solidFill>
                <a:latin typeface="Times New Roman" pitchFamily="18" charset="0"/>
              </a:rPr>
              <a:t>  Chiếc thuyền nhẹ hăng như con tuấn mã</a:t>
            </a:r>
          </a:p>
          <a:p>
            <a:pPr>
              <a:lnSpc>
                <a:spcPct val="150000"/>
              </a:lnSpc>
            </a:pPr>
            <a:r>
              <a:rPr lang="en-US" sz="3200" b="1">
                <a:solidFill>
                  <a:schemeClr val="bg1"/>
                </a:solidFill>
                <a:latin typeface="Times New Roman" pitchFamily="18" charset="0"/>
              </a:rPr>
              <a:t>  Phăng mái chèo mạnh mẽ vượt trường giang</a:t>
            </a:r>
          </a:p>
        </p:txBody>
      </p:sp>
      <p:sp>
        <p:nvSpPr>
          <p:cNvPr id="22533" name="Rectangle 5"/>
          <p:cNvSpPr>
            <a:spLocks noChangeArrowheads="1"/>
          </p:cNvSpPr>
          <p:nvPr/>
        </p:nvSpPr>
        <p:spPr bwMode="auto">
          <a:xfrm>
            <a:off x="3476625" y="776288"/>
            <a:ext cx="1524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CC">
                      <a:alpha val="50000"/>
                    </a:srgbClr>
                  </a:outerShdw>
                </a:effectLst>
              </a14:hiddenEffects>
            </a:ext>
          </a:extLst>
        </p:spPr>
        <p:txBody>
          <a:bodyPr>
            <a:spAutoFit/>
          </a:bodyPr>
          <a:lstStyle/>
          <a:p>
            <a:pPr>
              <a:lnSpc>
                <a:spcPct val="150000"/>
              </a:lnSpc>
            </a:pPr>
            <a:r>
              <a:rPr lang="en-US" sz="3200" b="1">
                <a:solidFill>
                  <a:srgbClr val="FF0000"/>
                </a:solidFill>
                <a:latin typeface="Times New Roman" pitchFamily="18" charset="0"/>
              </a:rPr>
              <a:t>hăng</a:t>
            </a:r>
          </a:p>
        </p:txBody>
      </p:sp>
      <p:sp>
        <p:nvSpPr>
          <p:cNvPr id="22534" name="Rectangle 6"/>
          <p:cNvSpPr>
            <a:spLocks noChangeArrowheads="1"/>
          </p:cNvSpPr>
          <p:nvPr/>
        </p:nvSpPr>
        <p:spPr bwMode="auto">
          <a:xfrm>
            <a:off x="350838" y="1508125"/>
            <a:ext cx="152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CC">
                      <a:alpha val="50000"/>
                    </a:srgbClr>
                  </a:outerShdw>
                </a:effectLst>
              </a14:hiddenEffects>
            </a:ext>
          </a:extLst>
        </p:spPr>
        <p:txBody>
          <a:bodyPr>
            <a:spAutoFit/>
          </a:bodyPr>
          <a:lstStyle/>
          <a:p>
            <a:pPr>
              <a:lnSpc>
                <a:spcPct val="150000"/>
              </a:lnSpc>
            </a:pPr>
            <a:r>
              <a:rPr lang="en-US" sz="3200" b="1">
                <a:solidFill>
                  <a:srgbClr val="FF0000"/>
                </a:solidFill>
                <a:latin typeface="Times New Roman" pitchFamily="18" charset="0"/>
              </a:rPr>
              <a:t>Phăng</a:t>
            </a:r>
          </a:p>
        </p:txBody>
      </p:sp>
      <p:sp>
        <p:nvSpPr>
          <p:cNvPr id="22535" name="Rectangle 7"/>
          <p:cNvSpPr>
            <a:spLocks noChangeArrowheads="1"/>
          </p:cNvSpPr>
          <p:nvPr/>
        </p:nvSpPr>
        <p:spPr bwMode="auto">
          <a:xfrm>
            <a:off x="4918075" y="1508125"/>
            <a:ext cx="152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CC">
                      <a:alpha val="50000"/>
                    </a:srgbClr>
                  </a:outerShdw>
                </a:effectLst>
              </a14:hiddenEffects>
            </a:ext>
          </a:extLst>
        </p:spPr>
        <p:txBody>
          <a:bodyPr>
            <a:spAutoFit/>
          </a:bodyPr>
          <a:lstStyle/>
          <a:p>
            <a:pPr>
              <a:lnSpc>
                <a:spcPct val="150000"/>
              </a:lnSpc>
            </a:pPr>
            <a:r>
              <a:rPr lang="en-US" sz="3200" b="1">
                <a:solidFill>
                  <a:srgbClr val="FF0000"/>
                </a:solidFill>
                <a:latin typeface="Times New Roman" pitchFamily="18" charset="0"/>
              </a:rPr>
              <a:t>vượt</a:t>
            </a:r>
          </a:p>
        </p:txBody>
      </p:sp>
      <p:sp>
        <p:nvSpPr>
          <p:cNvPr id="22536" name="Rectangle 8"/>
          <p:cNvSpPr>
            <a:spLocks noChangeArrowheads="1"/>
          </p:cNvSpPr>
          <p:nvPr/>
        </p:nvSpPr>
        <p:spPr bwMode="auto">
          <a:xfrm>
            <a:off x="357188" y="698500"/>
            <a:ext cx="29591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CC">
                      <a:alpha val="50000"/>
                    </a:srgbClr>
                  </a:outerShdw>
                </a:effectLst>
              </a14:hiddenEffects>
            </a:ext>
          </a:extLst>
        </p:spPr>
        <p:txBody>
          <a:bodyPr>
            <a:spAutoFit/>
          </a:bodyPr>
          <a:lstStyle/>
          <a:p>
            <a:pPr>
              <a:lnSpc>
                <a:spcPct val="150000"/>
              </a:lnSpc>
            </a:pPr>
            <a:r>
              <a:rPr lang="en-US" sz="3200" b="1">
                <a:solidFill>
                  <a:srgbClr val="66FF33"/>
                </a:solidFill>
                <a:latin typeface="Times New Roman" pitchFamily="18" charset="0"/>
              </a:rPr>
              <a:t>Chiếc thuyền</a:t>
            </a:r>
            <a:r>
              <a:rPr lang="en-US" sz="3600" b="1" i="1">
                <a:solidFill>
                  <a:srgbClr val="FF0000"/>
                </a:solidFill>
                <a:latin typeface="Times New Roman" pitchFamily="18" charset="0"/>
              </a:rPr>
              <a:t> </a:t>
            </a:r>
          </a:p>
        </p:txBody>
      </p:sp>
      <p:sp>
        <p:nvSpPr>
          <p:cNvPr id="22537" name="Rectangle 9"/>
          <p:cNvSpPr>
            <a:spLocks noChangeArrowheads="1"/>
          </p:cNvSpPr>
          <p:nvPr/>
        </p:nvSpPr>
        <p:spPr bwMode="auto">
          <a:xfrm>
            <a:off x="5243513" y="771525"/>
            <a:ext cx="29591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CC">
                      <a:alpha val="50000"/>
                    </a:srgbClr>
                  </a:outerShdw>
                </a:effectLst>
              </a14:hiddenEffects>
            </a:ext>
          </a:extLst>
        </p:spPr>
        <p:txBody>
          <a:bodyPr>
            <a:spAutoFit/>
          </a:bodyPr>
          <a:lstStyle/>
          <a:p>
            <a:pPr>
              <a:lnSpc>
                <a:spcPct val="150000"/>
              </a:lnSpc>
            </a:pPr>
            <a:r>
              <a:rPr lang="en-US" sz="3200" b="1">
                <a:solidFill>
                  <a:srgbClr val="66FF33"/>
                </a:solidFill>
                <a:latin typeface="Times New Roman" pitchFamily="18" charset="0"/>
              </a:rPr>
              <a:t>con tuấn mã</a:t>
            </a:r>
            <a:r>
              <a:rPr lang="en-US" sz="3200" b="1" i="1">
                <a:solidFill>
                  <a:srgbClr val="FF0000"/>
                </a:solidFill>
                <a:latin typeface="Times New Roman" pitchFamily="18" charset="0"/>
              </a:rPr>
              <a:t> </a:t>
            </a:r>
          </a:p>
        </p:txBody>
      </p:sp>
      <p:sp>
        <p:nvSpPr>
          <p:cNvPr id="22538" name="AutoShape 10" descr="Lang%20que"/>
          <p:cNvSpPr>
            <a:spLocks noChangeArrowheads="1"/>
          </p:cNvSpPr>
          <p:nvPr/>
        </p:nvSpPr>
        <p:spPr bwMode="auto">
          <a:xfrm>
            <a:off x="0" y="2743200"/>
            <a:ext cx="5943600" cy="3429000"/>
          </a:xfrm>
          <a:prstGeom prst="pentagon">
            <a:avLst/>
          </a:prstGeom>
          <a:blipFill dpi="0" rotWithShape="0">
            <a:blip r:embed="rId5">
              <a:lum bright="-30000"/>
            </a:blip>
            <a:srcRect/>
            <a:stretch>
              <a:fillRect/>
            </a:stretch>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n-US"/>
          </a:p>
          <a:p>
            <a:pPr algn="ctr"/>
            <a:r>
              <a:rPr lang="en-US" sz="2400" b="1">
                <a:solidFill>
                  <a:srgbClr val="FFFF00"/>
                </a:solidFill>
                <a:latin typeface="Times New Roman" pitchFamily="18" charset="0"/>
              </a:rPr>
              <a:t>So sánh được sử dụng để miêu tả </a:t>
            </a:r>
          </a:p>
          <a:p>
            <a:pPr algn="ctr"/>
            <a:r>
              <a:rPr lang="en-US" sz="2400" b="1">
                <a:solidFill>
                  <a:srgbClr val="FFFF00"/>
                </a:solidFill>
                <a:latin typeface="Times New Roman" pitchFamily="18" charset="0"/>
              </a:rPr>
              <a:t>con thuyền có tác dụng như thế nào?</a:t>
            </a:r>
          </a:p>
          <a:p>
            <a:pPr algn="ctr"/>
            <a:r>
              <a:rPr lang="en-US" sz="2400" b="1">
                <a:solidFill>
                  <a:srgbClr val="FFFF00"/>
                </a:solidFill>
                <a:latin typeface="Times New Roman" pitchFamily="18" charset="0"/>
              </a:rPr>
              <a:t>Các tính từ, động từ nào cần lưu ý?</a:t>
            </a:r>
          </a:p>
        </p:txBody>
      </p:sp>
      <p:sp>
        <p:nvSpPr>
          <p:cNvPr id="22540" name="AutoShape 12"/>
          <p:cNvSpPr>
            <a:spLocks noChangeArrowheads="1"/>
          </p:cNvSpPr>
          <p:nvPr/>
        </p:nvSpPr>
        <p:spPr bwMode="auto">
          <a:xfrm>
            <a:off x="5121275" y="2546350"/>
            <a:ext cx="3946525" cy="4262438"/>
          </a:xfrm>
          <a:prstGeom prst="verticalScroll">
            <a:avLst>
              <a:gd name="adj" fmla="val 6880"/>
            </a:avLst>
          </a:prstGeom>
          <a:gradFill rotWithShape="1">
            <a:gsLst>
              <a:gs pos="0">
                <a:srgbClr val="333300"/>
              </a:gs>
              <a:gs pos="50000">
                <a:srgbClr val="2C5B1F"/>
              </a:gs>
              <a:gs pos="100000">
                <a:srgbClr val="333300"/>
              </a:gs>
            </a:gsLst>
            <a:lin ang="5400000" scaled="1"/>
          </a:gra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buFont typeface="Wingdings" pitchFamily="2" charset="2"/>
              <a:buChar char="à"/>
            </a:pPr>
            <a:r>
              <a:rPr lang="en-US" sz="2400" b="1">
                <a:solidFill>
                  <a:schemeClr val="bg1"/>
                </a:solidFill>
                <a:latin typeface="Times New Roman" pitchFamily="18" charset="0"/>
                <a:sym typeface="Wingdings" pitchFamily="2" charset="2"/>
              </a:rPr>
              <a:t>  </a:t>
            </a:r>
            <a:r>
              <a:rPr lang="en-US" sz="3200" b="1">
                <a:solidFill>
                  <a:srgbClr val="E9A65D"/>
                </a:solidFill>
                <a:latin typeface="Times New Roman" pitchFamily="18" charset="0"/>
                <a:sym typeface="Wingdings" pitchFamily="2" charset="2"/>
              </a:rPr>
              <a:t>Lối s</a:t>
            </a:r>
            <a:r>
              <a:rPr lang="en-US" sz="3200" b="1">
                <a:solidFill>
                  <a:srgbClr val="E9A65D"/>
                </a:solidFill>
                <a:latin typeface="Times New Roman" pitchFamily="18" charset="0"/>
              </a:rPr>
              <a:t>o sánh, </a:t>
            </a:r>
          </a:p>
          <a:p>
            <a:pPr algn="just">
              <a:buFont typeface="Wingdings" pitchFamily="2" charset="2"/>
              <a:buNone/>
            </a:pPr>
            <a:r>
              <a:rPr lang="en-US" sz="3200" b="1">
                <a:solidFill>
                  <a:srgbClr val="E9A65D"/>
                </a:solidFill>
                <a:latin typeface="Times New Roman" pitchFamily="18" charset="0"/>
              </a:rPr>
              <a:t>    động từ mạnh </a:t>
            </a:r>
          </a:p>
          <a:p>
            <a:pPr algn="just">
              <a:buFont typeface="Wingdings" pitchFamily="2" charset="2"/>
              <a:buNone/>
            </a:pPr>
            <a:r>
              <a:rPr lang="en-US" sz="3200" b="1">
                <a:solidFill>
                  <a:srgbClr val="E9A65D"/>
                </a:solidFill>
                <a:latin typeface="Times New Roman" pitchFamily="18" charset="0"/>
              </a:rPr>
              <a:t>   thể hiện khí thế </a:t>
            </a:r>
          </a:p>
          <a:p>
            <a:pPr algn="just">
              <a:buFont typeface="Wingdings" pitchFamily="2" charset="2"/>
              <a:buNone/>
            </a:pPr>
            <a:r>
              <a:rPr lang="en-US" sz="3200" b="1">
                <a:solidFill>
                  <a:srgbClr val="E9A65D"/>
                </a:solidFill>
                <a:latin typeface="Times New Roman" pitchFamily="18" charset="0"/>
              </a:rPr>
              <a:t>lao động hăng say,</a:t>
            </a:r>
          </a:p>
          <a:p>
            <a:pPr algn="just">
              <a:buFont typeface="Wingdings" pitchFamily="2" charset="2"/>
              <a:buNone/>
            </a:pPr>
            <a:r>
              <a:rPr lang="en-US" sz="3200" b="1">
                <a:solidFill>
                  <a:srgbClr val="E9A65D"/>
                </a:solidFill>
                <a:latin typeface="Times New Roman" pitchFamily="18" charset="0"/>
              </a:rPr>
              <a:t> sức mạnh khoẻ </a:t>
            </a:r>
          </a:p>
          <a:p>
            <a:pPr algn="just">
              <a:buFont typeface="Wingdings" pitchFamily="2" charset="2"/>
              <a:buNone/>
            </a:pPr>
            <a:r>
              <a:rPr lang="en-US" sz="3200" b="1">
                <a:solidFill>
                  <a:srgbClr val="E9A65D"/>
                </a:solidFill>
                <a:latin typeface="Times New Roman" pitchFamily="18" charset="0"/>
              </a:rPr>
              <a:t>khoắn của người </a:t>
            </a:r>
          </a:p>
          <a:p>
            <a:pPr algn="just">
              <a:buFont typeface="Wingdings" pitchFamily="2" charset="2"/>
              <a:buNone/>
            </a:pPr>
            <a:r>
              <a:rPr lang="en-US" sz="3200" b="1">
                <a:solidFill>
                  <a:srgbClr val="E9A65D"/>
                </a:solidFill>
                <a:latin typeface="Times New Roman" pitchFamily="18" charset="0"/>
              </a:rPr>
              <a:t>dân chài.</a:t>
            </a:r>
          </a:p>
        </p:txBody>
      </p:sp>
    </p:spTree>
    <p:extLst>
      <p:ext uri="{BB962C8B-B14F-4D97-AF65-F5344CB8AC3E}">
        <p14:creationId xmlns:p14="http://schemas.microsoft.com/office/powerpoint/2010/main" val="27588340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2532">
                                            <p:txEl>
                                              <p:pRg st="0" end="0"/>
                                            </p:txEl>
                                          </p:spTgt>
                                        </p:tgtEl>
                                        <p:attrNameLst>
                                          <p:attrName>ppt_x</p:attrName>
                                        </p:attrNameLst>
                                      </p:cBhvr>
                                    </p:anim>
                                    <p:anim from="0" to="-1.0" calcmode="lin" valueType="num">
                                      <p:cBhvr>
                                        <p:cTn id="8" dur="200" decel="50000" autoRev="1" fill="hold">
                                          <p:stCondLst>
                                            <p:cond delay="600"/>
                                          </p:stCondLst>
                                        </p:cTn>
                                        <p:tgtEl>
                                          <p:spTgt spid="22532">
                                            <p:txEl>
                                              <p:pRg st="0" end="0"/>
                                            </p:txEl>
                                          </p:spTgt>
                                        </p:tgtEl>
                                        <p:attrNameLst>
                                          <p:attrName>xshear</p:attrName>
                                        </p:attrNameLst>
                                      </p:cBhvr>
                                    </p:anim>
                                    <p:animScale>
                                      <p:cBhvr>
                                        <p:cTn id="9" dur="200" decel="100000" autoRev="1" fill="hold">
                                          <p:stCondLst>
                                            <p:cond delay="600"/>
                                          </p:stCondLst>
                                        </p:cTn>
                                        <p:tgtEl>
                                          <p:spTgt spid="22532">
                                            <p:txEl>
                                              <p:pRg st="0" end="0"/>
                                            </p:txEl>
                                          </p:spTgt>
                                        </p:tgtEl>
                                      </p:cBhvr>
                                      <p:from x="100000" y="100000"/>
                                      <p:to x="80000" y="100000"/>
                                    </p:animScale>
                                    <p:anim by="(#ppt_h/3+#ppt_w*0.1)" calcmode="lin" valueType="num">
                                      <p:cBhvr additive="sum">
                                        <p:cTn id="10" dur="200" decel="100000" autoRev="1" fill="hold">
                                          <p:stCondLst>
                                            <p:cond delay="600"/>
                                          </p:stCondLst>
                                        </p:cTn>
                                        <p:tgtEl>
                                          <p:spTgt spid="22532">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22532">
                                            <p:txEl>
                                              <p:pRg st="1" end="1"/>
                                            </p:txEl>
                                          </p:spTgt>
                                        </p:tgtEl>
                                        <p:attrNameLst>
                                          <p:attrName>ppt_x</p:attrName>
                                        </p:attrNameLst>
                                      </p:cBhvr>
                                    </p:anim>
                                    <p:anim from="0" to="-1.0" calcmode="lin" valueType="num">
                                      <p:cBhvr>
                                        <p:cTn id="14" dur="200" decel="50000" autoRev="1" fill="hold">
                                          <p:stCondLst>
                                            <p:cond delay="600"/>
                                          </p:stCondLst>
                                        </p:cTn>
                                        <p:tgtEl>
                                          <p:spTgt spid="22532">
                                            <p:txEl>
                                              <p:pRg st="1" end="1"/>
                                            </p:txEl>
                                          </p:spTgt>
                                        </p:tgtEl>
                                        <p:attrNameLst>
                                          <p:attrName>xshear</p:attrName>
                                        </p:attrNameLst>
                                      </p:cBhvr>
                                    </p:anim>
                                    <p:animScale>
                                      <p:cBhvr>
                                        <p:cTn id="15" dur="200" decel="100000" autoRev="1" fill="hold">
                                          <p:stCondLst>
                                            <p:cond delay="600"/>
                                          </p:stCondLst>
                                        </p:cTn>
                                        <p:tgtEl>
                                          <p:spTgt spid="22532">
                                            <p:txEl>
                                              <p:pRg st="1" end="1"/>
                                            </p:txEl>
                                          </p:spTgt>
                                        </p:tgtEl>
                                      </p:cBhvr>
                                      <p:from x="100000" y="100000"/>
                                      <p:to x="80000" y="100000"/>
                                    </p:animScale>
                                    <p:anim by="(#ppt_h/3+#ppt_w*0.1)" calcmode="lin" valueType="num">
                                      <p:cBhvr additive="sum">
                                        <p:cTn id="16" dur="200" decel="100000" autoRev="1" fill="hold">
                                          <p:stCondLst>
                                            <p:cond delay="600"/>
                                          </p:stCondLst>
                                        </p:cTn>
                                        <p:tgtEl>
                                          <p:spTgt spid="22532">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from="(-#ppt_w/2)" to="(#ppt_x)" calcmode="lin" valueType="num">
                                      <p:cBhvr>
                                        <p:cTn id="19" dur="600" fill="hold">
                                          <p:stCondLst>
                                            <p:cond delay="0"/>
                                          </p:stCondLst>
                                        </p:cTn>
                                        <p:tgtEl>
                                          <p:spTgt spid="22532">
                                            <p:txEl>
                                              <p:pRg st="2" end="2"/>
                                            </p:txEl>
                                          </p:spTgt>
                                        </p:tgtEl>
                                        <p:attrNameLst>
                                          <p:attrName>ppt_x</p:attrName>
                                        </p:attrNameLst>
                                      </p:cBhvr>
                                    </p:anim>
                                    <p:anim from="0" to="-1.0" calcmode="lin" valueType="num">
                                      <p:cBhvr>
                                        <p:cTn id="20" dur="200" decel="50000" autoRev="1" fill="hold">
                                          <p:stCondLst>
                                            <p:cond delay="600"/>
                                          </p:stCondLst>
                                        </p:cTn>
                                        <p:tgtEl>
                                          <p:spTgt spid="22532">
                                            <p:txEl>
                                              <p:pRg st="2" end="2"/>
                                            </p:txEl>
                                          </p:spTgt>
                                        </p:tgtEl>
                                        <p:attrNameLst>
                                          <p:attrName>xshear</p:attrName>
                                        </p:attrNameLst>
                                      </p:cBhvr>
                                    </p:anim>
                                    <p:animScale>
                                      <p:cBhvr>
                                        <p:cTn id="21" dur="200" decel="100000" autoRev="1" fill="hold">
                                          <p:stCondLst>
                                            <p:cond delay="600"/>
                                          </p:stCondLst>
                                        </p:cTn>
                                        <p:tgtEl>
                                          <p:spTgt spid="22532">
                                            <p:txEl>
                                              <p:pRg st="2" end="2"/>
                                            </p:txEl>
                                          </p:spTgt>
                                        </p:tgtEl>
                                      </p:cBhvr>
                                      <p:from x="100000" y="100000"/>
                                      <p:to x="80000" y="100000"/>
                                    </p:animScale>
                                    <p:anim by="(#ppt_h/3+#ppt_w*0.1)" calcmode="lin" valueType="num">
                                      <p:cBhvr additive="sum">
                                        <p:cTn id="22" dur="200" decel="100000" autoRev="1" fill="hold">
                                          <p:stCondLst>
                                            <p:cond delay="600"/>
                                          </p:stCondLst>
                                        </p:cTn>
                                        <p:tgtEl>
                                          <p:spTgt spid="22532">
                                            <p:txEl>
                                              <p:pRg st="2" end="2"/>
                                            </p:txEl>
                                          </p:spTgt>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2531"/>
                                        </p:tgtEl>
                                        <p:attrNameLst>
                                          <p:attrName>style.visibility</p:attrName>
                                        </p:attrNameLst>
                                      </p:cBhvr>
                                      <p:to>
                                        <p:strVal val="visible"/>
                                      </p:to>
                                    </p:set>
                                    <p:anim calcmode="lin" valueType="num">
                                      <p:cBhvr>
                                        <p:cTn id="27" dur="1000" fill="hold"/>
                                        <p:tgtEl>
                                          <p:spTgt spid="22531"/>
                                        </p:tgtEl>
                                        <p:attrNameLst>
                                          <p:attrName>ppt_w</p:attrName>
                                        </p:attrNameLst>
                                      </p:cBhvr>
                                      <p:tavLst>
                                        <p:tav tm="0">
                                          <p:val>
                                            <p:strVal val="#ppt_w*0.70"/>
                                          </p:val>
                                        </p:tav>
                                        <p:tav tm="100000">
                                          <p:val>
                                            <p:strVal val="#ppt_w"/>
                                          </p:val>
                                        </p:tav>
                                      </p:tavLst>
                                    </p:anim>
                                    <p:anim calcmode="lin" valueType="num">
                                      <p:cBhvr>
                                        <p:cTn id="28" dur="1000" fill="hold"/>
                                        <p:tgtEl>
                                          <p:spTgt spid="22531"/>
                                        </p:tgtEl>
                                        <p:attrNameLst>
                                          <p:attrName>ppt_h</p:attrName>
                                        </p:attrNameLst>
                                      </p:cBhvr>
                                      <p:tavLst>
                                        <p:tav tm="0">
                                          <p:val>
                                            <p:strVal val="#ppt_h"/>
                                          </p:val>
                                        </p:tav>
                                        <p:tav tm="100000">
                                          <p:val>
                                            <p:strVal val="#ppt_h"/>
                                          </p:val>
                                        </p:tav>
                                      </p:tavLst>
                                    </p:anim>
                                    <p:animEffect transition="in" filter="fade">
                                      <p:cBhvr>
                                        <p:cTn id="29" dur="1000"/>
                                        <p:tgtEl>
                                          <p:spTgt spid="2253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2536"/>
                                        </p:tgtEl>
                                        <p:attrNameLst>
                                          <p:attrName>style.visibility</p:attrName>
                                        </p:attrNameLst>
                                      </p:cBhvr>
                                      <p:to>
                                        <p:strVal val="visible"/>
                                      </p:to>
                                    </p:set>
                                    <p:anim calcmode="lin" valueType="num">
                                      <p:cBhvr>
                                        <p:cTn id="34" dur="1000" fill="hold"/>
                                        <p:tgtEl>
                                          <p:spTgt spid="22536"/>
                                        </p:tgtEl>
                                        <p:attrNameLst>
                                          <p:attrName>ppt_w</p:attrName>
                                        </p:attrNameLst>
                                      </p:cBhvr>
                                      <p:tavLst>
                                        <p:tav tm="0">
                                          <p:val>
                                            <p:fltVal val="0"/>
                                          </p:val>
                                        </p:tav>
                                        <p:tav tm="100000">
                                          <p:val>
                                            <p:strVal val="#ppt_w"/>
                                          </p:val>
                                        </p:tav>
                                      </p:tavLst>
                                    </p:anim>
                                    <p:anim calcmode="lin" valueType="num">
                                      <p:cBhvr>
                                        <p:cTn id="35" dur="1000" fill="hold"/>
                                        <p:tgtEl>
                                          <p:spTgt spid="22536"/>
                                        </p:tgtEl>
                                        <p:attrNameLst>
                                          <p:attrName>ppt_h</p:attrName>
                                        </p:attrNameLst>
                                      </p:cBhvr>
                                      <p:tavLst>
                                        <p:tav tm="0">
                                          <p:val>
                                            <p:fltVal val="0"/>
                                          </p:val>
                                        </p:tav>
                                        <p:tav tm="100000">
                                          <p:val>
                                            <p:strVal val="#ppt_h"/>
                                          </p:val>
                                        </p:tav>
                                      </p:tavLst>
                                    </p:anim>
                                    <p:anim calcmode="lin" valueType="num">
                                      <p:cBhvr>
                                        <p:cTn id="36" dur="1000" fill="hold"/>
                                        <p:tgtEl>
                                          <p:spTgt spid="22536"/>
                                        </p:tgtEl>
                                        <p:attrNameLst>
                                          <p:attrName>style.rotation</p:attrName>
                                        </p:attrNameLst>
                                      </p:cBhvr>
                                      <p:tavLst>
                                        <p:tav tm="0">
                                          <p:val>
                                            <p:fltVal val="90"/>
                                          </p:val>
                                        </p:tav>
                                        <p:tav tm="100000">
                                          <p:val>
                                            <p:fltVal val="0"/>
                                          </p:val>
                                        </p:tav>
                                      </p:tavLst>
                                    </p:anim>
                                    <p:animEffect transition="in" filter="fade">
                                      <p:cBhvr>
                                        <p:cTn id="37" dur="1000"/>
                                        <p:tgtEl>
                                          <p:spTgt spid="22536"/>
                                        </p:tgtEl>
                                      </p:cBhvr>
                                    </p:animEffect>
                                  </p:childTnLst>
                                  <p:subTnLst>
                                    <p:audio>
                                      <p:cMediaNode>
                                        <p:cTn display="0" masterRel="sameClick">
                                          <p:stCondLst>
                                            <p:cond evt="begin" delay="0">
                                              <p:tn val="32"/>
                                            </p:cond>
                                          </p:stCondLst>
                                          <p:endCondLst>
                                            <p:cond evt="onStopAudio" delay="0">
                                              <p:tgtEl>
                                                <p:sldTgt/>
                                              </p:tgtEl>
                                            </p:cond>
                                          </p:endCondLst>
                                        </p:cTn>
                                        <p:tgtEl>
                                          <p:sndTgt r:embed="rId2" name="camera.wav"/>
                                        </p:tgtEl>
                                      </p:cMediaNode>
                                    </p:audio>
                                  </p:subTnLst>
                                </p:cTn>
                              </p:par>
                            </p:childTnLst>
                          </p:cTn>
                        </p:par>
                        <p:par>
                          <p:cTn id="38" fill="hold" nodeType="afterGroup">
                            <p:stCondLst>
                              <p:cond delay="1000"/>
                            </p:stCondLst>
                            <p:childTnLst>
                              <p:par>
                                <p:cTn id="39" presetID="31" presetClass="entr" presetSubtype="0" fill="hold" grpId="0" nodeType="afterEffect">
                                  <p:stCondLst>
                                    <p:cond delay="0"/>
                                  </p:stCondLst>
                                  <p:childTnLst>
                                    <p:set>
                                      <p:cBhvr>
                                        <p:cTn id="40" dur="1" fill="hold">
                                          <p:stCondLst>
                                            <p:cond delay="0"/>
                                          </p:stCondLst>
                                        </p:cTn>
                                        <p:tgtEl>
                                          <p:spTgt spid="22533"/>
                                        </p:tgtEl>
                                        <p:attrNameLst>
                                          <p:attrName>style.visibility</p:attrName>
                                        </p:attrNameLst>
                                      </p:cBhvr>
                                      <p:to>
                                        <p:strVal val="visible"/>
                                      </p:to>
                                    </p:set>
                                    <p:anim calcmode="lin" valueType="num">
                                      <p:cBhvr>
                                        <p:cTn id="41" dur="1000" fill="hold"/>
                                        <p:tgtEl>
                                          <p:spTgt spid="22533"/>
                                        </p:tgtEl>
                                        <p:attrNameLst>
                                          <p:attrName>ppt_w</p:attrName>
                                        </p:attrNameLst>
                                      </p:cBhvr>
                                      <p:tavLst>
                                        <p:tav tm="0">
                                          <p:val>
                                            <p:fltVal val="0"/>
                                          </p:val>
                                        </p:tav>
                                        <p:tav tm="100000">
                                          <p:val>
                                            <p:strVal val="#ppt_w"/>
                                          </p:val>
                                        </p:tav>
                                      </p:tavLst>
                                    </p:anim>
                                    <p:anim calcmode="lin" valueType="num">
                                      <p:cBhvr>
                                        <p:cTn id="42" dur="1000" fill="hold"/>
                                        <p:tgtEl>
                                          <p:spTgt spid="22533"/>
                                        </p:tgtEl>
                                        <p:attrNameLst>
                                          <p:attrName>ppt_h</p:attrName>
                                        </p:attrNameLst>
                                      </p:cBhvr>
                                      <p:tavLst>
                                        <p:tav tm="0">
                                          <p:val>
                                            <p:fltVal val="0"/>
                                          </p:val>
                                        </p:tav>
                                        <p:tav tm="100000">
                                          <p:val>
                                            <p:strVal val="#ppt_h"/>
                                          </p:val>
                                        </p:tav>
                                      </p:tavLst>
                                    </p:anim>
                                    <p:anim calcmode="lin" valueType="num">
                                      <p:cBhvr>
                                        <p:cTn id="43" dur="1000" fill="hold"/>
                                        <p:tgtEl>
                                          <p:spTgt spid="22533"/>
                                        </p:tgtEl>
                                        <p:attrNameLst>
                                          <p:attrName>style.rotation</p:attrName>
                                        </p:attrNameLst>
                                      </p:cBhvr>
                                      <p:tavLst>
                                        <p:tav tm="0">
                                          <p:val>
                                            <p:fltVal val="90"/>
                                          </p:val>
                                        </p:tav>
                                        <p:tav tm="100000">
                                          <p:val>
                                            <p:fltVal val="0"/>
                                          </p:val>
                                        </p:tav>
                                      </p:tavLst>
                                    </p:anim>
                                    <p:animEffect transition="in" filter="fade">
                                      <p:cBhvr>
                                        <p:cTn id="44" dur="1000"/>
                                        <p:tgtEl>
                                          <p:spTgt spid="22533"/>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par>
                          <p:cTn id="45" fill="hold" nodeType="afterGroup">
                            <p:stCondLst>
                              <p:cond delay="2000"/>
                            </p:stCondLst>
                            <p:childTnLst>
                              <p:par>
                                <p:cTn id="46" presetID="31" presetClass="entr" presetSubtype="0" fill="hold" grpId="0" nodeType="afterEffect">
                                  <p:stCondLst>
                                    <p:cond delay="0"/>
                                  </p:stCondLst>
                                  <p:childTnLst>
                                    <p:set>
                                      <p:cBhvr>
                                        <p:cTn id="47" dur="1" fill="hold">
                                          <p:stCondLst>
                                            <p:cond delay="0"/>
                                          </p:stCondLst>
                                        </p:cTn>
                                        <p:tgtEl>
                                          <p:spTgt spid="22537"/>
                                        </p:tgtEl>
                                        <p:attrNameLst>
                                          <p:attrName>style.visibility</p:attrName>
                                        </p:attrNameLst>
                                      </p:cBhvr>
                                      <p:to>
                                        <p:strVal val="visible"/>
                                      </p:to>
                                    </p:set>
                                    <p:anim calcmode="lin" valueType="num">
                                      <p:cBhvr>
                                        <p:cTn id="48" dur="1000" fill="hold"/>
                                        <p:tgtEl>
                                          <p:spTgt spid="22537"/>
                                        </p:tgtEl>
                                        <p:attrNameLst>
                                          <p:attrName>ppt_w</p:attrName>
                                        </p:attrNameLst>
                                      </p:cBhvr>
                                      <p:tavLst>
                                        <p:tav tm="0">
                                          <p:val>
                                            <p:fltVal val="0"/>
                                          </p:val>
                                        </p:tav>
                                        <p:tav tm="100000">
                                          <p:val>
                                            <p:strVal val="#ppt_w"/>
                                          </p:val>
                                        </p:tav>
                                      </p:tavLst>
                                    </p:anim>
                                    <p:anim calcmode="lin" valueType="num">
                                      <p:cBhvr>
                                        <p:cTn id="49" dur="1000" fill="hold"/>
                                        <p:tgtEl>
                                          <p:spTgt spid="22537"/>
                                        </p:tgtEl>
                                        <p:attrNameLst>
                                          <p:attrName>ppt_h</p:attrName>
                                        </p:attrNameLst>
                                      </p:cBhvr>
                                      <p:tavLst>
                                        <p:tav tm="0">
                                          <p:val>
                                            <p:fltVal val="0"/>
                                          </p:val>
                                        </p:tav>
                                        <p:tav tm="100000">
                                          <p:val>
                                            <p:strVal val="#ppt_h"/>
                                          </p:val>
                                        </p:tav>
                                      </p:tavLst>
                                    </p:anim>
                                    <p:anim calcmode="lin" valueType="num">
                                      <p:cBhvr>
                                        <p:cTn id="50" dur="1000" fill="hold"/>
                                        <p:tgtEl>
                                          <p:spTgt spid="22537"/>
                                        </p:tgtEl>
                                        <p:attrNameLst>
                                          <p:attrName>style.rotation</p:attrName>
                                        </p:attrNameLst>
                                      </p:cBhvr>
                                      <p:tavLst>
                                        <p:tav tm="0">
                                          <p:val>
                                            <p:fltVal val="90"/>
                                          </p:val>
                                        </p:tav>
                                        <p:tav tm="100000">
                                          <p:val>
                                            <p:fltVal val="0"/>
                                          </p:val>
                                        </p:tav>
                                      </p:tavLst>
                                    </p:anim>
                                    <p:animEffect transition="in" filter="fade">
                                      <p:cBhvr>
                                        <p:cTn id="51" dur="1000"/>
                                        <p:tgtEl>
                                          <p:spTgt spid="22537"/>
                                        </p:tgtEl>
                                      </p:cBhvr>
                                    </p:animEffect>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childTnLst>
                          </p:cTn>
                        </p:par>
                        <p:par>
                          <p:cTn id="52" fill="hold" nodeType="afterGroup">
                            <p:stCondLst>
                              <p:cond delay="3000"/>
                            </p:stCondLst>
                            <p:childTnLst>
                              <p:par>
                                <p:cTn id="53" presetID="31" presetClass="entr" presetSubtype="0" fill="hold" grpId="0" nodeType="afterEffect">
                                  <p:stCondLst>
                                    <p:cond delay="0"/>
                                  </p:stCondLst>
                                  <p:childTnLst>
                                    <p:set>
                                      <p:cBhvr>
                                        <p:cTn id="54" dur="1" fill="hold">
                                          <p:stCondLst>
                                            <p:cond delay="0"/>
                                          </p:stCondLst>
                                        </p:cTn>
                                        <p:tgtEl>
                                          <p:spTgt spid="22534"/>
                                        </p:tgtEl>
                                        <p:attrNameLst>
                                          <p:attrName>style.visibility</p:attrName>
                                        </p:attrNameLst>
                                      </p:cBhvr>
                                      <p:to>
                                        <p:strVal val="visible"/>
                                      </p:to>
                                    </p:set>
                                    <p:anim calcmode="lin" valueType="num">
                                      <p:cBhvr>
                                        <p:cTn id="55" dur="1000" fill="hold"/>
                                        <p:tgtEl>
                                          <p:spTgt spid="22534"/>
                                        </p:tgtEl>
                                        <p:attrNameLst>
                                          <p:attrName>ppt_w</p:attrName>
                                        </p:attrNameLst>
                                      </p:cBhvr>
                                      <p:tavLst>
                                        <p:tav tm="0">
                                          <p:val>
                                            <p:fltVal val="0"/>
                                          </p:val>
                                        </p:tav>
                                        <p:tav tm="100000">
                                          <p:val>
                                            <p:strVal val="#ppt_w"/>
                                          </p:val>
                                        </p:tav>
                                      </p:tavLst>
                                    </p:anim>
                                    <p:anim calcmode="lin" valueType="num">
                                      <p:cBhvr>
                                        <p:cTn id="56" dur="1000" fill="hold"/>
                                        <p:tgtEl>
                                          <p:spTgt spid="22534"/>
                                        </p:tgtEl>
                                        <p:attrNameLst>
                                          <p:attrName>ppt_h</p:attrName>
                                        </p:attrNameLst>
                                      </p:cBhvr>
                                      <p:tavLst>
                                        <p:tav tm="0">
                                          <p:val>
                                            <p:fltVal val="0"/>
                                          </p:val>
                                        </p:tav>
                                        <p:tav tm="100000">
                                          <p:val>
                                            <p:strVal val="#ppt_h"/>
                                          </p:val>
                                        </p:tav>
                                      </p:tavLst>
                                    </p:anim>
                                    <p:anim calcmode="lin" valueType="num">
                                      <p:cBhvr>
                                        <p:cTn id="57" dur="1000" fill="hold"/>
                                        <p:tgtEl>
                                          <p:spTgt spid="22534"/>
                                        </p:tgtEl>
                                        <p:attrNameLst>
                                          <p:attrName>style.rotation</p:attrName>
                                        </p:attrNameLst>
                                      </p:cBhvr>
                                      <p:tavLst>
                                        <p:tav tm="0">
                                          <p:val>
                                            <p:fltVal val="90"/>
                                          </p:val>
                                        </p:tav>
                                        <p:tav tm="100000">
                                          <p:val>
                                            <p:fltVal val="0"/>
                                          </p:val>
                                        </p:tav>
                                      </p:tavLst>
                                    </p:anim>
                                    <p:animEffect transition="in" filter="fade">
                                      <p:cBhvr>
                                        <p:cTn id="58" dur="1000"/>
                                        <p:tgtEl>
                                          <p:spTgt spid="22534"/>
                                        </p:tgtEl>
                                      </p:cBhvr>
                                    </p:animEffect>
                                  </p:childTnLst>
                                  <p:subTnLst>
                                    <p:audio>
                                      <p:cMediaNode>
                                        <p:cTn display="0" masterRel="sameClick">
                                          <p:stCondLst>
                                            <p:cond evt="begin" delay="0">
                                              <p:tn val="53"/>
                                            </p:cond>
                                          </p:stCondLst>
                                          <p:endCondLst>
                                            <p:cond evt="onStopAudio" delay="0">
                                              <p:tgtEl>
                                                <p:sldTgt/>
                                              </p:tgtEl>
                                            </p:cond>
                                          </p:endCondLst>
                                        </p:cTn>
                                        <p:tgtEl>
                                          <p:sndTgt r:embed="rId2" name="camera.wav"/>
                                        </p:tgtEl>
                                      </p:cMediaNode>
                                    </p:audio>
                                  </p:subTnLst>
                                </p:cTn>
                              </p:par>
                            </p:childTnLst>
                          </p:cTn>
                        </p:par>
                        <p:par>
                          <p:cTn id="59" fill="hold" nodeType="afterGroup">
                            <p:stCondLst>
                              <p:cond delay="4000"/>
                            </p:stCondLst>
                            <p:childTnLst>
                              <p:par>
                                <p:cTn id="60" presetID="31" presetClass="entr" presetSubtype="0" fill="hold" grpId="0" nodeType="afterEffect">
                                  <p:stCondLst>
                                    <p:cond delay="0"/>
                                  </p:stCondLst>
                                  <p:childTnLst>
                                    <p:set>
                                      <p:cBhvr>
                                        <p:cTn id="61" dur="1" fill="hold">
                                          <p:stCondLst>
                                            <p:cond delay="0"/>
                                          </p:stCondLst>
                                        </p:cTn>
                                        <p:tgtEl>
                                          <p:spTgt spid="22535"/>
                                        </p:tgtEl>
                                        <p:attrNameLst>
                                          <p:attrName>style.visibility</p:attrName>
                                        </p:attrNameLst>
                                      </p:cBhvr>
                                      <p:to>
                                        <p:strVal val="visible"/>
                                      </p:to>
                                    </p:set>
                                    <p:anim calcmode="lin" valueType="num">
                                      <p:cBhvr>
                                        <p:cTn id="62" dur="1000" fill="hold"/>
                                        <p:tgtEl>
                                          <p:spTgt spid="22535"/>
                                        </p:tgtEl>
                                        <p:attrNameLst>
                                          <p:attrName>ppt_w</p:attrName>
                                        </p:attrNameLst>
                                      </p:cBhvr>
                                      <p:tavLst>
                                        <p:tav tm="0">
                                          <p:val>
                                            <p:fltVal val="0"/>
                                          </p:val>
                                        </p:tav>
                                        <p:tav tm="100000">
                                          <p:val>
                                            <p:strVal val="#ppt_w"/>
                                          </p:val>
                                        </p:tav>
                                      </p:tavLst>
                                    </p:anim>
                                    <p:anim calcmode="lin" valueType="num">
                                      <p:cBhvr>
                                        <p:cTn id="63" dur="1000" fill="hold"/>
                                        <p:tgtEl>
                                          <p:spTgt spid="22535"/>
                                        </p:tgtEl>
                                        <p:attrNameLst>
                                          <p:attrName>ppt_h</p:attrName>
                                        </p:attrNameLst>
                                      </p:cBhvr>
                                      <p:tavLst>
                                        <p:tav tm="0">
                                          <p:val>
                                            <p:fltVal val="0"/>
                                          </p:val>
                                        </p:tav>
                                        <p:tav tm="100000">
                                          <p:val>
                                            <p:strVal val="#ppt_h"/>
                                          </p:val>
                                        </p:tav>
                                      </p:tavLst>
                                    </p:anim>
                                    <p:anim calcmode="lin" valueType="num">
                                      <p:cBhvr>
                                        <p:cTn id="64" dur="1000" fill="hold"/>
                                        <p:tgtEl>
                                          <p:spTgt spid="22535"/>
                                        </p:tgtEl>
                                        <p:attrNameLst>
                                          <p:attrName>style.rotation</p:attrName>
                                        </p:attrNameLst>
                                      </p:cBhvr>
                                      <p:tavLst>
                                        <p:tav tm="0">
                                          <p:val>
                                            <p:fltVal val="90"/>
                                          </p:val>
                                        </p:tav>
                                        <p:tav tm="100000">
                                          <p:val>
                                            <p:fltVal val="0"/>
                                          </p:val>
                                        </p:tav>
                                      </p:tavLst>
                                    </p:anim>
                                    <p:animEffect transition="in" filter="fade">
                                      <p:cBhvr>
                                        <p:cTn id="65" dur="1000"/>
                                        <p:tgtEl>
                                          <p:spTgt spid="22535"/>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par>
                          <p:cTn id="66" fill="hold" nodeType="afterGroup">
                            <p:stCondLst>
                              <p:cond delay="5000"/>
                            </p:stCondLst>
                            <p:childTnLst>
                              <p:par>
                                <p:cTn id="67" presetID="17" presetClass="entr" presetSubtype="10" fill="hold" grpId="0" nodeType="afterEffect">
                                  <p:stCondLst>
                                    <p:cond delay="0"/>
                                  </p:stCondLst>
                                  <p:childTnLst>
                                    <p:set>
                                      <p:cBhvr>
                                        <p:cTn id="68" dur="1" fill="hold">
                                          <p:stCondLst>
                                            <p:cond delay="0"/>
                                          </p:stCondLst>
                                        </p:cTn>
                                        <p:tgtEl>
                                          <p:spTgt spid="22538">
                                            <p:bg/>
                                          </p:spTgt>
                                        </p:tgtEl>
                                        <p:attrNameLst>
                                          <p:attrName>style.visibility</p:attrName>
                                        </p:attrNameLst>
                                      </p:cBhvr>
                                      <p:to>
                                        <p:strVal val="visible"/>
                                      </p:to>
                                    </p:set>
                                    <p:anim calcmode="lin" valueType="num">
                                      <p:cBhvr>
                                        <p:cTn id="69" dur="500" fill="hold"/>
                                        <p:tgtEl>
                                          <p:spTgt spid="22538">
                                            <p:bg/>
                                          </p:spTgt>
                                        </p:tgtEl>
                                        <p:attrNameLst>
                                          <p:attrName>ppt_w</p:attrName>
                                        </p:attrNameLst>
                                      </p:cBhvr>
                                      <p:tavLst>
                                        <p:tav tm="0">
                                          <p:val>
                                            <p:fltVal val="0"/>
                                          </p:val>
                                        </p:tav>
                                        <p:tav tm="100000">
                                          <p:val>
                                            <p:strVal val="#ppt_w"/>
                                          </p:val>
                                        </p:tav>
                                      </p:tavLst>
                                    </p:anim>
                                    <p:anim calcmode="lin" valueType="num">
                                      <p:cBhvr>
                                        <p:cTn id="70" dur="500" fill="hold"/>
                                        <p:tgtEl>
                                          <p:spTgt spid="22538">
                                            <p:bg/>
                                          </p:spTgt>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5500"/>
                            </p:stCondLst>
                            <p:childTnLst>
                              <p:par>
                                <p:cTn id="72" presetID="27" presetClass="entr" presetSubtype="0" fill="hold" nodeType="afterEffect">
                                  <p:stCondLst>
                                    <p:cond delay="0"/>
                                  </p:stCondLst>
                                  <p:iterate type="lt">
                                    <p:tmPct val="50000"/>
                                  </p:iterate>
                                  <p:childTnLst>
                                    <p:set>
                                      <p:cBhvr>
                                        <p:cTn id="73" dur="1" fill="hold">
                                          <p:stCondLst>
                                            <p:cond delay="0"/>
                                          </p:stCondLst>
                                        </p:cTn>
                                        <p:tgtEl>
                                          <p:spTgt spid="22538">
                                            <p:txEl>
                                              <p:pRg st="1" end="1"/>
                                            </p:txEl>
                                          </p:spTgt>
                                        </p:tgtEl>
                                        <p:attrNameLst>
                                          <p:attrName>style.visibility</p:attrName>
                                        </p:attrNameLst>
                                      </p:cBhvr>
                                      <p:to>
                                        <p:strVal val="visible"/>
                                      </p:to>
                                    </p:set>
                                    <p:anim calcmode="discrete" valueType="clr">
                                      <p:cBhvr override="childStyle">
                                        <p:cTn id="74" dur="80"/>
                                        <p:tgtEl>
                                          <p:spTgt spid="2253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22538">
                                            <p:txEl>
                                              <p:pRg st="1" end="1"/>
                                            </p:txEl>
                                          </p:spTgt>
                                        </p:tgtEl>
                                        <p:attrNameLst>
                                          <p:attrName>fillcolor</p:attrName>
                                        </p:attrNameLst>
                                      </p:cBhvr>
                                      <p:tavLst>
                                        <p:tav tm="0">
                                          <p:val>
                                            <p:clrVal>
                                              <a:schemeClr val="accent2"/>
                                            </p:clrVal>
                                          </p:val>
                                        </p:tav>
                                        <p:tav tm="50000">
                                          <p:val>
                                            <p:clrVal>
                                              <a:schemeClr val="hlink"/>
                                            </p:clrVal>
                                          </p:val>
                                        </p:tav>
                                      </p:tavLst>
                                    </p:anim>
                                    <p:set>
                                      <p:cBhvr>
                                        <p:cTn id="76" dur="80"/>
                                        <p:tgtEl>
                                          <p:spTgt spid="22538">
                                            <p:txEl>
                                              <p:pRg st="1" end="1"/>
                                            </p:txEl>
                                          </p:spTgt>
                                        </p:tgtEl>
                                        <p:attrNameLst>
                                          <p:attrName>fill.type</p:attrName>
                                        </p:attrNameLst>
                                      </p:cBhvr>
                                      <p:to>
                                        <p:strVal val="solid"/>
                                      </p:to>
                                    </p:set>
                                  </p:childTnLst>
                                </p:cTn>
                              </p:par>
                            </p:childTnLst>
                          </p:cTn>
                        </p:par>
                        <p:par>
                          <p:cTn id="77" fill="hold" nodeType="afterGroup">
                            <p:stCondLst>
                              <p:cond delay="6500"/>
                            </p:stCondLst>
                            <p:childTnLst>
                              <p:par>
                                <p:cTn id="78" presetID="27" presetClass="entr" presetSubtype="0" fill="hold" nodeType="afterEffect">
                                  <p:stCondLst>
                                    <p:cond delay="0"/>
                                  </p:stCondLst>
                                  <p:iterate type="lt">
                                    <p:tmPct val="50000"/>
                                  </p:iterate>
                                  <p:childTnLst>
                                    <p:set>
                                      <p:cBhvr>
                                        <p:cTn id="79" dur="1" fill="hold">
                                          <p:stCondLst>
                                            <p:cond delay="0"/>
                                          </p:stCondLst>
                                        </p:cTn>
                                        <p:tgtEl>
                                          <p:spTgt spid="22538">
                                            <p:txEl>
                                              <p:pRg st="2" end="2"/>
                                            </p:txEl>
                                          </p:spTgt>
                                        </p:tgtEl>
                                        <p:attrNameLst>
                                          <p:attrName>style.visibility</p:attrName>
                                        </p:attrNameLst>
                                      </p:cBhvr>
                                      <p:to>
                                        <p:strVal val="visible"/>
                                      </p:to>
                                    </p:set>
                                    <p:anim calcmode="discrete" valueType="clr">
                                      <p:cBhvr override="childStyle">
                                        <p:cTn id="80" dur="80"/>
                                        <p:tgtEl>
                                          <p:spTgt spid="2253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22538">
                                            <p:txEl>
                                              <p:pRg st="2" end="2"/>
                                            </p:txEl>
                                          </p:spTgt>
                                        </p:tgtEl>
                                        <p:attrNameLst>
                                          <p:attrName>fillcolor</p:attrName>
                                        </p:attrNameLst>
                                      </p:cBhvr>
                                      <p:tavLst>
                                        <p:tav tm="0">
                                          <p:val>
                                            <p:clrVal>
                                              <a:schemeClr val="accent2"/>
                                            </p:clrVal>
                                          </p:val>
                                        </p:tav>
                                        <p:tav tm="50000">
                                          <p:val>
                                            <p:clrVal>
                                              <a:schemeClr val="hlink"/>
                                            </p:clrVal>
                                          </p:val>
                                        </p:tav>
                                      </p:tavLst>
                                    </p:anim>
                                    <p:set>
                                      <p:cBhvr>
                                        <p:cTn id="82" dur="80"/>
                                        <p:tgtEl>
                                          <p:spTgt spid="22538">
                                            <p:txEl>
                                              <p:pRg st="2" end="2"/>
                                            </p:txEl>
                                          </p:spTgt>
                                        </p:tgtEl>
                                        <p:attrNameLst>
                                          <p:attrName>fill.type</p:attrName>
                                        </p:attrNameLst>
                                      </p:cBhvr>
                                      <p:to>
                                        <p:strVal val="solid"/>
                                      </p:to>
                                    </p:set>
                                  </p:childTnLst>
                                </p:cTn>
                              </p:par>
                            </p:childTnLst>
                          </p:cTn>
                        </p:par>
                        <p:par>
                          <p:cTn id="83" fill="hold" nodeType="afterGroup">
                            <p:stCondLst>
                              <p:cond delay="7660"/>
                            </p:stCondLst>
                            <p:childTnLst>
                              <p:par>
                                <p:cTn id="84" presetID="27" presetClass="entr" presetSubtype="0" fill="hold" nodeType="afterEffect">
                                  <p:stCondLst>
                                    <p:cond delay="0"/>
                                  </p:stCondLst>
                                  <p:iterate type="lt">
                                    <p:tmPct val="50000"/>
                                  </p:iterate>
                                  <p:childTnLst>
                                    <p:set>
                                      <p:cBhvr>
                                        <p:cTn id="85" dur="1" fill="hold">
                                          <p:stCondLst>
                                            <p:cond delay="0"/>
                                          </p:stCondLst>
                                        </p:cTn>
                                        <p:tgtEl>
                                          <p:spTgt spid="22538">
                                            <p:txEl>
                                              <p:pRg st="3" end="3"/>
                                            </p:txEl>
                                          </p:spTgt>
                                        </p:tgtEl>
                                        <p:attrNameLst>
                                          <p:attrName>style.visibility</p:attrName>
                                        </p:attrNameLst>
                                      </p:cBhvr>
                                      <p:to>
                                        <p:strVal val="visible"/>
                                      </p:to>
                                    </p:set>
                                    <p:anim calcmode="discrete" valueType="clr">
                                      <p:cBhvr override="childStyle">
                                        <p:cTn id="86" dur="80"/>
                                        <p:tgtEl>
                                          <p:spTgt spid="2253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22538">
                                            <p:txEl>
                                              <p:pRg st="3" end="3"/>
                                            </p:txEl>
                                          </p:spTgt>
                                        </p:tgtEl>
                                        <p:attrNameLst>
                                          <p:attrName>fillcolor</p:attrName>
                                        </p:attrNameLst>
                                      </p:cBhvr>
                                      <p:tavLst>
                                        <p:tav tm="0">
                                          <p:val>
                                            <p:clrVal>
                                              <a:schemeClr val="accent2"/>
                                            </p:clrVal>
                                          </p:val>
                                        </p:tav>
                                        <p:tav tm="50000">
                                          <p:val>
                                            <p:clrVal>
                                              <a:schemeClr val="hlink"/>
                                            </p:clrVal>
                                          </p:val>
                                        </p:tav>
                                      </p:tavLst>
                                    </p:anim>
                                    <p:set>
                                      <p:cBhvr>
                                        <p:cTn id="88" dur="80"/>
                                        <p:tgtEl>
                                          <p:spTgt spid="22538">
                                            <p:txEl>
                                              <p:pRg st="3" end="3"/>
                                            </p:txEl>
                                          </p:spTgt>
                                        </p:tgtEl>
                                        <p:attrNameLst>
                                          <p:attrName>fill.type</p:attrName>
                                        </p:attrNameLst>
                                      </p:cBhvr>
                                      <p:to>
                                        <p:strVal val="solid"/>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22540">
                                            <p:bg/>
                                          </p:spTgt>
                                        </p:tgtEl>
                                        <p:attrNameLst>
                                          <p:attrName>style.visibility</p:attrName>
                                        </p:attrNameLst>
                                      </p:cBhvr>
                                      <p:to>
                                        <p:strVal val="visible"/>
                                      </p:to>
                                    </p:set>
                                    <p:anim calcmode="lin" valueType="num">
                                      <p:cBhvr>
                                        <p:cTn id="93" dur="1000" fill="hold"/>
                                        <p:tgtEl>
                                          <p:spTgt spid="22540">
                                            <p:bg/>
                                          </p:spTgt>
                                        </p:tgtEl>
                                        <p:attrNameLst>
                                          <p:attrName>ppt_w</p:attrName>
                                        </p:attrNameLst>
                                      </p:cBhvr>
                                      <p:tavLst>
                                        <p:tav tm="0">
                                          <p:val>
                                            <p:strVal val="#ppt_w*0.70"/>
                                          </p:val>
                                        </p:tav>
                                        <p:tav tm="100000">
                                          <p:val>
                                            <p:strVal val="#ppt_w"/>
                                          </p:val>
                                        </p:tav>
                                      </p:tavLst>
                                    </p:anim>
                                    <p:anim calcmode="lin" valueType="num">
                                      <p:cBhvr>
                                        <p:cTn id="94" dur="1000" fill="hold"/>
                                        <p:tgtEl>
                                          <p:spTgt spid="22540">
                                            <p:bg/>
                                          </p:spTgt>
                                        </p:tgtEl>
                                        <p:attrNameLst>
                                          <p:attrName>ppt_h</p:attrName>
                                        </p:attrNameLst>
                                      </p:cBhvr>
                                      <p:tavLst>
                                        <p:tav tm="0">
                                          <p:val>
                                            <p:strVal val="#ppt_h"/>
                                          </p:val>
                                        </p:tav>
                                        <p:tav tm="100000">
                                          <p:val>
                                            <p:strVal val="#ppt_h"/>
                                          </p:val>
                                        </p:tav>
                                      </p:tavLst>
                                    </p:anim>
                                    <p:animEffect transition="in" filter="fade">
                                      <p:cBhvr>
                                        <p:cTn id="95" dur="1000"/>
                                        <p:tgtEl>
                                          <p:spTgt spid="22540">
                                            <p:bg/>
                                          </p:spTgt>
                                        </p:tgtEl>
                                      </p:cBhvr>
                                    </p:animEffect>
                                  </p:childTnLst>
                                  <p:subTnLst>
                                    <p:audio>
                                      <p:cMediaNode>
                                        <p:cTn display="0" masterRel="sameClick">
                                          <p:stCondLst>
                                            <p:cond evt="begin" delay="0">
                                              <p:tn val="91"/>
                                            </p:cond>
                                          </p:stCondLst>
                                          <p:endCondLst>
                                            <p:cond evt="onStopAudio" delay="0">
                                              <p:tgtEl>
                                                <p:sldTgt/>
                                              </p:tgtEl>
                                            </p:cond>
                                          </p:endCondLst>
                                        </p:cTn>
                                        <p:tgtEl>
                                          <p:sndTgt r:embed="rId3" name="chimes.wav"/>
                                        </p:tgtEl>
                                      </p:cMediaNode>
                                    </p:audio>
                                  </p:subTnLst>
                                </p:cTn>
                              </p:par>
                            </p:childTnLst>
                          </p:cTn>
                        </p:par>
                        <p:par>
                          <p:cTn id="96" fill="hold" nodeType="afterGroup">
                            <p:stCondLst>
                              <p:cond delay="1000"/>
                            </p:stCondLst>
                            <p:childTnLst>
                              <p:par>
                                <p:cTn id="97" presetID="56" presetClass="entr" presetSubtype="0" fill="hold" nodeType="afterEffect">
                                  <p:stCondLst>
                                    <p:cond delay="0"/>
                                  </p:stCondLst>
                                  <p:iterate type="lt">
                                    <p:tmPct val="10000"/>
                                  </p:iterate>
                                  <p:childTnLst>
                                    <p:set>
                                      <p:cBhvr>
                                        <p:cTn id="98" dur="1" fill="hold">
                                          <p:stCondLst>
                                            <p:cond delay="0"/>
                                          </p:stCondLst>
                                        </p:cTn>
                                        <p:tgtEl>
                                          <p:spTgt spid="22540">
                                            <p:txEl>
                                              <p:pRg st="0" end="0"/>
                                            </p:txEl>
                                          </p:spTgt>
                                        </p:tgtEl>
                                        <p:attrNameLst>
                                          <p:attrName>style.visibility</p:attrName>
                                        </p:attrNameLst>
                                      </p:cBhvr>
                                      <p:to>
                                        <p:strVal val="visible"/>
                                      </p:to>
                                    </p:set>
                                    <p:anim by="(-#ppt_w*2)" calcmode="lin" valueType="num">
                                      <p:cBhvr rctx="PPT">
                                        <p:cTn id="99" dur="500" autoRev="1" fill="hold">
                                          <p:stCondLst>
                                            <p:cond delay="0"/>
                                          </p:stCondLst>
                                        </p:cTn>
                                        <p:tgtEl>
                                          <p:spTgt spid="22540">
                                            <p:txEl>
                                              <p:pRg st="0" end="0"/>
                                            </p:txEl>
                                          </p:spTgt>
                                        </p:tgtEl>
                                        <p:attrNameLst>
                                          <p:attrName>ppt_w</p:attrName>
                                        </p:attrNameLst>
                                      </p:cBhvr>
                                    </p:anim>
                                    <p:anim by="(#ppt_w*0.50)" calcmode="lin" valueType="num">
                                      <p:cBhvr>
                                        <p:cTn id="100" dur="500" decel="50000" autoRev="1" fill="hold">
                                          <p:stCondLst>
                                            <p:cond delay="0"/>
                                          </p:stCondLst>
                                        </p:cTn>
                                        <p:tgtEl>
                                          <p:spTgt spid="22540">
                                            <p:txEl>
                                              <p:pRg st="0" end="0"/>
                                            </p:txEl>
                                          </p:spTgt>
                                        </p:tgtEl>
                                        <p:attrNameLst>
                                          <p:attrName>ppt_x</p:attrName>
                                        </p:attrNameLst>
                                      </p:cBhvr>
                                    </p:anim>
                                    <p:anim from="(-#ppt_h/2)" to="(#ppt_y)" calcmode="lin" valueType="num">
                                      <p:cBhvr>
                                        <p:cTn id="101" dur="1000" fill="hold">
                                          <p:stCondLst>
                                            <p:cond delay="0"/>
                                          </p:stCondLst>
                                        </p:cTn>
                                        <p:tgtEl>
                                          <p:spTgt spid="22540">
                                            <p:txEl>
                                              <p:pRg st="0" end="0"/>
                                            </p:txEl>
                                          </p:spTgt>
                                        </p:tgtEl>
                                        <p:attrNameLst>
                                          <p:attrName>ppt_y</p:attrName>
                                        </p:attrNameLst>
                                      </p:cBhvr>
                                    </p:anim>
                                    <p:animRot by="21600000">
                                      <p:cBhvr>
                                        <p:cTn id="102" dur="1000" fill="hold">
                                          <p:stCondLst>
                                            <p:cond delay="0"/>
                                          </p:stCondLst>
                                        </p:cTn>
                                        <p:tgtEl>
                                          <p:spTgt spid="22540">
                                            <p:txEl>
                                              <p:pRg st="0" end="0"/>
                                            </p:txEl>
                                          </p:spTgt>
                                        </p:tgtEl>
                                        <p:attrNameLst>
                                          <p:attrName>r</p:attrName>
                                        </p:attrNameLst>
                                      </p:cBhvr>
                                    </p:animRot>
                                  </p:childTnLst>
                                </p:cTn>
                              </p:par>
                              <p:par>
                                <p:cTn id="103" presetID="56" presetClass="entr" presetSubtype="0" fill="hold" nodeType="withEffect">
                                  <p:stCondLst>
                                    <p:cond delay="0"/>
                                  </p:stCondLst>
                                  <p:iterate type="lt">
                                    <p:tmPct val="10000"/>
                                  </p:iterate>
                                  <p:childTnLst>
                                    <p:set>
                                      <p:cBhvr>
                                        <p:cTn id="104" dur="1" fill="hold">
                                          <p:stCondLst>
                                            <p:cond delay="0"/>
                                          </p:stCondLst>
                                        </p:cTn>
                                        <p:tgtEl>
                                          <p:spTgt spid="22540">
                                            <p:txEl>
                                              <p:pRg st="1" end="1"/>
                                            </p:txEl>
                                          </p:spTgt>
                                        </p:tgtEl>
                                        <p:attrNameLst>
                                          <p:attrName>style.visibility</p:attrName>
                                        </p:attrNameLst>
                                      </p:cBhvr>
                                      <p:to>
                                        <p:strVal val="visible"/>
                                      </p:to>
                                    </p:set>
                                    <p:anim by="(-#ppt_w*2)" calcmode="lin" valueType="num">
                                      <p:cBhvr rctx="PPT">
                                        <p:cTn id="105" dur="500" autoRev="1" fill="hold">
                                          <p:stCondLst>
                                            <p:cond delay="0"/>
                                          </p:stCondLst>
                                        </p:cTn>
                                        <p:tgtEl>
                                          <p:spTgt spid="22540">
                                            <p:txEl>
                                              <p:pRg st="1" end="1"/>
                                            </p:txEl>
                                          </p:spTgt>
                                        </p:tgtEl>
                                        <p:attrNameLst>
                                          <p:attrName>ppt_w</p:attrName>
                                        </p:attrNameLst>
                                      </p:cBhvr>
                                    </p:anim>
                                    <p:anim by="(#ppt_w*0.50)" calcmode="lin" valueType="num">
                                      <p:cBhvr>
                                        <p:cTn id="106" dur="500" decel="50000" autoRev="1" fill="hold">
                                          <p:stCondLst>
                                            <p:cond delay="0"/>
                                          </p:stCondLst>
                                        </p:cTn>
                                        <p:tgtEl>
                                          <p:spTgt spid="22540">
                                            <p:txEl>
                                              <p:pRg st="1" end="1"/>
                                            </p:txEl>
                                          </p:spTgt>
                                        </p:tgtEl>
                                        <p:attrNameLst>
                                          <p:attrName>ppt_x</p:attrName>
                                        </p:attrNameLst>
                                      </p:cBhvr>
                                    </p:anim>
                                    <p:anim from="(-#ppt_h/2)" to="(#ppt_y)" calcmode="lin" valueType="num">
                                      <p:cBhvr>
                                        <p:cTn id="107" dur="1000" fill="hold">
                                          <p:stCondLst>
                                            <p:cond delay="0"/>
                                          </p:stCondLst>
                                        </p:cTn>
                                        <p:tgtEl>
                                          <p:spTgt spid="22540">
                                            <p:txEl>
                                              <p:pRg st="1" end="1"/>
                                            </p:txEl>
                                          </p:spTgt>
                                        </p:tgtEl>
                                        <p:attrNameLst>
                                          <p:attrName>ppt_y</p:attrName>
                                        </p:attrNameLst>
                                      </p:cBhvr>
                                    </p:anim>
                                    <p:animRot by="21600000">
                                      <p:cBhvr>
                                        <p:cTn id="108" dur="1000" fill="hold">
                                          <p:stCondLst>
                                            <p:cond delay="0"/>
                                          </p:stCondLst>
                                        </p:cTn>
                                        <p:tgtEl>
                                          <p:spTgt spid="22540">
                                            <p:txEl>
                                              <p:pRg st="1" end="1"/>
                                            </p:txEl>
                                          </p:spTgt>
                                        </p:tgtEl>
                                        <p:attrNameLst>
                                          <p:attrName>r</p:attrName>
                                        </p:attrNameLst>
                                      </p:cBhvr>
                                    </p:animRot>
                                  </p:childTnLst>
                                </p:cTn>
                              </p:par>
                              <p:par>
                                <p:cTn id="109" presetID="56" presetClass="entr" presetSubtype="0" fill="hold" nodeType="withEffect">
                                  <p:stCondLst>
                                    <p:cond delay="0"/>
                                  </p:stCondLst>
                                  <p:iterate type="lt">
                                    <p:tmPct val="10000"/>
                                  </p:iterate>
                                  <p:childTnLst>
                                    <p:set>
                                      <p:cBhvr>
                                        <p:cTn id="110" dur="1" fill="hold">
                                          <p:stCondLst>
                                            <p:cond delay="0"/>
                                          </p:stCondLst>
                                        </p:cTn>
                                        <p:tgtEl>
                                          <p:spTgt spid="22540">
                                            <p:txEl>
                                              <p:pRg st="2" end="2"/>
                                            </p:txEl>
                                          </p:spTgt>
                                        </p:tgtEl>
                                        <p:attrNameLst>
                                          <p:attrName>style.visibility</p:attrName>
                                        </p:attrNameLst>
                                      </p:cBhvr>
                                      <p:to>
                                        <p:strVal val="visible"/>
                                      </p:to>
                                    </p:set>
                                    <p:anim by="(-#ppt_w*2)" calcmode="lin" valueType="num">
                                      <p:cBhvr rctx="PPT">
                                        <p:cTn id="111" dur="500" autoRev="1" fill="hold">
                                          <p:stCondLst>
                                            <p:cond delay="0"/>
                                          </p:stCondLst>
                                        </p:cTn>
                                        <p:tgtEl>
                                          <p:spTgt spid="22540">
                                            <p:txEl>
                                              <p:pRg st="2" end="2"/>
                                            </p:txEl>
                                          </p:spTgt>
                                        </p:tgtEl>
                                        <p:attrNameLst>
                                          <p:attrName>ppt_w</p:attrName>
                                        </p:attrNameLst>
                                      </p:cBhvr>
                                    </p:anim>
                                    <p:anim by="(#ppt_w*0.50)" calcmode="lin" valueType="num">
                                      <p:cBhvr>
                                        <p:cTn id="112" dur="500" decel="50000" autoRev="1" fill="hold">
                                          <p:stCondLst>
                                            <p:cond delay="0"/>
                                          </p:stCondLst>
                                        </p:cTn>
                                        <p:tgtEl>
                                          <p:spTgt spid="22540">
                                            <p:txEl>
                                              <p:pRg st="2" end="2"/>
                                            </p:txEl>
                                          </p:spTgt>
                                        </p:tgtEl>
                                        <p:attrNameLst>
                                          <p:attrName>ppt_x</p:attrName>
                                        </p:attrNameLst>
                                      </p:cBhvr>
                                    </p:anim>
                                    <p:anim from="(-#ppt_h/2)" to="(#ppt_y)" calcmode="lin" valueType="num">
                                      <p:cBhvr>
                                        <p:cTn id="113" dur="1000" fill="hold">
                                          <p:stCondLst>
                                            <p:cond delay="0"/>
                                          </p:stCondLst>
                                        </p:cTn>
                                        <p:tgtEl>
                                          <p:spTgt spid="22540">
                                            <p:txEl>
                                              <p:pRg st="2" end="2"/>
                                            </p:txEl>
                                          </p:spTgt>
                                        </p:tgtEl>
                                        <p:attrNameLst>
                                          <p:attrName>ppt_y</p:attrName>
                                        </p:attrNameLst>
                                      </p:cBhvr>
                                    </p:anim>
                                    <p:animRot by="21600000">
                                      <p:cBhvr>
                                        <p:cTn id="114" dur="1000" fill="hold">
                                          <p:stCondLst>
                                            <p:cond delay="0"/>
                                          </p:stCondLst>
                                        </p:cTn>
                                        <p:tgtEl>
                                          <p:spTgt spid="22540">
                                            <p:txEl>
                                              <p:pRg st="2" end="2"/>
                                            </p:txEl>
                                          </p:spTgt>
                                        </p:tgtEl>
                                        <p:attrNameLst>
                                          <p:attrName>r</p:attrName>
                                        </p:attrNameLst>
                                      </p:cBhvr>
                                    </p:animRot>
                                  </p:childTnLst>
                                </p:cTn>
                              </p:par>
                              <p:par>
                                <p:cTn id="115" presetID="56" presetClass="entr" presetSubtype="0" fill="hold" nodeType="withEffect">
                                  <p:stCondLst>
                                    <p:cond delay="0"/>
                                  </p:stCondLst>
                                  <p:iterate type="lt">
                                    <p:tmPct val="10000"/>
                                  </p:iterate>
                                  <p:childTnLst>
                                    <p:set>
                                      <p:cBhvr>
                                        <p:cTn id="116" dur="1" fill="hold">
                                          <p:stCondLst>
                                            <p:cond delay="0"/>
                                          </p:stCondLst>
                                        </p:cTn>
                                        <p:tgtEl>
                                          <p:spTgt spid="22540">
                                            <p:txEl>
                                              <p:pRg st="3" end="3"/>
                                            </p:txEl>
                                          </p:spTgt>
                                        </p:tgtEl>
                                        <p:attrNameLst>
                                          <p:attrName>style.visibility</p:attrName>
                                        </p:attrNameLst>
                                      </p:cBhvr>
                                      <p:to>
                                        <p:strVal val="visible"/>
                                      </p:to>
                                    </p:set>
                                    <p:anim by="(-#ppt_w*2)" calcmode="lin" valueType="num">
                                      <p:cBhvr rctx="PPT">
                                        <p:cTn id="117" dur="500" autoRev="1" fill="hold">
                                          <p:stCondLst>
                                            <p:cond delay="0"/>
                                          </p:stCondLst>
                                        </p:cTn>
                                        <p:tgtEl>
                                          <p:spTgt spid="22540">
                                            <p:txEl>
                                              <p:pRg st="3" end="3"/>
                                            </p:txEl>
                                          </p:spTgt>
                                        </p:tgtEl>
                                        <p:attrNameLst>
                                          <p:attrName>ppt_w</p:attrName>
                                        </p:attrNameLst>
                                      </p:cBhvr>
                                    </p:anim>
                                    <p:anim by="(#ppt_w*0.50)" calcmode="lin" valueType="num">
                                      <p:cBhvr>
                                        <p:cTn id="118" dur="500" decel="50000" autoRev="1" fill="hold">
                                          <p:stCondLst>
                                            <p:cond delay="0"/>
                                          </p:stCondLst>
                                        </p:cTn>
                                        <p:tgtEl>
                                          <p:spTgt spid="22540">
                                            <p:txEl>
                                              <p:pRg st="3" end="3"/>
                                            </p:txEl>
                                          </p:spTgt>
                                        </p:tgtEl>
                                        <p:attrNameLst>
                                          <p:attrName>ppt_x</p:attrName>
                                        </p:attrNameLst>
                                      </p:cBhvr>
                                    </p:anim>
                                    <p:anim from="(-#ppt_h/2)" to="(#ppt_y)" calcmode="lin" valueType="num">
                                      <p:cBhvr>
                                        <p:cTn id="119" dur="1000" fill="hold">
                                          <p:stCondLst>
                                            <p:cond delay="0"/>
                                          </p:stCondLst>
                                        </p:cTn>
                                        <p:tgtEl>
                                          <p:spTgt spid="22540">
                                            <p:txEl>
                                              <p:pRg st="3" end="3"/>
                                            </p:txEl>
                                          </p:spTgt>
                                        </p:tgtEl>
                                        <p:attrNameLst>
                                          <p:attrName>ppt_y</p:attrName>
                                        </p:attrNameLst>
                                      </p:cBhvr>
                                    </p:anim>
                                    <p:animRot by="21600000">
                                      <p:cBhvr>
                                        <p:cTn id="120" dur="1000" fill="hold">
                                          <p:stCondLst>
                                            <p:cond delay="0"/>
                                          </p:stCondLst>
                                        </p:cTn>
                                        <p:tgtEl>
                                          <p:spTgt spid="22540">
                                            <p:txEl>
                                              <p:pRg st="3" end="3"/>
                                            </p:txEl>
                                          </p:spTgt>
                                        </p:tgtEl>
                                        <p:attrNameLst>
                                          <p:attrName>r</p:attrName>
                                        </p:attrNameLst>
                                      </p:cBhvr>
                                    </p:animRot>
                                  </p:childTnLst>
                                </p:cTn>
                              </p:par>
                              <p:par>
                                <p:cTn id="121" presetID="56" presetClass="entr" presetSubtype="0" fill="hold" nodeType="withEffect">
                                  <p:stCondLst>
                                    <p:cond delay="0"/>
                                  </p:stCondLst>
                                  <p:iterate type="lt">
                                    <p:tmPct val="10000"/>
                                  </p:iterate>
                                  <p:childTnLst>
                                    <p:set>
                                      <p:cBhvr>
                                        <p:cTn id="122" dur="1" fill="hold">
                                          <p:stCondLst>
                                            <p:cond delay="0"/>
                                          </p:stCondLst>
                                        </p:cTn>
                                        <p:tgtEl>
                                          <p:spTgt spid="22540">
                                            <p:txEl>
                                              <p:pRg st="4" end="4"/>
                                            </p:txEl>
                                          </p:spTgt>
                                        </p:tgtEl>
                                        <p:attrNameLst>
                                          <p:attrName>style.visibility</p:attrName>
                                        </p:attrNameLst>
                                      </p:cBhvr>
                                      <p:to>
                                        <p:strVal val="visible"/>
                                      </p:to>
                                    </p:set>
                                    <p:anim by="(-#ppt_w*2)" calcmode="lin" valueType="num">
                                      <p:cBhvr rctx="PPT">
                                        <p:cTn id="123" dur="500" autoRev="1" fill="hold">
                                          <p:stCondLst>
                                            <p:cond delay="0"/>
                                          </p:stCondLst>
                                        </p:cTn>
                                        <p:tgtEl>
                                          <p:spTgt spid="22540">
                                            <p:txEl>
                                              <p:pRg st="4" end="4"/>
                                            </p:txEl>
                                          </p:spTgt>
                                        </p:tgtEl>
                                        <p:attrNameLst>
                                          <p:attrName>ppt_w</p:attrName>
                                        </p:attrNameLst>
                                      </p:cBhvr>
                                    </p:anim>
                                    <p:anim by="(#ppt_w*0.50)" calcmode="lin" valueType="num">
                                      <p:cBhvr>
                                        <p:cTn id="124" dur="500" decel="50000" autoRev="1" fill="hold">
                                          <p:stCondLst>
                                            <p:cond delay="0"/>
                                          </p:stCondLst>
                                        </p:cTn>
                                        <p:tgtEl>
                                          <p:spTgt spid="22540">
                                            <p:txEl>
                                              <p:pRg st="4" end="4"/>
                                            </p:txEl>
                                          </p:spTgt>
                                        </p:tgtEl>
                                        <p:attrNameLst>
                                          <p:attrName>ppt_x</p:attrName>
                                        </p:attrNameLst>
                                      </p:cBhvr>
                                    </p:anim>
                                    <p:anim from="(-#ppt_h/2)" to="(#ppt_y)" calcmode="lin" valueType="num">
                                      <p:cBhvr>
                                        <p:cTn id="125" dur="1000" fill="hold">
                                          <p:stCondLst>
                                            <p:cond delay="0"/>
                                          </p:stCondLst>
                                        </p:cTn>
                                        <p:tgtEl>
                                          <p:spTgt spid="22540">
                                            <p:txEl>
                                              <p:pRg st="4" end="4"/>
                                            </p:txEl>
                                          </p:spTgt>
                                        </p:tgtEl>
                                        <p:attrNameLst>
                                          <p:attrName>ppt_y</p:attrName>
                                        </p:attrNameLst>
                                      </p:cBhvr>
                                    </p:anim>
                                    <p:animRot by="21600000">
                                      <p:cBhvr>
                                        <p:cTn id="126" dur="1000" fill="hold">
                                          <p:stCondLst>
                                            <p:cond delay="0"/>
                                          </p:stCondLst>
                                        </p:cTn>
                                        <p:tgtEl>
                                          <p:spTgt spid="22540">
                                            <p:txEl>
                                              <p:pRg st="4" end="4"/>
                                            </p:txEl>
                                          </p:spTgt>
                                        </p:tgtEl>
                                        <p:attrNameLst>
                                          <p:attrName>r</p:attrName>
                                        </p:attrNameLst>
                                      </p:cBhvr>
                                    </p:animRot>
                                  </p:childTnLst>
                                </p:cTn>
                              </p:par>
                              <p:par>
                                <p:cTn id="127" presetID="56" presetClass="entr" presetSubtype="0" fill="hold" nodeType="withEffect">
                                  <p:stCondLst>
                                    <p:cond delay="0"/>
                                  </p:stCondLst>
                                  <p:iterate type="lt">
                                    <p:tmPct val="10000"/>
                                  </p:iterate>
                                  <p:childTnLst>
                                    <p:set>
                                      <p:cBhvr>
                                        <p:cTn id="128" dur="1" fill="hold">
                                          <p:stCondLst>
                                            <p:cond delay="0"/>
                                          </p:stCondLst>
                                        </p:cTn>
                                        <p:tgtEl>
                                          <p:spTgt spid="22540">
                                            <p:txEl>
                                              <p:pRg st="5" end="5"/>
                                            </p:txEl>
                                          </p:spTgt>
                                        </p:tgtEl>
                                        <p:attrNameLst>
                                          <p:attrName>style.visibility</p:attrName>
                                        </p:attrNameLst>
                                      </p:cBhvr>
                                      <p:to>
                                        <p:strVal val="visible"/>
                                      </p:to>
                                    </p:set>
                                    <p:anim by="(-#ppt_w*2)" calcmode="lin" valueType="num">
                                      <p:cBhvr rctx="PPT">
                                        <p:cTn id="129" dur="500" autoRev="1" fill="hold">
                                          <p:stCondLst>
                                            <p:cond delay="0"/>
                                          </p:stCondLst>
                                        </p:cTn>
                                        <p:tgtEl>
                                          <p:spTgt spid="22540">
                                            <p:txEl>
                                              <p:pRg st="5" end="5"/>
                                            </p:txEl>
                                          </p:spTgt>
                                        </p:tgtEl>
                                        <p:attrNameLst>
                                          <p:attrName>ppt_w</p:attrName>
                                        </p:attrNameLst>
                                      </p:cBhvr>
                                    </p:anim>
                                    <p:anim by="(#ppt_w*0.50)" calcmode="lin" valueType="num">
                                      <p:cBhvr>
                                        <p:cTn id="130" dur="500" decel="50000" autoRev="1" fill="hold">
                                          <p:stCondLst>
                                            <p:cond delay="0"/>
                                          </p:stCondLst>
                                        </p:cTn>
                                        <p:tgtEl>
                                          <p:spTgt spid="22540">
                                            <p:txEl>
                                              <p:pRg st="5" end="5"/>
                                            </p:txEl>
                                          </p:spTgt>
                                        </p:tgtEl>
                                        <p:attrNameLst>
                                          <p:attrName>ppt_x</p:attrName>
                                        </p:attrNameLst>
                                      </p:cBhvr>
                                    </p:anim>
                                    <p:anim from="(-#ppt_h/2)" to="(#ppt_y)" calcmode="lin" valueType="num">
                                      <p:cBhvr>
                                        <p:cTn id="131" dur="1000" fill="hold">
                                          <p:stCondLst>
                                            <p:cond delay="0"/>
                                          </p:stCondLst>
                                        </p:cTn>
                                        <p:tgtEl>
                                          <p:spTgt spid="22540">
                                            <p:txEl>
                                              <p:pRg st="5" end="5"/>
                                            </p:txEl>
                                          </p:spTgt>
                                        </p:tgtEl>
                                        <p:attrNameLst>
                                          <p:attrName>ppt_y</p:attrName>
                                        </p:attrNameLst>
                                      </p:cBhvr>
                                    </p:anim>
                                    <p:animRot by="21600000">
                                      <p:cBhvr>
                                        <p:cTn id="132" dur="1000" fill="hold">
                                          <p:stCondLst>
                                            <p:cond delay="0"/>
                                          </p:stCondLst>
                                        </p:cTn>
                                        <p:tgtEl>
                                          <p:spTgt spid="22540">
                                            <p:txEl>
                                              <p:pRg st="5" end="5"/>
                                            </p:txEl>
                                          </p:spTgt>
                                        </p:tgtEl>
                                        <p:attrNameLst>
                                          <p:attrName>r</p:attrName>
                                        </p:attrNameLst>
                                      </p:cBhvr>
                                    </p:animRot>
                                  </p:childTnLst>
                                </p:cTn>
                              </p:par>
                              <p:par>
                                <p:cTn id="133" presetID="56" presetClass="entr" presetSubtype="0" fill="hold" nodeType="withEffect">
                                  <p:stCondLst>
                                    <p:cond delay="0"/>
                                  </p:stCondLst>
                                  <p:iterate type="lt">
                                    <p:tmPct val="10000"/>
                                  </p:iterate>
                                  <p:childTnLst>
                                    <p:set>
                                      <p:cBhvr>
                                        <p:cTn id="134" dur="1" fill="hold">
                                          <p:stCondLst>
                                            <p:cond delay="0"/>
                                          </p:stCondLst>
                                        </p:cTn>
                                        <p:tgtEl>
                                          <p:spTgt spid="22540">
                                            <p:txEl>
                                              <p:pRg st="6" end="6"/>
                                            </p:txEl>
                                          </p:spTgt>
                                        </p:tgtEl>
                                        <p:attrNameLst>
                                          <p:attrName>style.visibility</p:attrName>
                                        </p:attrNameLst>
                                      </p:cBhvr>
                                      <p:to>
                                        <p:strVal val="visible"/>
                                      </p:to>
                                    </p:set>
                                    <p:anim by="(-#ppt_w*2)" calcmode="lin" valueType="num">
                                      <p:cBhvr rctx="PPT">
                                        <p:cTn id="135" dur="500" autoRev="1" fill="hold">
                                          <p:stCondLst>
                                            <p:cond delay="0"/>
                                          </p:stCondLst>
                                        </p:cTn>
                                        <p:tgtEl>
                                          <p:spTgt spid="22540">
                                            <p:txEl>
                                              <p:pRg st="6" end="6"/>
                                            </p:txEl>
                                          </p:spTgt>
                                        </p:tgtEl>
                                        <p:attrNameLst>
                                          <p:attrName>ppt_w</p:attrName>
                                        </p:attrNameLst>
                                      </p:cBhvr>
                                    </p:anim>
                                    <p:anim by="(#ppt_w*0.50)" calcmode="lin" valueType="num">
                                      <p:cBhvr>
                                        <p:cTn id="136" dur="500" decel="50000" autoRev="1" fill="hold">
                                          <p:stCondLst>
                                            <p:cond delay="0"/>
                                          </p:stCondLst>
                                        </p:cTn>
                                        <p:tgtEl>
                                          <p:spTgt spid="22540">
                                            <p:txEl>
                                              <p:pRg st="6" end="6"/>
                                            </p:txEl>
                                          </p:spTgt>
                                        </p:tgtEl>
                                        <p:attrNameLst>
                                          <p:attrName>ppt_x</p:attrName>
                                        </p:attrNameLst>
                                      </p:cBhvr>
                                    </p:anim>
                                    <p:anim from="(-#ppt_h/2)" to="(#ppt_y)" calcmode="lin" valueType="num">
                                      <p:cBhvr>
                                        <p:cTn id="137" dur="1000" fill="hold">
                                          <p:stCondLst>
                                            <p:cond delay="0"/>
                                          </p:stCondLst>
                                        </p:cTn>
                                        <p:tgtEl>
                                          <p:spTgt spid="22540">
                                            <p:txEl>
                                              <p:pRg st="6" end="6"/>
                                            </p:txEl>
                                          </p:spTgt>
                                        </p:tgtEl>
                                        <p:attrNameLst>
                                          <p:attrName>ppt_y</p:attrName>
                                        </p:attrNameLst>
                                      </p:cBhvr>
                                    </p:anim>
                                    <p:animRot by="21600000">
                                      <p:cBhvr>
                                        <p:cTn id="138" dur="1000" fill="hold">
                                          <p:stCondLst>
                                            <p:cond delay="0"/>
                                          </p:stCondLst>
                                        </p:cTn>
                                        <p:tgtEl>
                                          <p:spTgt spid="22540">
                                            <p:txEl>
                                              <p:pRg st="6" end="6"/>
                                            </p:txEl>
                                          </p:spTgt>
                                        </p:tgtEl>
                                        <p:attrNameLst>
                                          <p:attrName>r</p:attrName>
                                        </p:attrNameLst>
                                      </p:cBhvr>
                                    </p:animRot>
                                  </p:childTnLst>
                                </p:cTn>
                              </p:par>
                            </p:childTnLst>
                          </p:cTn>
                        </p:par>
                        <p:par>
                          <p:cTn id="139" fill="hold" nodeType="afterGroup">
                            <p:stCondLst>
                              <p:cond delay="3400"/>
                            </p:stCondLst>
                            <p:childTnLst>
                              <p:par>
                                <p:cTn id="140" presetID="23" presetClass="emph" presetSubtype="0" repeatCount="indefinite" fill="hold" grpId="1" nodeType="afterEffect">
                                  <p:stCondLst>
                                    <p:cond delay="0"/>
                                  </p:stCondLst>
                                  <p:childTnLst>
                                    <p:animClr clrSpc="hsl" dir="cw">
                                      <p:cBhvr override="childStyle">
                                        <p:cTn id="141" dur="500" fill="hold"/>
                                        <p:tgtEl>
                                          <p:spTgt spid="22536"/>
                                        </p:tgtEl>
                                        <p:attrNameLst>
                                          <p:attrName>style.color</p:attrName>
                                        </p:attrNameLst>
                                      </p:cBhvr>
                                      <p:by>
                                        <p:hsl h="10842353" s="0" l="0"/>
                                      </p:by>
                                    </p:animClr>
                                    <p:animClr clrSpc="hsl" dir="cw">
                                      <p:cBhvr>
                                        <p:cTn id="142" dur="500" fill="hold"/>
                                        <p:tgtEl>
                                          <p:spTgt spid="22536"/>
                                        </p:tgtEl>
                                        <p:attrNameLst>
                                          <p:attrName>fillcolor</p:attrName>
                                        </p:attrNameLst>
                                      </p:cBhvr>
                                      <p:by>
                                        <p:hsl h="10842353" s="0" l="0"/>
                                      </p:by>
                                    </p:animClr>
                                    <p:animClr clrSpc="hsl" dir="cw">
                                      <p:cBhvr>
                                        <p:cTn id="143" dur="500" fill="hold"/>
                                        <p:tgtEl>
                                          <p:spTgt spid="22536"/>
                                        </p:tgtEl>
                                        <p:attrNameLst>
                                          <p:attrName>stroke.color</p:attrName>
                                        </p:attrNameLst>
                                      </p:cBhvr>
                                      <p:by>
                                        <p:hsl h="10842353" s="0" l="0"/>
                                      </p:by>
                                    </p:animClr>
                                    <p:set>
                                      <p:cBhvr>
                                        <p:cTn id="144" dur="500" fill="hold"/>
                                        <p:tgtEl>
                                          <p:spTgt spid="22536"/>
                                        </p:tgtEl>
                                        <p:attrNameLst>
                                          <p:attrName>fill.type</p:attrName>
                                        </p:attrNameLst>
                                      </p:cBhvr>
                                      <p:to>
                                        <p:strVal val="solid"/>
                                      </p:to>
                                    </p:set>
                                  </p:childTnLst>
                                </p:cTn>
                              </p:par>
                              <p:par>
                                <p:cTn id="145" presetID="23" presetClass="emph" presetSubtype="0" repeatCount="indefinite" fill="hold" grpId="1" nodeType="withEffect">
                                  <p:stCondLst>
                                    <p:cond delay="0"/>
                                  </p:stCondLst>
                                  <p:childTnLst>
                                    <p:animClr clrSpc="hsl" dir="cw">
                                      <p:cBhvr override="childStyle">
                                        <p:cTn id="146" dur="500" fill="hold"/>
                                        <p:tgtEl>
                                          <p:spTgt spid="22533"/>
                                        </p:tgtEl>
                                        <p:attrNameLst>
                                          <p:attrName>style.color</p:attrName>
                                        </p:attrNameLst>
                                      </p:cBhvr>
                                      <p:by>
                                        <p:hsl h="10842353" s="0" l="0"/>
                                      </p:by>
                                    </p:animClr>
                                    <p:animClr clrSpc="hsl" dir="cw">
                                      <p:cBhvr>
                                        <p:cTn id="147" dur="500" fill="hold"/>
                                        <p:tgtEl>
                                          <p:spTgt spid="22533"/>
                                        </p:tgtEl>
                                        <p:attrNameLst>
                                          <p:attrName>fillcolor</p:attrName>
                                        </p:attrNameLst>
                                      </p:cBhvr>
                                      <p:by>
                                        <p:hsl h="10842353" s="0" l="0"/>
                                      </p:by>
                                    </p:animClr>
                                    <p:animClr clrSpc="hsl" dir="cw">
                                      <p:cBhvr>
                                        <p:cTn id="148" dur="500" fill="hold"/>
                                        <p:tgtEl>
                                          <p:spTgt spid="22533"/>
                                        </p:tgtEl>
                                        <p:attrNameLst>
                                          <p:attrName>stroke.color</p:attrName>
                                        </p:attrNameLst>
                                      </p:cBhvr>
                                      <p:by>
                                        <p:hsl h="10842353" s="0" l="0"/>
                                      </p:by>
                                    </p:animClr>
                                    <p:set>
                                      <p:cBhvr>
                                        <p:cTn id="149" dur="500" fill="hold"/>
                                        <p:tgtEl>
                                          <p:spTgt spid="22533"/>
                                        </p:tgtEl>
                                        <p:attrNameLst>
                                          <p:attrName>fill.type</p:attrName>
                                        </p:attrNameLst>
                                      </p:cBhvr>
                                      <p:to>
                                        <p:strVal val="solid"/>
                                      </p:to>
                                    </p:set>
                                  </p:childTnLst>
                                </p:cTn>
                              </p:par>
                              <p:par>
                                <p:cTn id="150" presetID="23" presetClass="emph" presetSubtype="0" repeatCount="indefinite" fill="hold" grpId="1" nodeType="withEffect">
                                  <p:stCondLst>
                                    <p:cond delay="0"/>
                                  </p:stCondLst>
                                  <p:childTnLst>
                                    <p:animClr clrSpc="hsl" dir="cw">
                                      <p:cBhvr override="childStyle">
                                        <p:cTn id="151" dur="500" fill="hold"/>
                                        <p:tgtEl>
                                          <p:spTgt spid="22537"/>
                                        </p:tgtEl>
                                        <p:attrNameLst>
                                          <p:attrName>style.color</p:attrName>
                                        </p:attrNameLst>
                                      </p:cBhvr>
                                      <p:by>
                                        <p:hsl h="10842353" s="0" l="0"/>
                                      </p:by>
                                    </p:animClr>
                                    <p:animClr clrSpc="hsl" dir="cw">
                                      <p:cBhvr>
                                        <p:cTn id="152" dur="500" fill="hold"/>
                                        <p:tgtEl>
                                          <p:spTgt spid="22537"/>
                                        </p:tgtEl>
                                        <p:attrNameLst>
                                          <p:attrName>fillcolor</p:attrName>
                                        </p:attrNameLst>
                                      </p:cBhvr>
                                      <p:by>
                                        <p:hsl h="10842353" s="0" l="0"/>
                                      </p:by>
                                    </p:animClr>
                                    <p:animClr clrSpc="hsl" dir="cw">
                                      <p:cBhvr>
                                        <p:cTn id="153" dur="500" fill="hold"/>
                                        <p:tgtEl>
                                          <p:spTgt spid="22537"/>
                                        </p:tgtEl>
                                        <p:attrNameLst>
                                          <p:attrName>stroke.color</p:attrName>
                                        </p:attrNameLst>
                                      </p:cBhvr>
                                      <p:by>
                                        <p:hsl h="10842353" s="0" l="0"/>
                                      </p:by>
                                    </p:animClr>
                                    <p:set>
                                      <p:cBhvr>
                                        <p:cTn id="154" dur="500" fill="hold"/>
                                        <p:tgtEl>
                                          <p:spTgt spid="22537"/>
                                        </p:tgtEl>
                                        <p:attrNameLst>
                                          <p:attrName>fill.type</p:attrName>
                                        </p:attrNameLst>
                                      </p:cBhvr>
                                      <p:to>
                                        <p:strVal val="solid"/>
                                      </p:to>
                                    </p:set>
                                  </p:childTnLst>
                                </p:cTn>
                              </p:par>
                              <p:par>
                                <p:cTn id="155" presetID="23" presetClass="emph" presetSubtype="0" repeatCount="indefinite" fill="hold" grpId="1" nodeType="withEffect">
                                  <p:stCondLst>
                                    <p:cond delay="0"/>
                                  </p:stCondLst>
                                  <p:childTnLst>
                                    <p:animClr clrSpc="hsl" dir="cw">
                                      <p:cBhvr override="childStyle">
                                        <p:cTn id="156" dur="500" fill="hold"/>
                                        <p:tgtEl>
                                          <p:spTgt spid="22535"/>
                                        </p:tgtEl>
                                        <p:attrNameLst>
                                          <p:attrName>style.color</p:attrName>
                                        </p:attrNameLst>
                                      </p:cBhvr>
                                      <p:by>
                                        <p:hsl h="10842353" s="0" l="0"/>
                                      </p:by>
                                    </p:animClr>
                                    <p:animClr clrSpc="hsl" dir="cw">
                                      <p:cBhvr>
                                        <p:cTn id="157" dur="500" fill="hold"/>
                                        <p:tgtEl>
                                          <p:spTgt spid="22535"/>
                                        </p:tgtEl>
                                        <p:attrNameLst>
                                          <p:attrName>fillcolor</p:attrName>
                                        </p:attrNameLst>
                                      </p:cBhvr>
                                      <p:by>
                                        <p:hsl h="10842353" s="0" l="0"/>
                                      </p:by>
                                    </p:animClr>
                                    <p:animClr clrSpc="hsl" dir="cw">
                                      <p:cBhvr>
                                        <p:cTn id="158" dur="500" fill="hold"/>
                                        <p:tgtEl>
                                          <p:spTgt spid="22535"/>
                                        </p:tgtEl>
                                        <p:attrNameLst>
                                          <p:attrName>stroke.color</p:attrName>
                                        </p:attrNameLst>
                                      </p:cBhvr>
                                      <p:by>
                                        <p:hsl h="10842353" s="0" l="0"/>
                                      </p:by>
                                    </p:animClr>
                                    <p:set>
                                      <p:cBhvr>
                                        <p:cTn id="159" dur="500" fill="hold"/>
                                        <p:tgtEl>
                                          <p:spTgt spid="22535"/>
                                        </p:tgtEl>
                                        <p:attrNameLst>
                                          <p:attrName>fill.type</p:attrName>
                                        </p:attrNameLst>
                                      </p:cBhvr>
                                      <p:to>
                                        <p:strVal val="solid"/>
                                      </p:to>
                                    </p:set>
                                  </p:childTnLst>
                                </p:cTn>
                              </p:par>
                              <p:par>
                                <p:cTn id="160" presetID="23" presetClass="emph" presetSubtype="0" repeatCount="indefinite" fill="hold" grpId="1" nodeType="withEffect">
                                  <p:stCondLst>
                                    <p:cond delay="0"/>
                                  </p:stCondLst>
                                  <p:childTnLst>
                                    <p:animClr clrSpc="hsl" dir="cw">
                                      <p:cBhvr override="childStyle">
                                        <p:cTn id="161" dur="500" fill="hold"/>
                                        <p:tgtEl>
                                          <p:spTgt spid="22534"/>
                                        </p:tgtEl>
                                        <p:attrNameLst>
                                          <p:attrName>style.color</p:attrName>
                                        </p:attrNameLst>
                                      </p:cBhvr>
                                      <p:by>
                                        <p:hsl h="10842353" s="0" l="0"/>
                                      </p:by>
                                    </p:animClr>
                                    <p:animClr clrSpc="hsl" dir="cw">
                                      <p:cBhvr>
                                        <p:cTn id="162" dur="500" fill="hold"/>
                                        <p:tgtEl>
                                          <p:spTgt spid="22534"/>
                                        </p:tgtEl>
                                        <p:attrNameLst>
                                          <p:attrName>fillcolor</p:attrName>
                                        </p:attrNameLst>
                                      </p:cBhvr>
                                      <p:by>
                                        <p:hsl h="10842353" s="0" l="0"/>
                                      </p:by>
                                    </p:animClr>
                                    <p:animClr clrSpc="hsl" dir="cw">
                                      <p:cBhvr>
                                        <p:cTn id="163" dur="500" fill="hold"/>
                                        <p:tgtEl>
                                          <p:spTgt spid="22534"/>
                                        </p:tgtEl>
                                        <p:attrNameLst>
                                          <p:attrName>stroke.color</p:attrName>
                                        </p:attrNameLst>
                                      </p:cBhvr>
                                      <p:by>
                                        <p:hsl h="10842353" s="0" l="0"/>
                                      </p:by>
                                    </p:animClr>
                                    <p:set>
                                      <p:cBhvr>
                                        <p:cTn id="164" dur="500" fill="hold"/>
                                        <p:tgtEl>
                                          <p:spTgt spid="225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3" grpId="0"/>
      <p:bldP spid="22533" grpId="1"/>
      <p:bldP spid="22534" grpId="0"/>
      <p:bldP spid="22534" grpId="1"/>
      <p:bldP spid="22535" grpId="0"/>
      <p:bldP spid="22535" grpId="1"/>
      <p:bldP spid="22536" grpId="0"/>
      <p:bldP spid="22536" grpId="1"/>
      <p:bldP spid="22537" grpId="0"/>
      <p:bldP spid="22537" grpId="1"/>
      <p:bldP spid="22538" grpId="0" build="allAtOnce" animBg="1"/>
      <p:bldP spid="22540"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83" name="Picture 31" descr="ra khoi 3"/>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3048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84" name="Rectangle 32"/>
          <p:cNvSpPr>
            <a:spLocks noChangeArrowheads="1"/>
          </p:cNvSpPr>
          <p:nvPr/>
        </p:nvSpPr>
        <p:spPr bwMode="auto">
          <a:xfrm>
            <a:off x="1524000" y="228600"/>
            <a:ext cx="70104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sz="2800" b="1" i="1">
                <a:solidFill>
                  <a:srgbClr val="FFFFFF"/>
                </a:solidFill>
                <a:latin typeface="Times New Roman" pitchFamily="18" charset="0"/>
              </a:rPr>
              <a:t>  </a:t>
            </a:r>
            <a:r>
              <a:rPr lang="en-US" sz="2800" b="1" i="1">
                <a:solidFill>
                  <a:srgbClr val="0000CC"/>
                </a:solidFill>
                <a:latin typeface="Times New Roman" pitchFamily="18" charset="0"/>
              </a:rPr>
              <a:t>Cánh buồm giương to như mảnh hồn làng</a:t>
            </a:r>
          </a:p>
          <a:p>
            <a:pPr>
              <a:lnSpc>
                <a:spcPct val="150000"/>
              </a:lnSpc>
            </a:pPr>
            <a:r>
              <a:rPr lang="en-US" sz="2800" b="1" i="1">
                <a:solidFill>
                  <a:srgbClr val="0000CC"/>
                </a:solidFill>
                <a:latin typeface="Times New Roman" pitchFamily="18" charset="0"/>
              </a:rPr>
              <a:t>  Rướn thân trắng bao la thâu góp gió</a:t>
            </a:r>
            <a:endParaRPr lang="en-US" sz="2800" b="1">
              <a:solidFill>
                <a:srgbClr val="FFFF00"/>
              </a:solidFill>
              <a:latin typeface="Times New Roman" pitchFamily="18" charset="0"/>
              <a:sym typeface="Wingdings" pitchFamily="2" charset="2"/>
            </a:endParaRPr>
          </a:p>
        </p:txBody>
      </p:sp>
      <p:sp>
        <p:nvSpPr>
          <p:cNvPr id="23585" name="AutoShape 33"/>
          <p:cNvSpPr>
            <a:spLocks noChangeArrowheads="1"/>
          </p:cNvSpPr>
          <p:nvPr/>
        </p:nvSpPr>
        <p:spPr bwMode="auto">
          <a:xfrm>
            <a:off x="2743200" y="3276600"/>
            <a:ext cx="5715000" cy="3581400"/>
          </a:xfrm>
          <a:prstGeom prst="wedgeEllipseCallout">
            <a:avLst>
              <a:gd name="adj1" fmla="val 16667"/>
              <a:gd name="adj2" fmla="val 12764"/>
            </a:avLst>
          </a:prstGeom>
          <a:gradFill rotWithShape="1">
            <a:gsLst>
              <a:gs pos="0">
                <a:srgbClr val="66FF33"/>
              </a:gs>
              <a:gs pos="50000">
                <a:schemeClr val="bg1"/>
              </a:gs>
              <a:gs pos="100000">
                <a:srgbClr val="66FF33"/>
              </a:gs>
            </a:gsLst>
            <a:lin ang="18900000" scaled="1"/>
          </a:gra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800">
                <a:solidFill>
                  <a:srgbClr val="66FF33"/>
                </a:solidFill>
                <a:latin typeface="Times New Roman" pitchFamily="18" charset="0"/>
              </a:rPr>
              <a:t>	</a:t>
            </a:r>
            <a:r>
              <a:rPr lang="en-US" sz="2800">
                <a:solidFill>
                  <a:schemeClr val="hlink"/>
                </a:solidFill>
                <a:latin typeface="Times New Roman" pitchFamily="18" charset="0"/>
              </a:rPr>
              <a:t>Tác giả so sánh</a:t>
            </a:r>
            <a:r>
              <a:rPr lang="en-US" sz="2800">
                <a:solidFill>
                  <a:schemeClr val="bg1"/>
                </a:solidFill>
                <a:latin typeface="Times New Roman" pitchFamily="18" charset="0"/>
              </a:rPr>
              <a:t> “</a:t>
            </a:r>
            <a:r>
              <a:rPr lang="en-US" sz="2800">
                <a:solidFill>
                  <a:srgbClr val="0000CC"/>
                </a:solidFill>
                <a:latin typeface="Times New Roman" pitchFamily="18" charset="0"/>
              </a:rPr>
              <a:t>Cánh buồm giương to như mảnh hồn làng</a:t>
            </a:r>
            <a:r>
              <a:rPr lang="en-US" sz="2800">
                <a:solidFill>
                  <a:schemeClr val="bg1"/>
                </a:solidFill>
                <a:latin typeface="Times New Roman" pitchFamily="18" charset="0"/>
              </a:rPr>
              <a:t>” </a:t>
            </a:r>
            <a:r>
              <a:rPr lang="en-US" sz="2800">
                <a:solidFill>
                  <a:schemeClr val="hlink"/>
                </a:solidFill>
                <a:latin typeface="Times New Roman" pitchFamily="18" charset="0"/>
              </a:rPr>
              <a:t>có ý nghĩa gì và có ấn tượng như thế nào?</a:t>
            </a:r>
          </a:p>
        </p:txBody>
      </p:sp>
      <p:sp>
        <p:nvSpPr>
          <p:cNvPr id="23590" name="WordArt 38"/>
          <p:cNvSpPr>
            <a:spLocks noChangeArrowheads="1" noChangeShapeType="1" noTextEdit="1"/>
          </p:cNvSpPr>
          <p:nvPr/>
        </p:nvSpPr>
        <p:spPr bwMode="auto">
          <a:xfrm>
            <a:off x="3838575" y="3771900"/>
            <a:ext cx="200025" cy="4953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FF8200"/>
                    </a:gs>
                    <a:gs pos="5001">
                      <a:srgbClr val="FF0000"/>
                    </a:gs>
                    <a:gs pos="17501">
                      <a:srgbClr val="BA0066"/>
                    </a:gs>
                    <a:gs pos="35000">
                      <a:srgbClr val="66008F"/>
                    </a:gs>
                    <a:gs pos="50000">
                      <a:srgbClr val="000082"/>
                    </a:gs>
                    <a:gs pos="65000">
                      <a:srgbClr val="66008F"/>
                    </a:gs>
                    <a:gs pos="82500">
                      <a:srgbClr val="BA0066"/>
                    </a:gs>
                    <a:gs pos="95000">
                      <a:srgbClr val="FF0000"/>
                    </a:gs>
                    <a:gs pos="100000">
                      <a:srgbClr val="FF8200"/>
                    </a:gs>
                  </a:gsLst>
                  <a:lin ang="18900000" scaled="1"/>
                </a:gradFill>
                <a:latin typeface="Arial Black"/>
              </a:rPr>
              <a:t>?</a:t>
            </a:r>
          </a:p>
        </p:txBody>
      </p:sp>
      <p:pic>
        <p:nvPicPr>
          <p:cNvPr id="23592" name="Picture 40" descr="ra khoi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3593" name="Picture 41" descr="ra khoi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0"/>
            <a:ext cx="454342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3594" name="Picture 42" descr="keo l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6800"/>
            <a:ext cx="4191000" cy="2740025"/>
          </a:xfrm>
          <a:prstGeom prst="rect">
            <a:avLst/>
          </a:prstGeom>
          <a:noFill/>
          <a:extLst>
            <a:ext uri="{909E8E84-426E-40DD-AFC4-6F175D3DCCD1}">
              <a14:hiddenFill xmlns:a14="http://schemas.microsoft.com/office/drawing/2010/main">
                <a:solidFill>
                  <a:srgbClr val="FFFFFF"/>
                </a:solidFill>
              </a14:hiddenFill>
            </a:ext>
          </a:extLst>
        </p:spPr>
      </p:pic>
      <p:pic>
        <p:nvPicPr>
          <p:cNvPr id="23595" name="Picture 43" descr="ra kho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152400"/>
            <a:ext cx="2667000" cy="3932238"/>
          </a:xfrm>
          <a:prstGeom prst="rect">
            <a:avLst/>
          </a:prstGeom>
          <a:noFill/>
          <a:extLst>
            <a:ext uri="{909E8E84-426E-40DD-AFC4-6F175D3DCCD1}">
              <a14:hiddenFill xmlns:a14="http://schemas.microsoft.com/office/drawing/2010/main">
                <a:solidFill>
                  <a:srgbClr val="FFFFFF"/>
                </a:solidFill>
              </a14:hiddenFill>
            </a:ext>
          </a:extLst>
        </p:spPr>
      </p:pic>
      <p:pic>
        <p:nvPicPr>
          <p:cNvPr id="23596" name="Picture 44" descr="ra khoi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447800"/>
            <a:ext cx="6781800" cy="5089525"/>
          </a:xfrm>
          <a:prstGeom prst="rect">
            <a:avLst/>
          </a:prstGeom>
          <a:noFill/>
          <a:extLst>
            <a:ext uri="{909E8E84-426E-40DD-AFC4-6F175D3DCCD1}">
              <a14:hiddenFill xmlns:a14="http://schemas.microsoft.com/office/drawing/2010/main">
                <a:solidFill>
                  <a:srgbClr val="FFFFFF"/>
                </a:solidFill>
              </a14:hiddenFill>
            </a:ext>
          </a:extLst>
        </p:spPr>
      </p:pic>
      <p:pic>
        <p:nvPicPr>
          <p:cNvPr id="23597" name="Picture 45" descr="Doan thuyen danh 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838200"/>
            <a:ext cx="6858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1484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584"/>
                                        </p:tgtEl>
                                        <p:attrNameLst>
                                          <p:attrName>style.visibility</p:attrName>
                                        </p:attrNameLst>
                                      </p:cBhvr>
                                      <p:to>
                                        <p:strVal val="visible"/>
                                      </p:to>
                                    </p:set>
                                    <p:animEffect transition="in" filter="fade">
                                      <p:cBhvr>
                                        <p:cTn id="7" dur="1000"/>
                                        <p:tgtEl>
                                          <p:spTgt spid="23584"/>
                                        </p:tgtEl>
                                      </p:cBhvr>
                                    </p:animEffect>
                                    <p:anim calcmode="lin" valueType="num">
                                      <p:cBhvr>
                                        <p:cTn id="8" dur="1000" fill="hold"/>
                                        <p:tgtEl>
                                          <p:spTgt spid="23584"/>
                                        </p:tgtEl>
                                        <p:attrNameLst>
                                          <p:attrName>ppt_x</p:attrName>
                                        </p:attrNameLst>
                                      </p:cBhvr>
                                      <p:tavLst>
                                        <p:tav tm="0">
                                          <p:val>
                                            <p:strVal val="#ppt_x"/>
                                          </p:val>
                                        </p:tav>
                                        <p:tav tm="100000">
                                          <p:val>
                                            <p:strVal val="#ppt_x"/>
                                          </p:val>
                                        </p:tav>
                                      </p:tavLst>
                                    </p:anim>
                                    <p:anim calcmode="lin" valueType="num">
                                      <p:cBhvr>
                                        <p:cTn id="9" dur="1000" fill="hold"/>
                                        <p:tgtEl>
                                          <p:spTgt spid="2358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3585">
                                            <p:bg/>
                                          </p:spTgt>
                                        </p:tgtEl>
                                        <p:attrNameLst>
                                          <p:attrName>style.visibility</p:attrName>
                                        </p:attrNameLst>
                                      </p:cBhvr>
                                      <p:to>
                                        <p:strVal val="visible"/>
                                      </p:to>
                                    </p:set>
                                    <p:anim calcmode="lin" valueType="num">
                                      <p:cBhvr>
                                        <p:cTn id="13" dur="1000" fill="hold"/>
                                        <p:tgtEl>
                                          <p:spTgt spid="23585">
                                            <p:bg/>
                                          </p:spTgt>
                                        </p:tgtEl>
                                        <p:attrNameLst>
                                          <p:attrName>ppt_w</p:attrName>
                                        </p:attrNameLst>
                                      </p:cBhvr>
                                      <p:tavLst>
                                        <p:tav tm="0">
                                          <p:val>
                                            <p:strVal val="#ppt_w*0.70"/>
                                          </p:val>
                                        </p:tav>
                                        <p:tav tm="100000">
                                          <p:val>
                                            <p:strVal val="#ppt_w"/>
                                          </p:val>
                                        </p:tav>
                                      </p:tavLst>
                                    </p:anim>
                                    <p:anim calcmode="lin" valueType="num">
                                      <p:cBhvr>
                                        <p:cTn id="14" dur="1000" fill="hold"/>
                                        <p:tgtEl>
                                          <p:spTgt spid="23585">
                                            <p:bg/>
                                          </p:spTgt>
                                        </p:tgtEl>
                                        <p:attrNameLst>
                                          <p:attrName>ppt_h</p:attrName>
                                        </p:attrNameLst>
                                      </p:cBhvr>
                                      <p:tavLst>
                                        <p:tav tm="0">
                                          <p:val>
                                            <p:strVal val="#ppt_h"/>
                                          </p:val>
                                        </p:tav>
                                        <p:tav tm="100000">
                                          <p:val>
                                            <p:strVal val="#ppt_h"/>
                                          </p:val>
                                        </p:tav>
                                      </p:tavLst>
                                    </p:anim>
                                    <p:animEffect transition="in" filter="fade">
                                      <p:cBhvr>
                                        <p:cTn id="15" dur="1000"/>
                                        <p:tgtEl>
                                          <p:spTgt spid="23585">
                                            <p:bg/>
                                          </p:spTgt>
                                        </p:tgtEl>
                                      </p:cBhvr>
                                    </p:animEffect>
                                  </p:childTnLst>
                                </p:cTn>
                              </p:par>
                            </p:childTnLst>
                          </p:cTn>
                        </p:par>
                        <p:par>
                          <p:cTn id="16" fill="hold" nodeType="afterGroup">
                            <p:stCondLst>
                              <p:cond delay="2000"/>
                            </p:stCondLst>
                            <p:childTnLst>
                              <p:par>
                                <p:cTn id="17" presetID="1" presetClass="entr" presetSubtype="0" fill="hold" grpId="0" nodeType="afterEffect">
                                  <p:stCondLst>
                                    <p:cond delay="0"/>
                                  </p:stCondLst>
                                  <p:iterate type="wd">
                                    <p:tmAbs val="500"/>
                                  </p:iterate>
                                  <p:childTnLst>
                                    <p:set>
                                      <p:cBhvr>
                                        <p:cTn id="18" dur="1" fill="hold">
                                          <p:stCondLst>
                                            <p:cond delay="0"/>
                                          </p:stCondLst>
                                        </p:cTn>
                                        <p:tgtEl>
                                          <p:spTgt spid="23585">
                                            <p:txEl>
                                              <p:pRg st="0" end="0"/>
                                            </p:txEl>
                                          </p:spTgt>
                                        </p:tgtEl>
                                        <p:attrNameLst>
                                          <p:attrName>style.visibility</p:attrName>
                                        </p:attrNameLst>
                                      </p:cBhvr>
                                      <p:to>
                                        <p:strVal val="visible"/>
                                      </p:to>
                                    </p:set>
                                  </p:childTnLst>
                                </p:cTn>
                              </p:par>
                              <p:par>
                                <p:cTn id="19" presetID="1" presetClass="exit" presetSubtype="0" fill="hold" nodeType="withEffect">
                                  <p:stCondLst>
                                    <p:cond delay="0"/>
                                  </p:stCondLst>
                                  <p:iterate type="wd">
                                    <p:tmAbs val="500"/>
                                  </p:iterate>
                                  <p:childTnLst>
                                    <p:set>
                                      <p:cBhvr>
                                        <p:cTn id="20" dur="1" fill="hold">
                                          <p:stCondLst>
                                            <p:cond delay="0"/>
                                          </p:stCondLst>
                                        </p:cTn>
                                        <p:tgtEl>
                                          <p:spTgt spid="23585">
                                            <p:txEl>
                                              <p:pRg st="0" end="0"/>
                                            </p:txEl>
                                          </p:spTgt>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590"/>
                                        </p:tgtEl>
                                        <p:attrNameLst>
                                          <p:attrName>style.visibility</p:attrName>
                                        </p:attrNameLst>
                                      </p:cBhvr>
                                      <p:to>
                                        <p:strVal val="visible"/>
                                      </p:to>
                                    </p:set>
                                    <p:animEffect transition="in" filter="fade">
                                      <p:cBhvr>
                                        <p:cTn id="25" dur="2000"/>
                                        <p:tgtEl>
                                          <p:spTgt spid="23590"/>
                                        </p:tgtEl>
                                      </p:cBhvr>
                                    </p:animEffect>
                                  </p:childTnLst>
                                </p:cTn>
                              </p:par>
                            </p:childTnLst>
                          </p:cTn>
                        </p:par>
                        <p:par>
                          <p:cTn id="26" fill="hold" nodeType="afterGroup">
                            <p:stCondLst>
                              <p:cond delay="2000"/>
                            </p:stCondLst>
                            <p:childTnLst>
                              <p:par>
                                <p:cTn id="27" presetID="27" presetClass="entr" presetSubtype="0" fill="hold" nodeType="afterEffect">
                                  <p:stCondLst>
                                    <p:cond delay="0"/>
                                  </p:stCondLst>
                                  <p:iterate type="wd">
                                    <p:tmPct val="50000"/>
                                  </p:iterate>
                                  <p:childTnLst>
                                    <p:set>
                                      <p:cBhvr>
                                        <p:cTn id="28" dur="1" fill="hold">
                                          <p:stCondLst>
                                            <p:cond delay="0"/>
                                          </p:stCondLst>
                                        </p:cTn>
                                        <p:tgtEl>
                                          <p:spTgt spid="23585">
                                            <p:txEl>
                                              <p:pRg st="0" end="0"/>
                                            </p:txEl>
                                          </p:spTgt>
                                        </p:tgtEl>
                                        <p:attrNameLst>
                                          <p:attrName>style.visibility</p:attrName>
                                        </p:attrNameLst>
                                      </p:cBhvr>
                                      <p:to>
                                        <p:strVal val="visible"/>
                                      </p:to>
                                    </p:set>
                                    <p:anim calcmode="discrete" valueType="clr">
                                      <p:cBhvr override="childStyle">
                                        <p:cTn id="29" dur="150"/>
                                        <p:tgtEl>
                                          <p:spTgt spid="2358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150"/>
                                        <p:tgtEl>
                                          <p:spTgt spid="23585">
                                            <p:txEl>
                                              <p:pRg st="0" end="0"/>
                                            </p:txEl>
                                          </p:spTgt>
                                        </p:tgtEl>
                                        <p:attrNameLst>
                                          <p:attrName>fillcolor</p:attrName>
                                        </p:attrNameLst>
                                      </p:cBhvr>
                                      <p:tavLst>
                                        <p:tav tm="0">
                                          <p:val>
                                            <p:clrVal>
                                              <a:schemeClr val="accent2"/>
                                            </p:clrVal>
                                          </p:val>
                                        </p:tav>
                                        <p:tav tm="50000">
                                          <p:val>
                                            <p:clrVal>
                                              <a:schemeClr val="hlink"/>
                                            </p:clrVal>
                                          </p:val>
                                        </p:tav>
                                      </p:tavLst>
                                    </p:anim>
                                    <p:set>
                                      <p:cBhvr>
                                        <p:cTn id="31" dur="150"/>
                                        <p:tgtEl>
                                          <p:spTgt spid="23585">
                                            <p:txEl>
                                              <p:pRg st="0" end="0"/>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mph" presetSubtype="0" nodeType="clickEffect">
                                  <p:stCondLst>
                                    <p:cond delay="0"/>
                                  </p:stCondLst>
                                  <p:childTnLst>
                                    <p:set>
                                      <p:cBhvr rctx="PPT">
                                        <p:cTn id="35" dur="indefinite"/>
                                        <p:tgtEl>
                                          <p:spTgt spid="23583"/>
                                        </p:tgtEl>
                                        <p:attrNameLst>
                                          <p:attrName>style.opacity</p:attrName>
                                        </p:attrNameLst>
                                      </p:cBhvr>
                                      <p:to>
                                        <p:strVal val="0.5"/>
                                      </p:to>
                                    </p:set>
                                    <p:animEffect filter="image" prLst="opacity: 0.5">
                                      <p:cBhvr rctx="IE">
                                        <p:cTn id="36" dur="indefinite"/>
                                        <p:tgtEl>
                                          <p:spTgt spid="23583"/>
                                        </p:tgtEl>
                                      </p:cBhvr>
                                    </p:animEffect>
                                  </p:childTnLst>
                                </p:cTn>
                              </p:par>
                              <p:par>
                                <p:cTn id="37" presetID="9" presetClass="exit" presetSubtype="0" fill="hold" nodeType="withEffect">
                                  <p:stCondLst>
                                    <p:cond delay="0"/>
                                  </p:stCondLst>
                                  <p:childTnLst>
                                    <p:animEffect transition="out" filter="dissolve">
                                      <p:cBhvr>
                                        <p:cTn id="38" dur="500"/>
                                        <p:tgtEl>
                                          <p:spTgt spid="23584"/>
                                        </p:tgtEl>
                                      </p:cBhvr>
                                    </p:animEffect>
                                    <p:set>
                                      <p:cBhvr>
                                        <p:cTn id="39" dur="1" fill="hold">
                                          <p:stCondLst>
                                            <p:cond delay="499"/>
                                          </p:stCondLst>
                                        </p:cTn>
                                        <p:tgtEl>
                                          <p:spTgt spid="23584"/>
                                        </p:tgtEl>
                                        <p:attrNameLst>
                                          <p:attrName>style.visibility</p:attrName>
                                        </p:attrNameLst>
                                      </p:cBhvr>
                                      <p:to>
                                        <p:strVal val="hidden"/>
                                      </p:to>
                                    </p:set>
                                  </p:childTnLst>
                                </p:cTn>
                              </p:par>
                              <p:par>
                                <p:cTn id="40" presetID="55" presetClass="entr" presetSubtype="0" fill="hold" nodeType="withEffect">
                                  <p:stCondLst>
                                    <p:cond delay="1000"/>
                                  </p:stCondLst>
                                  <p:childTnLst>
                                    <p:set>
                                      <p:cBhvr>
                                        <p:cTn id="41" dur="1" fill="hold">
                                          <p:stCondLst>
                                            <p:cond delay="0"/>
                                          </p:stCondLst>
                                        </p:cTn>
                                        <p:tgtEl>
                                          <p:spTgt spid="23592"/>
                                        </p:tgtEl>
                                        <p:attrNameLst>
                                          <p:attrName>style.visibility</p:attrName>
                                        </p:attrNameLst>
                                      </p:cBhvr>
                                      <p:to>
                                        <p:strVal val="visible"/>
                                      </p:to>
                                    </p:set>
                                    <p:anim calcmode="lin" valueType="num">
                                      <p:cBhvr>
                                        <p:cTn id="42" dur="5000" fill="hold"/>
                                        <p:tgtEl>
                                          <p:spTgt spid="23592"/>
                                        </p:tgtEl>
                                        <p:attrNameLst>
                                          <p:attrName>ppt_w</p:attrName>
                                        </p:attrNameLst>
                                      </p:cBhvr>
                                      <p:tavLst>
                                        <p:tav tm="0">
                                          <p:val>
                                            <p:strVal val="#ppt_w*0.70"/>
                                          </p:val>
                                        </p:tav>
                                        <p:tav tm="100000">
                                          <p:val>
                                            <p:strVal val="#ppt_w"/>
                                          </p:val>
                                        </p:tav>
                                      </p:tavLst>
                                    </p:anim>
                                    <p:anim calcmode="lin" valueType="num">
                                      <p:cBhvr>
                                        <p:cTn id="43" dur="5000" fill="hold"/>
                                        <p:tgtEl>
                                          <p:spTgt spid="23592"/>
                                        </p:tgtEl>
                                        <p:attrNameLst>
                                          <p:attrName>ppt_h</p:attrName>
                                        </p:attrNameLst>
                                      </p:cBhvr>
                                      <p:tavLst>
                                        <p:tav tm="0">
                                          <p:val>
                                            <p:strVal val="#ppt_h"/>
                                          </p:val>
                                        </p:tav>
                                        <p:tav tm="100000">
                                          <p:val>
                                            <p:strVal val="#ppt_h"/>
                                          </p:val>
                                        </p:tav>
                                      </p:tavLst>
                                    </p:anim>
                                    <p:animEffect transition="in" filter="fade">
                                      <p:cBhvr>
                                        <p:cTn id="44" dur="5000"/>
                                        <p:tgtEl>
                                          <p:spTgt spid="23592"/>
                                        </p:tgtEl>
                                      </p:cBhvr>
                                    </p:animEffect>
                                  </p:childTnLst>
                                </p:cTn>
                              </p:par>
                              <p:par>
                                <p:cTn id="45" presetID="18" presetClass="exit" presetSubtype="12" fill="hold" nodeType="withEffect">
                                  <p:stCondLst>
                                    <p:cond delay="27000"/>
                                  </p:stCondLst>
                                  <p:childTnLst>
                                    <p:animEffect transition="out" filter="strips(downLeft)">
                                      <p:cBhvr>
                                        <p:cTn id="46" dur="3000"/>
                                        <p:tgtEl>
                                          <p:spTgt spid="23592"/>
                                        </p:tgtEl>
                                      </p:cBhvr>
                                    </p:animEffect>
                                    <p:set>
                                      <p:cBhvr>
                                        <p:cTn id="47" dur="1" fill="hold">
                                          <p:stCondLst>
                                            <p:cond delay="2999"/>
                                          </p:stCondLst>
                                        </p:cTn>
                                        <p:tgtEl>
                                          <p:spTgt spid="23592"/>
                                        </p:tgtEl>
                                        <p:attrNameLst>
                                          <p:attrName>style.visibility</p:attrName>
                                        </p:attrNameLst>
                                      </p:cBhvr>
                                      <p:to>
                                        <p:strVal val="hidden"/>
                                      </p:to>
                                    </p:set>
                                  </p:childTnLst>
                                </p:cTn>
                              </p:par>
                              <p:par>
                                <p:cTn id="48" presetID="29" presetClass="entr" presetSubtype="0" fill="hold" nodeType="withEffect">
                                  <p:stCondLst>
                                    <p:cond delay="28000"/>
                                  </p:stCondLst>
                                  <p:childTnLst>
                                    <p:set>
                                      <p:cBhvr>
                                        <p:cTn id="49" dur="1" fill="hold">
                                          <p:stCondLst>
                                            <p:cond delay="0"/>
                                          </p:stCondLst>
                                        </p:cTn>
                                        <p:tgtEl>
                                          <p:spTgt spid="23593"/>
                                        </p:tgtEl>
                                        <p:attrNameLst>
                                          <p:attrName>style.visibility</p:attrName>
                                        </p:attrNameLst>
                                      </p:cBhvr>
                                      <p:to>
                                        <p:strVal val="visible"/>
                                      </p:to>
                                    </p:set>
                                    <p:anim calcmode="lin" valueType="num">
                                      <p:cBhvr>
                                        <p:cTn id="50" dur="2000" fill="hold"/>
                                        <p:tgtEl>
                                          <p:spTgt spid="23593"/>
                                        </p:tgtEl>
                                        <p:attrNameLst>
                                          <p:attrName>ppt_x</p:attrName>
                                        </p:attrNameLst>
                                      </p:cBhvr>
                                      <p:tavLst>
                                        <p:tav tm="0">
                                          <p:val>
                                            <p:strVal val="#ppt_x-.2"/>
                                          </p:val>
                                        </p:tav>
                                        <p:tav tm="100000">
                                          <p:val>
                                            <p:strVal val="#ppt_x"/>
                                          </p:val>
                                        </p:tav>
                                      </p:tavLst>
                                    </p:anim>
                                    <p:anim calcmode="lin" valueType="num">
                                      <p:cBhvr>
                                        <p:cTn id="51" dur="2000" fill="hold"/>
                                        <p:tgtEl>
                                          <p:spTgt spid="23593"/>
                                        </p:tgtEl>
                                        <p:attrNameLst>
                                          <p:attrName>ppt_y</p:attrName>
                                        </p:attrNameLst>
                                      </p:cBhvr>
                                      <p:tavLst>
                                        <p:tav tm="0">
                                          <p:val>
                                            <p:strVal val="#ppt_y"/>
                                          </p:val>
                                        </p:tav>
                                        <p:tav tm="100000">
                                          <p:val>
                                            <p:strVal val="#ppt_y"/>
                                          </p:val>
                                        </p:tav>
                                      </p:tavLst>
                                    </p:anim>
                                    <p:animEffect transition="in" filter="wipe(right)" prLst="gradientSize: 0.1">
                                      <p:cBhvr>
                                        <p:cTn id="52" dur="2000"/>
                                        <p:tgtEl>
                                          <p:spTgt spid="23593"/>
                                        </p:tgtEl>
                                      </p:cBhvr>
                                    </p:animEffect>
                                  </p:childTnLst>
                                </p:cTn>
                              </p:par>
                              <p:par>
                                <p:cTn id="53" presetID="21" presetClass="exit" presetSubtype="4" fill="hold" nodeType="withEffect">
                                  <p:stCondLst>
                                    <p:cond delay="57000"/>
                                  </p:stCondLst>
                                  <p:childTnLst>
                                    <p:animEffect transition="out" filter="wheel(4)">
                                      <p:cBhvr>
                                        <p:cTn id="54" dur="3000"/>
                                        <p:tgtEl>
                                          <p:spTgt spid="23593"/>
                                        </p:tgtEl>
                                      </p:cBhvr>
                                    </p:animEffect>
                                    <p:set>
                                      <p:cBhvr>
                                        <p:cTn id="55" dur="1" fill="hold">
                                          <p:stCondLst>
                                            <p:cond delay="2999"/>
                                          </p:stCondLst>
                                        </p:cTn>
                                        <p:tgtEl>
                                          <p:spTgt spid="23593"/>
                                        </p:tgtEl>
                                        <p:attrNameLst>
                                          <p:attrName>style.visibility</p:attrName>
                                        </p:attrNameLst>
                                      </p:cBhvr>
                                      <p:to>
                                        <p:strVal val="hidden"/>
                                      </p:to>
                                    </p:set>
                                  </p:childTnLst>
                                </p:cTn>
                              </p:par>
                              <p:par>
                                <p:cTn id="56" presetID="31" presetClass="entr" presetSubtype="0" fill="hold" nodeType="withEffect">
                                  <p:stCondLst>
                                    <p:cond delay="58000"/>
                                  </p:stCondLst>
                                  <p:iterate type="lt">
                                    <p:tmPct val="5000"/>
                                  </p:iterate>
                                  <p:childTnLst>
                                    <p:set>
                                      <p:cBhvr>
                                        <p:cTn id="57" dur="1" fill="hold">
                                          <p:stCondLst>
                                            <p:cond delay="0"/>
                                          </p:stCondLst>
                                        </p:cTn>
                                        <p:tgtEl>
                                          <p:spTgt spid="23594"/>
                                        </p:tgtEl>
                                        <p:attrNameLst>
                                          <p:attrName>style.visibility</p:attrName>
                                        </p:attrNameLst>
                                      </p:cBhvr>
                                      <p:to>
                                        <p:strVal val="visible"/>
                                      </p:to>
                                    </p:set>
                                    <p:anim calcmode="lin" valueType="num">
                                      <p:cBhvr>
                                        <p:cTn id="58" dur="3000" fill="hold"/>
                                        <p:tgtEl>
                                          <p:spTgt spid="23594"/>
                                        </p:tgtEl>
                                        <p:attrNameLst>
                                          <p:attrName>ppt_w</p:attrName>
                                        </p:attrNameLst>
                                      </p:cBhvr>
                                      <p:tavLst>
                                        <p:tav tm="0">
                                          <p:val>
                                            <p:fltVal val="0"/>
                                          </p:val>
                                        </p:tav>
                                        <p:tav tm="100000">
                                          <p:val>
                                            <p:strVal val="#ppt_w"/>
                                          </p:val>
                                        </p:tav>
                                      </p:tavLst>
                                    </p:anim>
                                    <p:anim calcmode="lin" valueType="num">
                                      <p:cBhvr>
                                        <p:cTn id="59" dur="3000" fill="hold"/>
                                        <p:tgtEl>
                                          <p:spTgt spid="23594"/>
                                        </p:tgtEl>
                                        <p:attrNameLst>
                                          <p:attrName>ppt_h</p:attrName>
                                        </p:attrNameLst>
                                      </p:cBhvr>
                                      <p:tavLst>
                                        <p:tav tm="0">
                                          <p:val>
                                            <p:fltVal val="0"/>
                                          </p:val>
                                        </p:tav>
                                        <p:tav tm="100000">
                                          <p:val>
                                            <p:strVal val="#ppt_h"/>
                                          </p:val>
                                        </p:tav>
                                      </p:tavLst>
                                    </p:anim>
                                    <p:anim calcmode="lin" valueType="num">
                                      <p:cBhvr>
                                        <p:cTn id="60" dur="3000" fill="hold"/>
                                        <p:tgtEl>
                                          <p:spTgt spid="23594"/>
                                        </p:tgtEl>
                                        <p:attrNameLst>
                                          <p:attrName>style.rotation</p:attrName>
                                        </p:attrNameLst>
                                      </p:cBhvr>
                                      <p:tavLst>
                                        <p:tav tm="0">
                                          <p:val>
                                            <p:fltVal val="90"/>
                                          </p:val>
                                        </p:tav>
                                        <p:tav tm="100000">
                                          <p:val>
                                            <p:fltVal val="0"/>
                                          </p:val>
                                        </p:tav>
                                      </p:tavLst>
                                    </p:anim>
                                    <p:animEffect transition="in" filter="fade">
                                      <p:cBhvr>
                                        <p:cTn id="61" dur="3000"/>
                                        <p:tgtEl>
                                          <p:spTgt spid="23594"/>
                                        </p:tgtEl>
                                      </p:cBhvr>
                                    </p:animEffect>
                                  </p:childTnLst>
                                </p:cTn>
                              </p:par>
                              <p:par>
                                <p:cTn id="62" presetID="24" presetClass="exit" presetSubtype="0" fill="hold" nodeType="withEffect">
                                  <p:stCondLst>
                                    <p:cond delay="90000"/>
                                  </p:stCondLst>
                                  <p:iterate type="lt">
                                    <p:tmAbs val="0"/>
                                  </p:iterate>
                                  <p:childTnLst>
                                    <p:anim to="" calcmode="lin" valueType="num">
                                      <p:cBhvr>
                                        <p:cTn id="63" dur="1"/>
                                        <p:tgtEl>
                                          <p:spTgt spid="23594"/>
                                        </p:tgtEl>
                                        <p:attrNameLst>
                                          <p:attrName/>
                                        </p:attrNameLst>
                                      </p:cBhvr>
                                    </p:anim>
                                    <p:set>
                                      <p:cBhvr>
                                        <p:cTn id="64" dur="1" fill="hold">
                                          <p:stCondLst>
                                            <p:cond delay="0"/>
                                          </p:stCondLst>
                                        </p:cTn>
                                        <p:tgtEl>
                                          <p:spTgt spid="23594"/>
                                        </p:tgtEl>
                                        <p:attrNameLst>
                                          <p:attrName>style.visibility</p:attrName>
                                        </p:attrNameLst>
                                      </p:cBhvr>
                                      <p:to>
                                        <p:strVal val="hidden"/>
                                      </p:to>
                                    </p:set>
                                  </p:childTnLst>
                                </p:cTn>
                              </p:par>
                              <p:par>
                                <p:cTn id="65" presetID="25" presetClass="entr" presetSubtype="0" fill="hold" nodeType="withEffect">
                                  <p:stCondLst>
                                    <p:cond delay="88000"/>
                                  </p:stCondLst>
                                  <p:iterate type="lt">
                                    <p:tmPct val="0"/>
                                  </p:iterate>
                                  <p:childTnLst>
                                    <p:set>
                                      <p:cBhvr>
                                        <p:cTn id="66" dur="1" fill="hold">
                                          <p:stCondLst>
                                            <p:cond delay="0"/>
                                          </p:stCondLst>
                                        </p:cTn>
                                        <p:tgtEl>
                                          <p:spTgt spid="23595"/>
                                        </p:tgtEl>
                                        <p:attrNameLst>
                                          <p:attrName>style.visibility</p:attrName>
                                        </p:attrNameLst>
                                      </p:cBhvr>
                                      <p:to>
                                        <p:strVal val="visible"/>
                                      </p:to>
                                    </p:set>
                                    <p:anim calcmode="lin" valueType="num">
                                      <p:cBhvr>
                                        <p:cTn id="67" dur="1000" decel="50000" fill="hold">
                                          <p:stCondLst>
                                            <p:cond delay="0"/>
                                          </p:stCondLst>
                                        </p:cTn>
                                        <p:tgtEl>
                                          <p:spTgt spid="23595"/>
                                        </p:tgtEl>
                                        <p:attrNameLst>
                                          <p:attrName>style.rotation</p:attrName>
                                        </p:attrNameLst>
                                      </p:cBhvr>
                                      <p:tavLst>
                                        <p:tav tm="0">
                                          <p:val>
                                            <p:fltVal val="-90"/>
                                          </p:val>
                                        </p:tav>
                                        <p:tav tm="100000">
                                          <p:val>
                                            <p:fltVal val="0"/>
                                          </p:val>
                                        </p:tav>
                                      </p:tavLst>
                                    </p:anim>
                                    <p:anim calcmode="lin" valueType="num">
                                      <p:cBhvr>
                                        <p:cTn id="68" dur="1000" decel="50000" fill="hold">
                                          <p:stCondLst>
                                            <p:cond delay="0"/>
                                          </p:stCondLst>
                                        </p:cTn>
                                        <p:tgtEl>
                                          <p:spTgt spid="23595"/>
                                        </p:tgtEl>
                                        <p:attrNameLst>
                                          <p:attrName>ppt_w</p:attrName>
                                        </p:attrNameLst>
                                      </p:cBhvr>
                                      <p:tavLst>
                                        <p:tav tm="0">
                                          <p:val>
                                            <p:strVal val="#ppt_w"/>
                                          </p:val>
                                        </p:tav>
                                        <p:tav tm="100000">
                                          <p:val>
                                            <p:strVal val="#ppt_w*.05"/>
                                          </p:val>
                                        </p:tav>
                                      </p:tavLst>
                                    </p:anim>
                                    <p:anim calcmode="lin" valueType="num">
                                      <p:cBhvr>
                                        <p:cTn id="69" dur="1000" accel="50000" fill="hold">
                                          <p:stCondLst>
                                            <p:cond delay="1000"/>
                                          </p:stCondLst>
                                        </p:cTn>
                                        <p:tgtEl>
                                          <p:spTgt spid="23595"/>
                                        </p:tgtEl>
                                        <p:attrNameLst>
                                          <p:attrName>ppt_w</p:attrName>
                                        </p:attrNameLst>
                                      </p:cBhvr>
                                      <p:tavLst>
                                        <p:tav tm="0">
                                          <p:val>
                                            <p:strVal val="#ppt_w*.05"/>
                                          </p:val>
                                        </p:tav>
                                        <p:tav tm="100000">
                                          <p:val>
                                            <p:strVal val="#ppt_w"/>
                                          </p:val>
                                        </p:tav>
                                      </p:tavLst>
                                    </p:anim>
                                    <p:anim calcmode="lin" valueType="num">
                                      <p:cBhvr>
                                        <p:cTn id="70" dur="2000" fill="hold"/>
                                        <p:tgtEl>
                                          <p:spTgt spid="23595"/>
                                        </p:tgtEl>
                                        <p:attrNameLst>
                                          <p:attrName>ppt_h</p:attrName>
                                        </p:attrNameLst>
                                      </p:cBhvr>
                                      <p:tavLst>
                                        <p:tav tm="0">
                                          <p:val>
                                            <p:strVal val="#ppt_h"/>
                                          </p:val>
                                        </p:tav>
                                        <p:tav tm="100000">
                                          <p:val>
                                            <p:strVal val="#ppt_h"/>
                                          </p:val>
                                        </p:tav>
                                      </p:tavLst>
                                    </p:anim>
                                    <p:anim calcmode="lin" valueType="num">
                                      <p:cBhvr>
                                        <p:cTn id="71" dur="1000" decel="50000" fill="hold">
                                          <p:stCondLst>
                                            <p:cond delay="0"/>
                                          </p:stCondLst>
                                        </p:cTn>
                                        <p:tgtEl>
                                          <p:spTgt spid="23595"/>
                                        </p:tgtEl>
                                        <p:attrNameLst>
                                          <p:attrName>ppt_x</p:attrName>
                                        </p:attrNameLst>
                                      </p:cBhvr>
                                      <p:tavLst>
                                        <p:tav tm="0">
                                          <p:val>
                                            <p:strVal val="#ppt_x+.4"/>
                                          </p:val>
                                        </p:tav>
                                        <p:tav tm="100000">
                                          <p:val>
                                            <p:strVal val="#ppt_x"/>
                                          </p:val>
                                        </p:tav>
                                      </p:tavLst>
                                    </p:anim>
                                    <p:anim calcmode="lin" valueType="num">
                                      <p:cBhvr>
                                        <p:cTn id="72" dur="1000" decel="50000" fill="hold">
                                          <p:stCondLst>
                                            <p:cond delay="0"/>
                                          </p:stCondLst>
                                        </p:cTn>
                                        <p:tgtEl>
                                          <p:spTgt spid="23595"/>
                                        </p:tgtEl>
                                        <p:attrNameLst>
                                          <p:attrName>ppt_y</p:attrName>
                                        </p:attrNameLst>
                                      </p:cBhvr>
                                      <p:tavLst>
                                        <p:tav tm="0">
                                          <p:val>
                                            <p:strVal val="#ppt_y-.2"/>
                                          </p:val>
                                        </p:tav>
                                        <p:tav tm="100000">
                                          <p:val>
                                            <p:strVal val="#ppt_y+.1"/>
                                          </p:val>
                                        </p:tav>
                                      </p:tavLst>
                                    </p:anim>
                                    <p:anim calcmode="lin" valueType="num">
                                      <p:cBhvr>
                                        <p:cTn id="73" dur="1000" accel="50000" fill="hold">
                                          <p:stCondLst>
                                            <p:cond delay="1000"/>
                                          </p:stCondLst>
                                        </p:cTn>
                                        <p:tgtEl>
                                          <p:spTgt spid="23595"/>
                                        </p:tgtEl>
                                        <p:attrNameLst>
                                          <p:attrName>ppt_y</p:attrName>
                                        </p:attrNameLst>
                                      </p:cBhvr>
                                      <p:tavLst>
                                        <p:tav tm="0">
                                          <p:val>
                                            <p:strVal val="#ppt_y+.1"/>
                                          </p:val>
                                        </p:tav>
                                        <p:tav tm="100000">
                                          <p:val>
                                            <p:strVal val="#ppt_y"/>
                                          </p:val>
                                        </p:tav>
                                      </p:tavLst>
                                    </p:anim>
                                    <p:animEffect transition="in" filter="fade">
                                      <p:cBhvr>
                                        <p:cTn id="74" dur="2000" decel="50000">
                                          <p:stCondLst>
                                            <p:cond delay="0"/>
                                          </p:stCondLst>
                                        </p:cTn>
                                        <p:tgtEl>
                                          <p:spTgt spid="23595"/>
                                        </p:tgtEl>
                                      </p:cBhvr>
                                    </p:animEffect>
                                  </p:childTnLst>
                                </p:cTn>
                              </p:par>
                              <p:par>
                                <p:cTn id="75" presetID="31" presetClass="exit" presetSubtype="0" fill="hold" nodeType="withEffect">
                                  <p:stCondLst>
                                    <p:cond delay="118000"/>
                                  </p:stCondLst>
                                  <p:iterate type="lt">
                                    <p:tmPct val="5000"/>
                                  </p:iterate>
                                  <p:childTnLst>
                                    <p:anim calcmode="lin" valueType="num">
                                      <p:cBhvr>
                                        <p:cTn id="76" dur="2000"/>
                                        <p:tgtEl>
                                          <p:spTgt spid="23595"/>
                                        </p:tgtEl>
                                        <p:attrNameLst>
                                          <p:attrName>ppt_w</p:attrName>
                                        </p:attrNameLst>
                                      </p:cBhvr>
                                      <p:tavLst>
                                        <p:tav tm="0">
                                          <p:val>
                                            <p:strVal val="ppt_w"/>
                                          </p:val>
                                        </p:tav>
                                        <p:tav tm="100000">
                                          <p:val>
                                            <p:fltVal val="0"/>
                                          </p:val>
                                        </p:tav>
                                      </p:tavLst>
                                    </p:anim>
                                    <p:anim calcmode="lin" valueType="num">
                                      <p:cBhvr>
                                        <p:cTn id="77" dur="2000"/>
                                        <p:tgtEl>
                                          <p:spTgt spid="23595"/>
                                        </p:tgtEl>
                                        <p:attrNameLst>
                                          <p:attrName>ppt_h</p:attrName>
                                        </p:attrNameLst>
                                      </p:cBhvr>
                                      <p:tavLst>
                                        <p:tav tm="0">
                                          <p:val>
                                            <p:strVal val="ppt_h"/>
                                          </p:val>
                                        </p:tav>
                                        <p:tav tm="100000">
                                          <p:val>
                                            <p:fltVal val="0"/>
                                          </p:val>
                                        </p:tav>
                                      </p:tavLst>
                                    </p:anim>
                                    <p:anim calcmode="lin" valueType="num">
                                      <p:cBhvr>
                                        <p:cTn id="78" dur="2000"/>
                                        <p:tgtEl>
                                          <p:spTgt spid="23595"/>
                                        </p:tgtEl>
                                        <p:attrNameLst>
                                          <p:attrName>style.rotation</p:attrName>
                                        </p:attrNameLst>
                                      </p:cBhvr>
                                      <p:tavLst>
                                        <p:tav tm="0">
                                          <p:val>
                                            <p:fltVal val="0"/>
                                          </p:val>
                                        </p:tav>
                                        <p:tav tm="100000">
                                          <p:val>
                                            <p:fltVal val="90"/>
                                          </p:val>
                                        </p:tav>
                                      </p:tavLst>
                                    </p:anim>
                                    <p:animEffect transition="out" filter="fade">
                                      <p:cBhvr>
                                        <p:cTn id="79" dur="2000"/>
                                        <p:tgtEl>
                                          <p:spTgt spid="23595"/>
                                        </p:tgtEl>
                                      </p:cBhvr>
                                    </p:animEffect>
                                    <p:set>
                                      <p:cBhvr>
                                        <p:cTn id="80" dur="1" fill="hold">
                                          <p:stCondLst>
                                            <p:cond delay="1999"/>
                                          </p:stCondLst>
                                        </p:cTn>
                                        <p:tgtEl>
                                          <p:spTgt spid="23595"/>
                                        </p:tgtEl>
                                        <p:attrNameLst>
                                          <p:attrName>style.visibility</p:attrName>
                                        </p:attrNameLst>
                                      </p:cBhvr>
                                      <p:to>
                                        <p:strVal val="hidden"/>
                                      </p:to>
                                    </p:set>
                                  </p:childTnLst>
                                </p:cTn>
                              </p:par>
                              <p:par>
                                <p:cTn id="81" presetID="53" presetClass="entr" presetSubtype="0" fill="hold" nodeType="withEffect">
                                  <p:stCondLst>
                                    <p:cond delay="115000"/>
                                  </p:stCondLst>
                                  <p:childTnLst>
                                    <p:set>
                                      <p:cBhvr>
                                        <p:cTn id="82" dur="1" fill="hold">
                                          <p:stCondLst>
                                            <p:cond delay="0"/>
                                          </p:stCondLst>
                                        </p:cTn>
                                        <p:tgtEl>
                                          <p:spTgt spid="23596"/>
                                        </p:tgtEl>
                                        <p:attrNameLst>
                                          <p:attrName>style.visibility</p:attrName>
                                        </p:attrNameLst>
                                      </p:cBhvr>
                                      <p:to>
                                        <p:strVal val="visible"/>
                                      </p:to>
                                    </p:set>
                                    <p:anim calcmode="lin" valueType="num">
                                      <p:cBhvr>
                                        <p:cTn id="83" dur="5000" fill="hold"/>
                                        <p:tgtEl>
                                          <p:spTgt spid="23596"/>
                                        </p:tgtEl>
                                        <p:attrNameLst>
                                          <p:attrName>ppt_w</p:attrName>
                                        </p:attrNameLst>
                                      </p:cBhvr>
                                      <p:tavLst>
                                        <p:tav tm="0">
                                          <p:val>
                                            <p:fltVal val="0"/>
                                          </p:val>
                                        </p:tav>
                                        <p:tav tm="100000">
                                          <p:val>
                                            <p:strVal val="#ppt_w"/>
                                          </p:val>
                                        </p:tav>
                                      </p:tavLst>
                                    </p:anim>
                                    <p:anim calcmode="lin" valueType="num">
                                      <p:cBhvr>
                                        <p:cTn id="84" dur="5000" fill="hold"/>
                                        <p:tgtEl>
                                          <p:spTgt spid="23596"/>
                                        </p:tgtEl>
                                        <p:attrNameLst>
                                          <p:attrName>ppt_h</p:attrName>
                                        </p:attrNameLst>
                                      </p:cBhvr>
                                      <p:tavLst>
                                        <p:tav tm="0">
                                          <p:val>
                                            <p:fltVal val="0"/>
                                          </p:val>
                                        </p:tav>
                                        <p:tav tm="100000">
                                          <p:val>
                                            <p:strVal val="#ppt_h"/>
                                          </p:val>
                                        </p:tav>
                                      </p:tavLst>
                                    </p:anim>
                                    <p:animEffect transition="in" filter="fade">
                                      <p:cBhvr>
                                        <p:cTn id="85" dur="5000"/>
                                        <p:tgtEl>
                                          <p:spTgt spid="23596"/>
                                        </p:tgtEl>
                                      </p:cBhvr>
                                    </p:animEffect>
                                  </p:childTnLst>
                                </p:cTn>
                              </p:par>
                              <p:par>
                                <p:cTn id="86" presetID="14" presetClass="exit" presetSubtype="10" fill="hold" nodeType="withEffect">
                                  <p:stCondLst>
                                    <p:cond delay="148000"/>
                                  </p:stCondLst>
                                  <p:childTnLst>
                                    <p:animEffect transition="out" filter="randombar(horizontal)">
                                      <p:cBhvr>
                                        <p:cTn id="87" dur="2000"/>
                                        <p:tgtEl>
                                          <p:spTgt spid="23596"/>
                                        </p:tgtEl>
                                      </p:cBhvr>
                                    </p:animEffect>
                                    <p:set>
                                      <p:cBhvr>
                                        <p:cTn id="88" dur="1" fill="hold">
                                          <p:stCondLst>
                                            <p:cond delay="1999"/>
                                          </p:stCondLst>
                                        </p:cTn>
                                        <p:tgtEl>
                                          <p:spTgt spid="23596"/>
                                        </p:tgtEl>
                                        <p:attrNameLst>
                                          <p:attrName>style.visibility</p:attrName>
                                        </p:attrNameLst>
                                      </p:cBhvr>
                                      <p:to>
                                        <p:strVal val="hidden"/>
                                      </p:to>
                                    </p:set>
                                  </p:childTnLst>
                                </p:cTn>
                              </p:par>
                              <p:par>
                                <p:cTn id="89" presetID="50" presetClass="entr" presetSubtype="0" decel="100000" fill="hold" nodeType="withEffect">
                                  <p:stCondLst>
                                    <p:cond delay="148000"/>
                                  </p:stCondLst>
                                  <p:childTnLst>
                                    <p:set>
                                      <p:cBhvr>
                                        <p:cTn id="90" dur="1" fill="hold">
                                          <p:stCondLst>
                                            <p:cond delay="0"/>
                                          </p:stCondLst>
                                        </p:cTn>
                                        <p:tgtEl>
                                          <p:spTgt spid="23597"/>
                                        </p:tgtEl>
                                        <p:attrNameLst>
                                          <p:attrName>style.visibility</p:attrName>
                                        </p:attrNameLst>
                                      </p:cBhvr>
                                      <p:to>
                                        <p:strVal val="visible"/>
                                      </p:to>
                                    </p:set>
                                    <p:anim calcmode="lin" valueType="num">
                                      <p:cBhvr>
                                        <p:cTn id="91" dur="2000" fill="hold"/>
                                        <p:tgtEl>
                                          <p:spTgt spid="23597"/>
                                        </p:tgtEl>
                                        <p:attrNameLst>
                                          <p:attrName>ppt_w</p:attrName>
                                        </p:attrNameLst>
                                      </p:cBhvr>
                                      <p:tavLst>
                                        <p:tav tm="0">
                                          <p:val>
                                            <p:strVal val="#ppt_w+.3"/>
                                          </p:val>
                                        </p:tav>
                                        <p:tav tm="100000">
                                          <p:val>
                                            <p:strVal val="#ppt_w"/>
                                          </p:val>
                                        </p:tav>
                                      </p:tavLst>
                                    </p:anim>
                                    <p:anim calcmode="lin" valueType="num">
                                      <p:cBhvr>
                                        <p:cTn id="92" dur="2000" fill="hold"/>
                                        <p:tgtEl>
                                          <p:spTgt spid="23597"/>
                                        </p:tgtEl>
                                        <p:attrNameLst>
                                          <p:attrName>ppt_h</p:attrName>
                                        </p:attrNameLst>
                                      </p:cBhvr>
                                      <p:tavLst>
                                        <p:tav tm="0">
                                          <p:val>
                                            <p:strVal val="#ppt_h"/>
                                          </p:val>
                                        </p:tav>
                                        <p:tav tm="100000">
                                          <p:val>
                                            <p:strVal val="#ppt_h"/>
                                          </p:val>
                                        </p:tav>
                                      </p:tavLst>
                                    </p:anim>
                                    <p:animEffect transition="in" filter="fade">
                                      <p:cBhvr>
                                        <p:cTn id="93" dur="2000"/>
                                        <p:tgtEl>
                                          <p:spTgt spid="23597"/>
                                        </p:tgtEl>
                                      </p:cBhvr>
                                    </p:animEffect>
                                  </p:childTnLst>
                                </p:cTn>
                              </p:par>
                              <p:par>
                                <p:cTn id="94" presetID="53" presetClass="exit" presetSubtype="0" fill="hold" nodeType="withEffect">
                                  <p:stCondLst>
                                    <p:cond delay="174000"/>
                                  </p:stCondLst>
                                  <p:childTnLst>
                                    <p:anim calcmode="lin" valueType="num">
                                      <p:cBhvr>
                                        <p:cTn id="95" dur="5000"/>
                                        <p:tgtEl>
                                          <p:spTgt spid="23597"/>
                                        </p:tgtEl>
                                        <p:attrNameLst>
                                          <p:attrName>ppt_w</p:attrName>
                                        </p:attrNameLst>
                                      </p:cBhvr>
                                      <p:tavLst>
                                        <p:tav tm="0">
                                          <p:val>
                                            <p:strVal val="ppt_w"/>
                                          </p:val>
                                        </p:tav>
                                        <p:tav tm="100000">
                                          <p:val>
                                            <p:fltVal val="0"/>
                                          </p:val>
                                        </p:tav>
                                      </p:tavLst>
                                    </p:anim>
                                    <p:anim calcmode="lin" valueType="num">
                                      <p:cBhvr>
                                        <p:cTn id="96" dur="5000"/>
                                        <p:tgtEl>
                                          <p:spTgt spid="23597"/>
                                        </p:tgtEl>
                                        <p:attrNameLst>
                                          <p:attrName>ppt_h</p:attrName>
                                        </p:attrNameLst>
                                      </p:cBhvr>
                                      <p:tavLst>
                                        <p:tav tm="0">
                                          <p:val>
                                            <p:strVal val="ppt_h"/>
                                          </p:val>
                                        </p:tav>
                                        <p:tav tm="100000">
                                          <p:val>
                                            <p:fltVal val="0"/>
                                          </p:val>
                                        </p:tav>
                                      </p:tavLst>
                                    </p:anim>
                                    <p:animEffect transition="out" filter="fade">
                                      <p:cBhvr>
                                        <p:cTn id="97" dur="5000"/>
                                        <p:tgtEl>
                                          <p:spTgt spid="23597"/>
                                        </p:tgtEl>
                                      </p:cBhvr>
                                    </p:animEffect>
                                    <p:set>
                                      <p:cBhvr>
                                        <p:cTn id="98" dur="1" fill="hold">
                                          <p:stCondLst>
                                            <p:cond delay="4999"/>
                                          </p:stCondLst>
                                        </p:cTn>
                                        <p:tgtEl>
                                          <p:spTgt spid="235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4" grpId="0"/>
      <p:bldP spid="23585" grpId="0" build="allAtOnce" animBg="1"/>
      <p:bldP spid="235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592138"/>
            <a:ext cx="83058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latin typeface="Times New Roman" pitchFamily="18" charset="0"/>
                <a:sym typeface="Wingdings" pitchFamily="2" charset="2"/>
              </a:rPr>
              <a:t>	 </a:t>
            </a:r>
            <a:r>
              <a:rPr lang="en-US" sz="2800" b="1">
                <a:solidFill>
                  <a:srgbClr val="002060"/>
                </a:solidFill>
                <a:latin typeface="Times New Roman" pitchFamily="18" charset="0"/>
                <a:sym typeface="Wingdings" pitchFamily="2" charset="2"/>
              </a:rPr>
              <a:t>Hình ảnh cánh buồm trắng căng phồng, no gió ra khơi được so sánh với mảnh hồn làng sáng lên vẻ đẹp lãng mạn. Từ đó, hình ảnh cánh buồm căng gió biển quen thuộc bỗng trở nên lớn lao, thiêng liêng vừa thơ mộng vừa hùng tráng.</a:t>
            </a:r>
          </a:p>
        </p:txBody>
      </p:sp>
      <p:sp>
        <p:nvSpPr>
          <p:cNvPr id="24579" name="Rectangle 3"/>
          <p:cNvSpPr>
            <a:spLocks noChangeArrowheads="1"/>
          </p:cNvSpPr>
          <p:nvPr/>
        </p:nvSpPr>
        <p:spPr bwMode="auto">
          <a:xfrm>
            <a:off x="304800" y="32004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latin typeface="Times New Roman" pitchFamily="18" charset="0"/>
                <a:sym typeface="Wingdings" pitchFamily="2" charset="2"/>
              </a:rPr>
              <a:t>	</a:t>
            </a:r>
            <a:r>
              <a:rPr lang="en-US" sz="2800" b="1">
                <a:solidFill>
                  <a:srgbClr val="002060"/>
                </a:solidFill>
                <a:latin typeface="Times New Roman" pitchFamily="18" charset="0"/>
                <a:sym typeface="Wingdings" pitchFamily="2" charset="2"/>
              </a:rPr>
              <a:t>Hình ảnh cánh buồm là biểu tượng của linh hồn làng chài.</a:t>
            </a:r>
          </a:p>
        </p:txBody>
      </p:sp>
      <p:sp>
        <p:nvSpPr>
          <p:cNvPr id="24580" name="Rectangle 4"/>
          <p:cNvSpPr>
            <a:spLocks noChangeArrowheads="1"/>
          </p:cNvSpPr>
          <p:nvPr/>
        </p:nvSpPr>
        <p:spPr bwMode="auto">
          <a:xfrm>
            <a:off x="304800" y="4648200"/>
            <a:ext cx="8305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800" b="1">
                <a:latin typeface="Times New Roman" pitchFamily="18" charset="0"/>
                <a:sym typeface="Wingdings" pitchFamily="2" charset="2"/>
              </a:rPr>
              <a:t>	</a:t>
            </a:r>
            <a:r>
              <a:rPr lang="en-US" sz="2800" b="1">
                <a:solidFill>
                  <a:srgbClr val="002060"/>
                </a:solidFill>
                <a:latin typeface="Times New Roman" pitchFamily="18" charset="0"/>
                <a:sym typeface="Wingdings" pitchFamily="2" charset="2"/>
              </a:rPr>
              <a:t>Cánh buồm trắng căng phồng bay lướt trên dòng sông đổ òa ra biển rộng, cánh buồm giương to ngang dọc giữa biển khơi bát ngát.</a:t>
            </a:r>
          </a:p>
        </p:txBody>
      </p:sp>
      <p:pic>
        <p:nvPicPr>
          <p:cNvPr id="24584" name="Dem-1529.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69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4584"/>
                                        </p:tgtEl>
                                      </p:cBhvr>
                                    </p:cmd>
                                  </p:childTnLst>
                                </p:cTn>
                              </p:par>
                            </p:childTnLst>
                          </p:cTn>
                        </p:par>
                        <p:par>
                          <p:cTn id="7" fill="hold" nodeType="afterGroup">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24578">
                                            <p:txEl>
                                              <p:pRg st="0" end="0"/>
                                            </p:txEl>
                                          </p:spTgt>
                                        </p:tgtEl>
                                        <p:attrNameLst>
                                          <p:attrName>style.visibility</p:attrName>
                                        </p:attrNameLst>
                                      </p:cBhvr>
                                      <p:to>
                                        <p:strVal val="visible"/>
                                      </p:to>
                                    </p:set>
                                    <p:anim calcmode="discrete" valueType="clr">
                                      <p:cBhvr override="childStyle">
                                        <p:cTn id="10" dur="80"/>
                                        <p:tgtEl>
                                          <p:spTgt spid="2457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4578">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24578">
                                            <p:txEl>
                                              <p:pRg st="0" end="0"/>
                                            </p:txEl>
                                          </p:spTgt>
                                        </p:tgtEl>
                                        <p:attrNameLst>
                                          <p:attrName>fill.type</p:attrName>
                                        </p:attrNameLst>
                                      </p:cBhvr>
                                      <p:to>
                                        <p:strVal val="solid"/>
                                      </p:to>
                                    </p:set>
                                  </p:childTnLst>
                                </p:cTn>
                              </p:par>
                            </p:childTnLst>
                          </p:cTn>
                        </p:par>
                        <p:par>
                          <p:cTn id="13" fill="hold" nodeType="afterGroup">
                            <p:stCondLst>
                              <p:cond delay="7080"/>
                            </p:stCondLst>
                            <p:childTnLst>
                              <p:par>
                                <p:cTn id="14" presetID="40" presetClass="entr" presetSubtype="0" fill="hold" nodeType="afterEffect">
                                  <p:stCondLst>
                                    <p:cond delay="0"/>
                                  </p:stCondLst>
                                  <p:iterate type="lt">
                                    <p:tmPct val="10000"/>
                                  </p:iterate>
                                  <p:childTnLst>
                                    <p:set>
                                      <p:cBhvr>
                                        <p:cTn id="15" dur="1" fill="hold">
                                          <p:stCondLst>
                                            <p:cond delay="0"/>
                                          </p:stCondLst>
                                        </p:cTn>
                                        <p:tgtEl>
                                          <p:spTgt spid="24579">
                                            <p:txEl>
                                              <p:pRg st="0" end="0"/>
                                            </p:txEl>
                                          </p:spTgt>
                                        </p:tgtEl>
                                        <p:attrNameLst>
                                          <p:attrName>style.visibility</p:attrName>
                                        </p:attrNameLst>
                                      </p:cBhvr>
                                      <p:to>
                                        <p:strVal val="visible"/>
                                      </p:to>
                                    </p:set>
                                    <p:animEffect transition="in" filter="fade">
                                      <p:cBhvr>
                                        <p:cTn id="16" dur="500"/>
                                        <p:tgtEl>
                                          <p:spTgt spid="24579">
                                            <p:txEl>
                                              <p:pRg st="0" end="0"/>
                                            </p:txEl>
                                          </p:spTgt>
                                        </p:tgtEl>
                                      </p:cBhvr>
                                    </p:animEffect>
                                    <p:anim calcmode="lin" valueType="num">
                                      <p:cBhvr>
                                        <p:cTn id="17" dur="500" fill="hold"/>
                                        <p:tgtEl>
                                          <p:spTgt spid="24579">
                                            <p:txEl>
                                              <p:pRg st="0" end="0"/>
                                            </p:txEl>
                                          </p:spTgt>
                                        </p:tgtEl>
                                        <p:attrNameLst>
                                          <p:attrName>ppt_x</p:attrName>
                                        </p:attrNameLst>
                                      </p:cBhvr>
                                      <p:tavLst>
                                        <p:tav tm="0">
                                          <p:val>
                                            <p:strVal val="#ppt_x-.1"/>
                                          </p:val>
                                        </p:tav>
                                        <p:tav tm="100000">
                                          <p:val>
                                            <p:strVal val="#ppt_x"/>
                                          </p:val>
                                        </p:tav>
                                      </p:tavLst>
                                    </p:anim>
                                    <p:anim calcmode="lin" valueType="num">
                                      <p:cBhvr>
                                        <p:cTn id="1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978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24580">
                                            <p:txEl>
                                              <p:pRg st="0" end="0"/>
                                            </p:txEl>
                                          </p:spTgt>
                                        </p:tgtEl>
                                        <p:attrNameLst>
                                          <p:attrName>style.visibility</p:attrName>
                                        </p:attrNameLst>
                                      </p:cBhvr>
                                      <p:to>
                                        <p:strVal val="visible"/>
                                      </p:to>
                                    </p:set>
                                    <p:anim calcmode="lin" valueType="num">
                                      <p:cBhvr>
                                        <p:cTn id="22" dur="500" fill="hold"/>
                                        <p:tgtEl>
                                          <p:spTgt spid="2458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4580">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2458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458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4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2000" showWhenStopped="0">
                <p:cTn id="27" repeatCount="indefinite" fill="hold" display="0">
                  <p:stCondLst>
                    <p:cond delay="indefinite"/>
                  </p:stCondLst>
                  <p:endCondLst>
                    <p:cond evt="onPrev" delay="0">
                      <p:tgtEl>
                        <p:sldTgt/>
                      </p:tgtEl>
                    </p:cond>
                    <p:cond evt="onStopAudio" delay="0">
                      <p:tgtEl>
                        <p:sldTgt/>
                      </p:tgtEl>
                    </p:cond>
                  </p:endCondLst>
                </p:cTn>
                <p:tgtEl>
                  <p:spTgt spid="2458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s1405801_bi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685800" y="76200"/>
            <a:ext cx="63246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000" b="1" u="sng" dirty="0">
                <a:solidFill>
                  <a:srgbClr val="FF3300"/>
                </a:solidFill>
                <a:latin typeface="Times New Roman" pitchFamily="18" charset="0"/>
              </a:rPr>
              <a:t> </a:t>
            </a:r>
            <a:r>
              <a:rPr lang="en-US" sz="4000" b="1" u="sng" dirty="0" smtClean="0">
                <a:solidFill>
                  <a:srgbClr val="FF3300"/>
                </a:solidFill>
                <a:latin typeface="Times New Roman" pitchFamily="18" charset="0"/>
              </a:rPr>
              <a:t>3. </a:t>
            </a:r>
            <a:r>
              <a:rPr lang="en-US" sz="4000" b="1" u="sng" dirty="0" err="1" smtClean="0">
                <a:solidFill>
                  <a:srgbClr val="FF3300"/>
                </a:solidFill>
                <a:latin typeface="Times New Roman" pitchFamily="18" charset="0"/>
              </a:rPr>
              <a:t>Cảnh</a:t>
            </a:r>
            <a:r>
              <a:rPr lang="en-US" sz="4000" b="1" u="sng" dirty="0" smtClean="0">
                <a:solidFill>
                  <a:srgbClr val="FF3300"/>
                </a:solidFill>
                <a:latin typeface="Times New Roman" pitchFamily="18" charset="0"/>
              </a:rPr>
              <a:t> </a:t>
            </a:r>
            <a:r>
              <a:rPr lang="en-US" sz="4000" b="1" u="sng" dirty="0" err="1">
                <a:solidFill>
                  <a:srgbClr val="FF3300"/>
                </a:solidFill>
                <a:latin typeface="Times New Roman" pitchFamily="18" charset="0"/>
              </a:rPr>
              <a:t>thuyền</a:t>
            </a:r>
            <a:r>
              <a:rPr lang="en-US" sz="4000" b="1" u="sng" dirty="0">
                <a:solidFill>
                  <a:srgbClr val="FF3300"/>
                </a:solidFill>
                <a:latin typeface="Times New Roman" pitchFamily="18" charset="0"/>
              </a:rPr>
              <a:t> </a:t>
            </a:r>
            <a:r>
              <a:rPr lang="en-US" sz="4000" b="1" u="sng" dirty="0" err="1" smtClean="0">
                <a:solidFill>
                  <a:srgbClr val="FF3300"/>
                </a:solidFill>
                <a:latin typeface="Times New Roman" pitchFamily="18" charset="0"/>
              </a:rPr>
              <a:t>cá</a:t>
            </a:r>
            <a:r>
              <a:rPr lang="en-US" sz="4000" b="1" u="sng" dirty="0" smtClean="0">
                <a:solidFill>
                  <a:srgbClr val="FF3300"/>
                </a:solidFill>
                <a:latin typeface="Times New Roman" pitchFamily="18" charset="0"/>
              </a:rPr>
              <a:t> </a:t>
            </a:r>
            <a:r>
              <a:rPr lang="en-US" sz="4000" b="1" u="sng" dirty="0" err="1" smtClean="0">
                <a:solidFill>
                  <a:srgbClr val="FF3300"/>
                </a:solidFill>
                <a:latin typeface="Times New Roman" pitchFamily="18" charset="0"/>
              </a:rPr>
              <a:t>về</a:t>
            </a:r>
            <a:r>
              <a:rPr lang="en-US" sz="4000" b="1" u="sng" dirty="0" smtClean="0">
                <a:solidFill>
                  <a:srgbClr val="FF3300"/>
                </a:solidFill>
                <a:latin typeface="Times New Roman" pitchFamily="18" charset="0"/>
              </a:rPr>
              <a:t> </a:t>
            </a:r>
            <a:r>
              <a:rPr lang="en-US" sz="4000" b="1" u="sng" dirty="0" err="1" smtClean="0">
                <a:solidFill>
                  <a:srgbClr val="FF3300"/>
                </a:solidFill>
                <a:latin typeface="Times New Roman" pitchFamily="18" charset="0"/>
              </a:rPr>
              <a:t>bến</a:t>
            </a:r>
            <a:r>
              <a:rPr lang="en-US" sz="4000" b="1" u="sng" dirty="0">
                <a:solidFill>
                  <a:srgbClr val="FF3300"/>
                </a:solidFill>
                <a:latin typeface="Times New Roman" pitchFamily="18" charset="0"/>
              </a:rPr>
              <a:t>.</a:t>
            </a:r>
          </a:p>
        </p:txBody>
      </p:sp>
      <p:sp>
        <p:nvSpPr>
          <p:cNvPr id="25604" name="Rectangle 4"/>
          <p:cNvSpPr>
            <a:spLocks noChangeArrowheads="1"/>
          </p:cNvSpPr>
          <p:nvPr/>
        </p:nvSpPr>
        <p:spPr bwMode="auto">
          <a:xfrm>
            <a:off x="609600" y="784225"/>
            <a:ext cx="7162800" cy="51593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30000"/>
              </a:lnSpc>
            </a:pPr>
            <a:r>
              <a:rPr lang="en-US" sz="3200" b="1" dirty="0" err="1">
                <a:solidFill>
                  <a:schemeClr val="tx1">
                    <a:lumMod val="95000"/>
                    <a:lumOff val="5000"/>
                  </a:schemeClr>
                </a:solidFill>
                <a:latin typeface="Times New Roman" pitchFamily="18" charset="0"/>
              </a:rPr>
              <a:t>Ngày</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hôm</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sau</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ồn</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ào</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trên</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bến</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đỗ</a:t>
            </a:r>
            <a:endParaRPr lang="en-US" sz="3200" b="1" dirty="0">
              <a:solidFill>
                <a:schemeClr val="tx1">
                  <a:lumMod val="95000"/>
                  <a:lumOff val="5000"/>
                </a:schemeClr>
              </a:solidFill>
              <a:latin typeface="Times New Roman" pitchFamily="18" charset="0"/>
            </a:endParaRPr>
          </a:p>
          <a:p>
            <a:pPr>
              <a:lnSpc>
                <a:spcPct val="130000"/>
              </a:lnSpc>
            </a:pPr>
            <a:r>
              <a:rPr lang="en-US" sz="3200" b="1" dirty="0" err="1">
                <a:solidFill>
                  <a:schemeClr val="tx1">
                    <a:lumMod val="95000"/>
                    <a:lumOff val="5000"/>
                  </a:schemeClr>
                </a:solidFill>
                <a:latin typeface="Times New Roman" pitchFamily="18" charset="0"/>
              </a:rPr>
              <a:t>Khắp</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dân</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làng</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tấp</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nập</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đón</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ghe</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về</a:t>
            </a:r>
            <a:r>
              <a:rPr lang="en-US" sz="3200" b="1" dirty="0">
                <a:solidFill>
                  <a:schemeClr val="tx1">
                    <a:lumMod val="95000"/>
                    <a:lumOff val="5000"/>
                  </a:schemeClr>
                </a:solidFill>
                <a:latin typeface="Times New Roman" pitchFamily="18" charset="0"/>
              </a:rPr>
              <a:t>.</a:t>
            </a:r>
          </a:p>
          <a:p>
            <a:pPr>
              <a:lnSpc>
                <a:spcPct val="130000"/>
              </a:lnSpc>
            </a:pPr>
            <a:r>
              <a:rPr lang="en-US" sz="3200" b="1" dirty="0">
                <a:solidFill>
                  <a:schemeClr val="tx1">
                    <a:lumMod val="95000"/>
                    <a:lumOff val="5000"/>
                  </a:schemeClr>
                </a:solidFill>
                <a:latin typeface="Times New Roman" pitchFamily="18" charset="0"/>
              </a:rPr>
              <a:t>‘‘</a:t>
            </a:r>
            <a:r>
              <a:rPr lang="en-US" sz="3200" b="1" dirty="0" err="1">
                <a:solidFill>
                  <a:schemeClr val="tx1">
                    <a:lumMod val="95000"/>
                    <a:lumOff val="5000"/>
                  </a:schemeClr>
                </a:solidFill>
                <a:latin typeface="Times New Roman" pitchFamily="18" charset="0"/>
              </a:rPr>
              <a:t>Nhờ</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ơn</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trời</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biển</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lặng</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cá</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đầy</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ghe</a:t>
            </a:r>
            <a:r>
              <a:rPr lang="en-US" sz="3200" b="1" dirty="0">
                <a:solidFill>
                  <a:schemeClr val="tx1">
                    <a:lumMod val="95000"/>
                    <a:lumOff val="5000"/>
                  </a:schemeClr>
                </a:solidFill>
                <a:latin typeface="Times New Roman" pitchFamily="18" charset="0"/>
              </a:rPr>
              <a:t>,’’</a:t>
            </a:r>
          </a:p>
          <a:p>
            <a:pPr>
              <a:lnSpc>
                <a:spcPct val="130000"/>
              </a:lnSpc>
            </a:pPr>
            <a:r>
              <a:rPr lang="en-US" sz="3200" b="1" dirty="0" err="1">
                <a:solidFill>
                  <a:schemeClr val="tx1">
                    <a:lumMod val="95000"/>
                    <a:lumOff val="5000"/>
                  </a:schemeClr>
                </a:solidFill>
                <a:latin typeface="Times New Roman" pitchFamily="18" charset="0"/>
              </a:rPr>
              <a:t>Những</a:t>
            </a:r>
            <a:r>
              <a:rPr lang="en-US" sz="3200" b="1" dirty="0">
                <a:solidFill>
                  <a:schemeClr val="tx1">
                    <a:lumMod val="95000"/>
                    <a:lumOff val="5000"/>
                  </a:schemeClr>
                </a:solidFill>
                <a:latin typeface="Times New Roman" pitchFamily="18" charset="0"/>
              </a:rPr>
              <a:t> con </a:t>
            </a:r>
            <a:r>
              <a:rPr lang="en-US" sz="3200" b="1" dirty="0" err="1">
                <a:solidFill>
                  <a:schemeClr val="tx1">
                    <a:lumMod val="95000"/>
                    <a:lumOff val="5000"/>
                  </a:schemeClr>
                </a:solidFill>
                <a:latin typeface="Times New Roman" pitchFamily="18" charset="0"/>
              </a:rPr>
              <a:t>cá</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tươi</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ngon</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thân</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bạc</a:t>
            </a:r>
            <a:r>
              <a:rPr lang="en-US" sz="3200" b="1" dirty="0">
                <a:solidFill>
                  <a:schemeClr val="tx1">
                    <a:lumMod val="95000"/>
                    <a:lumOff val="5000"/>
                  </a:schemeClr>
                </a:solidFill>
                <a:latin typeface="Times New Roman" pitchFamily="18" charset="0"/>
              </a:rPr>
              <a:t> </a:t>
            </a:r>
            <a:r>
              <a:rPr lang="en-US" sz="3200" b="1" dirty="0" err="1">
                <a:solidFill>
                  <a:schemeClr val="tx1">
                    <a:lumMod val="95000"/>
                    <a:lumOff val="5000"/>
                  </a:schemeClr>
                </a:solidFill>
                <a:latin typeface="Times New Roman" pitchFamily="18" charset="0"/>
              </a:rPr>
              <a:t>trắng</a:t>
            </a:r>
            <a:r>
              <a:rPr lang="en-US" sz="3200" b="1" dirty="0">
                <a:solidFill>
                  <a:schemeClr val="tx1">
                    <a:lumMod val="95000"/>
                    <a:lumOff val="5000"/>
                  </a:schemeClr>
                </a:solidFill>
                <a:latin typeface="Times New Roman" pitchFamily="18" charset="0"/>
              </a:rPr>
              <a:t>.</a:t>
            </a:r>
          </a:p>
          <a:p>
            <a:pPr>
              <a:lnSpc>
                <a:spcPct val="130000"/>
              </a:lnSpc>
            </a:pPr>
            <a:r>
              <a:rPr lang="en-US" sz="3200" b="1" dirty="0" err="1">
                <a:solidFill>
                  <a:schemeClr val="tx1">
                    <a:lumMod val="95000"/>
                    <a:lumOff val="5000"/>
                  </a:schemeClr>
                </a:solidFill>
                <a:latin typeface="Times New Roman" pitchFamily="18" charset="0"/>
                <a:sym typeface="Wingdings" pitchFamily="2" charset="2"/>
              </a:rPr>
              <a:t>Dân</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chài</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lưới</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làn</a:t>
            </a:r>
            <a:r>
              <a:rPr lang="en-US" sz="3200" b="1" dirty="0">
                <a:solidFill>
                  <a:schemeClr val="tx1">
                    <a:lumMod val="95000"/>
                    <a:lumOff val="5000"/>
                  </a:schemeClr>
                </a:solidFill>
                <a:latin typeface="Times New Roman" pitchFamily="18" charset="0"/>
                <a:sym typeface="Wingdings" pitchFamily="2" charset="2"/>
              </a:rPr>
              <a:t> da </a:t>
            </a:r>
            <a:r>
              <a:rPr lang="en-US" sz="3200" b="1" dirty="0" err="1">
                <a:solidFill>
                  <a:schemeClr val="tx1">
                    <a:lumMod val="95000"/>
                    <a:lumOff val="5000"/>
                  </a:schemeClr>
                </a:solidFill>
                <a:latin typeface="Times New Roman" pitchFamily="18" charset="0"/>
                <a:sym typeface="Wingdings" pitchFamily="2" charset="2"/>
              </a:rPr>
              <a:t>ngăm</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rám</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nắng</a:t>
            </a:r>
            <a:r>
              <a:rPr lang="en-US" sz="3200" b="1" dirty="0">
                <a:solidFill>
                  <a:schemeClr val="tx1">
                    <a:lumMod val="95000"/>
                    <a:lumOff val="5000"/>
                  </a:schemeClr>
                </a:solidFill>
                <a:latin typeface="Times New Roman" pitchFamily="18" charset="0"/>
                <a:sym typeface="Wingdings" pitchFamily="2" charset="2"/>
              </a:rPr>
              <a:t>,</a:t>
            </a:r>
          </a:p>
          <a:p>
            <a:pPr>
              <a:lnSpc>
                <a:spcPct val="130000"/>
              </a:lnSpc>
            </a:pPr>
            <a:r>
              <a:rPr lang="en-US" sz="3200" b="1" dirty="0" err="1">
                <a:solidFill>
                  <a:schemeClr val="tx1">
                    <a:lumMod val="95000"/>
                    <a:lumOff val="5000"/>
                  </a:schemeClr>
                </a:solidFill>
                <a:latin typeface="Times New Roman" pitchFamily="18" charset="0"/>
                <a:sym typeface="Wingdings" pitchFamily="2" charset="2"/>
              </a:rPr>
              <a:t>Cả</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thân</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hình</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nồng</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thở</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vị</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xa</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xăm</a:t>
            </a:r>
            <a:r>
              <a:rPr lang="en-US" sz="3200" b="1" dirty="0">
                <a:solidFill>
                  <a:schemeClr val="tx1">
                    <a:lumMod val="95000"/>
                    <a:lumOff val="5000"/>
                  </a:schemeClr>
                </a:solidFill>
                <a:latin typeface="Times New Roman" pitchFamily="18" charset="0"/>
                <a:sym typeface="Wingdings" pitchFamily="2" charset="2"/>
              </a:rPr>
              <a:t>:</a:t>
            </a:r>
          </a:p>
          <a:p>
            <a:pPr>
              <a:lnSpc>
                <a:spcPct val="130000"/>
              </a:lnSpc>
            </a:pPr>
            <a:r>
              <a:rPr lang="en-US" sz="3200" b="1" dirty="0" err="1">
                <a:solidFill>
                  <a:schemeClr val="tx1">
                    <a:lumMod val="95000"/>
                    <a:lumOff val="5000"/>
                  </a:schemeClr>
                </a:solidFill>
                <a:latin typeface="Times New Roman" pitchFamily="18" charset="0"/>
                <a:sym typeface="Wingdings" pitchFamily="2" charset="2"/>
              </a:rPr>
              <a:t>Chiếc</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thuyền</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im</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bến</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mỏi</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trở</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về</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nằm</a:t>
            </a:r>
            <a:endParaRPr lang="en-US" sz="3200" b="1" dirty="0">
              <a:solidFill>
                <a:schemeClr val="tx1">
                  <a:lumMod val="95000"/>
                  <a:lumOff val="5000"/>
                </a:schemeClr>
              </a:solidFill>
              <a:latin typeface="Times New Roman" pitchFamily="18" charset="0"/>
              <a:sym typeface="Wingdings" pitchFamily="2" charset="2"/>
            </a:endParaRPr>
          </a:p>
          <a:p>
            <a:pPr>
              <a:lnSpc>
                <a:spcPct val="130000"/>
              </a:lnSpc>
            </a:pPr>
            <a:r>
              <a:rPr lang="en-US" sz="3200" b="1" dirty="0" err="1">
                <a:solidFill>
                  <a:schemeClr val="tx1">
                    <a:lumMod val="95000"/>
                    <a:lumOff val="5000"/>
                  </a:schemeClr>
                </a:solidFill>
                <a:latin typeface="Times New Roman" pitchFamily="18" charset="0"/>
                <a:sym typeface="Wingdings" pitchFamily="2" charset="2"/>
              </a:rPr>
              <a:t>Nghe</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chất</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muối</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thấm</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dần</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trong</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thớ</a:t>
            </a:r>
            <a:r>
              <a:rPr lang="en-US" sz="3200" b="1" dirty="0">
                <a:solidFill>
                  <a:schemeClr val="tx1">
                    <a:lumMod val="95000"/>
                    <a:lumOff val="5000"/>
                  </a:schemeClr>
                </a:solidFill>
                <a:latin typeface="Times New Roman" pitchFamily="18" charset="0"/>
                <a:sym typeface="Wingdings" pitchFamily="2" charset="2"/>
              </a:rPr>
              <a:t> </a:t>
            </a:r>
            <a:r>
              <a:rPr lang="en-US" sz="3200" b="1" dirty="0" err="1">
                <a:solidFill>
                  <a:schemeClr val="tx1">
                    <a:lumMod val="95000"/>
                    <a:lumOff val="5000"/>
                  </a:schemeClr>
                </a:solidFill>
                <a:latin typeface="Times New Roman" pitchFamily="18" charset="0"/>
                <a:sym typeface="Wingdings" pitchFamily="2" charset="2"/>
              </a:rPr>
              <a:t>vỏ</a:t>
            </a:r>
            <a:r>
              <a:rPr lang="en-US" sz="3200" b="1" dirty="0">
                <a:solidFill>
                  <a:schemeClr val="tx1">
                    <a:lumMod val="95000"/>
                    <a:lumOff val="5000"/>
                  </a:schemeClr>
                </a:solidFill>
                <a:latin typeface="Times New Roman" pitchFamily="18" charset="0"/>
                <a:sym typeface="Wingdings" pitchFamily="2" charset="2"/>
              </a:rPr>
              <a:t>.</a:t>
            </a:r>
          </a:p>
        </p:txBody>
      </p:sp>
      <p:pic>
        <p:nvPicPr>
          <p:cNvPr id="25605" name="Chiec-Gay-Truong-Son.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534400" y="62484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032628"/>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560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25603"/>
                                        </p:tgtEl>
                                        <p:attrNameLst>
                                          <p:attrName>style.visibility</p:attrName>
                                        </p:attrNameLst>
                                      </p:cBhvr>
                                      <p:to>
                                        <p:strVal val="visible"/>
                                      </p:to>
                                    </p:set>
                                    <p:anim to="" calcmode="lin" valueType="num">
                                      <p:cBhvr>
                                        <p:cTn id="11" dur="1" fill="hold"/>
                                        <p:tgtEl>
                                          <p:spTgt spid="25603"/>
                                        </p:tgtEl>
                                        <p:attrNameLst>
                                          <p:attrName/>
                                        </p:attrNameLst>
                                      </p:cBhvr>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5604"/>
                                        </p:tgtEl>
                                        <p:attrNameLst>
                                          <p:attrName>style.visibility</p:attrName>
                                        </p:attrNameLst>
                                      </p:cBhvr>
                                      <p:to>
                                        <p:strVal val="visible"/>
                                      </p:to>
                                    </p:set>
                                    <p:animEffect transition="in" filter="slide(fromBottom)">
                                      <p:cBhvr>
                                        <p:cTn id="16" dur="10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numSld="3" showWhenStopped="0">
                <p:cTn id="17" repeatCount="indefinite" fill="hold" display="0">
                  <p:stCondLst>
                    <p:cond delay="indefinite"/>
                  </p:stCondLst>
                  <p:endCondLst>
                    <p:cond evt="onPrev" delay="0">
                      <p:tgtEl>
                        <p:sldTgt/>
                      </p:tgtEl>
                    </p:cond>
                    <p:cond evt="onStopAudio" delay="0">
                      <p:tgtEl>
                        <p:sldTgt/>
                      </p:tgtEl>
                    </p:cond>
                  </p:endCondLst>
                </p:cTn>
                <p:tgtEl>
                  <p:spTgt spid="25605"/>
                </p:tgtEl>
              </p:cMediaNode>
            </p:audio>
          </p:childTnLst>
        </p:cTn>
      </p:par>
    </p:tnLst>
    <p:bldLst>
      <p:bldP spid="25603" grpId="0"/>
      <p:bldP spid="2560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0&quot;/&gt;&lt;property id=&quot;20307&quot; value=&quot;259&quot;/&gt;&lt;/object&gt;&lt;object type=&quot;3&quot; unique_id=&quot;10006&quot;&gt;&lt;property id=&quot;20148&quot; value=&quot;5&quot;/&gt;&lt;property id=&quot;20300&quot; value=&quot;Slide 11&quot;/&gt;&lt;property id=&quot;20307&quot; value=&quot;260&quot;/&gt;&lt;/object&gt;&lt;object type=&quot;3&quot; unique_id=&quot;10007&quot;&gt;&lt;property id=&quot;20148&quot; value=&quot;5&quot;/&gt;&lt;property id=&quot;20300&quot; value=&quot;Slide 12&quot;/&gt;&lt;property id=&quot;20307&quot; value=&quot;261&quot;/&gt;&lt;/object&gt;&lt;object type=&quot;3&quot; unique_id=&quot;10008&quot;&gt;&lt;property id=&quot;20148&quot; value=&quot;5&quot;/&gt;&lt;property id=&quot;20300&quot; value=&quot;Slide 13&quot;/&gt;&lt;property id=&quot;20307&quot; value=&quot;262&quot;/&gt;&lt;/object&gt;&lt;object type=&quot;3&quot; unique_id=&quot;10009&quot;&gt;&lt;property id=&quot;20148&quot; value=&quot;5&quot;/&gt;&lt;property id=&quot;20300&quot; value=&quot;Slide 14&quot;/&gt;&lt;property id=&quot;20307&quot; value=&quot;263&quot;/&gt;&lt;/object&gt;&lt;object type=&quot;3&quot; unique_id=&quot;10010&quot;&gt;&lt;property id=&quot;20148&quot; value=&quot;5&quot;/&gt;&lt;property id=&quot;20300&quot; value=&quot;Slide 16&quot;/&gt;&lt;property id=&quot;20307&quot; value=&quot;264&quot;/&gt;&lt;/object&gt;&lt;object type=&quot;3&quot; unique_id=&quot;10011&quot;&gt;&lt;property id=&quot;20148&quot; value=&quot;5&quot;/&gt;&lt;property id=&quot;20300&quot; value=&quot;Slide 17&quot;/&gt;&lt;property id=&quot;20307&quot; value=&quot;265&quot;/&gt;&lt;/object&gt;&lt;object type=&quot;3&quot; unique_id=&quot;10012&quot;&gt;&lt;property id=&quot;20148&quot; value=&quot;5&quot;/&gt;&lt;property id=&quot;20300&quot; value=&quot;Slide 20&quot;/&gt;&lt;property id=&quot;20307&quot; value=&quot;266&quot;/&gt;&lt;/object&gt;&lt;object type=&quot;3&quot; unique_id=&quot;10013&quot;&gt;&lt;property id=&quot;20148&quot; value=&quot;5&quot;/&gt;&lt;property id=&quot;20300&quot; value=&quot;Slide 21 - &amp;quot;II. Tìm hiểu chi tiết : &amp;quot;&quot;/&gt;&lt;property id=&quot;20307&quot; value=&quot;267&quot;/&gt;&lt;/object&gt;&lt;object type=&quot;3&quot; unique_id=&quot;10015&quot;&gt;&lt;property id=&quot;20148&quot; value=&quot;5&quot;/&gt;&lt;property id=&quot;20300&quot; value=&quot;Slide 22&quot;/&gt;&lt;property id=&quot;20307&quot; value=&quot;269&quot;/&gt;&lt;/object&gt;&lt;object type=&quot;3&quot; unique_id=&quot;10016&quot;&gt;&lt;property id=&quot;20148&quot; value=&quot;5&quot;/&gt;&lt;property id=&quot;20300&quot; value=&quot;Slide 23 - &amp;quot;2. Cảnh dân chài bơi thuyền ra khơi đánh cá&amp;quot;&quot;/&gt;&lt;property id=&quot;20307&quot; value=&quot;270&quot;/&gt;&lt;/object&gt;&lt;object type=&quot;3&quot; unique_id=&quot;10017&quot;&gt;&lt;property id=&quot;20148&quot; value=&quot;5&quot;/&gt;&lt;property id=&quot;20300&quot; value=&quot;Slide 24&quot;/&gt;&lt;property id=&quot;20307&quot; value=&quot;271&quot;/&gt;&lt;/object&gt;&lt;object type=&quot;3&quot; unique_id=&quot;10018&quot;&gt;&lt;property id=&quot;20148&quot; value=&quot;5&quot;/&gt;&lt;property id=&quot;20300&quot; value=&quot;Slide 25&quot;/&gt;&lt;property id=&quot;20307&quot; value=&quot;272&quot;/&gt;&lt;/object&gt;&lt;object type=&quot;3&quot; unique_id=&quot;10019&quot;&gt;&lt;property id=&quot;20148&quot; value=&quot;5&quot;/&gt;&lt;property id=&quot;20300&quot; value=&quot;Slide 26&quot;/&gt;&lt;property id=&quot;20307&quot; value=&quot;273&quot;/&gt;&lt;/object&gt;&lt;object type=&quot;3&quot; unique_id=&quot;10020&quot;&gt;&lt;property id=&quot;20148&quot; value=&quot;5&quot;/&gt;&lt;property id=&quot;20300&quot; value=&quot;Slide 27&quot;/&gt;&lt;property id=&quot;20307&quot; value=&quot;274&quot;/&gt;&lt;/object&gt;&lt;object type=&quot;3&quot; unique_id=&quot;10021&quot;&gt;&lt;property id=&quot;20148&quot; value=&quot;5&quot;/&gt;&lt;property id=&quot;20300&quot; value=&quot;Slide 28&quot;/&gt;&lt;property id=&quot;20307&quot; value=&quot;275&quot;/&gt;&lt;/object&gt;&lt;object type=&quot;3&quot; unique_id=&quot;10022&quot;&gt;&lt;property id=&quot;20148&quot; value=&quot;5&quot;/&gt;&lt;property id=&quot;20300&quot; value=&quot;Slide 29&quot;/&gt;&lt;property id=&quot;20307&quot; value=&quot;276&quot;/&gt;&lt;/object&gt;&lt;object type=&quot;3&quot; unique_id=&quot;10023&quot;&gt;&lt;property id=&quot;20148&quot; value=&quot;5&quot;/&gt;&lt;property id=&quot;20300&quot; value=&quot;Slide 30&quot;/&gt;&lt;property id=&quot;20307&quot; value=&quot;277&quot;/&gt;&lt;/object&gt;&lt;object type=&quot;3&quot; unique_id=&quot;10024&quot;&gt;&lt;property id=&quot;20148&quot; value=&quot;5&quot;/&gt;&lt;property id=&quot;20300&quot; value=&quot;Slide 31&quot;/&gt;&lt;property id=&quot;20307&quot; value=&quot;280&quot;/&gt;&lt;/object&gt;&lt;object type=&quot;3&quot; unique_id=&quot;10025&quot;&gt;&lt;property id=&quot;20148&quot; value=&quot;5&quot;/&gt;&lt;property id=&quot;20300&quot; value=&quot;Slide 32&quot;/&gt;&lt;property id=&quot;20307&quot; value=&quot;278&quot;/&gt;&lt;/object&gt;&lt;object type=&quot;3&quot; unique_id=&quot;10026&quot;&gt;&lt;property id=&quot;20148&quot; value=&quot;5&quot;/&gt;&lt;property id=&quot;20300&quot; value=&quot;Slide 33&quot;/&gt;&lt;property id=&quot;20307&quot; value=&quot;282&quot;/&gt;&lt;/object&gt;&lt;object type=&quot;3&quot; unique_id=&quot;10027&quot;&gt;&lt;property id=&quot;20148&quot; value=&quot;5&quot;/&gt;&lt;property id=&quot;20300&quot; value=&quot;Slide 34&quot;/&gt;&lt;property id=&quot;20307&quot; value=&quot;283&quot;/&gt;&lt;/object&gt;&lt;object type=&quot;3&quot; unique_id=&quot;10028&quot;&gt;&lt;property id=&quot;20148&quot; value=&quot;5&quot;/&gt;&lt;property id=&quot;20300&quot; value=&quot;Slide 35&quot;/&gt;&lt;property id=&quot;20307&quot; value=&quot;284&quot;/&gt;&lt;/object&gt;&lt;object type=&quot;3&quot; unique_id=&quot;10029&quot;&gt;&lt;property id=&quot;20148&quot; value=&quot;5&quot;/&gt;&lt;property id=&quot;20300&quot; value=&quot;Slide 36&quot;/&gt;&lt;property id=&quot;20307&quot; value=&quot;281&quot;/&gt;&lt;/object&gt;&lt;object type=&quot;3&quot; unique_id=&quot;10119&quot;&gt;&lt;property id=&quot;20148&quot; value=&quot;5&quot;/&gt;&lt;property id=&quot;20300&quot; value=&quot;Slide 4&quot;/&gt;&lt;property id=&quot;20307&quot; value=&quot;287&quot;/&gt;&lt;/object&gt;&lt;object type=&quot;3&quot; unique_id=&quot;10182&quot;&gt;&lt;property id=&quot;20148&quot; value=&quot;5&quot;/&gt;&lt;property id=&quot;20300&quot; value=&quot;Slide 6&quot;/&gt;&lt;property id=&quot;20307&quot; value=&quot;288&quot;/&gt;&lt;/object&gt;&lt;object type=&quot;3&quot; unique_id=&quot;10251&quot;&gt;&lt;property id=&quot;20148&quot; value=&quot;5&quot;/&gt;&lt;property id=&quot;20300&quot; value=&quot;Slide 8&quot;/&gt;&lt;property id=&quot;20307&quot; value=&quot;291&quot;/&gt;&lt;/object&gt;&lt;object type=&quot;3&quot; unique_id=&quot;10395&quot;&gt;&lt;property id=&quot;20148&quot; value=&quot;5&quot;/&gt;&lt;property id=&quot;20300&quot; value=&quot;Slide 7&quot;/&gt;&lt;property id=&quot;20307&quot; value=&quot;294&quot;/&gt;&lt;/object&gt;&lt;object type=&quot;3&quot; unique_id=&quot;10708&quot;&gt;&lt;property id=&quot;20148&quot; value=&quot;5&quot;/&gt;&lt;property id=&quot;20300&quot; value=&quot;Slide 9&quot;/&gt;&lt;property id=&quot;20307&quot; value=&quot;296&quot;/&gt;&lt;/object&gt;&lt;object type=&quot;3&quot; unique_id=&quot;11338&quot;&gt;&lt;property id=&quot;20148&quot; value=&quot;5&quot;/&gt;&lt;property id=&quot;20300&quot; value=&quot;Slide 15&quot;/&gt;&lt;property id=&quot;20307&quot; value=&quot;297&quot;/&gt;&lt;/object&gt;&lt;object type=&quot;3&quot; unique_id=&quot;11739&quot;&gt;&lt;property id=&quot;20148&quot; value=&quot;5&quot;/&gt;&lt;property id=&quot;20300&quot; value=&quot;Slide 18&quot;/&gt;&lt;property id=&quot;20307&quot; value=&quot;298&quot;/&gt;&lt;/object&gt;&lt;object type=&quot;3&quot; unique_id=&quot;11740&quot;&gt;&lt;property id=&quot;20148&quot; value=&quot;5&quot;/&gt;&lt;property id=&quot;20300&quot; value=&quot;Slide 19&quot;/&gt;&lt;property id=&quot;20307&quot; value=&quot;299&quot;/&gt;&lt;/object&gt;&lt;object type=&quot;3&quot; unique_id=&quot;11741&quot;&gt;&lt;property id=&quot;20148&quot; value=&quot;5&quot;/&gt;&lt;property id=&quot;20300&quot; value=&quot;Slide 1&quot;/&gt;&lt;property id=&quot;20307&quot; value=&quot;300&quot;/&gt;&lt;/object&gt;&lt;object type=&quot;3&quot; unique_id=&quot;11742&quot;&gt;&lt;property id=&quot;20148&quot; value=&quot;5&quot;/&gt;&lt;property id=&quot;20300&quot; value=&quot;Slide 2 - &amp;quot; MỤC TIÊU BÀI HỌC&amp;quot;&quot;/&gt;&lt;property id=&quot;20307&quot; value=&quot;302&quot;/&gt;&lt;/object&gt;&lt;object type=&quot;3&quot; unique_id=&quot;11743&quot;&gt;&lt;property id=&quot;20148&quot; value=&quot;5&quot;/&gt;&lt;property id=&quot;20300&quot; value=&quot;Slide 3 - &amp;quot;NỘI DUNG BÀI HỌC &amp;quot;&quot;/&gt;&lt;property id=&quot;20307&quot; value=&quot;303&quot;/&gt;&lt;/object&gt;&lt;object type=&quot;3&quot; unique_id=&quot;11744&quot;&gt;&lt;property id=&quot;20148&quot; value=&quot;5&quot;/&gt;&lt;property id=&quot;20300&quot; value=&quot;Slide 5&quot;/&gt;&lt;property id=&quot;20307&quot; value=&quot;30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1495</Words>
  <Application>Microsoft Office PowerPoint</Application>
  <PresentationFormat>On-screen Show (4:3)</PresentationFormat>
  <Paragraphs>266</Paragraphs>
  <Slides>18</Slides>
  <Notes>2</Notes>
  <HiddenSlides>0</HiddenSlides>
  <MMClips>4</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2. Cảnh dân chài bơi thuyền ra khơi đánh cá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Hien</cp:lastModifiedBy>
  <cp:revision>63</cp:revision>
  <dcterms:created xsi:type="dcterms:W3CDTF">2019-02-14T14:26:17Z</dcterms:created>
  <dcterms:modified xsi:type="dcterms:W3CDTF">2022-03-17T08:43:00Z</dcterms:modified>
</cp:coreProperties>
</file>