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6" r:id="rId2"/>
  </p:sldMasterIdLst>
  <p:notesMasterIdLst>
    <p:notesMasterId r:id="rId35"/>
  </p:notesMasterIdLst>
  <p:sldIdLst>
    <p:sldId id="485" r:id="rId3"/>
    <p:sldId id="552" r:id="rId4"/>
    <p:sldId id="555" r:id="rId5"/>
    <p:sldId id="467" r:id="rId6"/>
    <p:sldId id="546" r:id="rId7"/>
    <p:sldId id="548" r:id="rId8"/>
    <p:sldId id="512" r:id="rId9"/>
    <p:sldId id="260" r:id="rId10"/>
    <p:sldId id="543" r:id="rId11"/>
    <p:sldId id="477" r:id="rId12"/>
    <p:sldId id="513" r:id="rId13"/>
    <p:sldId id="547" r:id="rId14"/>
    <p:sldId id="549" r:id="rId15"/>
    <p:sldId id="545" r:id="rId16"/>
    <p:sldId id="510" r:id="rId17"/>
    <p:sldId id="550" r:id="rId18"/>
    <p:sldId id="551" r:id="rId19"/>
    <p:sldId id="529" r:id="rId20"/>
    <p:sldId id="528" r:id="rId21"/>
    <p:sldId id="535" r:id="rId22"/>
    <p:sldId id="531" r:id="rId23"/>
    <p:sldId id="532" r:id="rId24"/>
    <p:sldId id="533" r:id="rId25"/>
    <p:sldId id="534" r:id="rId26"/>
    <p:sldId id="504" r:id="rId27"/>
    <p:sldId id="523" r:id="rId28"/>
    <p:sldId id="537" r:id="rId29"/>
    <p:sldId id="519" r:id="rId30"/>
    <p:sldId id="520" r:id="rId31"/>
    <p:sldId id="524" r:id="rId32"/>
    <p:sldId id="518" r:id="rId33"/>
    <p:sldId id="54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9" d="100"/>
          <a:sy n="69" d="100"/>
        </p:scale>
        <p:origin x="-7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DF617-4C85-44D5-993E-B04C6D9E92B0}" type="datetimeFigureOut">
              <a:rPr lang="en-US" smtClean="0"/>
              <a:t>3/18/2022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4C689-0797-4A8F-B2C6-5687E1566F8F}" type="slidenum">
              <a:rPr lang="en-US" smtClean="0"/>
              <a:t>‹#›</a:t>
            </a:fld>
            <a:endParaRPr lang="en-US"/>
          </a:p>
        </p:txBody>
      </p:sp>
    </p:spTree>
    <p:extLst>
      <p:ext uri="{BB962C8B-B14F-4D97-AF65-F5344CB8AC3E}">
        <p14:creationId xmlns:p14="http://schemas.microsoft.com/office/powerpoint/2010/main" val="306232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41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54617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1568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3695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88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46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1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74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04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91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773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62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3/18/2022</a:t>
            </a:fld>
            <a:endParaRPr lang="en-US"/>
          </a:p>
        </p:txBody>
      </p:sp>
      <p:sp>
        <p:nvSpPr>
          <p:cNvPr id="5" name="Footer Placeholder 4">
            <a:extLst>
              <a:ext uri="{FF2B5EF4-FFF2-40B4-BE49-F238E27FC236}">
                <a16:creationId xmlns=""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2087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3/18/2022</a:t>
            </a:fld>
            <a:endParaRPr lang="en-US"/>
          </a:p>
        </p:txBody>
      </p:sp>
      <p:sp>
        <p:nvSpPr>
          <p:cNvPr id="5" name="Footer Placeholder 4">
            <a:extLst>
              <a:ext uri="{FF2B5EF4-FFF2-40B4-BE49-F238E27FC236}">
                <a16:creationId xmlns=""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684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3/18/2022</a:t>
            </a:fld>
            <a:endParaRPr lang="en-US"/>
          </a:p>
        </p:txBody>
      </p:sp>
      <p:sp>
        <p:nvSpPr>
          <p:cNvPr id="5" name="Footer Placeholder 4">
            <a:extLst>
              <a:ext uri="{FF2B5EF4-FFF2-40B4-BE49-F238E27FC236}">
                <a16:creationId xmlns=""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49183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3CF411-3DEF-46D1-B675-C48FED390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3C91509-E546-43FB-98D6-6B6565906F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B402C0-5D64-4FA8-B7A1-2DC509FE273B}"/>
              </a:ext>
            </a:extLst>
          </p:cNvPr>
          <p:cNvSpPr>
            <a:spLocks noGrp="1"/>
          </p:cNvSpPr>
          <p:nvPr>
            <p:ph type="dt" sz="half" idx="10"/>
          </p:nvPr>
        </p:nvSpPr>
        <p:spPr/>
        <p:txBody>
          <a:bodyPr/>
          <a:lstStyle/>
          <a:p>
            <a:fld id="{2BFA6248-9075-44F6-BABA-ACCDFFA54742}" type="datetimeFigureOut">
              <a:rPr lang="en-US" smtClean="0"/>
              <a:t>3/18/2022</a:t>
            </a:fld>
            <a:endParaRPr lang="en-US"/>
          </a:p>
        </p:txBody>
      </p:sp>
      <p:sp>
        <p:nvSpPr>
          <p:cNvPr id="5" name="Footer Placeholder 4">
            <a:extLst>
              <a:ext uri="{FF2B5EF4-FFF2-40B4-BE49-F238E27FC236}">
                <a16:creationId xmlns="" xmlns:a16="http://schemas.microsoft.com/office/drawing/2014/main" id="{5A69DC95-C7B6-475F-8785-3B9FAAAC7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8BDFA22-6D49-4339-B627-2EBBCC0B6E3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148458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293290201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6662AC-A369-4D70-88AD-1C73A87EEAD0}" type="datetimeFigureOut">
              <a:rPr lang="zh-CN" altLang="en-US" smtClean="0"/>
              <a:t>2022/3/18</a:t>
            </a:fld>
            <a:endParaRPr lang="zh-CN" altLang="en-US"/>
          </a:p>
        </p:txBody>
      </p:sp>
      <p:sp>
        <p:nvSpPr>
          <p:cNvPr id="2" name="Footer Placeholder 1"/>
          <p:cNvSpPr>
            <a:spLocks noGrp="1"/>
          </p:cNvSpPr>
          <p:nvPr>
            <p:ph type="ftr" sz="quarter" idx="11"/>
          </p:nvPr>
        </p:nvSpPr>
        <p:spPr/>
        <p:txBody>
          <a:bodyPr/>
          <a:lstStyle/>
          <a:p>
            <a:endParaRPr lang="zh-CN" altLang="en-US"/>
          </a:p>
        </p:txBody>
      </p:sp>
      <p:sp>
        <p:nvSpPr>
          <p:cNvPr id="15" name="Slide Number Placeholder 14"/>
          <p:cNvSpPr>
            <a:spLocks noGrp="1"/>
          </p:cNvSpPr>
          <p:nvPr>
            <p:ph type="sldNum" sz="quarter" idx="12"/>
          </p:nvPr>
        </p:nvSpPr>
        <p:spPr>
          <a:xfrm>
            <a:off x="10972800" y="6473952"/>
            <a:ext cx="1011936" cy="246888"/>
          </a:xfrm>
        </p:spPr>
        <p:txBody>
          <a:bodyPr/>
          <a:lstStyle/>
          <a:p>
            <a:fld id="{929447A0-8F3A-4CEC-AF03-0972B3128EE1}" type="slidenum">
              <a:rPr lang="zh-CN" altLang="en-US" smtClean="0"/>
              <a:t>‹#›</a:t>
            </a:fld>
            <a:endParaRPr lang="zh-CN" altLang="en-US"/>
          </a:p>
        </p:txBody>
      </p:sp>
    </p:spTree>
    <p:extLst>
      <p:ext uri="{BB962C8B-B14F-4D97-AF65-F5344CB8AC3E}">
        <p14:creationId xmlns:p14="http://schemas.microsoft.com/office/powerpoint/2010/main" val="86885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6662AC-A369-4D70-88AD-1C73A87EEAD0}" type="datetimeFigureOut">
              <a:rPr lang="zh-CN" altLang="en-US" smtClean="0"/>
              <a:t>2022/3/18</a:t>
            </a:fld>
            <a:endParaRPr lang="zh-CN" altLang="en-US"/>
          </a:p>
        </p:txBody>
      </p:sp>
      <p:sp>
        <p:nvSpPr>
          <p:cNvPr id="19" name="Footer Placeholder 18"/>
          <p:cNvSpPr>
            <a:spLocks noGrp="1"/>
          </p:cNvSpPr>
          <p:nvPr>
            <p:ph type="ftr" sz="quarter" idx="11"/>
          </p:nvPr>
        </p:nvSpPr>
        <p:spPr>
          <a:xfrm>
            <a:off x="4775200" y="76201"/>
            <a:ext cx="3860800" cy="288925"/>
          </a:xfrm>
        </p:spPr>
        <p:txBody>
          <a:bodyPr/>
          <a:lstStyle/>
          <a:p>
            <a:endParaRPr lang="zh-CN" altLang="en-US"/>
          </a:p>
        </p:txBody>
      </p:sp>
      <p:sp>
        <p:nvSpPr>
          <p:cNvPr id="16" name="Slide Number Placeholder 15"/>
          <p:cNvSpPr>
            <a:spLocks noGrp="1"/>
          </p:cNvSpPr>
          <p:nvPr>
            <p:ph type="sldNum" sz="quarter" idx="12"/>
          </p:nvPr>
        </p:nvSpPr>
        <p:spPr>
          <a:xfrm>
            <a:off x="10972800" y="6473952"/>
            <a:ext cx="1011936" cy="246888"/>
          </a:xfrm>
        </p:spPr>
        <p:txBody>
          <a:bodyPr/>
          <a:lstStyle/>
          <a:p>
            <a:fld id="{929447A0-8F3A-4CEC-AF03-0972B3128EE1}" type="slidenum">
              <a:rPr lang="zh-CN" altLang="en-US" smtClean="0"/>
              <a:t>‹#›</a:t>
            </a:fld>
            <a:endParaRPr lang="zh-CN" altLang="en-US"/>
          </a:p>
        </p:txBody>
      </p:sp>
    </p:spTree>
    <p:extLst>
      <p:ext uri="{BB962C8B-B14F-4D97-AF65-F5344CB8AC3E}">
        <p14:creationId xmlns:p14="http://schemas.microsoft.com/office/powerpoint/2010/main" val="701760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6662AC-A369-4D70-88AD-1C73A87EEAD0}" type="datetimeFigureOut">
              <a:rPr lang="zh-CN" altLang="en-US" smtClean="0"/>
              <a:t>2022/3/18</a:t>
            </a:fld>
            <a:endParaRPr lang="zh-CN" altLang="en-US"/>
          </a:p>
        </p:txBody>
      </p:sp>
      <p:sp>
        <p:nvSpPr>
          <p:cNvPr id="11" name="Footer Placeholder 10"/>
          <p:cNvSpPr>
            <a:spLocks noGrp="1"/>
          </p:cNvSpPr>
          <p:nvPr>
            <p:ph type="ftr" sz="quarter" idx="11"/>
          </p:nvPr>
        </p:nvSpPr>
        <p:spPr/>
        <p:txBody>
          <a:bodyPr/>
          <a:lstStyle/>
          <a:p>
            <a:endParaRPr lang="zh-CN" altLang="en-US"/>
          </a:p>
        </p:txBody>
      </p:sp>
      <p:sp>
        <p:nvSpPr>
          <p:cNvPr id="16" name="Slide Number Placeholder 15"/>
          <p:cNvSpPr>
            <a:spLocks noGrp="1"/>
          </p:cNvSpPr>
          <p:nvPr>
            <p:ph type="sldNum" sz="quarter" idx="12"/>
          </p:nvPr>
        </p:nvSpPr>
        <p:spPr/>
        <p:txBody>
          <a:bodyPr/>
          <a:lstStyle/>
          <a:p>
            <a:fld id="{929447A0-8F3A-4CEC-AF03-0972B3128EE1}" type="slidenum">
              <a:rPr lang="zh-CN" altLang="en-US" smtClean="0"/>
              <a:t>‹#›</a:t>
            </a:fld>
            <a:endParaRPr lang="zh-CN" alt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244948083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6662AC-A369-4D70-88AD-1C73A87EEAD0}" type="datetimeFigureOut">
              <a:rPr lang="zh-CN" altLang="en-US" smtClean="0"/>
              <a:t>2022/3/18</a:t>
            </a:fld>
            <a:endParaRPr lang="zh-CN" altLang="en-US"/>
          </a:p>
        </p:txBody>
      </p:sp>
      <p:sp>
        <p:nvSpPr>
          <p:cNvPr id="10" name="Footer Placeholder 9"/>
          <p:cNvSpPr>
            <a:spLocks noGrp="1"/>
          </p:cNvSpPr>
          <p:nvPr>
            <p:ph type="ftr" sz="quarter" idx="11"/>
          </p:nvPr>
        </p:nvSpPr>
        <p:spPr/>
        <p:txBody>
          <a:bodyPr/>
          <a:lstStyle/>
          <a:p>
            <a:endParaRPr lang="zh-CN" altLang="en-US"/>
          </a:p>
        </p:txBody>
      </p:sp>
      <p:sp>
        <p:nvSpPr>
          <p:cNvPr id="31" name="Slide Number Placeholder 30"/>
          <p:cNvSpPr>
            <a:spLocks noGrp="1"/>
          </p:cNvSpPr>
          <p:nvPr>
            <p:ph type="sldNum" sz="quarter" idx="12"/>
          </p:nvPr>
        </p:nvSpPr>
        <p:spPr/>
        <p:txBody>
          <a:bodyPr/>
          <a:lstStyle/>
          <a:p>
            <a:fld id="{929447A0-8F3A-4CEC-AF03-0972B3128EE1}" type="slidenum">
              <a:rPr lang="zh-CN" altLang="en-US" smtClean="0"/>
              <a:t>‹#›</a:t>
            </a:fld>
            <a:endParaRPr lang="zh-CN" altLang="en-US"/>
          </a:p>
        </p:txBody>
      </p:sp>
    </p:spTree>
    <p:extLst>
      <p:ext uri="{BB962C8B-B14F-4D97-AF65-F5344CB8AC3E}">
        <p14:creationId xmlns:p14="http://schemas.microsoft.com/office/powerpoint/2010/main" val="2207180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6662AC-A369-4D70-88AD-1C73A87EEAD0}" type="datetimeFigureOut">
              <a:rPr lang="zh-CN" altLang="en-US" smtClean="0"/>
              <a:t>2022/3/18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10972800" y="6477000"/>
            <a:ext cx="1016000" cy="246888"/>
          </a:xfrm>
        </p:spPr>
        <p:txBody>
          <a:bodyPr/>
          <a:lstStyle/>
          <a:p>
            <a:fld id="{929447A0-8F3A-4CEC-AF03-0972B3128EE1}" type="slidenum">
              <a:rPr lang="zh-CN" altLang="en-US" smtClean="0"/>
              <a:t>‹#›</a:t>
            </a:fld>
            <a:endParaRPr lang="zh-CN" alt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4188354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6662AC-A369-4D70-88AD-1C73A87EEAD0}" type="datetimeFigureOut">
              <a:rPr lang="zh-CN" altLang="en-US" smtClean="0"/>
              <a:t>2022/3/18</a:t>
            </a:fld>
            <a:endParaRPr lang="zh-CN" altLang="en-US"/>
          </a:p>
        </p:txBody>
      </p:sp>
      <p:sp>
        <p:nvSpPr>
          <p:cNvPr id="21" name="Footer Placeholder 20"/>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29447A0-8F3A-4CEC-AF03-0972B3128EE1}" type="slidenum">
              <a:rPr lang="zh-CN" altLang="en-US" smtClean="0"/>
              <a:t>‹#›</a:t>
            </a:fld>
            <a:endParaRPr lang="zh-CN" altLang="en-US"/>
          </a:p>
        </p:txBody>
      </p:sp>
    </p:spTree>
    <p:extLst>
      <p:ext uri="{BB962C8B-B14F-4D97-AF65-F5344CB8AC3E}">
        <p14:creationId xmlns:p14="http://schemas.microsoft.com/office/powerpoint/2010/main" val="271884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3/18/2022</a:t>
            </a:fld>
            <a:endParaRPr lang="en-US"/>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278599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6662AC-A369-4D70-88AD-1C73A87EEAD0}" type="datetimeFigureOut">
              <a:rPr lang="zh-CN" altLang="en-US" smtClean="0"/>
              <a:t>2022/3/18</a:t>
            </a:fld>
            <a:endParaRPr lang="zh-CN" altLang="en-US"/>
          </a:p>
        </p:txBody>
      </p:sp>
      <p:sp>
        <p:nvSpPr>
          <p:cNvPr id="24" name="Footer Placeholder 23"/>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29447A0-8F3A-4CEC-AF03-0972B3128EE1}" type="slidenum">
              <a:rPr lang="zh-CN" altLang="en-US" smtClean="0"/>
              <a:t>‹#›</a:t>
            </a:fld>
            <a:endParaRPr lang="zh-CN" altLang="en-US"/>
          </a:p>
        </p:txBody>
      </p:sp>
    </p:spTree>
    <p:extLst>
      <p:ext uri="{BB962C8B-B14F-4D97-AF65-F5344CB8AC3E}">
        <p14:creationId xmlns:p14="http://schemas.microsoft.com/office/powerpoint/2010/main" val="2401855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6662AC-A369-4D70-88AD-1C73A87EEAD0}" type="datetimeFigureOut">
              <a:rPr lang="zh-CN" altLang="en-US" smtClean="0"/>
              <a:t>2022/3/18</a:t>
            </a:fld>
            <a:endParaRPr lang="zh-CN" altLang="en-US"/>
          </a:p>
        </p:txBody>
      </p:sp>
      <p:sp>
        <p:nvSpPr>
          <p:cNvPr id="29" name="Footer Placeholder 28"/>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29447A0-8F3A-4CEC-AF03-0972B3128EE1}" type="slidenum">
              <a:rPr lang="zh-CN" altLang="en-US" smtClean="0"/>
              <a:t>‹#›</a:t>
            </a:fld>
            <a:endParaRPr lang="zh-CN" altLang="en-US"/>
          </a:p>
        </p:txBody>
      </p:sp>
    </p:spTree>
    <p:extLst>
      <p:ext uri="{BB962C8B-B14F-4D97-AF65-F5344CB8AC3E}">
        <p14:creationId xmlns:p14="http://schemas.microsoft.com/office/powerpoint/2010/main" val="367620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6662AC-A369-4D70-88AD-1C73A87EEAD0}" type="datetimeFigureOut">
              <a:rPr lang="zh-CN" altLang="en-US" smtClean="0"/>
              <a:t>2022/3/18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31" name="Slide Number Placeholder 30"/>
          <p:cNvSpPr>
            <a:spLocks noGrp="1"/>
          </p:cNvSpPr>
          <p:nvPr>
            <p:ph type="sldNum" sz="quarter" idx="12"/>
          </p:nvPr>
        </p:nvSpPr>
        <p:spPr/>
        <p:txBody>
          <a:bodyPr/>
          <a:lstStyle/>
          <a:p>
            <a:fld id="{929447A0-8F3A-4CEC-AF03-0972B3128EE1}" type="slidenum">
              <a:rPr lang="zh-CN" altLang="en-US" smtClean="0"/>
              <a:t>‹#›</a:t>
            </a:fld>
            <a:endParaRPr lang="zh-CN" alt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019600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6662AC-A369-4D70-88AD-1C73A87EEAD0}" type="datetimeFigureOut">
              <a:rPr lang="zh-CN" altLang="en-US" smtClean="0"/>
              <a:t>2022/3/18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29447A0-8F3A-4CEC-AF03-0972B3128EE1}" type="slidenum">
              <a:rPr lang="zh-CN" altLang="en-US" smtClean="0"/>
              <a:t>‹#›</a:t>
            </a:fld>
            <a:endParaRPr lang="zh-CN" altLang="en-US"/>
          </a:p>
        </p:txBody>
      </p:sp>
    </p:spTree>
    <p:extLst>
      <p:ext uri="{BB962C8B-B14F-4D97-AF65-F5344CB8AC3E}">
        <p14:creationId xmlns:p14="http://schemas.microsoft.com/office/powerpoint/2010/main" val="3214913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6662AC-A369-4D70-88AD-1C73A87EEAD0}" type="datetimeFigureOut">
              <a:rPr lang="zh-CN" altLang="en-US" smtClean="0"/>
              <a:t>2022/3/18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29447A0-8F3A-4CEC-AF03-0972B3128EE1}" type="slidenum">
              <a:rPr lang="zh-CN" altLang="en-US" smtClean="0"/>
              <a:t>‹#›</a:t>
            </a:fld>
            <a:endParaRPr lang="zh-CN" altLang="en-US"/>
          </a:p>
        </p:txBody>
      </p:sp>
    </p:spTree>
    <p:extLst>
      <p:ext uri="{BB962C8B-B14F-4D97-AF65-F5344CB8AC3E}">
        <p14:creationId xmlns:p14="http://schemas.microsoft.com/office/powerpoint/2010/main" val="96697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3/18/2022</a:t>
            </a:fld>
            <a:endParaRPr lang="en-US"/>
          </a:p>
        </p:txBody>
      </p:sp>
      <p:sp>
        <p:nvSpPr>
          <p:cNvPr id="5" name="Footer Placeholder 4">
            <a:extLst>
              <a:ext uri="{FF2B5EF4-FFF2-40B4-BE49-F238E27FC236}">
                <a16:creationId xmlns=""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2356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3/18/2022</a:t>
            </a:fld>
            <a:endParaRPr lang="en-US"/>
          </a:p>
        </p:txBody>
      </p:sp>
      <p:sp>
        <p:nvSpPr>
          <p:cNvPr id="6" name="Footer Placeholder 5">
            <a:extLst>
              <a:ext uri="{FF2B5EF4-FFF2-40B4-BE49-F238E27FC236}">
                <a16:creationId xmlns=""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3254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3/18/2022</a:t>
            </a:fld>
            <a:endParaRPr lang="en-US"/>
          </a:p>
        </p:txBody>
      </p:sp>
      <p:sp>
        <p:nvSpPr>
          <p:cNvPr id="8" name="Footer Placeholder 7">
            <a:extLst>
              <a:ext uri="{FF2B5EF4-FFF2-40B4-BE49-F238E27FC236}">
                <a16:creationId xmlns=""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54090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3/18/2022</a:t>
            </a:fld>
            <a:endParaRPr lang="en-US"/>
          </a:p>
        </p:txBody>
      </p:sp>
      <p:sp>
        <p:nvSpPr>
          <p:cNvPr id="4" name="Footer Placeholder 3">
            <a:extLst>
              <a:ext uri="{FF2B5EF4-FFF2-40B4-BE49-F238E27FC236}">
                <a16:creationId xmlns=""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63547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3/18/2022</a:t>
            </a:fld>
            <a:endParaRPr lang="en-US"/>
          </a:p>
        </p:txBody>
      </p:sp>
      <p:sp>
        <p:nvSpPr>
          <p:cNvPr id="3" name="Footer Placeholder 2">
            <a:extLst>
              <a:ext uri="{FF2B5EF4-FFF2-40B4-BE49-F238E27FC236}">
                <a16:creationId xmlns=""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4774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3/18/2022</a:t>
            </a:fld>
            <a:endParaRPr lang="en-US"/>
          </a:p>
        </p:txBody>
      </p:sp>
      <p:sp>
        <p:nvSpPr>
          <p:cNvPr id="6" name="Footer Placeholder 5">
            <a:extLst>
              <a:ext uri="{FF2B5EF4-FFF2-40B4-BE49-F238E27FC236}">
                <a16:creationId xmlns=""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80075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3/18/2022</a:t>
            </a:fld>
            <a:endParaRPr lang="en-US"/>
          </a:p>
        </p:txBody>
      </p:sp>
      <p:sp>
        <p:nvSpPr>
          <p:cNvPr id="6" name="Footer Placeholder 5">
            <a:extLst>
              <a:ext uri="{FF2B5EF4-FFF2-40B4-BE49-F238E27FC236}">
                <a16:creationId xmlns=""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90800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3/18/2022</a:t>
            </a:fld>
            <a:endParaRPr lang="en-US"/>
          </a:p>
        </p:txBody>
      </p:sp>
      <p:sp>
        <p:nvSpPr>
          <p:cNvPr id="5" name="Footer Placeholder 4">
            <a:extLst>
              <a:ext uri="{FF2B5EF4-FFF2-40B4-BE49-F238E27FC236}">
                <a16:creationId xmlns=""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 xmlns:a16="http://schemas.microsoft.com/office/drawing/2014/main" id="{5F38E2F2-3DC8-4D85-840C-71EEE58CC53E}"/>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595938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8" r:id="rId12"/>
    <p:sldLayoutId id="21474837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6662AC-A369-4D70-88AD-1C73A87EEAD0}" type="datetimeFigureOut">
              <a:rPr lang="zh-CN" altLang="en-US" smtClean="0"/>
              <a:t>2022/3/18</a:t>
            </a:fld>
            <a:endParaRPr lang="zh-CN" alt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29447A0-8F3A-4CEC-AF03-0972B3128EE1}" type="slidenum">
              <a:rPr lang="zh-CN" altLang="en-US" smtClean="0"/>
              <a:t>‹#›</a:t>
            </a:fld>
            <a:endParaRPr lang="zh-CN" alt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200978666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GI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GI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0670" y="4713541"/>
            <a:ext cx="10902462" cy="349647"/>
          </a:xfrm>
          <a:prstGeom prst="rect">
            <a:avLst/>
          </a:prstGeom>
          <a:solidFill>
            <a:srgbClr val="94BC7F"/>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Franklin Gothic Book"/>
                <a:ea typeface="华文楷体" panose="02010600040101010101" pitchFamily="2" charset="-122"/>
                <a:cs typeface="+mn-cs"/>
              </a:rPr>
              <a:t> </a:t>
            </a:r>
            <a:endParaRPr kumimoji="0" lang="zh-CN" altLang="en-US" sz="1800" b="0" i="0" u="none" strike="noStrike" kern="1200" cap="none" spc="0" normalizeH="0" baseline="0" noProof="0">
              <a:ln>
                <a:noFill/>
              </a:ln>
              <a:solidFill>
                <a:prstClr val="white"/>
              </a:solidFill>
              <a:effectLst/>
              <a:uLnTx/>
              <a:uFillTx/>
              <a:latin typeface="Franklin Gothic Book"/>
              <a:ea typeface="华文楷体" panose="02010600040101010101" pitchFamily="2" charset="-122"/>
              <a:cs typeface="+mn-cs"/>
            </a:endParaRPr>
          </a:p>
        </p:txBody>
      </p:sp>
      <p:pic>
        <p:nvPicPr>
          <p:cNvPr id="5" name="图片 4"/>
          <p:cNvPicPr>
            <a:picLocks noChangeAspect="1"/>
          </p:cNvPicPr>
          <p:nvPr/>
        </p:nvPicPr>
        <p:blipFill>
          <a:blip r:embed="rId3"/>
          <a:stretch>
            <a:fillRect/>
          </a:stretch>
        </p:blipFill>
        <p:spPr>
          <a:xfrm>
            <a:off x="5541671" y="647115"/>
            <a:ext cx="6748803" cy="5998936"/>
          </a:xfrm>
          <a:prstGeom prst="rect">
            <a:avLst/>
          </a:prstGeom>
        </p:spPr>
      </p:pic>
      <p:sp>
        <p:nvSpPr>
          <p:cNvPr id="2" name="Oval 1"/>
          <p:cNvSpPr/>
          <p:nvPr/>
        </p:nvSpPr>
        <p:spPr>
          <a:xfrm>
            <a:off x="851313" y="1462336"/>
            <a:ext cx="9028667" cy="2768252"/>
          </a:xfrm>
          <a:prstGeom prst="ellipse">
            <a:avLst/>
          </a:prstGeom>
          <a:solidFill>
            <a:schemeClr val="accent6">
              <a:lumMod val="40000"/>
              <a:lumOff val="60000"/>
            </a:schemeClr>
          </a:solidFill>
          <a:ln>
            <a:solidFill>
              <a:srgbClr val="94BC7F"/>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 name="Text Box 2"/>
          <p:cNvSpPr txBox="1"/>
          <p:nvPr>
            <p:custDataLst>
              <p:tags r:id="rId1"/>
            </p:custDataLst>
          </p:nvPr>
        </p:nvSpPr>
        <p:spPr>
          <a:xfrm>
            <a:off x="1000178" y="2184742"/>
            <a:ext cx="7811754" cy="1631216"/>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err="1" smtClean="0">
                <a:solidFill>
                  <a:srgbClr val="FF0000"/>
                </a:solidFill>
                <a:latin typeface="Franklin Gothic Book"/>
              </a:rPr>
              <a:t>Tiết</a:t>
            </a:r>
            <a:r>
              <a:rPr lang="en-US" sz="4000" dirty="0" smtClean="0">
                <a:solidFill>
                  <a:srgbClr val="FF0000"/>
                </a:solidFill>
                <a:latin typeface="Franklin Gothic Book"/>
              </a:rPr>
              <a:t> 103+ 104:</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6000" dirty="0" smtClean="0">
                <a:solidFill>
                  <a:srgbClr val="FF0000"/>
                </a:solidFill>
                <a:latin typeface="Franklin Gothic Book"/>
              </a:rPr>
              <a:t>ÔN </a:t>
            </a:r>
            <a:r>
              <a:rPr lang="en-US" sz="6000" dirty="0">
                <a:solidFill>
                  <a:srgbClr val="FF0000"/>
                </a:solidFill>
                <a:latin typeface="Franklin Gothic Book"/>
              </a:rPr>
              <a:t>TẬP GIỮA HỌC KÌ II</a:t>
            </a:r>
            <a:endParaRPr kumimoji="0" lang="en-US" sz="6000" b="0" i="0" u="none" strike="noStrike" kern="1200" cap="none" spc="0" normalizeH="0" baseline="0" noProof="0" dirty="0">
              <a:ln>
                <a:noFill/>
              </a:ln>
              <a:solidFill>
                <a:srgbClr val="FF0000"/>
              </a:solidFill>
              <a:effectLst/>
              <a:uLnTx/>
              <a:uFillTx/>
              <a:latin typeface="Franklin Gothic Book"/>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a:extLst>
              <a:ext uri="{FF2B5EF4-FFF2-40B4-BE49-F238E27FC236}">
                <a16:creationId xmlns="" xmlns:a16="http://schemas.microsoft.com/office/drawing/2014/main" id="{BB9BF4F1-0998-404D-B991-9FA42CC3CE3A}"/>
              </a:ext>
            </a:extLst>
          </p:cNvPr>
          <p:cNvSpPr/>
          <p:nvPr/>
        </p:nvSpPr>
        <p:spPr>
          <a:xfrm>
            <a:off x="188076" y="864852"/>
            <a:ext cx="11821672" cy="576299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rPr>
              <a:t>a</a:t>
            </a:r>
            <a:endParaRPr kumimoji="0" lang="zh-CN" altLang="en-US" sz="1800" b="0" i="0" u="none" strike="noStrike" kern="1200" cap="none" spc="0" normalizeH="0" baseline="0" noProof="0" dirty="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pic>
        <p:nvPicPr>
          <p:cNvPr id="17" name="Picture 16">
            <a:extLst>
              <a:ext uri="{FF2B5EF4-FFF2-40B4-BE49-F238E27FC236}">
                <a16:creationId xmlns="" xmlns:a16="http://schemas.microsoft.com/office/drawing/2014/main"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695528715"/>
              </p:ext>
            </p:extLst>
          </p:nvPr>
        </p:nvGraphicFramePr>
        <p:xfrm>
          <a:off x="338667" y="1181503"/>
          <a:ext cx="11665257" cy="4330448"/>
        </p:xfrm>
        <a:graphic>
          <a:graphicData uri="http://schemas.openxmlformats.org/drawingml/2006/table">
            <a:tbl>
              <a:tblPr firstRow="1" firstCol="1" bandRow="1">
                <a:tableStyleId>{5C22544A-7EE6-4342-B048-85BDC9FD1C3A}</a:tableStyleId>
              </a:tblPr>
              <a:tblGrid>
                <a:gridCol w="1769412">
                  <a:extLst>
                    <a:ext uri="{9D8B030D-6E8A-4147-A177-3AD203B41FA5}">
                      <a16:colId xmlns="" xmlns:a16="http://schemas.microsoft.com/office/drawing/2014/main" val="392994265"/>
                    </a:ext>
                  </a:extLst>
                </a:gridCol>
                <a:gridCol w="4806176">
                  <a:extLst>
                    <a:ext uri="{9D8B030D-6E8A-4147-A177-3AD203B41FA5}">
                      <a16:colId xmlns="" xmlns:a16="http://schemas.microsoft.com/office/drawing/2014/main" val="2182109559"/>
                    </a:ext>
                  </a:extLst>
                </a:gridCol>
                <a:gridCol w="5089669">
                  <a:extLst>
                    <a:ext uri="{9D8B030D-6E8A-4147-A177-3AD203B41FA5}">
                      <a16:colId xmlns="" xmlns:a16="http://schemas.microsoft.com/office/drawing/2014/main" val="334167867"/>
                    </a:ext>
                  </a:extLst>
                </a:gridCol>
              </a:tblGrid>
              <a:tr h="471074">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Kiểu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/VD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Đặc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loại</a:t>
                      </a:r>
                      <a:r>
                        <a:rPr lang="en-US" sz="2000" dirty="0">
                          <a:effectLst/>
                          <a:latin typeface="Times New Roman" panose="02020603050405020304" pitchFamily="18" charset="0"/>
                          <a:cs typeface="Times New Roman" panose="02020603050405020304" pitchFamily="18" charset="0"/>
                        </a:rPr>
                        <a:t> qua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Điều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tâm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extLst>
                  <a:ext uri="{0D108BD9-81ED-4DB2-BD59-A6C34878D82A}">
                    <a16:rowId xmlns="" xmlns:a16="http://schemas.microsoft.com/office/drawing/2014/main" val="946887607"/>
                  </a:ext>
                </a:extLst>
              </a:tr>
              <a:tr h="0">
                <a:tc>
                  <a:txBody>
                    <a:bodyPr/>
                    <a:lstStyle/>
                    <a:p>
                      <a:pPr algn="just">
                        <a:lnSpc>
                          <a:spcPct val="107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gn="just">
                        <a:lnSpc>
                          <a:spcPct val="107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gn="just">
                        <a:lnSpc>
                          <a:spcPct val="107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extLst>
                  <a:ext uri="{0D108BD9-81ED-4DB2-BD59-A6C34878D82A}">
                    <a16:rowId xmlns="" xmlns:a16="http://schemas.microsoft.com/office/drawing/2014/main" val="3484072897"/>
                  </a:ext>
                </a:extLst>
              </a:tr>
              <a:tr h="0">
                <a:tc>
                  <a:txBody>
                    <a:bodyPr/>
                    <a:lstStyle/>
                    <a:p>
                      <a:pPr algn="just">
                        <a:lnSpc>
                          <a:spcPct val="107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gn="just">
                        <a:lnSpc>
                          <a:spcPct val="107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gn="just">
                        <a:lnSpc>
                          <a:spcPct val="107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extLst>
                  <a:ext uri="{0D108BD9-81ED-4DB2-BD59-A6C34878D82A}">
                    <a16:rowId xmlns="" xmlns:a16="http://schemas.microsoft.com/office/drawing/2014/main" val="1650743741"/>
                  </a:ext>
                </a:extLst>
              </a:tr>
              <a:tr h="2752752">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VB </a:t>
                      </a:r>
                      <a:r>
                        <a:rPr lang="en-US" sz="2000" dirty="0" err="1">
                          <a:effectLst/>
                          <a:latin typeface="Times New Roman" panose="02020603050405020304" pitchFamily="18" charset="0"/>
                          <a:cs typeface="Times New Roman" panose="02020603050405020304" pitchFamily="18" charset="0"/>
                        </a:rPr>
                        <a:t>nghị</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luận</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cs typeface="Times New Roman" panose="02020603050405020304" pitchFamily="18" charset="0"/>
                        </a:rPr>
                        <a:t>Xem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ta </a:t>
                      </a:r>
                      <a:r>
                        <a:rPr lang="en-US" sz="2000" dirty="0" err="1">
                          <a:effectLst/>
                          <a:latin typeface="Times New Roman" panose="02020603050405020304" pitchFamily="18" charset="0"/>
                          <a:cs typeface="Times New Roman" panose="02020603050405020304" pitchFamily="18" charset="0"/>
                        </a:rPr>
                        <a:t>kìa</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Vấn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riêng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mỗi</a:t>
                      </a:r>
                      <a:r>
                        <a:rPr lang="en-US" sz="2000" dirty="0">
                          <a:effectLst/>
                          <a:latin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trọng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huy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hòa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tập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thuyết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phục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lý</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lẽ</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hỏi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muôn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màu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muôn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vẻ</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riêng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đóng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góp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tập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dẫn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chứng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ngoại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lớp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ai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ai</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Xem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ta </a:t>
                      </a:r>
                      <a:r>
                        <a:rPr lang="en-US" sz="2000" dirty="0" err="1">
                          <a:effectLst/>
                          <a:latin typeface="Times New Roman" panose="02020603050405020304" pitchFamily="18" charset="0"/>
                          <a:cs typeface="Times New Roman" panose="02020603050405020304" pitchFamily="18" charset="0"/>
                        </a:rPr>
                        <a:t>kìa</a:t>
                      </a:r>
                      <a:r>
                        <a:rPr lang="en-US" sz="2000" dirty="0">
                          <a:effectLst/>
                          <a:latin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cs typeface="Times New Roman" panose="02020603050405020304" pitchFamily="18" charset="0"/>
                        </a:rPr>
                        <a:t>cuối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hay,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thú</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sao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extLst>
                  <a:ext uri="{0D108BD9-81ED-4DB2-BD59-A6C34878D82A}">
                    <a16:rowId xmlns="" xmlns:a16="http://schemas.microsoft.com/office/drawing/2014/main" val="1458763704"/>
                  </a:ext>
                </a:extLst>
              </a:tr>
            </a:tbl>
          </a:graphicData>
        </a:graphic>
      </p:graphicFrame>
      <p:grpSp>
        <p:nvGrpSpPr>
          <p:cNvPr id="5" name="135">
            <a:extLst>
              <a:ext uri="{FF2B5EF4-FFF2-40B4-BE49-F238E27FC236}">
                <a16:creationId xmlns="" xmlns:a16="http://schemas.microsoft.com/office/drawing/2014/main" id="{278C08CB-67BD-483C-A48C-F498561DCEB6}"/>
              </a:ext>
            </a:extLst>
          </p:cNvPr>
          <p:cNvGrpSpPr/>
          <p:nvPr/>
        </p:nvGrpSpPr>
        <p:grpSpPr>
          <a:xfrm>
            <a:off x="0" y="0"/>
            <a:ext cx="11428506" cy="680224"/>
            <a:chOff x="2470108" y="2002066"/>
            <a:chExt cx="8627017" cy="966897"/>
          </a:xfrm>
        </p:grpSpPr>
        <p:sp>
          <p:nvSpPr>
            <p:cNvPr id="7" name="23">
              <a:extLst>
                <a:ext uri="{FF2B5EF4-FFF2-40B4-BE49-F238E27FC236}">
                  <a16:creationId xmlns="" xmlns:a16="http://schemas.microsoft.com/office/drawing/2014/main" id="{73235391-F2E9-4996-88E0-654BF9ED4930}"/>
                </a:ext>
              </a:extLst>
            </p:cNvPr>
            <p:cNvSpPr/>
            <p:nvPr/>
          </p:nvSpPr>
          <p:spPr>
            <a:xfrm>
              <a:off x="2470108" y="2002066"/>
              <a:ext cx="8236231" cy="966897"/>
            </a:xfrm>
            <a:prstGeom prst="roundRect">
              <a:avLst>
                <a:gd name="adj" fmla="val 50000"/>
              </a:avLst>
            </a:prstGeom>
            <a:noFill/>
            <a:ln w="38100">
              <a:solidFill>
                <a:srgbClr val="ED2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等线" panose="02010600030101010101" pitchFamily="2" charset="-122"/>
                <a:cs typeface="+mn-ea"/>
                <a:sym typeface="+mn-lt"/>
              </a:endParaRPr>
            </a:p>
          </p:txBody>
        </p:sp>
        <p:sp>
          <p:nvSpPr>
            <p:cNvPr id="8" name="137">
              <a:extLst>
                <a:ext uri="{FF2B5EF4-FFF2-40B4-BE49-F238E27FC236}">
                  <a16:creationId xmlns="" xmlns:a16="http://schemas.microsoft.com/office/drawing/2014/main" id="{BF909960-8CBD-47FE-BE43-514C00E744FB}"/>
                </a:ext>
              </a:extLst>
            </p:cNvPr>
            <p:cNvSpPr txBox="1"/>
            <p:nvPr/>
          </p:nvSpPr>
          <p:spPr>
            <a:xfrm>
              <a:off x="2612081" y="2166173"/>
              <a:ext cx="8485044" cy="6999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2.Thảo</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luận</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cặp</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Hoàn</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thành</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bảng</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mẫu</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Phiếu</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tập</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a:t>
              </a:r>
              <a:endParaRPr kumimoji="0" lang="zh-CN" altLang="en-US" sz="2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30999453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0074653"/>
              </p:ext>
            </p:extLst>
          </p:nvPr>
        </p:nvGraphicFramePr>
        <p:xfrm>
          <a:off x="182881" y="1275644"/>
          <a:ext cx="11887198" cy="5444796"/>
        </p:xfrm>
        <a:graphic>
          <a:graphicData uri="http://schemas.openxmlformats.org/drawingml/2006/table">
            <a:tbl>
              <a:tblPr firstRow="1" firstCol="1" bandRow="1">
                <a:tableStyleId>{5C22544A-7EE6-4342-B048-85BDC9FD1C3A}</a:tableStyleId>
              </a:tblPr>
              <a:tblGrid>
                <a:gridCol w="629919">
                  <a:extLst>
                    <a:ext uri="{9D8B030D-6E8A-4147-A177-3AD203B41FA5}">
                      <a16:colId xmlns="" xmlns:a16="http://schemas.microsoft.com/office/drawing/2014/main" val="100838826"/>
                    </a:ext>
                  </a:extLst>
                </a:gridCol>
                <a:gridCol w="2686756">
                  <a:extLst>
                    <a:ext uri="{9D8B030D-6E8A-4147-A177-3AD203B41FA5}">
                      <a16:colId xmlns="" xmlns:a16="http://schemas.microsoft.com/office/drawing/2014/main" val="2036676433"/>
                    </a:ext>
                  </a:extLst>
                </a:gridCol>
                <a:gridCol w="1388533">
                  <a:extLst>
                    <a:ext uri="{9D8B030D-6E8A-4147-A177-3AD203B41FA5}">
                      <a16:colId xmlns="" xmlns:a16="http://schemas.microsoft.com/office/drawing/2014/main" val="1980531618"/>
                    </a:ext>
                  </a:extLst>
                </a:gridCol>
                <a:gridCol w="1919111">
                  <a:extLst>
                    <a:ext uri="{9D8B030D-6E8A-4147-A177-3AD203B41FA5}">
                      <a16:colId xmlns="" xmlns:a16="http://schemas.microsoft.com/office/drawing/2014/main" val="1743814079"/>
                    </a:ext>
                  </a:extLst>
                </a:gridCol>
                <a:gridCol w="2686756">
                  <a:extLst>
                    <a:ext uri="{9D8B030D-6E8A-4147-A177-3AD203B41FA5}">
                      <a16:colId xmlns="" xmlns:a16="http://schemas.microsoft.com/office/drawing/2014/main" val="3072270481"/>
                    </a:ext>
                  </a:extLst>
                </a:gridCol>
                <a:gridCol w="2576123">
                  <a:extLst>
                    <a:ext uri="{9D8B030D-6E8A-4147-A177-3AD203B41FA5}">
                      <a16:colId xmlns="" xmlns:a16="http://schemas.microsoft.com/office/drawing/2014/main" val="3749202114"/>
                    </a:ext>
                  </a:extLst>
                </a:gridCol>
              </a:tblGrid>
              <a:tr h="706387">
                <a:tc>
                  <a:txBody>
                    <a:bodyPr/>
                    <a:lstStyle/>
                    <a:p>
                      <a:pPr algn="ctr">
                        <a:lnSpc>
                          <a:spcPct val="150000"/>
                        </a:lnSpc>
                        <a:spcAft>
                          <a:spcPts val="1000"/>
                        </a:spcAft>
                        <a:tabLst>
                          <a:tab pos="1492250" algn="l"/>
                        </a:tabLs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tabLst>
                          <a:tab pos="1492250" algn="l"/>
                        </a:tabLs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tabLst>
                          <a:tab pos="1492250" algn="l"/>
                        </a:tabLs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tabLst>
                          <a:tab pos="1492250" algn="l"/>
                        </a:tabLs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PTBĐ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tabLst>
                          <a:tab pos="1492250" algn="l"/>
                        </a:tabLs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tabLst>
                          <a:tab pos="1492250" algn="l"/>
                        </a:tabLs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52909312"/>
                  </a:ext>
                </a:extLst>
              </a:tr>
              <a:tr h="1635046">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dirty="0">
                          <a:effectLst/>
                        </a:rPr>
                        <a:t> </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dirty="0">
                          <a:effectLst/>
                        </a:rPr>
                        <a:t> </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a:effectLst/>
                        </a:rPr>
                        <a:t> </a:t>
                      </a:r>
                    </a:p>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38996473"/>
                  </a:ext>
                </a:extLst>
              </a:tr>
              <a:tr h="1207639">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dirty="0">
                          <a:effectLst/>
                        </a:rPr>
                        <a:t> </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53756011"/>
                  </a:ext>
                </a:extLst>
              </a:tr>
              <a:tr h="1098836">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dirty="0">
                          <a:effectLst/>
                        </a:rPr>
                        <a:t> </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dirty="0">
                          <a:effectLst/>
                        </a:rPr>
                        <a:t> </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57774594"/>
                  </a:ext>
                </a:extLst>
              </a:tr>
              <a:tr h="796888">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400" dirty="0">
                          <a:effectLst/>
                        </a:rPr>
                        <a:t> </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57189775"/>
                  </a:ext>
                </a:extLst>
              </a:tr>
            </a:tbl>
          </a:graphicData>
        </a:graphic>
      </p:graphicFrame>
      <p:pic>
        <p:nvPicPr>
          <p:cNvPr id="6" name="Picture 5">
            <a:extLst>
              <a:ext uri="{FF2B5EF4-FFF2-40B4-BE49-F238E27FC236}">
                <a16:creationId xmlns="" xmlns:a16="http://schemas.microsoft.com/office/drawing/2014/main" id="{7E5AC1C6-BEB8-4DA5-81D6-2484B18A5DDB}"/>
              </a:ext>
            </a:extLst>
          </p:cNvPr>
          <p:cNvPicPr>
            <a:picLocks noChangeAspect="1"/>
          </p:cNvPicPr>
          <p:nvPr/>
        </p:nvPicPr>
        <p:blipFill>
          <a:blip r:embed="rId2"/>
          <a:stretch>
            <a:fillRect/>
          </a:stretch>
        </p:blipFill>
        <p:spPr>
          <a:xfrm>
            <a:off x="10953750" y="0"/>
            <a:ext cx="1238250" cy="828675"/>
          </a:xfrm>
          <a:prstGeom prst="rect">
            <a:avLst/>
          </a:prstGeom>
        </p:spPr>
      </p:pic>
      <p:grpSp>
        <p:nvGrpSpPr>
          <p:cNvPr id="7" name="135">
            <a:extLst>
              <a:ext uri="{FF2B5EF4-FFF2-40B4-BE49-F238E27FC236}">
                <a16:creationId xmlns="" xmlns:a16="http://schemas.microsoft.com/office/drawing/2014/main" id="{278C08CB-67BD-483C-A48C-F498561DCEB6}"/>
              </a:ext>
            </a:extLst>
          </p:cNvPr>
          <p:cNvGrpSpPr/>
          <p:nvPr/>
        </p:nvGrpSpPr>
        <p:grpSpPr>
          <a:xfrm>
            <a:off x="0" y="0"/>
            <a:ext cx="10953750" cy="1042579"/>
            <a:chOff x="2470108" y="2002067"/>
            <a:chExt cx="8485044" cy="966897"/>
          </a:xfrm>
        </p:grpSpPr>
        <p:sp>
          <p:nvSpPr>
            <p:cNvPr id="8" name="23">
              <a:extLst>
                <a:ext uri="{FF2B5EF4-FFF2-40B4-BE49-F238E27FC236}">
                  <a16:creationId xmlns="" xmlns:a16="http://schemas.microsoft.com/office/drawing/2014/main" id="{73235391-F2E9-4996-88E0-654BF9ED4930}"/>
                </a:ext>
              </a:extLst>
            </p:cNvPr>
            <p:cNvSpPr/>
            <p:nvPr/>
          </p:nvSpPr>
          <p:spPr>
            <a:xfrm>
              <a:off x="2470108" y="2002067"/>
              <a:ext cx="8236231" cy="966897"/>
            </a:xfrm>
            <a:prstGeom prst="roundRect">
              <a:avLst>
                <a:gd name="adj" fmla="val 50000"/>
              </a:avLst>
            </a:prstGeom>
            <a:noFill/>
            <a:ln w="38100">
              <a:solidFill>
                <a:srgbClr val="ED2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等线" panose="02010600030101010101" pitchFamily="2" charset="-122"/>
                <a:cs typeface="+mn-ea"/>
                <a:sym typeface="+mn-lt"/>
              </a:endParaRPr>
            </a:p>
          </p:txBody>
        </p:sp>
        <p:sp>
          <p:nvSpPr>
            <p:cNvPr id="9" name="137">
              <a:extLst>
                <a:ext uri="{FF2B5EF4-FFF2-40B4-BE49-F238E27FC236}">
                  <a16:creationId xmlns="" xmlns:a16="http://schemas.microsoft.com/office/drawing/2014/main" id="{BF909960-8CBD-47FE-BE43-514C00E744FB}"/>
                </a:ext>
              </a:extLst>
            </p:cNvPr>
            <p:cNvSpPr txBox="1"/>
            <p:nvPr/>
          </p:nvSpPr>
          <p:spPr>
            <a:xfrm>
              <a:off x="2470108" y="2129641"/>
              <a:ext cx="8485044" cy="456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3.Thảo</a:t>
              </a:r>
              <a:r>
                <a:rPr kumimoji="0" lang="en-US" altLang="zh-CN" sz="2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altLang="zh-CN" sz="2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altLang="zh-CN" sz="2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altLang="zh-CN" sz="2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altLang="zh-CN" sz="2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bảng</a:t>
              </a:r>
              <a:r>
                <a:rPr kumimoji="0" lang="en-US" altLang="zh-CN" sz="2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altLang="zh-CN" sz="2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mẫu</a:t>
              </a:r>
              <a:r>
                <a:rPr kumimoji="0" lang="en-US" altLang="zh-CN" sz="2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Phiếu</a:t>
              </a:r>
              <a:r>
                <a:rPr kumimoji="0" lang="en-US" altLang="zh-CN" sz="2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altLang="zh-CN" sz="2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altLang="zh-CN" sz="2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số</a:t>
              </a:r>
              <a:r>
                <a:rPr kumimoji="0" lang="en-US" altLang="zh-CN" sz="2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3)</a:t>
              </a:r>
              <a:endParaRPr kumimoji="0" lang="zh-CN" altLang="en-US"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9523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B3157723-D823-4A6D-9C3D-E9A812261933}"/>
              </a:ext>
            </a:extLst>
          </p:cNvPr>
          <p:cNvGraphicFramePr>
            <a:graphicFrameLocks noGrp="1"/>
          </p:cNvGraphicFramePr>
          <p:nvPr>
            <p:extLst>
              <p:ext uri="{D42A27DB-BD31-4B8C-83A1-F6EECF244321}">
                <p14:modId xmlns:p14="http://schemas.microsoft.com/office/powerpoint/2010/main" val="3011229941"/>
              </p:ext>
            </p:extLst>
          </p:nvPr>
        </p:nvGraphicFramePr>
        <p:xfrm>
          <a:off x="220133" y="147994"/>
          <a:ext cx="11751733" cy="6562011"/>
        </p:xfrm>
        <a:graphic>
          <a:graphicData uri="http://schemas.openxmlformats.org/drawingml/2006/table">
            <a:tbl>
              <a:tblPr firstRow="1" firstCol="1" bandRow="1"/>
              <a:tblGrid>
                <a:gridCol w="581378">
                  <a:extLst>
                    <a:ext uri="{9D8B030D-6E8A-4147-A177-3AD203B41FA5}">
                      <a16:colId xmlns="" xmlns:a16="http://schemas.microsoft.com/office/drawing/2014/main" val="1775494939"/>
                    </a:ext>
                  </a:extLst>
                </a:gridCol>
                <a:gridCol w="1365956">
                  <a:extLst>
                    <a:ext uri="{9D8B030D-6E8A-4147-A177-3AD203B41FA5}">
                      <a16:colId xmlns="" xmlns:a16="http://schemas.microsoft.com/office/drawing/2014/main" val="1403149510"/>
                    </a:ext>
                  </a:extLst>
                </a:gridCol>
                <a:gridCol w="1467555">
                  <a:extLst>
                    <a:ext uri="{9D8B030D-6E8A-4147-A177-3AD203B41FA5}">
                      <a16:colId xmlns="" xmlns:a16="http://schemas.microsoft.com/office/drawing/2014/main" val="3215548121"/>
                    </a:ext>
                  </a:extLst>
                </a:gridCol>
                <a:gridCol w="953911">
                  <a:extLst>
                    <a:ext uri="{9D8B030D-6E8A-4147-A177-3AD203B41FA5}">
                      <a16:colId xmlns="" xmlns:a16="http://schemas.microsoft.com/office/drawing/2014/main" val="2293070198"/>
                    </a:ext>
                  </a:extLst>
                </a:gridCol>
                <a:gridCol w="4268171">
                  <a:extLst>
                    <a:ext uri="{9D8B030D-6E8A-4147-A177-3AD203B41FA5}">
                      <a16:colId xmlns="" xmlns:a16="http://schemas.microsoft.com/office/drawing/2014/main" val="2811086020"/>
                    </a:ext>
                  </a:extLst>
                </a:gridCol>
                <a:gridCol w="3114762">
                  <a:extLst>
                    <a:ext uri="{9D8B030D-6E8A-4147-A177-3AD203B41FA5}">
                      <a16:colId xmlns="" xmlns:a16="http://schemas.microsoft.com/office/drawing/2014/main" val="4048790823"/>
                    </a:ext>
                  </a:extLst>
                </a:gridCol>
              </a:tblGrid>
              <a:tr h="520756">
                <a:tc>
                  <a:txBody>
                    <a:bodyPr/>
                    <a:lstStyle/>
                    <a:p>
                      <a:pPr algn="ctr">
                        <a:lnSpc>
                          <a:spcPct val="100000"/>
                        </a:lnSpc>
                        <a:spcAft>
                          <a:spcPts val="0"/>
                        </a:spcAft>
                        <a:tabLst>
                          <a:tab pos="1492250" algn="l"/>
                        </a:tabLs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492250" algn="l"/>
                        </a:tabLs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492250" algn="l"/>
                        </a:tabLs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492250" algn="l"/>
                        </a:tabLs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PTBĐ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492250" algn="l"/>
                        </a:tabLs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492250" algn="l"/>
                        </a:tabLs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61131391"/>
                  </a:ext>
                </a:extLst>
              </a:tr>
              <a:tr h="1041511">
                <a:tc>
                  <a:txBody>
                    <a:bodyPr/>
                    <a:lstStyle/>
                    <a:p>
                      <a:pPr>
                        <a:lnSpc>
                          <a:spcPct val="100000"/>
                        </a:lnSpc>
                        <a:spcAft>
                          <a:spcPts val="0"/>
                        </a:spcAft>
                        <a:tabLst>
                          <a:tab pos="14922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Thánh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Gióng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đuổi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giặc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Thánh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Gióng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Truyện xây đựng nhiều chi tiết có yếu tố hoang đường, kì ảo.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62549655"/>
                  </a:ext>
                </a:extLst>
              </a:tr>
              <a:tr h="1477424">
                <a:tc>
                  <a:txBody>
                    <a:bodyPr/>
                    <a:lstStyle/>
                    <a:p>
                      <a:pPr>
                        <a:lnSpc>
                          <a:spcPct val="100000"/>
                        </a:lnSpc>
                        <a:spcAft>
                          <a:spcPts val="0"/>
                        </a:spcAft>
                        <a:tabLst>
                          <a:tab pos="1492250" algn="l"/>
                        </a:tabLs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Sơn Tinh, Thủy Tinh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492250" algn="l"/>
                        </a:tabLs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492250" algn="l"/>
                        </a:tabLs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Tự sự</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bão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thuở</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43943342"/>
                  </a:ext>
                </a:extLst>
              </a:tr>
              <a:tr h="1477424">
                <a:tc>
                  <a:txBody>
                    <a:bodyPr/>
                    <a:lstStyle/>
                    <a:p>
                      <a:pPr>
                        <a:lnSpc>
                          <a:spcPct val="100000"/>
                        </a:lnSpc>
                        <a:spcAft>
                          <a:spcPts val="0"/>
                        </a:spcAft>
                        <a:tabLst>
                          <a:tab pos="1492250" algn="l"/>
                        </a:tabLs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Thạch Sanh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Truyện cổ tích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Tự sự</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diệt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30212818"/>
                  </a:ext>
                </a:extLst>
              </a:tr>
              <a:tr h="1900283">
                <a:tc>
                  <a:txBody>
                    <a:bodyPr/>
                    <a:lstStyle/>
                    <a:p>
                      <a:pPr>
                        <a:lnSpc>
                          <a:spcPct val="100000"/>
                        </a:lnSpc>
                        <a:spcAft>
                          <a:spcPts val="0"/>
                        </a:spcAft>
                        <a:tabLst>
                          <a:tab pos="14922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Cây khế</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Tự sự</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4922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49225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165" marR="2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93357474"/>
                  </a:ext>
                </a:extLst>
              </a:tr>
            </a:tbl>
          </a:graphicData>
        </a:graphic>
      </p:graphicFrame>
    </p:spTree>
    <p:extLst>
      <p:ext uri="{BB962C8B-B14F-4D97-AF65-F5344CB8AC3E}">
        <p14:creationId xmlns:p14="http://schemas.microsoft.com/office/powerpoint/2010/main" val="2324539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78124" y="-2688815"/>
            <a:ext cx="6858000" cy="12221875"/>
          </a:xfrm>
          <a:prstGeom prst="rect">
            <a:avLst/>
          </a:prstGeom>
        </p:spPr>
      </p:pic>
      <p:grpSp>
        <p:nvGrpSpPr>
          <p:cNvPr id="14" name="Group 13">
            <a:extLst>
              <a:ext uri="{FF2B5EF4-FFF2-40B4-BE49-F238E27FC236}">
                <a16:creationId xmlns=""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18">
            <a:extLst>
              <a:ext uri="{FF2B5EF4-FFF2-40B4-BE49-F238E27FC236}">
                <a16:creationId xmlns="" xmlns:a16="http://schemas.microsoft.com/office/drawing/2014/main" id="{EC8D8931-2480-4EF2-87B8-07DBE99D56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sp>
        <p:nvSpPr>
          <p:cNvPr id="2" name="Rectangle 1"/>
          <p:cNvSpPr/>
          <p:nvPr/>
        </p:nvSpPr>
        <p:spPr>
          <a:xfrm>
            <a:off x="146985" y="304715"/>
            <a:ext cx="109281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srgbClr val="ED2F6A"/>
                </a:solidFill>
                <a:effectLst/>
                <a:uLnTx/>
                <a:uFillTx/>
                <a:latin typeface="Calibri"/>
                <a:ea typeface="等线" panose="02010600030101010101" pitchFamily="2" charset="-122"/>
                <a:cs typeface="+mn-ea"/>
                <a:sym typeface="+mn-lt"/>
              </a:rPr>
              <a:t>2</a:t>
            </a:r>
            <a:endParaRPr kumimoji="0" lang="zh-CN" altLang="en-US" sz="3000" b="1" i="0" u="none" strike="noStrike" kern="1200" cap="none" spc="0" normalizeH="0" baseline="0" noProof="0" dirty="0">
              <a:ln>
                <a:noFill/>
              </a:ln>
              <a:solidFill>
                <a:srgbClr val="ED2F6A"/>
              </a:solidFill>
              <a:effectLst/>
              <a:uLnTx/>
              <a:uFillTx/>
              <a:latin typeface="Calibri"/>
              <a:ea typeface="等线" panose="02010600030101010101" pitchFamily="2" charset="-122"/>
              <a:cs typeface="+mn-ea"/>
              <a:sym typeface="+mn-lt"/>
            </a:endParaRPr>
          </a:p>
        </p:txBody>
      </p:sp>
      <p:sp>
        <p:nvSpPr>
          <p:cNvPr id="17" name="16">
            <a:extLst>
              <a:ext uri="{FF2B5EF4-FFF2-40B4-BE49-F238E27FC236}">
                <a16:creationId xmlns="" xmlns:a16="http://schemas.microsoft.com/office/drawing/2014/main" id="{3F9DE229-1895-4C69-97AA-EC06BCAC4819}"/>
              </a:ext>
            </a:extLst>
          </p:cNvPr>
          <p:cNvSpPr/>
          <p:nvPr/>
        </p:nvSpPr>
        <p:spPr>
          <a:xfrm>
            <a:off x="86753" y="51065"/>
            <a:ext cx="1213285" cy="1061298"/>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3" name="TextBox 12">
            <a:extLst>
              <a:ext uri="{FF2B5EF4-FFF2-40B4-BE49-F238E27FC236}">
                <a16:creationId xmlns="" xmlns:a16="http://schemas.microsoft.com/office/drawing/2014/main" id="{22C44270-DE64-483B-A8EC-D121FB6ABBEC}"/>
              </a:ext>
            </a:extLst>
          </p:cNvPr>
          <p:cNvSpPr txBox="1"/>
          <p:nvPr/>
        </p:nvSpPr>
        <p:spPr>
          <a:xfrm>
            <a:off x="4178948" y="2407040"/>
            <a:ext cx="6010507" cy="707838"/>
          </a:xfrm>
          <a:prstGeom prst="rect">
            <a:avLst/>
          </a:prstGeom>
          <a:noFill/>
        </p:spPr>
        <p:txBody>
          <a:bodyPr wrap="square" lIns="91391" tIns="45696" rIns="91391" bIns="4569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II. TIẾNG</a:t>
            </a:r>
            <a:r>
              <a:rPr kumimoji="0" lang="en-US" sz="4000" b="1" i="0" u="none" strike="noStrike" kern="1200" cap="none" spc="0" normalizeH="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 VIỆT</a:t>
            </a:r>
            <a:endParaRPr kumimoji="0" lang="en-US" sz="4000" b="1"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498041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 xmlns:a16="http://schemas.microsoft.com/office/drawing/2014/main" id="{93D29594-C800-41B2-B56B-DFE171EEA65B}"/>
              </a:ext>
            </a:extLst>
          </p:cNvPr>
          <p:cNvGrpSpPr/>
          <p:nvPr/>
        </p:nvGrpSpPr>
        <p:grpSpPr>
          <a:xfrm>
            <a:off x="0" y="6529844"/>
            <a:ext cx="12194509" cy="328254"/>
            <a:chOff x="0" y="6557554"/>
            <a:chExt cx="12194509" cy="328254"/>
          </a:xfrm>
        </p:grpSpPr>
        <p:sp>
          <p:nvSpPr>
            <p:cNvPr id="36" name="Rectangle 35">
              <a:extLst>
                <a:ext uri="{FF2B5EF4-FFF2-40B4-BE49-F238E27FC236}">
                  <a16:creationId xmlns="" xmlns:a16="http://schemas.microsoft.com/office/drawing/2014/main" id="{D1835D78-6C08-4D94-B187-94125838C057}"/>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96AE22C0-D51E-48AE-8E5E-42656018EAD8}"/>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94D619A7-83FA-4A5E-8336-F928BB9AC04E}"/>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B0AF3B07-778D-404C-9534-FAE84F3F1105}"/>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0AC41089-C3C0-46E4-B523-AA0B29F40293}"/>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135">
            <a:extLst>
              <a:ext uri="{FF2B5EF4-FFF2-40B4-BE49-F238E27FC236}">
                <a16:creationId xmlns="" xmlns:a16="http://schemas.microsoft.com/office/drawing/2014/main" id="{278C08CB-67BD-483C-A48C-F498561DCEB6}"/>
              </a:ext>
            </a:extLst>
          </p:cNvPr>
          <p:cNvGrpSpPr/>
          <p:nvPr/>
        </p:nvGrpSpPr>
        <p:grpSpPr>
          <a:xfrm>
            <a:off x="0" y="-15251"/>
            <a:ext cx="11748878" cy="1222452"/>
            <a:chOff x="2470108" y="2002067"/>
            <a:chExt cx="8485044" cy="966897"/>
          </a:xfrm>
        </p:grpSpPr>
        <p:sp>
          <p:nvSpPr>
            <p:cNvPr id="3" name="23">
              <a:extLst>
                <a:ext uri="{FF2B5EF4-FFF2-40B4-BE49-F238E27FC236}">
                  <a16:creationId xmlns="" xmlns:a16="http://schemas.microsoft.com/office/drawing/2014/main" id="{73235391-F2E9-4996-88E0-654BF9ED4930}"/>
                </a:ext>
              </a:extLst>
            </p:cNvPr>
            <p:cNvSpPr/>
            <p:nvPr/>
          </p:nvSpPr>
          <p:spPr>
            <a:xfrm>
              <a:off x="2470108" y="2002067"/>
              <a:ext cx="8236231" cy="966897"/>
            </a:xfrm>
            <a:prstGeom prst="roundRect">
              <a:avLst>
                <a:gd name="adj" fmla="val 50000"/>
              </a:avLst>
            </a:prstGeom>
            <a:noFill/>
            <a:ln w="38100">
              <a:solidFill>
                <a:srgbClr val="ED2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等线" panose="02010600030101010101" pitchFamily="2" charset="-122"/>
                <a:cs typeface="+mn-ea"/>
                <a:sym typeface="+mn-lt"/>
              </a:endParaRPr>
            </a:p>
          </p:txBody>
        </p:sp>
        <p:sp>
          <p:nvSpPr>
            <p:cNvPr id="4" name="137">
              <a:extLst>
                <a:ext uri="{FF2B5EF4-FFF2-40B4-BE49-F238E27FC236}">
                  <a16:creationId xmlns="" xmlns:a16="http://schemas.microsoft.com/office/drawing/2014/main" id="{BF909960-8CBD-47FE-BE43-514C00E744FB}"/>
                </a:ext>
              </a:extLst>
            </p:cNvPr>
            <p:cNvSpPr txBox="1"/>
            <p:nvPr/>
          </p:nvSpPr>
          <p:spPr>
            <a:xfrm>
              <a:off x="2470108" y="2129641"/>
              <a:ext cx="8485044" cy="705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4</a:t>
              </a:r>
              <a:r>
                <a:rPr kumimoji="0" lang="en-US" altLang="zh-CN" sz="2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altLang="zh-CN" sz="2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luận</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nhóm</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Tóm</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tắt</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thức</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Việt</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6, 7 </a:t>
              </a:r>
              <a:r>
                <a:rPr lang="en-US" altLang="zh-CN" sz="2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r>
                <a:rPr lang="en-US" altLang="zh-CN" sz="26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altLang="zh-CN" sz="2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mẫu</a:t>
              </a:r>
              <a:r>
                <a:rPr lang="en-US" altLang="zh-CN" sz="2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Phiếu</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tập</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4)</a:t>
              </a:r>
              <a:endParaRPr kumimoji="0" lang="zh-CN" altLang="en-US" sz="2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8" name="18">
            <a:extLst>
              <a:ext uri="{FF2B5EF4-FFF2-40B4-BE49-F238E27FC236}">
                <a16:creationId xmlns="" xmlns:a16="http://schemas.microsoft.com/office/drawing/2014/main" id="{A94688D0-FD46-4D6D-8EC6-1AFC3D7182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326"/>
          <a:stretch/>
        </p:blipFill>
        <p:spPr>
          <a:xfrm>
            <a:off x="10961649" y="-78492"/>
            <a:ext cx="1370203" cy="128569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979998706"/>
              </p:ext>
            </p:extLst>
          </p:nvPr>
        </p:nvGraphicFramePr>
        <p:xfrm>
          <a:off x="0" y="1334774"/>
          <a:ext cx="12194508" cy="7035471"/>
        </p:xfrm>
        <a:graphic>
          <a:graphicData uri="http://schemas.openxmlformats.org/drawingml/2006/table">
            <a:tbl>
              <a:tblPr firstRow="1" firstCol="1" bandRow="1">
                <a:tableStyleId>{5C22544A-7EE6-4342-B048-85BDC9FD1C3A}</a:tableStyleId>
              </a:tblPr>
              <a:tblGrid>
                <a:gridCol w="581777">
                  <a:extLst>
                    <a:ext uri="{9D8B030D-6E8A-4147-A177-3AD203B41FA5}">
                      <a16:colId xmlns="" xmlns:a16="http://schemas.microsoft.com/office/drawing/2014/main" val="3897090799"/>
                    </a:ext>
                  </a:extLst>
                </a:gridCol>
                <a:gridCol w="2612294">
                  <a:extLst>
                    <a:ext uri="{9D8B030D-6E8A-4147-A177-3AD203B41FA5}">
                      <a16:colId xmlns="" xmlns:a16="http://schemas.microsoft.com/office/drawing/2014/main" val="3859614293"/>
                    </a:ext>
                  </a:extLst>
                </a:gridCol>
                <a:gridCol w="4426070">
                  <a:extLst>
                    <a:ext uri="{9D8B030D-6E8A-4147-A177-3AD203B41FA5}">
                      <a16:colId xmlns="" xmlns:a16="http://schemas.microsoft.com/office/drawing/2014/main" val="1885166890"/>
                    </a:ext>
                  </a:extLst>
                </a:gridCol>
                <a:gridCol w="4574367">
                  <a:extLst>
                    <a:ext uri="{9D8B030D-6E8A-4147-A177-3AD203B41FA5}">
                      <a16:colId xmlns="" xmlns:a16="http://schemas.microsoft.com/office/drawing/2014/main" val="1231474310"/>
                    </a:ext>
                  </a:extLst>
                </a:gridCol>
              </a:tblGrid>
              <a:tr h="458744">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STT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Bài</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gn="just">
                        <a:lnSpc>
                          <a:spcPct val="107000"/>
                        </a:lnSpc>
                        <a:spcAft>
                          <a:spcPts val="0"/>
                        </a:spcAft>
                      </a:pPr>
                      <a:r>
                        <a:rPr lang="en-US" sz="2000" baseline="0" dirty="0" smtClean="0">
                          <a:solidFill>
                            <a:schemeClr val="lt1"/>
                          </a:solidFill>
                          <a:effectLst/>
                          <a:latin typeface="Times New Roman" panose="02020603050405020304" pitchFamily="18" charset="0"/>
                          <a:ea typeface="+mn-ea"/>
                          <a:cs typeface="Times New Roman" panose="02020603050405020304" pitchFamily="18" charset="0"/>
                        </a:rPr>
                        <a:t>II. </a:t>
                      </a:r>
                      <a:r>
                        <a:rPr lang="en-US" sz="2000" baseline="0" dirty="0" err="1" smtClean="0">
                          <a:solidFill>
                            <a:schemeClr val="lt1"/>
                          </a:solidFill>
                          <a:effectLst/>
                          <a:latin typeface="Times New Roman" panose="02020603050405020304" pitchFamily="18" charset="0"/>
                          <a:ea typeface="+mn-ea"/>
                          <a:cs typeface="Times New Roman" panose="02020603050405020304" pitchFamily="18" charset="0"/>
                        </a:rPr>
                        <a:t>Tiếng</a:t>
                      </a:r>
                      <a:r>
                        <a:rPr lang="en-US" sz="2000" baseline="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000" baseline="0" dirty="0" err="1">
                          <a:solidFill>
                            <a:schemeClr val="lt1"/>
                          </a:solidFill>
                          <a:effectLst/>
                          <a:latin typeface="Times New Roman" panose="02020603050405020304" pitchFamily="18" charset="0"/>
                          <a:ea typeface="+mn-ea"/>
                          <a:cs typeface="Times New Roman" panose="02020603050405020304" pitchFamily="18" charset="0"/>
                        </a:rPr>
                        <a:t>Việt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Ví</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dụ</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extLst>
                  <a:ext uri="{0D108BD9-81ED-4DB2-BD59-A6C34878D82A}">
                    <a16:rowId xmlns="" xmlns:a16="http://schemas.microsoft.com/office/drawing/2014/main" val="2660039563"/>
                  </a:ext>
                </a:extLst>
              </a:tr>
              <a:tr h="1290470">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1</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Chuyện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hùng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marL="342900" indent="-342900" algn="just">
                        <a:lnSpc>
                          <a:spcPct val="107000"/>
                        </a:lnSpc>
                        <a:spcAft>
                          <a:spcPts val="0"/>
                        </a:spcAft>
                        <a:buFontTx/>
                        <a:buChar char="-"/>
                      </a:pPr>
                      <a:r>
                        <a:rPr lang="en-US" sz="2000" dirty="0" err="1">
                          <a:effectLst/>
                          <a:latin typeface="Times New Roman" panose="02020603050405020304" pitchFamily="18" charset="0"/>
                          <a:cs typeface="Times New Roman" panose="02020603050405020304" pitchFamily="18" charset="0"/>
                        </a:rPr>
                        <a:t>Nghĩa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cs typeface="Times New Roman" panose="02020603050405020304" pitchFamily="18" charset="0"/>
                        </a:rPr>
                        <a:t> </a:t>
                      </a:r>
                    </a:p>
                    <a:p>
                      <a:pPr marL="342900" indent="-342900" algn="just">
                        <a:lnSpc>
                          <a:spcPct val="107000"/>
                        </a:lnSpc>
                        <a:spcAft>
                          <a:spcPts val="0"/>
                        </a:spcAft>
                        <a:buFontTx/>
                        <a:buChar char="-"/>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ghép</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Tx/>
                        <a:buChar char="-"/>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Tx/>
                        <a:buChar char="-"/>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rõ</a:t>
                      </a:r>
                      <a:endPar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Tx/>
                        <a:buChar char="-"/>
                      </a:pP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Vd</a:t>
                      </a: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BPTT </a:t>
                      </a: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trúc</a:t>
                      </a: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07000"/>
                        </a:lnSpc>
                        <a:spcAft>
                          <a:spcPts val="0"/>
                        </a:spcAft>
                        <a:buFontTx/>
                        <a:buChar char="-"/>
                      </a:pP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mãi</a:t>
                      </a: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07000"/>
                        </a:lnSpc>
                        <a:spcAft>
                          <a:spcPts val="0"/>
                        </a:spcAft>
                        <a:buFontTx/>
                        <a:buChar char="-"/>
                      </a:pP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bay </a:t>
                      </a: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mãi</a:t>
                      </a: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0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gn="just">
                        <a:lnSpc>
                          <a:spcPct val="107000"/>
                        </a:lnSpc>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én</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anh</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chị</a:t>
                      </a:r>
                      <a:r>
                        <a:rPr lang="en-US" sz="2000" baseline="0" dirty="0">
                          <a:effectLst/>
                          <a:latin typeface="Times New Roman" panose="02020603050405020304" pitchFamily="18" charset="0"/>
                          <a:cs typeface="Times New Roman" panose="02020603050405020304" pitchFamily="18" charset="0"/>
                        </a:rPr>
                        <a:t> </a:t>
                      </a:r>
                      <a:r>
                        <a:rPr lang="en-US" sz="2000" u="sng" baseline="0" dirty="0" err="1">
                          <a:effectLst/>
                          <a:latin typeface="Times New Roman" panose="02020603050405020304" pitchFamily="18" charset="0"/>
                          <a:cs typeface="Times New Roman" panose="02020603050405020304" pitchFamily="18" charset="0"/>
                        </a:rPr>
                        <a:t>rập</a:t>
                      </a:r>
                      <a:r>
                        <a:rPr lang="en-US" sz="2000" u="sng" baseline="0" dirty="0">
                          <a:effectLst/>
                          <a:latin typeface="Times New Roman" panose="02020603050405020304" pitchFamily="18" charset="0"/>
                          <a:cs typeface="Times New Roman" panose="02020603050405020304" pitchFamily="18" charset="0"/>
                        </a:rPr>
                        <a:t> </a:t>
                      </a:r>
                      <a:r>
                        <a:rPr lang="en-US" sz="2000" u="sng" baseline="0" dirty="0" err="1">
                          <a:effectLst/>
                          <a:latin typeface="Times New Roman" panose="02020603050405020304" pitchFamily="18" charset="0"/>
                          <a:cs typeface="Times New Roman" panose="02020603050405020304" pitchFamily="18" charset="0"/>
                        </a:rPr>
                        <a:t>rờn</a:t>
                      </a:r>
                      <a:r>
                        <a:rPr lang="en-US" sz="2000" u="sng" baseline="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bay </a:t>
                      </a:r>
                      <a:r>
                        <a:rPr lang="en-US" sz="2000" baseline="0" dirty="0" err="1">
                          <a:effectLst/>
                          <a:latin typeface="Times New Roman" panose="02020603050405020304" pitchFamily="18" charset="0"/>
                          <a:cs typeface="Times New Roman" panose="02020603050405020304" pitchFamily="18" charset="0"/>
                        </a:rPr>
                        <a:t>đôi</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én</a:t>
                      </a:r>
                      <a:r>
                        <a:rPr lang="en-US" sz="2000" baseline="0" dirty="0">
                          <a:effectLst/>
                          <a:latin typeface="Times New Roman" panose="02020603050405020304" pitchFamily="18" charset="0"/>
                          <a:cs typeface="Times New Roman" panose="02020603050405020304" pitchFamily="18" charset="0"/>
                        </a:rPr>
                        <a:t> </a:t>
                      </a:r>
                      <a:r>
                        <a:rPr lang="en-US" sz="2000" u="sng" baseline="0" dirty="0" err="1">
                          <a:effectLst/>
                          <a:latin typeface="Times New Roman" panose="02020603050405020304" pitchFamily="18" charset="0"/>
                          <a:cs typeface="Times New Roman" panose="02020603050405020304" pitchFamily="18" charset="0"/>
                        </a:rPr>
                        <a:t>ra</a:t>
                      </a:r>
                      <a:r>
                        <a:rPr lang="en-US" sz="2000" u="sng" baseline="0" dirty="0">
                          <a:effectLst/>
                          <a:latin typeface="Times New Roman" panose="02020603050405020304" pitchFamily="18" charset="0"/>
                          <a:cs typeface="Times New Roman" panose="02020603050405020304" pitchFamily="18" charset="0"/>
                        </a:rPr>
                        <a:t> </a:t>
                      </a:r>
                      <a:r>
                        <a:rPr lang="en-US" sz="2000" u="sng" baseline="0" dirty="0" err="1">
                          <a:effectLst/>
                          <a:latin typeface="Times New Roman" panose="02020603050405020304" pitchFamily="18" charset="0"/>
                          <a:cs typeface="Times New Roman" panose="02020603050405020304" pitchFamily="18" charset="0"/>
                        </a:rPr>
                        <a:t>ràng</a:t>
                      </a:r>
                      <a:r>
                        <a:rPr lang="en-US" sz="2000" u="sng" baseline="0" dirty="0">
                          <a:effectLst/>
                          <a:latin typeface="Times New Roman" panose="02020603050405020304" pitchFamily="18" charset="0"/>
                          <a:cs typeface="Times New Roman" panose="02020603050405020304" pitchFamily="18" charset="0"/>
                        </a:rPr>
                        <a:t> </a:t>
                      </a:r>
                      <a:r>
                        <a:rPr lang="en-US" sz="2000" u="sng" baseline="0" dirty="0" err="1">
                          <a:effectLst/>
                          <a:latin typeface="Times New Roman" panose="02020603050405020304" pitchFamily="18" charset="0"/>
                          <a:cs typeface="Times New Roman" panose="02020603050405020304" pitchFamily="18" charset="0"/>
                        </a:rPr>
                        <a:t>chấp</a:t>
                      </a:r>
                      <a:r>
                        <a:rPr lang="en-US" sz="2000" u="sng" baseline="0" dirty="0">
                          <a:effectLst/>
                          <a:latin typeface="Times New Roman" panose="02020603050405020304" pitchFamily="18" charset="0"/>
                          <a:cs typeface="Times New Roman" panose="02020603050405020304" pitchFamily="18" charset="0"/>
                        </a:rPr>
                        <a:t> </a:t>
                      </a:r>
                      <a:r>
                        <a:rPr lang="en-US" sz="2000" u="sng" baseline="0" dirty="0" err="1">
                          <a:effectLst/>
                          <a:latin typeface="Times New Roman" panose="02020603050405020304" pitchFamily="18" charset="0"/>
                          <a:cs typeface="Times New Roman" panose="02020603050405020304" pitchFamily="18" charset="0"/>
                        </a:rPr>
                        <a:t>chới</a:t>
                      </a:r>
                      <a:r>
                        <a:rPr lang="en-US" sz="2000" u="sng"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vỗ</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cánh</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bên</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rìa</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hốc</a:t>
                      </a:r>
                      <a:r>
                        <a:rPr lang="en-US" sz="2000" baseline="0" dirty="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đá</a:t>
                      </a:r>
                      <a:r>
                        <a:rPr lang="en-US" sz="2000" baseline="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55123" marR="55123" marT="0" marB="0"/>
                </a:tc>
                <a:extLst>
                  <a:ext uri="{0D108BD9-81ED-4DB2-BD59-A6C34878D82A}">
                    <a16:rowId xmlns="" xmlns:a16="http://schemas.microsoft.com/office/drawing/2014/main" val="3851539471"/>
                  </a:ext>
                </a:extLst>
              </a:tr>
              <a:tr h="967900">
                <a:tc>
                  <a:txBody>
                    <a:bodyPr/>
                    <a:lstStyle/>
                    <a:p>
                      <a:pPr>
                        <a:lnSpc>
                          <a:spcPct val="107000"/>
                        </a:lnSpc>
                        <a:spcAft>
                          <a:spcPts val="0"/>
                        </a:spcAft>
                      </a:pPr>
                      <a:r>
                        <a:rPr lang="en-US" sz="2000" dirty="0">
                          <a:effectLst/>
                        </a:rPr>
                        <a:t>2</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endParaRPr lang="en-US"/>
                    </a:p>
                  </a:txBody>
                  <a:tcPr marL="55123" marR="55123" marT="0" marB="0"/>
                </a:tc>
                <a:tc>
                  <a:txBody>
                    <a:bodyPr/>
                    <a:lstStyle/>
                    <a:p>
                      <a:endParaRPr lang="en-US" dirty="0"/>
                    </a:p>
                  </a:txBody>
                  <a:tcPr marL="55123" marR="55123" marT="0" marB="0"/>
                </a:tc>
                <a:tc>
                  <a:txBody>
                    <a:bodyPr/>
                    <a:lstStyle/>
                    <a:p>
                      <a:endParaRPr lang="en-US" dirty="0"/>
                    </a:p>
                  </a:txBody>
                  <a:tcPr marL="55123" marR="55123" marT="0" marB="0"/>
                </a:tc>
                <a:extLst>
                  <a:ext uri="{0D108BD9-81ED-4DB2-BD59-A6C34878D82A}">
                    <a16:rowId xmlns="" xmlns:a16="http://schemas.microsoft.com/office/drawing/2014/main" val="3216827074"/>
                  </a:ext>
                </a:extLst>
              </a:tr>
              <a:tr h="1032374">
                <a:tc>
                  <a:txBody>
                    <a:bodyPr/>
                    <a:lstStyle/>
                    <a:p>
                      <a:pPr>
                        <a:lnSpc>
                          <a:spcPct val="107000"/>
                        </a:lnSpc>
                        <a:spcAft>
                          <a:spcPts val="0"/>
                        </a:spcAft>
                      </a:pPr>
                      <a:r>
                        <a:rPr lang="en-US" sz="2000" dirty="0">
                          <a:effectLst/>
                        </a:rPr>
                        <a:t>3</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endParaRPr lang="en-US"/>
                    </a:p>
                  </a:txBody>
                  <a:tcPr marL="55123" marR="55123" marT="0" marB="0"/>
                </a:tc>
                <a:tc>
                  <a:txBody>
                    <a:bodyPr/>
                    <a:lstStyle/>
                    <a:p>
                      <a:endParaRPr lang="en-US" dirty="0"/>
                    </a:p>
                  </a:txBody>
                  <a:tcPr marL="55123" marR="55123" marT="0" marB="0"/>
                </a:tc>
                <a:tc>
                  <a:txBody>
                    <a:bodyPr/>
                    <a:lstStyle/>
                    <a:p>
                      <a:endParaRPr lang="en-US"/>
                    </a:p>
                  </a:txBody>
                  <a:tcPr marL="55123" marR="55123" marT="0" marB="0"/>
                </a:tc>
                <a:extLst>
                  <a:ext uri="{0D108BD9-81ED-4DB2-BD59-A6C34878D82A}">
                    <a16:rowId xmlns="" xmlns:a16="http://schemas.microsoft.com/office/drawing/2014/main" val="4157567724"/>
                  </a:ext>
                </a:extLst>
              </a:tr>
              <a:tr h="999555">
                <a:tc>
                  <a:txBody>
                    <a:bodyPr/>
                    <a:lstStyle/>
                    <a:p>
                      <a:pPr>
                        <a:lnSpc>
                          <a:spcPct val="107000"/>
                        </a:lnSpc>
                        <a:spcAft>
                          <a:spcPts val="0"/>
                        </a:spcAft>
                      </a:pPr>
                      <a:r>
                        <a:rPr lang="en-US" sz="2000" dirty="0">
                          <a:effectLst/>
                        </a:rPr>
                        <a:t>4</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endParaRPr lang="en-US" dirty="0"/>
                    </a:p>
                  </a:txBody>
                  <a:tcPr marL="55123" marR="55123" marT="0" marB="0"/>
                </a:tc>
                <a:tc>
                  <a:txBody>
                    <a:bodyPr/>
                    <a:lstStyle/>
                    <a:p>
                      <a:endParaRPr lang="en-US"/>
                    </a:p>
                  </a:txBody>
                  <a:tcPr marL="55123" marR="55123" marT="0" marB="0"/>
                </a:tc>
                <a:tc>
                  <a:txBody>
                    <a:bodyPr/>
                    <a:lstStyle/>
                    <a:p>
                      <a:endParaRPr lang="en-US"/>
                    </a:p>
                  </a:txBody>
                  <a:tcPr marL="55123" marR="55123" marT="0" marB="0"/>
                </a:tc>
                <a:extLst>
                  <a:ext uri="{0D108BD9-81ED-4DB2-BD59-A6C34878D82A}">
                    <a16:rowId xmlns="" xmlns:a16="http://schemas.microsoft.com/office/drawing/2014/main" val="1487891984"/>
                  </a:ext>
                </a:extLst>
              </a:tr>
              <a:tr h="774282">
                <a:tc>
                  <a:txBody>
                    <a:bodyPr/>
                    <a:lstStyle/>
                    <a:p>
                      <a:pPr>
                        <a:lnSpc>
                          <a:spcPct val="107000"/>
                        </a:lnSpc>
                        <a:spcAft>
                          <a:spcPts val="0"/>
                        </a:spcAft>
                      </a:pPr>
                      <a:r>
                        <a:rPr lang="en-US" sz="2000" dirty="0">
                          <a:effectLst/>
                        </a:rPr>
                        <a:t>5</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endParaRPr lang="en-US"/>
                    </a:p>
                  </a:txBody>
                  <a:tcPr marL="55123" marR="55123" marT="0" marB="0"/>
                </a:tc>
                <a:tc>
                  <a:txBody>
                    <a:bodyPr/>
                    <a:lstStyle/>
                    <a:p>
                      <a:endParaRPr lang="en-US"/>
                    </a:p>
                  </a:txBody>
                  <a:tcPr marL="55123" marR="55123" marT="0" marB="0"/>
                </a:tc>
                <a:tc>
                  <a:txBody>
                    <a:bodyPr/>
                    <a:lstStyle/>
                    <a:p>
                      <a:endParaRPr lang="en-US" dirty="0"/>
                    </a:p>
                  </a:txBody>
                  <a:tcPr marL="55123" marR="55123" marT="0" marB="0"/>
                </a:tc>
                <a:extLst>
                  <a:ext uri="{0D108BD9-81ED-4DB2-BD59-A6C34878D82A}">
                    <a16:rowId xmlns="" xmlns:a16="http://schemas.microsoft.com/office/drawing/2014/main" val="2274923321"/>
                  </a:ext>
                </a:extLst>
              </a:tr>
            </a:tbl>
          </a:graphicData>
        </a:graphic>
      </p:graphicFrame>
    </p:spTree>
    <p:extLst>
      <p:ext uri="{BB962C8B-B14F-4D97-AF65-F5344CB8AC3E}">
        <p14:creationId xmlns:p14="http://schemas.microsoft.com/office/powerpoint/2010/main" val="5133217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52062" y="-2681938"/>
            <a:ext cx="6858000" cy="12221875"/>
          </a:xfrm>
          <a:prstGeom prst="rect">
            <a:avLst/>
          </a:prstGeom>
        </p:spPr>
      </p:pic>
      <p:grpSp>
        <p:nvGrpSpPr>
          <p:cNvPr id="14" name="Group 13">
            <a:extLst>
              <a:ext uri="{FF2B5EF4-FFF2-40B4-BE49-F238E27FC236}">
                <a16:creationId xmlns=""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18">
            <a:extLst>
              <a:ext uri="{FF2B5EF4-FFF2-40B4-BE49-F238E27FC236}">
                <a16:creationId xmlns="" xmlns:a16="http://schemas.microsoft.com/office/drawing/2014/main" id="{EC8D8931-2480-4EF2-87B8-07DBE99D56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sp>
        <p:nvSpPr>
          <p:cNvPr id="16" name="TextBox 15">
            <a:extLst>
              <a:ext uri="{FF2B5EF4-FFF2-40B4-BE49-F238E27FC236}">
                <a16:creationId xmlns="" xmlns:a16="http://schemas.microsoft.com/office/drawing/2014/main" id="{C427ADA6-213D-424A-8265-DDE2F08EB70B}"/>
              </a:ext>
            </a:extLst>
          </p:cNvPr>
          <p:cNvSpPr txBox="1"/>
          <p:nvPr/>
        </p:nvSpPr>
        <p:spPr>
          <a:xfrm>
            <a:off x="3992136" y="2513788"/>
            <a:ext cx="5967987" cy="1015614"/>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0070C0"/>
                </a:solidFill>
                <a:effectLst/>
                <a:uLnTx/>
                <a:uFillTx/>
                <a:latin typeface="Arial-Rounded" pitchFamily="34" charset="0"/>
                <a:ea typeface="Arial-Rounded" pitchFamily="34" charset="0"/>
                <a:cs typeface="Arial-Rounded" pitchFamily="34" charset="0"/>
              </a:rPr>
              <a:t>III. LUYỆN</a:t>
            </a:r>
            <a:r>
              <a:rPr kumimoji="0" lang="en-US" sz="6000" b="1" i="0" u="none" strike="noStrike" kern="1200" cap="none" spc="0" normalizeH="0" noProof="0" dirty="0" smtClean="0">
                <a:ln>
                  <a:noFill/>
                </a:ln>
                <a:solidFill>
                  <a:srgbClr val="0070C0"/>
                </a:solidFill>
                <a:effectLst/>
                <a:uLnTx/>
                <a:uFillTx/>
                <a:latin typeface="Arial-Rounded" pitchFamily="34" charset="0"/>
                <a:ea typeface="Arial-Rounded" pitchFamily="34" charset="0"/>
                <a:cs typeface="Arial-Rounded" pitchFamily="34" charset="0"/>
              </a:rPr>
              <a:t> </a:t>
            </a:r>
            <a:r>
              <a:rPr kumimoji="0" lang="en-US" sz="6000" b="1" i="0" u="none" strike="noStrike" kern="1200" cap="none" spc="0" normalizeH="0" noProof="0" dirty="0">
                <a:ln>
                  <a:noFill/>
                </a:ln>
                <a:solidFill>
                  <a:srgbClr val="0070C0"/>
                </a:solidFill>
                <a:effectLst/>
                <a:uLnTx/>
                <a:uFillTx/>
                <a:latin typeface="Arial-Rounded" pitchFamily="34" charset="0"/>
                <a:ea typeface="Arial-Rounded" pitchFamily="34" charset="0"/>
                <a:cs typeface="Arial-Rounded" pitchFamily="34" charset="0"/>
              </a:rPr>
              <a:t>TẬP</a:t>
            </a:r>
            <a:endParaRPr kumimoji="0" lang="en-US" sz="6000"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endParaRPr>
          </a:p>
        </p:txBody>
      </p:sp>
      <p:grpSp>
        <p:nvGrpSpPr>
          <p:cNvPr id="30" name="139">
            <a:extLst>
              <a:ext uri="{FF2B5EF4-FFF2-40B4-BE49-F238E27FC236}">
                <a16:creationId xmlns="" xmlns:a16="http://schemas.microsoft.com/office/drawing/2014/main" id="{EB60CA3F-A946-4219-9E8C-B5E600CA0F70}"/>
              </a:ext>
            </a:extLst>
          </p:cNvPr>
          <p:cNvGrpSpPr/>
          <p:nvPr/>
        </p:nvGrpSpPr>
        <p:grpSpPr>
          <a:xfrm>
            <a:off x="86755" y="51066"/>
            <a:ext cx="1213285" cy="1061298"/>
            <a:chOff x="1353570" y="1860082"/>
            <a:chExt cx="1425587" cy="1247005"/>
          </a:xfrm>
        </p:grpSpPr>
        <p:sp>
          <p:nvSpPr>
            <p:cNvPr id="31" name="16">
              <a:extLst>
                <a:ext uri="{FF2B5EF4-FFF2-40B4-BE49-F238E27FC236}">
                  <a16:creationId xmlns="" xmlns:a16="http://schemas.microsoft.com/office/drawing/2014/main" id="{3F9DE229-1895-4C69-97AA-EC06BCAC4819}"/>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32" name="24">
              <a:extLst>
                <a:ext uri="{FF2B5EF4-FFF2-40B4-BE49-F238E27FC236}">
                  <a16:creationId xmlns="" xmlns:a16="http://schemas.microsoft.com/office/drawing/2014/main" id="{41B41C85-81B1-4EBB-BF92-4178F503EC08}"/>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Calibri" panose="020F0502020204030204"/>
                  <a:ea typeface="等线" panose="02010600030101010101" pitchFamily="2" charset="-122"/>
                  <a:cs typeface="+mn-ea"/>
                  <a:sym typeface="+mn-lt"/>
                </a:rPr>
                <a:t>3</a:t>
              </a:r>
              <a:endParaRPr kumimoji="0" lang="zh-CN" altLang="en-US" sz="4400" b="1" i="0" u="none" strike="noStrike" kern="1200" cap="none" spc="0" normalizeH="0" baseline="0" noProof="0" dirty="0">
                <a:ln>
                  <a:noFill/>
                </a:ln>
                <a:solidFill>
                  <a:srgbClr val="ED2F6A"/>
                </a:solidFill>
                <a:effectLst/>
                <a:uLnTx/>
                <a:uFillTx/>
                <a:latin typeface="Calibri" panose="020F0502020204030204"/>
                <a:ea typeface="等线" panose="02010600030101010101" pitchFamily="2" charset="-122"/>
                <a:cs typeface="+mn-ea"/>
                <a:sym typeface="+mn-lt"/>
              </a:endParaRPr>
            </a:p>
          </p:txBody>
        </p:sp>
        <p:sp>
          <p:nvSpPr>
            <p:cNvPr id="33" name="AutoShape 3">
              <a:extLst>
                <a:ext uri="{FF2B5EF4-FFF2-40B4-BE49-F238E27FC236}">
                  <a16:creationId xmlns="" xmlns:a16="http://schemas.microsoft.com/office/drawing/2014/main" id="{21524754-C788-4C9F-8E18-3ABD698E7CB0}"/>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Tree>
    <p:extLst>
      <p:ext uri="{BB962C8B-B14F-4D97-AF65-F5344CB8AC3E}">
        <p14:creationId xmlns:p14="http://schemas.microsoft.com/office/powerpoint/2010/main" val="1118287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360"/>
                                          </p:val>
                                        </p:tav>
                                        <p:tav tm="100000">
                                          <p:val>
                                            <p:fltVal val="0"/>
                                          </p:val>
                                        </p:tav>
                                      </p:tavLst>
                                    </p:anim>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E5EE49F4-798E-4392-9D16-930BF5C2D72E}"/>
              </a:ext>
            </a:extLst>
          </p:cNvPr>
          <p:cNvSpPr txBox="1"/>
          <p:nvPr/>
        </p:nvSpPr>
        <p:spPr>
          <a:xfrm>
            <a:off x="291547" y="225287"/>
            <a:ext cx="11688417" cy="5992474"/>
          </a:xfrm>
          <a:prstGeom prst="rect">
            <a:avLst/>
          </a:prstGeom>
          <a:noFill/>
        </p:spPr>
        <p:txBody>
          <a:bodyPr wrap="square" rtlCol="0">
            <a:spAutoFit/>
          </a:bodyPr>
          <a:lstStyle/>
          <a:p>
            <a:pPr algn="just">
              <a:lnSpc>
                <a:spcPct val="110000"/>
              </a:lnSpc>
              <a:spcAft>
                <a:spcPts val="10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Khi miêu tả màu vàng của hoa cải, tác giả Phạm Đức đã viết: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0000"/>
              </a:lnSpc>
              <a:spcAft>
                <a:spcPts val="1000"/>
              </a:spcAft>
            </a:pPr>
            <a:r>
              <a:rPr lang="vi-VN" sz="32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“…Màu vàng ánh nắng cô đúc lại, </a:t>
            </a:r>
            <a:r>
              <a:rPr lang="vi-VN" sz="3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vi-VN" sz="32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vô vàn cánh bướm bé xíu đậu chấp chới khắp cành. Màu vàng ấy là tiếng nói của đất vườn, là lấp lánh những giọt mồ hôi của biết bao tháng ngày đọng lại.”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0000"/>
              </a:lnSpc>
              <a:spcAft>
                <a:spcPts val="1000"/>
              </a:spcAft>
            </a:pPr>
            <a:r>
              <a:rPr lang="vi-VN" sz="3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Dựa vào đoạn văn trên, em hãy trả lời các câu hỏi sau:</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0000"/>
              </a:lnSpc>
              <a:spcAft>
                <a:spcPts val="1000"/>
              </a:spcAft>
            </a:pPr>
            <a:r>
              <a:rPr lang="vi-VN" sz="32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 Giải thích nghĩa của từ “đọng” trong câu văn: “Màu vàng ấy là tiếng nói của đất vườn, là lấp lánh những giọt mồ hôi của biết bao tháng ngày đọng lại.”</a:t>
            </a:r>
            <a:endParaRPr lang="en-US" sz="32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0000"/>
              </a:lnSpc>
              <a:spcAft>
                <a:spcPts val="1000"/>
              </a:spcAft>
            </a:pPr>
            <a:r>
              <a:rPr lang="vi-VN" sz="32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 Chỉ ra biện pháp nghệ thuật tác giả Phạm Đức đã sử dụng trong câu văn thứ nhất.</a:t>
            </a:r>
            <a:endParaRPr lang="en-US" sz="3200" i="1" dirty="0"/>
          </a:p>
        </p:txBody>
      </p:sp>
    </p:spTree>
    <p:extLst>
      <p:ext uri="{BB962C8B-B14F-4D97-AF65-F5344CB8AC3E}">
        <p14:creationId xmlns:p14="http://schemas.microsoft.com/office/powerpoint/2010/main" val="1548826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8B3C901-BBFD-4459-A010-E36BC3748B29}"/>
              </a:ext>
            </a:extLst>
          </p:cNvPr>
          <p:cNvSpPr txBox="1"/>
          <p:nvPr/>
        </p:nvSpPr>
        <p:spPr>
          <a:xfrm>
            <a:off x="689113" y="807931"/>
            <a:ext cx="10813773" cy="5334794"/>
          </a:xfrm>
          <a:prstGeom prst="rect">
            <a:avLst/>
          </a:prstGeom>
          <a:noFill/>
        </p:spPr>
        <p:txBody>
          <a:bodyPr wrap="square" rtlCol="0">
            <a:spAutoFit/>
          </a:bodyPr>
          <a:lstStyle/>
          <a:p>
            <a:pPr algn="just">
              <a:lnSpc>
                <a:spcPct val="150000"/>
              </a:lnSpc>
              <a:spcAft>
                <a:spcPts val="1000"/>
              </a:spcAft>
              <a:tabLst>
                <a:tab pos="1492250" algn="l"/>
              </a:tabLs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ả</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a:t>
            </a:r>
            <a:r>
              <a:rPr lang="en-US" sz="3600" dirty="0" err="1">
                <a:effectLst/>
                <a:latin typeface="Times New Roman" panose="02020603050405020304" pitchFamily="18" charset="0"/>
                <a:ea typeface="Calibri" panose="020F0502020204030204" pitchFamily="34" charset="0"/>
                <a:cs typeface=".VnTime"/>
              </a:rPr>
              <a:t>í</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ngh</a:t>
            </a:r>
            <a:r>
              <a:rPr lang="en-US" sz="3600" dirty="0" err="1">
                <a:effectLst/>
                <a:latin typeface="Times New Roman" panose="02020603050405020304" pitchFamily="18" charset="0"/>
                <a:ea typeface="Calibri" panose="020F0502020204030204" pitchFamily="34" charset="0"/>
                <a:cs typeface="Arial" panose="020B0604020202020204" pitchFamily="34" charset="0"/>
              </a:rPr>
              <a:t>ĩ</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ủ</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ừ</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effectLst/>
                <a:latin typeface="Times New Roman" panose="02020603050405020304" pitchFamily="18" charset="0"/>
                <a:ea typeface="Calibri" panose="020F0502020204030204" pitchFamily="34" charset="0"/>
                <a:cs typeface=".VnTime"/>
              </a:rPr>
              <a:t>“</a:t>
            </a:r>
            <a:r>
              <a:rPr lang="en-US" sz="3600" dirty="0" err="1">
                <a:effectLst/>
                <a:latin typeface="Times New Roman" panose="02020603050405020304" pitchFamily="18" charset="0"/>
                <a:ea typeface="Calibri" panose="020F0502020204030204" pitchFamily="34" charset="0"/>
                <a:cs typeface="Arial" panose="020B0604020202020204" pitchFamily="34" charset="0"/>
              </a:rPr>
              <a:t>đọ</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a:t>
            </a:r>
            <a:r>
              <a:rPr lang="en-US" sz="3600" dirty="0">
                <a:effectLst/>
                <a:latin typeface="Times New Roman" panose="02020603050405020304" pitchFamily="18" charset="0"/>
                <a:ea typeface="Calibri" panose="020F0502020204030204" pitchFamily="34" charset="0"/>
                <a:cs typeface=".VnTime"/>
              </a:rPr>
              <a: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ỉ</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ế</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a:t>
            </a:r>
            <a:r>
              <a:rPr lang="en-US" sz="3600" dirty="0" err="1">
                <a:effectLst/>
                <a:latin typeface="Times New Roman" panose="02020603050405020304" pitchFamily="18" charset="0"/>
                <a:ea typeface="Calibri" panose="020F0502020204030204" pitchFamily="34" charset="0"/>
                <a:cs typeface="Arial" panose="020B0604020202020204" pitchFamily="34" charset="0"/>
              </a:rPr>
              <a:t>ư</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ạ</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ữ</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ỗ</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ấ</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a:t>
            </a:r>
            <a:r>
              <a:rPr lang="en-US" sz="3600" dirty="0" err="1">
                <a:effectLst/>
                <a:latin typeface="Times New Roman" panose="02020603050405020304" pitchFamily="18" charset="0"/>
                <a:ea typeface="Calibri" panose="020F0502020204030204" pitchFamily="34" charset="0"/>
                <a:cs typeface=".VnTime"/>
              </a:rPr>
              <a:t>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ọ</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ế</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ữ</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a:t>
            </a:r>
            <a:r>
              <a:rPr lang="en-US" sz="3600" dirty="0" err="1">
                <a:effectLst/>
                <a:latin typeface="Times New Roman" panose="02020603050405020304" pitchFamily="18" charset="0"/>
                <a:ea typeface="Calibri" panose="020F0502020204030204" pitchFamily="34" charset="0"/>
                <a:cs typeface=".VnTime"/>
              </a:rPr>
              <a:t>ì</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US" sz="3600" dirty="0" err="1">
                <a:effectLst/>
                <a:latin typeface="Times New Roman" panose="02020603050405020304" pitchFamily="18" charset="0"/>
                <a:ea typeface="Calibri" panose="020F0502020204030204" pitchFamily="34" charset="0"/>
                <a:cs typeface=".VnTime"/>
              </a:rPr>
              <a:t>ú</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ấ</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ủ</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ứ</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ố</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a:t>
            </a:r>
            <a:r>
              <a:rPr lang="en-US" sz="3600" dirty="0" err="1">
                <a:effectLst/>
                <a:latin typeface="Times New Roman" panose="02020603050405020304" pitchFamily="18" charset="0"/>
                <a:ea typeface="Calibri" panose="020F0502020204030204" pitchFamily="34" charset="0"/>
                <a:cs typeface="Arial" panose="020B0604020202020204" pitchFamily="34" charset="0"/>
              </a:rPr>
              <a:t>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3600" dirty="0" err="1">
                <a:effectLst/>
                <a:latin typeface="Times New Roman" panose="02020603050405020304" pitchFamily="18" charset="0"/>
                <a:ea typeface="Calibri" panose="020F0502020204030204" pitchFamily="34" charset="0"/>
                <a:cs typeface=".VnTime"/>
              </a:rPr>
              <a:t>ê</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3600" dirty="0" err="1">
                <a:effectLst/>
                <a:latin typeface="Times New Roman" panose="02020603050405020304" pitchFamily="18" charset="0"/>
                <a:ea typeface="Calibri" panose="020F0502020204030204" pitchFamily="34" charset="0"/>
                <a:cs typeface=".VnTime"/>
              </a:rPr>
              <a:t>ê</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US" sz="3600" dirty="0" err="1">
                <a:effectLst/>
                <a:latin typeface="Times New Roman" panose="02020603050405020304" pitchFamily="18" charset="0"/>
                <a:ea typeface="Calibri" panose="020F0502020204030204" pitchFamily="34" charset="0"/>
                <a:cs typeface="Arial" panose="020B0604020202020204" pitchFamily="34" charset="0"/>
              </a:rPr>
              <a:t>ặ</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1000"/>
              </a:spcAft>
              <a:tabLst>
                <a:tab pos="1492250" algn="l"/>
              </a:tabLs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b. So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sánh</a:t>
            </a:r>
            <a:endParaRPr lang="en-US"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tabLst>
                <a:tab pos="1492250" algn="l"/>
              </a:tabLst>
            </a:pPr>
            <a:r>
              <a:rPr lang="en-US" sz="3600" i="1" dirty="0" smtClean="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vi-VN" sz="3600" i="1" dirty="0" smtClean="0">
                <a:solidFill>
                  <a:srgbClr val="222222"/>
                </a:solidFill>
                <a:latin typeface="Times New Roman" panose="02020603050405020304" pitchFamily="18" charset="0"/>
                <a:ea typeface="Calibri" panose="020F0502020204030204" pitchFamily="34" charset="0"/>
                <a:cs typeface="Times New Roman" panose="02020603050405020304" pitchFamily="18" charset="0"/>
              </a:rPr>
              <a:t>Màu </a:t>
            </a:r>
            <a:r>
              <a:rPr lang="vi-VN" sz="3600"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vàng ánh nắng cô đúc lại, </a:t>
            </a:r>
            <a:r>
              <a:rPr lang="vi-VN" sz="3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vi-VN" sz="3600"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vô vàn cánh bướm bé xíu đậu chấp chới khắp cành.</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3703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 xmlns:a16="http://schemas.microsoft.com/office/drawing/2014/main" id="{0667024D-077C-41FB-84FC-D91D5651A194}"/>
              </a:ext>
            </a:extLst>
          </p:cNvPr>
          <p:cNvSpPr/>
          <p:nvPr/>
        </p:nvSpPr>
        <p:spPr>
          <a:xfrm>
            <a:off x="617315" y="1186671"/>
            <a:ext cx="9019630" cy="3173455"/>
          </a:xfrm>
          <a:prstGeom prst="wedgeRoundRectCallout">
            <a:avLst>
              <a:gd name="adj1" fmla="val 47778"/>
              <a:gd name="adj2" fmla="val 24455"/>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dirty="0">
                <a:solidFill>
                  <a:schemeClr val="tx1"/>
                </a:solidFill>
                <a:latin typeface="Times New Roman" panose="02020603050405020304" pitchFamily="18" charset="0"/>
                <a:cs typeface="Times New Roman" panose="02020603050405020304" pitchFamily="18" charset="0"/>
              </a:rPr>
              <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anh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nhiên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đã</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đi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loài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liệu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còn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bao </a:t>
            </a:r>
            <a:r>
              <a:rPr lang="en-US" sz="3200" b="1" dirty="0" err="1">
                <a:solidFill>
                  <a:schemeClr val="tx1"/>
                </a:solidFill>
                <a:latin typeface="Times New Roman" panose="02020603050405020304" pitchFamily="18" charset="0"/>
                <a:cs typeface="Times New Roman" panose="02020603050405020304" pitchFamily="18" charset="0"/>
              </a:rPr>
              <a:t>nhiêu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cơ</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hội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sót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Dựa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nội</a:t>
            </a:r>
            <a:r>
              <a:rPr lang="en-US" sz="3200" b="1" dirty="0">
                <a:solidFill>
                  <a:schemeClr val="tx1"/>
                </a:solidFill>
                <a:latin typeface="Times New Roman" panose="02020603050405020304" pitchFamily="18" charset="0"/>
                <a:cs typeface="Times New Roman" panose="02020603050405020304" pitchFamily="18" charset="0"/>
              </a:rPr>
              <a:t> dung </a:t>
            </a: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đọc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hãy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hỏi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đây</a:t>
            </a:r>
            <a:r>
              <a:rPr lang="en-US" sz="3200" b="1" dirty="0">
                <a:solidFill>
                  <a:schemeClr val="tx1"/>
                </a:solidFill>
                <a:latin typeface="Times New Roman" panose="02020603050405020304" pitchFamily="18" charset="0"/>
                <a:cs typeface="Times New Roman" panose="02020603050405020304" pitchFamily="18" charset="0"/>
              </a:rPr>
              <a:t>.</a:t>
            </a:r>
            <a:br>
              <a:rPr lang="en-US" sz="3200" b="1" dirty="0">
                <a:solidFill>
                  <a:schemeClr val="tx1"/>
                </a:solidFill>
                <a:latin typeface="Times New Roman" panose="02020603050405020304" pitchFamily="18" charset="0"/>
                <a:cs typeface="Times New Roman" panose="02020603050405020304" pitchFamily="18" charset="0"/>
              </a:rPr>
            </a:b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 xmlns:a16="http://schemas.microsoft.com/office/drawing/2014/main" id="{5D199BEE-8167-419B-B668-203E8A2CC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9901" y="-755659"/>
            <a:ext cx="2934336" cy="2934336"/>
          </a:xfrm>
          <a:prstGeom prst="rect">
            <a:avLst/>
          </a:prstGeom>
        </p:spPr>
      </p:pic>
    </p:spTree>
    <p:extLst>
      <p:ext uri="{BB962C8B-B14F-4D97-AF65-F5344CB8AC3E}">
        <p14:creationId xmlns:p14="http://schemas.microsoft.com/office/powerpoint/2010/main" val="222311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24"/>
                                        </p:tgtEl>
                                      </p:cBhvr>
                                    </p:animEffect>
                                    <p:animScale>
                                      <p:cBhvr>
                                        <p:cTn id="15" dur="250" autoRev="1" fill="hold"/>
                                        <p:tgtEl>
                                          <p:spTgt spid="24"/>
                                        </p:tgtEl>
                                      </p:cBhvr>
                                      <p:by x="105000" y="105000"/>
                                    </p:animScale>
                                  </p:childTnLst>
                                </p:cTn>
                              </p:par>
                            </p:childTnLst>
                          </p:cTn>
                        </p:par>
                      </p:childTnLst>
                    </p:cTn>
                  </p:par>
                </p:childTnLst>
              </p:cTn>
              <p:nextCondLst>
                <p:cond evt="onClick" delay="0">
                  <p:tgtEl>
                    <p:spTgt spid="24"/>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 xmlns:a16="http://schemas.microsoft.com/office/drawing/2014/main" id="{0667024D-077C-41FB-84FC-D91D5651A194}"/>
              </a:ext>
            </a:extLst>
          </p:cNvPr>
          <p:cNvSpPr/>
          <p:nvPr/>
        </p:nvSpPr>
        <p:spPr>
          <a:xfrm>
            <a:off x="314871" y="484144"/>
            <a:ext cx="10557568" cy="3273817"/>
          </a:xfrm>
          <a:prstGeom prst="wedgeRoundRectCallout">
            <a:avLst>
              <a:gd name="adj1" fmla="val 47778"/>
              <a:gd name="adj2" fmla="val 24455"/>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400" b="1" dirty="0" err="1">
                <a:solidFill>
                  <a:srgbClr val="FF0000"/>
                </a:solidFill>
                <a:latin typeface="Times New Roman" panose="02020603050405020304" pitchFamily="18" charset="0"/>
                <a:cs typeface="Times New Roman" panose="02020603050405020304" pitchFamily="18" charset="0"/>
              </a:rPr>
              <a:t>Câu</a:t>
            </a:r>
            <a:r>
              <a:rPr lang="en-US" sz="3400" b="1" dirty="0">
                <a:solidFill>
                  <a:srgbClr val="FF0000"/>
                </a:solidFill>
                <a:latin typeface="Times New Roman" panose="02020603050405020304" pitchFamily="18" charset="0"/>
                <a:cs typeface="Times New Roman" panose="02020603050405020304" pitchFamily="18" charset="0"/>
              </a:rPr>
              <a:t> 6</a:t>
            </a:r>
            <a:r>
              <a:rPr lang="en-US" sz="3400" b="1" dirty="0">
                <a:latin typeface="Times New Roman" panose="02020603050405020304" pitchFamily="18" charset="0"/>
                <a:cs typeface="Times New Roman" panose="02020603050405020304" pitchFamily="18" charset="0"/>
              </a:rPr>
              <a:t> </a:t>
            </a:r>
            <a:r>
              <a:rPr lang="en-US" sz="3400" b="1" dirty="0">
                <a:solidFill>
                  <a:schemeClr val="tx1"/>
                </a:solidFill>
                <a:latin typeface="Times New Roman" panose="02020603050405020304" pitchFamily="18" charset="0"/>
                <a:cs typeface="Times New Roman" panose="02020603050405020304" pitchFamily="18" charset="0"/>
              </a:rPr>
              <a:t>(</a:t>
            </a:r>
            <a:r>
              <a:rPr lang="en-US" sz="3400" b="1" dirty="0" err="1">
                <a:solidFill>
                  <a:schemeClr val="tx1"/>
                </a:solidFill>
                <a:latin typeface="Times New Roman" panose="02020603050405020304" pitchFamily="18" charset="0"/>
                <a:cs typeface="Times New Roman" panose="02020603050405020304" pitchFamily="18" charset="0"/>
              </a:rPr>
              <a:t>Hoạt</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động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cá</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nhân</a:t>
            </a:r>
            <a:r>
              <a:rPr lang="en-US" sz="3400" b="1" dirty="0">
                <a:solidFill>
                  <a:schemeClr val="tx1"/>
                </a:solidFill>
                <a:latin typeface="Times New Roman" panose="02020603050405020304" pitchFamily="18" charset="0"/>
                <a:cs typeface="Times New Roman" panose="02020603050405020304" pitchFamily="18" charset="0"/>
              </a:rPr>
              <a:t>)</a:t>
            </a:r>
            <a:br>
              <a:rPr lang="en-US" sz="3400" b="1" dirty="0">
                <a:solidFill>
                  <a:schemeClr val="tx1"/>
                </a:solidFill>
                <a:latin typeface="Times New Roman" panose="02020603050405020304" pitchFamily="18" charset="0"/>
                <a:cs typeface="Times New Roman" panose="02020603050405020304" pitchFamily="18" charset="0"/>
              </a:rPr>
            </a:br>
            <a:r>
              <a:rPr lang="en-US" sz="3400" b="1" dirty="0" err="1">
                <a:solidFill>
                  <a:schemeClr val="tx1"/>
                </a:solidFill>
                <a:latin typeface="Times New Roman" panose="02020603050405020304" pitchFamily="18" charset="0"/>
                <a:cs typeface="Times New Roman" panose="02020603050405020304" pitchFamily="18" charset="0"/>
              </a:rPr>
              <a:t>Gv</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nêu</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câu</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hỏi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Một</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khi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những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người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anh</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em</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trong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tự</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nhiên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đã</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ra</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loài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người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liệu</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còn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được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bao</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nhiêu</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cơ</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hội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sống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sót</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Dựa</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vào</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nội</a:t>
            </a:r>
            <a:r>
              <a:rPr lang="en-US" sz="3400" b="1" dirty="0">
                <a:solidFill>
                  <a:schemeClr val="tx1"/>
                </a:solidFill>
                <a:latin typeface="Times New Roman" panose="02020603050405020304" pitchFamily="18" charset="0"/>
                <a:cs typeface="Times New Roman" panose="02020603050405020304" pitchFamily="18" charset="0"/>
              </a:rPr>
              <a:t> dung </a:t>
            </a:r>
            <a:r>
              <a:rPr lang="en-US" sz="3400" b="1" dirty="0" err="1">
                <a:solidFill>
                  <a:schemeClr val="tx1"/>
                </a:solidFill>
                <a:latin typeface="Times New Roman" panose="02020603050405020304" pitchFamily="18" charset="0"/>
                <a:cs typeface="Times New Roman" panose="02020603050405020304" pitchFamily="18" charset="0"/>
              </a:rPr>
              <a:t>bài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đọc</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hãy</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viết</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câu</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trả</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lời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cho</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câu</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hỏi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trên</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đây</a:t>
            </a:r>
            <a:r>
              <a:rPr lang="en-US" sz="3400" b="1" dirty="0">
                <a:solidFill>
                  <a:schemeClr val="tx1"/>
                </a:solidFill>
                <a:latin typeface="Times New Roman" panose="02020603050405020304" pitchFamily="18" charset="0"/>
                <a:cs typeface="Times New Roman" panose="02020603050405020304" pitchFamily="18" charset="0"/>
              </a:rPr>
              <a:t>.</a:t>
            </a:r>
            <a:br>
              <a:rPr lang="en-US" sz="3400" b="1" dirty="0">
                <a:solidFill>
                  <a:schemeClr val="tx1"/>
                </a:solidFill>
                <a:latin typeface="Times New Roman" panose="02020603050405020304" pitchFamily="18" charset="0"/>
                <a:cs typeface="Times New Roman" panose="02020603050405020304" pitchFamily="18" charset="0"/>
              </a:rPr>
            </a:br>
            <a:endParaRPr kumimoji="0" lang="en-US" sz="3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 xmlns:a16="http://schemas.microsoft.com/office/drawing/2014/main" id="{5D199BEE-8167-419B-B668-203E8A2CC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9901" y="-755659"/>
            <a:ext cx="2934336" cy="2934336"/>
          </a:xfrm>
          <a:prstGeom prst="rect">
            <a:avLst/>
          </a:prstGeom>
        </p:spPr>
      </p:pic>
      <p:sp>
        <p:nvSpPr>
          <p:cNvPr id="25" name="Rectangle: Rounded Corners 24">
            <a:extLst>
              <a:ext uri="{FF2B5EF4-FFF2-40B4-BE49-F238E27FC236}">
                <a16:creationId xmlns="" xmlns:a16="http://schemas.microsoft.com/office/drawing/2014/main" id="{00BEFBB1-525B-415D-8E45-ADCB8FD217EA}"/>
              </a:ext>
            </a:extLst>
          </p:cNvPr>
          <p:cNvSpPr/>
          <p:nvPr/>
        </p:nvSpPr>
        <p:spPr>
          <a:xfrm>
            <a:off x="724829" y="4620092"/>
            <a:ext cx="10392937" cy="1613440"/>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400" b="1" dirty="0">
                <a:solidFill>
                  <a:srgbClr val="002060"/>
                </a:solidFill>
                <a:latin typeface="Times New Roman" panose="02020603050405020304" pitchFamily="18" charset="0"/>
                <a:cs typeface="Times New Roman" panose="02020603050405020304" pitchFamily="18" charset="0"/>
              </a:rPr>
              <a:t>VD: </a:t>
            </a:r>
            <a:r>
              <a:rPr lang="en-US" sz="3400" b="1" dirty="0" err="1">
                <a:solidFill>
                  <a:srgbClr val="002060"/>
                </a:solidFill>
                <a:latin typeface="Times New Roman" panose="02020603050405020304" pitchFamily="18" charset="0"/>
                <a:cs typeface="Times New Roman" panose="02020603050405020304" pitchFamily="18" charset="0"/>
              </a:rPr>
              <a:t>Một</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khi</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những</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người</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anh</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em</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trong</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tự</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nhiên</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đã</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ra</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đi</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cơ</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hội</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sống</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sót</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của</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loài</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người</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là</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vô</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cùng</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mong</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manh</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ít</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ỏi</a:t>
            </a:r>
            <a:r>
              <a:rPr lang="en-US" sz="34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2720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strVal val="#ppt_w+.3"/>
                                          </p:val>
                                        </p:tav>
                                        <p:tav tm="100000">
                                          <p:val>
                                            <p:strVal val="#ppt_w"/>
                                          </p:val>
                                        </p:tav>
                                      </p:tavLst>
                                    </p:anim>
                                    <p:anim calcmode="lin" valueType="num">
                                      <p:cBhvr>
                                        <p:cTn id="14" dur="500" fill="hold"/>
                                        <p:tgtEl>
                                          <p:spTgt spid="25"/>
                                        </p:tgtEl>
                                        <p:attrNameLst>
                                          <p:attrName>ppt_h</p:attrName>
                                        </p:attrNameLst>
                                      </p:cBhvr>
                                      <p:tavLst>
                                        <p:tav tm="0">
                                          <p:val>
                                            <p:strVal val="#ppt_h"/>
                                          </p:val>
                                        </p:tav>
                                        <p:tav tm="100000">
                                          <p:val>
                                            <p:strVal val="#ppt_h"/>
                                          </p:val>
                                        </p:tav>
                                      </p:tavLst>
                                    </p:anim>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24"/>
                                        </p:tgtEl>
                                      </p:cBhvr>
                                    </p:animEffect>
                                    <p:animScale>
                                      <p:cBhvr>
                                        <p:cTn id="21" dur="250" autoRev="1" fill="hold"/>
                                        <p:tgtEl>
                                          <p:spTgt spid="24"/>
                                        </p:tgtEl>
                                      </p:cBhvr>
                                      <p:by x="105000" y="105000"/>
                                    </p:animScale>
                                  </p:childTnLst>
                                </p:cTn>
                              </p:par>
                            </p:childTnLst>
                          </p:cTn>
                        </p:par>
                        <p:par>
                          <p:cTn id="22" fill="hold">
                            <p:stCondLst>
                              <p:cond delay="500"/>
                            </p:stCondLst>
                            <p:childTnLst>
                              <p:par>
                                <p:cTn id="23" presetID="1" presetClass="emph" presetSubtype="2" fill="hold" nodeType="afterEffect">
                                  <p:stCondLst>
                                    <p:cond delay="0"/>
                                  </p:stCondLst>
                                  <p:childTnLst>
                                    <p:animClr clrSpc="rgb" dir="cw">
                                      <p:cBhvr>
                                        <p:cTn id="24" dur="500" fill="hold"/>
                                        <p:tgtEl>
                                          <p:spTgt spid="25"/>
                                        </p:tgtEl>
                                        <p:attrNameLst>
                                          <p:attrName>fillcolor</p:attrName>
                                        </p:attrNameLst>
                                      </p:cBhvr>
                                      <p:to>
                                        <a:srgbClr val="00B0F0"/>
                                      </p:to>
                                    </p:animClr>
                                    <p:set>
                                      <p:cBhvr>
                                        <p:cTn id="25" dur="500" fill="hold"/>
                                        <p:tgtEl>
                                          <p:spTgt spid="25"/>
                                        </p:tgtEl>
                                        <p:attrNameLst>
                                          <p:attrName>fill.type</p:attrName>
                                        </p:attrNameLst>
                                      </p:cBhvr>
                                      <p:to>
                                        <p:strVal val="solid"/>
                                      </p:to>
                                    </p:set>
                                    <p:set>
                                      <p:cBhvr>
                                        <p:cTn id="26" dur="500" fill="hold"/>
                                        <p:tgtEl>
                                          <p:spTgt spid="25"/>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4"/>
                  </p:tgtEl>
                </p:cond>
              </p:nextCondLst>
            </p:seq>
          </p:childTnLst>
        </p:cTn>
      </p:par>
    </p:tnLst>
    <p:bldLst>
      <p:bldP spid="8"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Times New Roman" pitchFamily="18" charset="0"/>
                <a:cs typeface="Times New Roman" pitchFamily="18" charset="0"/>
              </a:rPr>
              <a:t>TIẾT 103+ 104: ÔN TẬP GIỮA HỌC KỲ 2</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514350" indent="-514350">
              <a:buAutoNum type="arabicPeriod"/>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00689394"/>
              </p:ext>
            </p:extLst>
          </p:nvPr>
        </p:nvGraphicFramePr>
        <p:xfrm>
          <a:off x="360218" y="1260764"/>
          <a:ext cx="11628582" cy="5486400"/>
        </p:xfrm>
        <a:graphic>
          <a:graphicData uri="http://schemas.openxmlformats.org/drawingml/2006/table">
            <a:tbl>
              <a:tblPr>
                <a:tableStyleId>{5C22544A-7EE6-4342-B048-85BDC9FD1C3A}</a:tableStyleId>
              </a:tblPr>
              <a:tblGrid>
                <a:gridCol w="11628582"/>
              </a:tblGrid>
              <a:tr h="5421613">
                <a:tc>
                  <a:txBody>
                    <a:bodyPr/>
                    <a:lstStyle/>
                    <a:p>
                      <a:pPr algn="just">
                        <a:spcAft>
                          <a:spcPts val="0"/>
                        </a:spcAft>
                      </a:pPr>
                      <a:r>
                        <a:rPr lang="en-US" sz="2400" b="1" dirty="0" err="1" smtClean="0">
                          <a:solidFill>
                            <a:srgbClr val="FF0000"/>
                          </a:solidFill>
                          <a:effectLst/>
                          <a:latin typeface="Times New Roman"/>
                          <a:ea typeface="Times New Roman"/>
                        </a:rPr>
                        <a:t>Bài</a:t>
                      </a:r>
                      <a:r>
                        <a:rPr lang="en-US" sz="2400" b="1" baseline="0" dirty="0" smtClean="0">
                          <a:solidFill>
                            <a:srgbClr val="FF0000"/>
                          </a:solidFill>
                          <a:effectLst/>
                          <a:latin typeface="Times New Roman"/>
                          <a:ea typeface="Times New Roman"/>
                        </a:rPr>
                        <a:t> 1:  </a:t>
                      </a:r>
                      <a:r>
                        <a:rPr lang="en-US" sz="2400" b="1" baseline="0" dirty="0" err="1" smtClean="0">
                          <a:solidFill>
                            <a:srgbClr val="FF0000"/>
                          </a:solidFill>
                          <a:effectLst/>
                          <a:latin typeface="Times New Roman"/>
                          <a:ea typeface="Times New Roman"/>
                        </a:rPr>
                        <a:t>Vẽ</a:t>
                      </a:r>
                      <a:r>
                        <a:rPr lang="en-US" sz="2400" b="1" baseline="0" dirty="0" smtClean="0">
                          <a:solidFill>
                            <a:srgbClr val="FF0000"/>
                          </a:solidFill>
                          <a:effectLst/>
                          <a:latin typeface="Times New Roman"/>
                          <a:ea typeface="Times New Roman"/>
                        </a:rPr>
                        <a:t> </a:t>
                      </a:r>
                      <a:r>
                        <a:rPr lang="en-US" sz="2400" b="1" baseline="0" dirty="0" err="1" smtClean="0">
                          <a:solidFill>
                            <a:srgbClr val="FF0000"/>
                          </a:solidFill>
                          <a:effectLst/>
                          <a:latin typeface="Times New Roman"/>
                          <a:ea typeface="Times New Roman"/>
                        </a:rPr>
                        <a:t>sơ</a:t>
                      </a:r>
                      <a:r>
                        <a:rPr lang="en-US" sz="2400" b="1" baseline="0" dirty="0" smtClean="0">
                          <a:solidFill>
                            <a:srgbClr val="FF0000"/>
                          </a:solidFill>
                          <a:effectLst/>
                          <a:latin typeface="Times New Roman"/>
                          <a:ea typeface="Times New Roman"/>
                        </a:rPr>
                        <a:t> </a:t>
                      </a:r>
                      <a:r>
                        <a:rPr lang="en-US" sz="2400" b="1" baseline="0" dirty="0" err="1" smtClean="0">
                          <a:solidFill>
                            <a:srgbClr val="FF0000"/>
                          </a:solidFill>
                          <a:effectLst/>
                          <a:latin typeface="Times New Roman"/>
                          <a:ea typeface="Times New Roman"/>
                        </a:rPr>
                        <a:t>đồ</a:t>
                      </a:r>
                      <a:r>
                        <a:rPr lang="en-US" sz="2400" b="1" baseline="0" dirty="0" smtClean="0">
                          <a:solidFill>
                            <a:srgbClr val="FF0000"/>
                          </a:solidFill>
                          <a:effectLst/>
                          <a:latin typeface="Times New Roman"/>
                          <a:ea typeface="Times New Roman"/>
                        </a:rPr>
                        <a:t> </a:t>
                      </a:r>
                      <a:r>
                        <a:rPr lang="en-US" sz="2400" b="1" baseline="0" dirty="0" err="1" smtClean="0">
                          <a:solidFill>
                            <a:srgbClr val="FF0000"/>
                          </a:solidFill>
                          <a:effectLst/>
                          <a:latin typeface="Times New Roman"/>
                          <a:ea typeface="Times New Roman"/>
                        </a:rPr>
                        <a:t>tư</a:t>
                      </a:r>
                      <a:r>
                        <a:rPr lang="en-US" sz="2400" b="1" baseline="0" dirty="0" smtClean="0">
                          <a:solidFill>
                            <a:srgbClr val="FF0000"/>
                          </a:solidFill>
                          <a:effectLst/>
                          <a:latin typeface="Times New Roman"/>
                          <a:ea typeface="Times New Roman"/>
                        </a:rPr>
                        <a:t> </a:t>
                      </a:r>
                      <a:r>
                        <a:rPr lang="en-US" sz="2400" b="1" baseline="0" dirty="0" err="1" smtClean="0">
                          <a:solidFill>
                            <a:srgbClr val="FF0000"/>
                          </a:solidFill>
                          <a:effectLst/>
                          <a:latin typeface="Times New Roman"/>
                          <a:ea typeface="Times New Roman"/>
                        </a:rPr>
                        <a:t>duy</a:t>
                      </a:r>
                      <a:r>
                        <a:rPr lang="en-US" sz="2400" b="1" baseline="0" dirty="0" smtClean="0">
                          <a:solidFill>
                            <a:srgbClr val="FF0000"/>
                          </a:solidFill>
                          <a:effectLst/>
                          <a:latin typeface="Times New Roman"/>
                          <a:ea typeface="Times New Roman"/>
                        </a:rPr>
                        <a:t>: 1: </a:t>
                      </a:r>
                      <a:r>
                        <a:rPr lang="en-US" sz="2400" b="1" baseline="0" dirty="0" err="1" smtClean="0">
                          <a:solidFill>
                            <a:srgbClr val="FF0000"/>
                          </a:solidFill>
                          <a:effectLst/>
                          <a:latin typeface="Times New Roman"/>
                          <a:ea typeface="Times New Roman"/>
                        </a:rPr>
                        <a:t>Truyền</a:t>
                      </a:r>
                      <a:r>
                        <a:rPr lang="en-US" sz="2400" b="1" baseline="0" dirty="0" smtClean="0">
                          <a:solidFill>
                            <a:srgbClr val="FF0000"/>
                          </a:solidFill>
                          <a:effectLst/>
                          <a:latin typeface="Times New Roman"/>
                          <a:ea typeface="Times New Roman"/>
                        </a:rPr>
                        <a:t> </a:t>
                      </a:r>
                      <a:r>
                        <a:rPr lang="en-US" sz="2400" b="1" baseline="0" dirty="0" err="1" smtClean="0">
                          <a:solidFill>
                            <a:srgbClr val="FF0000"/>
                          </a:solidFill>
                          <a:effectLst/>
                          <a:latin typeface="Times New Roman"/>
                          <a:ea typeface="Times New Roman"/>
                        </a:rPr>
                        <a:t>thuyết</a:t>
                      </a:r>
                      <a:r>
                        <a:rPr lang="en-US" sz="2400" b="1" baseline="0" dirty="0" smtClean="0">
                          <a:solidFill>
                            <a:srgbClr val="FF0000"/>
                          </a:solidFill>
                          <a:effectLst/>
                          <a:latin typeface="Times New Roman"/>
                          <a:ea typeface="Times New Roman"/>
                        </a:rPr>
                        <a:t>( SGK-5)   2.Truyện </a:t>
                      </a:r>
                      <a:r>
                        <a:rPr lang="en-US" sz="2400" b="1" baseline="0" dirty="0" err="1" smtClean="0">
                          <a:solidFill>
                            <a:srgbClr val="FF0000"/>
                          </a:solidFill>
                          <a:effectLst/>
                          <a:latin typeface="Times New Roman"/>
                          <a:ea typeface="Times New Roman"/>
                        </a:rPr>
                        <a:t>cổ</a:t>
                      </a:r>
                      <a:r>
                        <a:rPr lang="en-US" sz="2400" b="1" baseline="0" dirty="0" smtClean="0">
                          <a:solidFill>
                            <a:srgbClr val="FF0000"/>
                          </a:solidFill>
                          <a:effectLst/>
                          <a:latin typeface="Times New Roman"/>
                          <a:ea typeface="Times New Roman"/>
                        </a:rPr>
                        <a:t> </a:t>
                      </a:r>
                      <a:r>
                        <a:rPr lang="en-US" sz="2400" b="1" baseline="0" dirty="0" err="1" smtClean="0">
                          <a:solidFill>
                            <a:srgbClr val="FF0000"/>
                          </a:solidFill>
                          <a:effectLst/>
                          <a:latin typeface="Times New Roman"/>
                          <a:ea typeface="Times New Roman"/>
                        </a:rPr>
                        <a:t>tích</a:t>
                      </a:r>
                      <a:r>
                        <a:rPr lang="en-US" sz="2400" b="1" baseline="0" dirty="0" smtClean="0">
                          <a:solidFill>
                            <a:srgbClr val="FF0000"/>
                          </a:solidFill>
                          <a:effectLst/>
                          <a:latin typeface="Times New Roman"/>
                          <a:ea typeface="Times New Roman"/>
                        </a:rPr>
                        <a:t>( Sgk-25). </a:t>
                      </a:r>
                      <a:r>
                        <a:rPr lang="en-US" sz="2400" b="1" baseline="0" dirty="0" err="1" smtClean="0">
                          <a:solidFill>
                            <a:srgbClr val="FF0000"/>
                          </a:solidFill>
                          <a:effectLst/>
                          <a:latin typeface="Times New Roman"/>
                          <a:ea typeface="Times New Roman"/>
                        </a:rPr>
                        <a:t>Có</a:t>
                      </a:r>
                      <a:r>
                        <a:rPr lang="en-US" sz="2400" b="1" baseline="0" dirty="0" smtClean="0">
                          <a:solidFill>
                            <a:srgbClr val="FF0000"/>
                          </a:solidFill>
                          <a:effectLst/>
                          <a:latin typeface="Times New Roman"/>
                          <a:ea typeface="Times New Roman"/>
                        </a:rPr>
                        <a:t> </a:t>
                      </a:r>
                      <a:r>
                        <a:rPr lang="en-US" sz="2400" b="1" baseline="0" dirty="0" err="1" smtClean="0">
                          <a:solidFill>
                            <a:srgbClr val="FF0000"/>
                          </a:solidFill>
                          <a:effectLst/>
                          <a:latin typeface="Times New Roman"/>
                          <a:ea typeface="Times New Roman"/>
                        </a:rPr>
                        <a:t>tên</a:t>
                      </a:r>
                      <a:r>
                        <a:rPr lang="en-US" sz="2400" b="1" baseline="0" dirty="0" smtClean="0">
                          <a:solidFill>
                            <a:srgbClr val="FF0000"/>
                          </a:solidFill>
                          <a:effectLst/>
                          <a:latin typeface="Times New Roman"/>
                          <a:ea typeface="Times New Roman"/>
                        </a:rPr>
                        <a:t> </a:t>
                      </a:r>
                      <a:r>
                        <a:rPr lang="en-US" sz="2400" b="1" baseline="0" dirty="0" err="1" smtClean="0">
                          <a:solidFill>
                            <a:srgbClr val="FF0000"/>
                          </a:solidFill>
                          <a:effectLst/>
                          <a:latin typeface="Times New Roman"/>
                          <a:ea typeface="Times New Roman"/>
                        </a:rPr>
                        <a:t>tp</a:t>
                      </a:r>
                      <a:endParaRPr lang="en-US" sz="2400" b="1" dirty="0" smtClean="0">
                        <a:solidFill>
                          <a:srgbClr val="FF0000"/>
                        </a:solidFill>
                        <a:effectLst/>
                        <a:latin typeface="Times New Roman"/>
                        <a:ea typeface="Times New Roman"/>
                      </a:endParaRPr>
                    </a:p>
                    <a:p>
                      <a:pPr algn="just">
                        <a:spcAft>
                          <a:spcPts val="0"/>
                        </a:spcAft>
                      </a:pPr>
                      <a:r>
                        <a:rPr lang="en-US" sz="2400" b="1" dirty="0" err="1" smtClean="0">
                          <a:solidFill>
                            <a:srgbClr val="FF0000"/>
                          </a:solidFill>
                          <a:effectLst/>
                          <a:latin typeface="Times New Roman"/>
                          <a:ea typeface="Times New Roman"/>
                        </a:rPr>
                        <a:t>Bài</a:t>
                      </a:r>
                      <a:r>
                        <a:rPr lang="en-US" sz="2400" b="1" baseline="0" dirty="0" smtClean="0">
                          <a:solidFill>
                            <a:srgbClr val="FF0000"/>
                          </a:solidFill>
                          <a:effectLst/>
                          <a:latin typeface="Times New Roman"/>
                          <a:ea typeface="Times New Roman"/>
                        </a:rPr>
                        <a:t> 2: </a:t>
                      </a:r>
                      <a:r>
                        <a:rPr lang="en-US" sz="2400" b="1" dirty="0" smtClean="0">
                          <a:solidFill>
                            <a:srgbClr val="FF0000"/>
                          </a:solidFill>
                          <a:effectLst/>
                          <a:latin typeface="Times New Roman"/>
                          <a:ea typeface="Times New Roman"/>
                        </a:rPr>
                        <a:t> </a:t>
                      </a:r>
                      <a:r>
                        <a:rPr lang="en-US" sz="2400" b="1" dirty="0">
                          <a:solidFill>
                            <a:srgbClr val="FF0000"/>
                          </a:solidFill>
                          <a:effectLst/>
                          <a:latin typeface="Times New Roman"/>
                          <a:ea typeface="Times New Roman"/>
                        </a:rPr>
                        <a:t>Ở </a:t>
                      </a:r>
                      <a:r>
                        <a:rPr lang="en-US" sz="2400" b="1" dirty="0" err="1">
                          <a:solidFill>
                            <a:srgbClr val="FF0000"/>
                          </a:solidFill>
                          <a:effectLst/>
                          <a:latin typeface="Times New Roman"/>
                          <a:ea typeface="Times New Roman"/>
                        </a:rPr>
                        <a:t>đoạn</a:t>
                      </a:r>
                      <a:r>
                        <a:rPr lang="en-US" sz="2400" b="1" dirty="0">
                          <a:solidFill>
                            <a:srgbClr val="FF0000"/>
                          </a:solidFill>
                          <a:effectLst/>
                          <a:latin typeface="Times New Roman"/>
                          <a:ea typeface="Times New Roman"/>
                        </a:rPr>
                        <a:t> </a:t>
                      </a:r>
                      <a:r>
                        <a:rPr lang="en-US" sz="2400" b="1" dirty="0" err="1">
                          <a:solidFill>
                            <a:srgbClr val="FF0000"/>
                          </a:solidFill>
                          <a:effectLst/>
                          <a:latin typeface="Times New Roman"/>
                          <a:ea typeface="Times New Roman"/>
                        </a:rPr>
                        <a:t>thơ</a:t>
                      </a:r>
                      <a:r>
                        <a:rPr lang="en-US" sz="2400" b="1" dirty="0">
                          <a:solidFill>
                            <a:srgbClr val="FF0000"/>
                          </a:solidFill>
                          <a:effectLst/>
                          <a:latin typeface="Times New Roman"/>
                          <a:ea typeface="Times New Roman"/>
                        </a:rPr>
                        <a:t>, </a:t>
                      </a:r>
                      <a:r>
                        <a:rPr lang="en-US" sz="2400" b="1" dirty="0" err="1">
                          <a:solidFill>
                            <a:srgbClr val="FF0000"/>
                          </a:solidFill>
                          <a:effectLst/>
                          <a:latin typeface="Times New Roman"/>
                          <a:ea typeface="Times New Roman"/>
                        </a:rPr>
                        <a:t>tác</a:t>
                      </a:r>
                      <a:r>
                        <a:rPr lang="en-US" sz="2400" b="1" dirty="0">
                          <a:solidFill>
                            <a:srgbClr val="FF0000"/>
                          </a:solidFill>
                          <a:effectLst/>
                          <a:latin typeface="Times New Roman"/>
                          <a:ea typeface="Times New Roman"/>
                        </a:rPr>
                        <a:t> </a:t>
                      </a:r>
                      <a:r>
                        <a:rPr lang="en-US" sz="2400" b="1" dirty="0" err="1">
                          <a:solidFill>
                            <a:srgbClr val="FF0000"/>
                          </a:solidFill>
                          <a:effectLst/>
                          <a:latin typeface="Times New Roman"/>
                          <a:ea typeface="Times New Roman"/>
                        </a:rPr>
                        <a:t>giả</a:t>
                      </a:r>
                      <a:r>
                        <a:rPr lang="en-US" sz="2400" b="1" dirty="0">
                          <a:solidFill>
                            <a:srgbClr val="FF0000"/>
                          </a:solidFill>
                          <a:effectLst/>
                          <a:latin typeface="Times New Roman"/>
                          <a:ea typeface="Times New Roman"/>
                        </a:rPr>
                        <a:t> </a:t>
                      </a:r>
                      <a:r>
                        <a:rPr lang="en-US" sz="2400" b="1" dirty="0" err="1">
                          <a:solidFill>
                            <a:srgbClr val="FF0000"/>
                          </a:solidFill>
                          <a:effectLst/>
                          <a:latin typeface="Times New Roman"/>
                          <a:ea typeface="Times New Roman"/>
                        </a:rPr>
                        <a:t>Tố</a:t>
                      </a:r>
                      <a:r>
                        <a:rPr lang="en-US" sz="2400" b="1" dirty="0">
                          <a:solidFill>
                            <a:srgbClr val="FF0000"/>
                          </a:solidFill>
                          <a:effectLst/>
                          <a:latin typeface="Times New Roman"/>
                          <a:ea typeface="Times New Roman"/>
                        </a:rPr>
                        <a:t> </a:t>
                      </a:r>
                      <a:r>
                        <a:rPr lang="en-US" sz="2400" b="1" dirty="0" err="1">
                          <a:solidFill>
                            <a:srgbClr val="FF0000"/>
                          </a:solidFill>
                          <a:effectLst/>
                          <a:latin typeface="Times New Roman"/>
                          <a:ea typeface="Times New Roman"/>
                        </a:rPr>
                        <a:t>Hữu</a:t>
                      </a:r>
                      <a:r>
                        <a:rPr lang="en-US" sz="2400" b="1" dirty="0">
                          <a:solidFill>
                            <a:srgbClr val="FF0000"/>
                          </a:solidFill>
                          <a:effectLst/>
                          <a:latin typeface="Times New Roman"/>
                          <a:ea typeface="Times New Roman"/>
                        </a:rPr>
                        <a:t> </a:t>
                      </a:r>
                      <a:r>
                        <a:rPr lang="en-US" sz="2400" b="1" dirty="0" err="1">
                          <a:solidFill>
                            <a:srgbClr val="FF0000"/>
                          </a:solidFill>
                          <a:effectLst/>
                          <a:latin typeface="Times New Roman"/>
                          <a:ea typeface="Times New Roman"/>
                        </a:rPr>
                        <a:t>đã</a:t>
                      </a:r>
                      <a:r>
                        <a:rPr lang="en-US" sz="2400" b="1" dirty="0">
                          <a:solidFill>
                            <a:srgbClr val="FF0000"/>
                          </a:solidFill>
                          <a:effectLst/>
                          <a:latin typeface="Times New Roman"/>
                          <a:ea typeface="Times New Roman"/>
                        </a:rPr>
                        <a:t> </a:t>
                      </a:r>
                      <a:r>
                        <a:rPr lang="en-US" sz="2400" b="1" dirty="0" err="1">
                          <a:solidFill>
                            <a:srgbClr val="FF0000"/>
                          </a:solidFill>
                          <a:effectLst/>
                          <a:latin typeface="Times New Roman"/>
                          <a:ea typeface="Times New Roman"/>
                        </a:rPr>
                        <a:t>nhắc</a:t>
                      </a:r>
                      <a:r>
                        <a:rPr lang="en-US" sz="2400" b="1" dirty="0">
                          <a:solidFill>
                            <a:srgbClr val="FF0000"/>
                          </a:solidFill>
                          <a:effectLst/>
                          <a:latin typeface="Times New Roman"/>
                          <a:ea typeface="Times New Roman"/>
                        </a:rPr>
                        <a:t> </a:t>
                      </a:r>
                      <a:r>
                        <a:rPr lang="en-US" sz="2400" b="1" dirty="0" err="1">
                          <a:solidFill>
                            <a:srgbClr val="FF0000"/>
                          </a:solidFill>
                          <a:effectLst/>
                          <a:latin typeface="Times New Roman"/>
                          <a:ea typeface="Times New Roman"/>
                        </a:rPr>
                        <a:t>đến</a:t>
                      </a:r>
                      <a:r>
                        <a:rPr lang="en-US" sz="2400" b="1" dirty="0">
                          <a:solidFill>
                            <a:srgbClr val="FF0000"/>
                          </a:solidFill>
                          <a:effectLst/>
                          <a:latin typeface="Times New Roman"/>
                          <a:ea typeface="Times New Roman"/>
                        </a:rPr>
                        <a:t> </a:t>
                      </a:r>
                      <a:r>
                        <a:rPr lang="en-US" sz="2400" b="1" dirty="0" err="1">
                          <a:solidFill>
                            <a:srgbClr val="FF0000"/>
                          </a:solidFill>
                          <a:effectLst/>
                          <a:latin typeface="Times New Roman"/>
                          <a:ea typeface="Times New Roman"/>
                        </a:rPr>
                        <a:t>những</a:t>
                      </a:r>
                      <a:r>
                        <a:rPr lang="en-US" sz="2400" b="1" dirty="0">
                          <a:solidFill>
                            <a:srgbClr val="FF0000"/>
                          </a:solidFill>
                          <a:effectLst/>
                          <a:latin typeface="Times New Roman"/>
                          <a:ea typeface="Times New Roman"/>
                        </a:rPr>
                        <a:t> chi </a:t>
                      </a:r>
                      <a:r>
                        <a:rPr lang="en-US" sz="2400" b="1" dirty="0" err="1">
                          <a:solidFill>
                            <a:srgbClr val="FF0000"/>
                          </a:solidFill>
                          <a:effectLst/>
                          <a:latin typeface="Times New Roman"/>
                          <a:ea typeface="Times New Roman"/>
                        </a:rPr>
                        <a:t>tiết</a:t>
                      </a:r>
                      <a:r>
                        <a:rPr lang="en-US" sz="2400" b="1" dirty="0">
                          <a:solidFill>
                            <a:srgbClr val="FF0000"/>
                          </a:solidFill>
                          <a:effectLst/>
                          <a:latin typeface="Times New Roman"/>
                          <a:ea typeface="Times New Roman"/>
                        </a:rPr>
                        <a:t> </a:t>
                      </a:r>
                      <a:r>
                        <a:rPr lang="en-US" sz="2400" b="1" dirty="0" err="1">
                          <a:solidFill>
                            <a:srgbClr val="FF0000"/>
                          </a:solidFill>
                          <a:effectLst/>
                          <a:latin typeface="Times New Roman"/>
                          <a:ea typeface="Times New Roman"/>
                        </a:rPr>
                        <a:t>nổi</a:t>
                      </a:r>
                      <a:r>
                        <a:rPr lang="en-US" sz="2400" b="1" dirty="0">
                          <a:solidFill>
                            <a:srgbClr val="FF0000"/>
                          </a:solidFill>
                          <a:effectLst/>
                          <a:latin typeface="Times New Roman"/>
                          <a:ea typeface="Times New Roman"/>
                        </a:rPr>
                        <a:t> </a:t>
                      </a:r>
                      <a:r>
                        <a:rPr lang="en-US" sz="2400" b="1" dirty="0" err="1">
                          <a:solidFill>
                            <a:srgbClr val="FF0000"/>
                          </a:solidFill>
                          <a:effectLst/>
                          <a:latin typeface="Times New Roman"/>
                          <a:ea typeface="Times New Roman"/>
                        </a:rPr>
                        <a:t>bật</a:t>
                      </a:r>
                      <a:r>
                        <a:rPr lang="en-US" sz="2400" b="1" dirty="0">
                          <a:solidFill>
                            <a:srgbClr val="FF0000"/>
                          </a:solidFill>
                          <a:effectLst/>
                          <a:latin typeface="Times New Roman"/>
                          <a:ea typeface="Times New Roman"/>
                        </a:rPr>
                        <a:t> </a:t>
                      </a:r>
                      <a:r>
                        <a:rPr lang="en-US" sz="2400" b="1" dirty="0" err="1">
                          <a:solidFill>
                            <a:srgbClr val="FF0000"/>
                          </a:solidFill>
                          <a:effectLst/>
                          <a:latin typeface="Times New Roman"/>
                          <a:ea typeface="Times New Roman"/>
                        </a:rPr>
                        <a:t>trong</a:t>
                      </a:r>
                      <a:r>
                        <a:rPr lang="en-US" sz="2400" b="1" dirty="0">
                          <a:solidFill>
                            <a:srgbClr val="FF0000"/>
                          </a:solidFill>
                          <a:effectLst/>
                          <a:latin typeface="Times New Roman"/>
                          <a:ea typeface="Times New Roman"/>
                        </a:rPr>
                        <a:t> </a:t>
                      </a:r>
                      <a:r>
                        <a:rPr lang="en-US" sz="2400" b="1" dirty="0" err="1">
                          <a:solidFill>
                            <a:srgbClr val="FF0000"/>
                          </a:solidFill>
                          <a:effectLst/>
                          <a:latin typeface="Times New Roman"/>
                          <a:ea typeface="Times New Roman"/>
                        </a:rPr>
                        <a:t>truyền</a:t>
                      </a:r>
                      <a:r>
                        <a:rPr lang="en-US" sz="2400" b="1" dirty="0">
                          <a:solidFill>
                            <a:srgbClr val="FF0000"/>
                          </a:solidFill>
                          <a:effectLst/>
                          <a:latin typeface="Times New Roman"/>
                          <a:ea typeface="Times New Roman"/>
                        </a:rPr>
                        <a:t> </a:t>
                      </a:r>
                      <a:r>
                        <a:rPr lang="en-US" sz="2400" b="1" dirty="0" err="1">
                          <a:solidFill>
                            <a:srgbClr val="FF0000"/>
                          </a:solidFill>
                          <a:effectLst/>
                          <a:latin typeface="Times New Roman"/>
                          <a:ea typeface="Times New Roman"/>
                        </a:rPr>
                        <a:t>thuyết</a:t>
                      </a:r>
                      <a:r>
                        <a:rPr lang="en-US" sz="2400" b="1" dirty="0">
                          <a:solidFill>
                            <a:srgbClr val="FF0000"/>
                          </a:solidFill>
                          <a:effectLst/>
                          <a:latin typeface="Times New Roman"/>
                          <a:ea typeface="Times New Roman"/>
                        </a:rPr>
                        <a:t> </a:t>
                      </a:r>
                      <a:r>
                        <a:rPr lang="en-US" sz="2400" b="1" i="1" dirty="0" err="1">
                          <a:solidFill>
                            <a:srgbClr val="FF0000"/>
                          </a:solidFill>
                          <a:effectLst/>
                          <a:latin typeface="Times New Roman"/>
                          <a:ea typeface="Times New Roman"/>
                        </a:rPr>
                        <a:t>Thánh</a:t>
                      </a:r>
                      <a:r>
                        <a:rPr lang="en-US" sz="2400" b="1" i="1" dirty="0">
                          <a:solidFill>
                            <a:srgbClr val="FF0000"/>
                          </a:solidFill>
                          <a:effectLst/>
                          <a:latin typeface="Times New Roman"/>
                          <a:ea typeface="Times New Roman"/>
                        </a:rPr>
                        <a:t> </a:t>
                      </a:r>
                      <a:r>
                        <a:rPr lang="en-US" sz="2400" b="1" i="1" dirty="0" err="1">
                          <a:solidFill>
                            <a:srgbClr val="FF0000"/>
                          </a:solidFill>
                          <a:effectLst/>
                          <a:latin typeface="Times New Roman"/>
                          <a:ea typeface="Times New Roman"/>
                        </a:rPr>
                        <a:t>Gióng</a:t>
                      </a:r>
                      <a:r>
                        <a:rPr lang="en-US" sz="2400" b="1" dirty="0">
                          <a:solidFill>
                            <a:srgbClr val="FF0000"/>
                          </a:solidFill>
                          <a:effectLst/>
                          <a:latin typeface="Times New Roman"/>
                          <a:ea typeface="Times New Roman"/>
                        </a:rPr>
                        <a:t>:</a:t>
                      </a:r>
                      <a:endParaRPr lang="en-US" sz="2400" dirty="0">
                        <a:solidFill>
                          <a:srgbClr val="FF0000"/>
                        </a:solidFill>
                        <a:effectLst/>
                        <a:latin typeface="Times New Roman"/>
                        <a:ea typeface="Times New Roman"/>
                      </a:endParaRPr>
                    </a:p>
                    <a:p>
                      <a:pPr algn="l">
                        <a:spcAft>
                          <a:spcPts val="0"/>
                        </a:spcAft>
                      </a:pPr>
                      <a:r>
                        <a:rPr lang="en-US" sz="2400" dirty="0">
                          <a:effectLst/>
                          <a:latin typeface="Times New Roman"/>
                          <a:ea typeface="Times New Roman"/>
                        </a:rPr>
                        <a:t>- </a:t>
                      </a:r>
                      <a:r>
                        <a:rPr lang="en-US" sz="2400" dirty="0" err="1">
                          <a:effectLst/>
                          <a:latin typeface="Times New Roman"/>
                          <a:ea typeface="Times New Roman"/>
                        </a:rPr>
                        <a:t>Thánh</a:t>
                      </a:r>
                      <a:r>
                        <a:rPr lang="en-US" sz="2400" dirty="0">
                          <a:effectLst/>
                          <a:latin typeface="Times New Roman"/>
                          <a:ea typeface="Times New Roman"/>
                        </a:rPr>
                        <a:t> </a:t>
                      </a:r>
                      <a:r>
                        <a:rPr lang="en-US" sz="2400" dirty="0" err="1">
                          <a:effectLst/>
                          <a:latin typeface="Times New Roman"/>
                          <a:ea typeface="Times New Roman"/>
                        </a:rPr>
                        <a:t>Gióng</a:t>
                      </a:r>
                      <a:r>
                        <a:rPr lang="en-US" sz="2400" dirty="0">
                          <a:effectLst/>
                          <a:latin typeface="Times New Roman"/>
                          <a:ea typeface="Times New Roman"/>
                        </a:rPr>
                        <a:t> </a:t>
                      </a:r>
                      <a:r>
                        <a:rPr lang="en-US" sz="2400" i="1" dirty="0" err="1">
                          <a:effectLst/>
                          <a:latin typeface="Times New Roman"/>
                          <a:ea typeface="Times New Roman"/>
                        </a:rPr>
                        <a:t>vươn</a:t>
                      </a:r>
                      <a:r>
                        <a:rPr lang="en-US" sz="2400" i="1" dirty="0">
                          <a:effectLst/>
                          <a:latin typeface="Times New Roman"/>
                          <a:ea typeface="Times New Roman"/>
                        </a:rPr>
                        <a:t> </a:t>
                      </a:r>
                      <a:r>
                        <a:rPr lang="en-US" sz="2400" i="1" dirty="0" err="1">
                          <a:effectLst/>
                          <a:latin typeface="Times New Roman"/>
                          <a:ea typeface="Times New Roman"/>
                        </a:rPr>
                        <a:t>vai</a:t>
                      </a:r>
                      <a:r>
                        <a:rPr lang="en-US" sz="2400" i="1" dirty="0">
                          <a:effectLst/>
                          <a:latin typeface="Times New Roman"/>
                          <a:ea typeface="Times New Roman"/>
                        </a:rPr>
                        <a:t>, </a:t>
                      </a:r>
                      <a:r>
                        <a:rPr lang="en-US" sz="2400" i="1" dirty="0" err="1">
                          <a:effectLst/>
                          <a:latin typeface="Times New Roman"/>
                          <a:ea typeface="Times New Roman"/>
                        </a:rPr>
                        <a:t>lớn</a:t>
                      </a:r>
                      <a:r>
                        <a:rPr lang="en-US" sz="2400" i="1" dirty="0">
                          <a:effectLst/>
                          <a:latin typeface="Times New Roman"/>
                          <a:ea typeface="Times New Roman"/>
                        </a:rPr>
                        <a:t> </a:t>
                      </a:r>
                      <a:r>
                        <a:rPr lang="en-US" sz="2400" i="1" dirty="0" err="1">
                          <a:effectLst/>
                          <a:latin typeface="Times New Roman"/>
                          <a:ea typeface="Times New Roman"/>
                        </a:rPr>
                        <a:t>bổng</a:t>
                      </a:r>
                      <a:r>
                        <a:rPr lang="en-US" sz="2400" i="1" dirty="0">
                          <a:effectLst/>
                          <a:latin typeface="Times New Roman"/>
                          <a:ea typeface="Times New Roman"/>
                        </a:rPr>
                        <a:t> </a:t>
                      </a:r>
                      <a:r>
                        <a:rPr lang="en-US" sz="2400" i="1" dirty="0" err="1">
                          <a:effectLst/>
                          <a:latin typeface="Times New Roman"/>
                          <a:ea typeface="Times New Roman"/>
                        </a:rPr>
                        <a:t>dậy</a:t>
                      </a:r>
                      <a:r>
                        <a:rPr lang="en-US" sz="2400" i="1" dirty="0">
                          <a:effectLst/>
                          <a:latin typeface="Times New Roman"/>
                          <a:ea typeface="Times New Roman"/>
                        </a:rPr>
                        <a:t> </a:t>
                      </a:r>
                      <a:r>
                        <a:rPr lang="en-US" sz="2400" i="1" dirty="0" err="1">
                          <a:effectLst/>
                          <a:latin typeface="Times New Roman"/>
                          <a:ea typeface="Times New Roman"/>
                        </a:rPr>
                        <a:t>nghìn</a:t>
                      </a:r>
                      <a:r>
                        <a:rPr lang="en-US" sz="2400" i="1" dirty="0">
                          <a:effectLst/>
                          <a:latin typeface="Times New Roman"/>
                          <a:ea typeface="Times New Roman"/>
                        </a:rPr>
                        <a:t> </a:t>
                      </a:r>
                      <a:r>
                        <a:rPr lang="en-US" sz="2400" i="1" dirty="0" err="1">
                          <a:effectLst/>
                          <a:latin typeface="Times New Roman"/>
                          <a:ea typeface="Times New Roman"/>
                        </a:rPr>
                        <a:t>cân</a:t>
                      </a:r>
                      <a:r>
                        <a:rPr lang="en-US" sz="2400" i="1" dirty="0">
                          <a:effectLst/>
                          <a:latin typeface="Times New Roman"/>
                          <a:ea typeface="Times New Roman"/>
                        </a:rPr>
                        <a:t>:</a:t>
                      </a:r>
                      <a:endParaRPr lang="en-US" sz="2400" dirty="0">
                        <a:effectLst/>
                        <a:latin typeface="Times New Roman"/>
                        <a:ea typeface="Times New Roman"/>
                      </a:endParaRPr>
                    </a:p>
                    <a:p>
                      <a:pPr algn="just">
                        <a:spcAft>
                          <a:spcPts val="0"/>
                        </a:spcAft>
                      </a:pPr>
                      <a:r>
                        <a:rPr lang="en-US" sz="2400" dirty="0">
                          <a:effectLst/>
                          <a:latin typeface="Times New Roman"/>
                          <a:ea typeface="Times New Roman"/>
                        </a:rPr>
                        <a:t>+ </a:t>
                      </a:r>
                      <a:r>
                        <a:rPr lang="en-US" sz="2400" dirty="0" err="1">
                          <a:effectLst/>
                          <a:latin typeface="Times New Roman"/>
                          <a:ea typeface="Times New Roman"/>
                        </a:rPr>
                        <a:t>Giặc</a:t>
                      </a:r>
                      <a:r>
                        <a:rPr lang="en-US" sz="2400" dirty="0">
                          <a:effectLst/>
                          <a:latin typeface="Times New Roman"/>
                          <a:ea typeface="Times New Roman"/>
                        </a:rPr>
                        <a:t> </a:t>
                      </a:r>
                      <a:r>
                        <a:rPr lang="en-US" sz="2400" dirty="0" err="1">
                          <a:effectLst/>
                          <a:latin typeface="Times New Roman"/>
                          <a:ea typeface="Times New Roman"/>
                        </a:rPr>
                        <a:t>đã</a:t>
                      </a:r>
                      <a:r>
                        <a:rPr lang="en-US" sz="2400" dirty="0">
                          <a:effectLst/>
                          <a:latin typeface="Times New Roman"/>
                          <a:ea typeface="Times New Roman"/>
                        </a:rPr>
                        <a:t> </a:t>
                      </a:r>
                      <a:r>
                        <a:rPr lang="en-US" sz="2400" dirty="0" err="1">
                          <a:effectLst/>
                          <a:latin typeface="Times New Roman"/>
                          <a:ea typeface="Times New Roman"/>
                        </a:rPr>
                        <a:t>đến</a:t>
                      </a:r>
                      <a:r>
                        <a:rPr lang="en-US" sz="2400" dirty="0">
                          <a:effectLst/>
                          <a:latin typeface="Times New Roman"/>
                          <a:ea typeface="Times New Roman"/>
                        </a:rPr>
                        <a:t> </a:t>
                      </a:r>
                      <a:r>
                        <a:rPr lang="en-US" sz="2400" dirty="0" err="1">
                          <a:effectLst/>
                          <a:latin typeface="Times New Roman"/>
                          <a:ea typeface="Times New Roman"/>
                        </a:rPr>
                        <a:t>chân</a:t>
                      </a:r>
                      <a:r>
                        <a:rPr lang="en-US" sz="2400" dirty="0">
                          <a:effectLst/>
                          <a:latin typeface="Times New Roman"/>
                          <a:ea typeface="Times New Roman"/>
                        </a:rPr>
                        <a:t> </a:t>
                      </a:r>
                      <a:r>
                        <a:rPr lang="en-US" sz="2400" dirty="0" err="1">
                          <a:effectLst/>
                          <a:latin typeface="Times New Roman"/>
                          <a:ea typeface="Times New Roman"/>
                        </a:rPr>
                        <a:t>núi</a:t>
                      </a:r>
                      <a:r>
                        <a:rPr lang="en-US" sz="2400" dirty="0">
                          <a:effectLst/>
                          <a:latin typeface="Times New Roman"/>
                          <a:ea typeface="Times New Roman"/>
                        </a:rPr>
                        <a:t> </a:t>
                      </a:r>
                      <a:r>
                        <a:rPr lang="en-US" sz="2400" dirty="0" err="1">
                          <a:effectLst/>
                          <a:latin typeface="Times New Roman"/>
                          <a:ea typeface="Times New Roman"/>
                        </a:rPr>
                        <a:t>Trâu</a:t>
                      </a:r>
                      <a:r>
                        <a:rPr lang="en-US" sz="2400" dirty="0">
                          <a:effectLst/>
                          <a:latin typeface="Times New Roman"/>
                          <a:ea typeface="Times New Roman"/>
                        </a:rPr>
                        <a:t>. </a:t>
                      </a:r>
                      <a:r>
                        <a:rPr lang="en-US" sz="2400" dirty="0" err="1">
                          <a:effectLst/>
                          <a:latin typeface="Times New Roman"/>
                          <a:ea typeface="Times New Roman"/>
                        </a:rPr>
                        <a:t>Thế</a:t>
                      </a:r>
                      <a:r>
                        <a:rPr lang="en-US" sz="2400" dirty="0">
                          <a:effectLst/>
                          <a:latin typeface="Times New Roman"/>
                          <a:ea typeface="Times New Roman"/>
                        </a:rPr>
                        <a:t> </a:t>
                      </a:r>
                      <a:r>
                        <a:rPr lang="en-US" sz="2400" dirty="0" err="1">
                          <a:effectLst/>
                          <a:latin typeface="Times New Roman"/>
                          <a:ea typeface="Times New Roman"/>
                        </a:rPr>
                        <a:t>nước</a:t>
                      </a:r>
                      <a:r>
                        <a:rPr lang="en-US" sz="2400" dirty="0">
                          <a:effectLst/>
                          <a:latin typeface="Times New Roman"/>
                          <a:ea typeface="Times New Roman"/>
                        </a:rPr>
                        <a:t> </a:t>
                      </a:r>
                      <a:r>
                        <a:rPr lang="en-US" sz="2400" dirty="0" err="1">
                          <a:effectLst/>
                          <a:latin typeface="Times New Roman"/>
                          <a:ea typeface="Times New Roman"/>
                        </a:rPr>
                        <a:t>rất</a:t>
                      </a:r>
                      <a:r>
                        <a:rPr lang="en-US" sz="2400" dirty="0">
                          <a:effectLst/>
                          <a:latin typeface="Times New Roman"/>
                          <a:ea typeface="Times New Roman"/>
                        </a:rPr>
                        <a:t> </a:t>
                      </a:r>
                      <a:r>
                        <a:rPr lang="en-US" sz="2400" dirty="0" err="1">
                          <a:effectLst/>
                          <a:latin typeface="Times New Roman"/>
                          <a:ea typeface="Times New Roman"/>
                        </a:rPr>
                        <a:t>nguy</a:t>
                      </a:r>
                      <a:r>
                        <a:rPr lang="en-US" sz="2400" dirty="0">
                          <a:effectLst/>
                          <a:latin typeface="Times New Roman"/>
                          <a:ea typeface="Times New Roman"/>
                        </a:rPr>
                        <a:t>, </a:t>
                      </a:r>
                      <a:r>
                        <a:rPr lang="en-US" sz="2400" dirty="0" err="1">
                          <a:effectLst/>
                          <a:latin typeface="Times New Roman"/>
                          <a:ea typeface="Times New Roman"/>
                        </a:rPr>
                        <a:t>người</a:t>
                      </a:r>
                      <a:r>
                        <a:rPr lang="en-US" sz="2400" dirty="0">
                          <a:effectLst/>
                          <a:latin typeface="Times New Roman"/>
                          <a:ea typeface="Times New Roman"/>
                        </a:rPr>
                        <a:t> </a:t>
                      </a:r>
                      <a:r>
                        <a:rPr lang="en-US" sz="2400" dirty="0" err="1">
                          <a:effectLst/>
                          <a:latin typeface="Times New Roman"/>
                          <a:ea typeface="Times New Roman"/>
                        </a:rPr>
                        <a:t>người</a:t>
                      </a:r>
                      <a:r>
                        <a:rPr lang="en-US" sz="2400" dirty="0">
                          <a:effectLst/>
                          <a:latin typeface="Times New Roman"/>
                          <a:ea typeface="Times New Roman"/>
                        </a:rPr>
                        <a:t> </a:t>
                      </a:r>
                      <a:r>
                        <a:rPr lang="en-US" sz="2400" dirty="0" err="1">
                          <a:effectLst/>
                          <a:latin typeface="Times New Roman"/>
                          <a:ea typeface="Times New Roman"/>
                        </a:rPr>
                        <a:t>hoảng</a:t>
                      </a:r>
                      <a:r>
                        <a:rPr lang="en-US" sz="2400" dirty="0">
                          <a:effectLst/>
                          <a:latin typeface="Times New Roman"/>
                          <a:ea typeface="Times New Roman"/>
                        </a:rPr>
                        <a:t> </a:t>
                      </a:r>
                      <a:r>
                        <a:rPr lang="en-US" sz="2400" dirty="0" err="1">
                          <a:effectLst/>
                          <a:latin typeface="Times New Roman"/>
                          <a:ea typeface="Times New Roman"/>
                        </a:rPr>
                        <a:t>hốt</a:t>
                      </a:r>
                      <a:r>
                        <a:rPr lang="en-US" sz="2400" dirty="0">
                          <a:effectLst/>
                          <a:latin typeface="Times New Roman"/>
                          <a:ea typeface="Times New Roman"/>
                        </a:rPr>
                        <a:t>. </a:t>
                      </a:r>
                      <a:r>
                        <a:rPr lang="en-US" sz="2400" dirty="0" err="1">
                          <a:effectLst/>
                          <a:latin typeface="Times New Roman"/>
                          <a:ea typeface="Times New Roman"/>
                        </a:rPr>
                        <a:t>Vừa</a:t>
                      </a:r>
                      <a:r>
                        <a:rPr lang="en-US" sz="2400" dirty="0">
                          <a:effectLst/>
                          <a:latin typeface="Times New Roman"/>
                          <a:ea typeface="Times New Roman"/>
                        </a:rPr>
                        <a:t> </a:t>
                      </a:r>
                      <a:r>
                        <a:rPr lang="en-US" sz="2400" dirty="0" err="1">
                          <a:effectLst/>
                          <a:latin typeface="Times New Roman"/>
                          <a:ea typeface="Times New Roman"/>
                        </a:rPr>
                        <a:t>lúc</a:t>
                      </a:r>
                      <a:r>
                        <a:rPr lang="en-US" sz="2400" dirty="0">
                          <a:effectLst/>
                          <a:latin typeface="Times New Roman"/>
                          <a:ea typeface="Times New Roman"/>
                        </a:rPr>
                        <a:t> </a:t>
                      </a:r>
                      <a:r>
                        <a:rPr lang="en-US" sz="2400" dirty="0" err="1">
                          <a:effectLst/>
                          <a:latin typeface="Times New Roman"/>
                          <a:ea typeface="Times New Roman"/>
                        </a:rPr>
                        <a:t>đó</a:t>
                      </a:r>
                      <a:r>
                        <a:rPr lang="en-US" sz="2400" dirty="0">
                          <a:effectLst/>
                          <a:latin typeface="Times New Roman"/>
                          <a:ea typeface="Times New Roman"/>
                        </a:rPr>
                        <a:t>, </a:t>
                      </a:r>
                      <a:r>
                        <a:rPr lang="en-US" sz="2400" dirty="0" err="1">
                          <a:effectLst/>
                          <a:latin typeface="Times New Roman"/>
                          <a:ea typeface="Times New Roman"/>
                        </a:rPr>
                        <a:t>sứ</a:t>
                      </a:r>
                      <a:r>
                        <a:rPr lang="en-US" sz="2400" dirty="0">
                          <a:effectLst/>
                          <a:latin typeface="Times New Roman"/>
                          <a:ea typeface="Times New Roman"/>
                        </a:rPr>
                        <a:t> </a:t>
                      </a:r>
                      <a:r>
                        <a:rPr lang="en-US" sz="2400" dirty="0" err="1">
                          <a:effectLst/>
                          <a:latin typeface="Times New Roman"/>
                          <a:ea typeface="Times New Roman"/>
                        </a:rPr>
                        <a:t>giả</a:t>
                      </a:r>
                      <a:r>
                        <a:rPr lang="en-US" sz="2400" dirty="0">
                          <a:effectLst/>
                          <a:latin typeface="Times New Roman"/>
                          <a:ea typeface="Times New Roman"/>
                        </a:rPr>
                        <a:t> </a:t>
                      </a:r>
                      <a:r>
                        <a:rPr lang="en-US" sz="2400" dirty="0" err="1">
                          <a:effectLst/>
                          <a:latin typeface="Times New Roman"/>
                          <a:ea typeface="Times New Roman"/>
                        </a:rPr>
                        <a:t>đem</a:t>
                      </a:r>
                      <a:r>
                        <a:rPr lang="en-US" sz="2400" dirty="0">
                          <a:effectLst/>
                          <a:latin typeface="Times New Roman"/>
                          <a:ea typeface="Times New Roman"/>
                        </a:rPr>
                        <a:t> </a:t>
                      </a:r>
                      <a:r>
                        <a:rPr lang="en-US" sz="2400" dirty="0" err="1">
                          <a:effectLst/>
                          <a:latin typeface="Times New Roman"/>
                          <a:ea typeface="Times New Roman"/>
                        </a:rPr>
                        <a:t>ngựa</a:t>
                      </a:r>
                      <a:r>
                        <a:rPr lang="en-US" sz="2400" dirty="0">
                          <a:effectLst/>
                          <a:latin typeface="Times New Roman"/>
                          <a:ea typeface="Times New Roman"/>
                        </a:rPr>
                        <a:t> </a:t>
                      </a:r>
                      <a:r>
                        <a:rPr lang="en-US" sz="2400" dirty="0" err="1">
                          <a:effectLst/>
                          <a:latin typeface="Times New Roman"/>
                          <a:ea typeface="Times New Roman"/>
                        </a:rPr>
                        <a:t>sắt</a:t>
                      </a:r>
                      <a:r>
                        <a:rPr lang="en-US" sz="2400" dirty="0">
                          <a:effectLst/>
                          <a:latin typeface="Times New Roman"/>
                          <a:ea typeface="Times New Roman"/>
                        </a:rPr>
                        <a:t>, </a:t>
                      </a:r>
                      <a:r>
                        <a:rPr lang="en-US" sz="2400" dirty="0" err="1">
                          <a:effectLst/>
                          <a:latin typeface="Times New Roman"/>
                          <a:ea typeface="Times New Roman"/>
                        </a:rPr>
                        <a:t>roi</a:t>
                      </a:r>
                      <a:r>
                        <a:rPr lang="en-US" sz="2400" dirty="0">
                          <a:effectLst/>
                          <a:latin typeface="Times New Roman"/>
                          <a:ea typeface="Times New Roman"/>
                        </a:rPr>
                        <a:t> </a:t>
                      </a:r>
                      <a:r>
                        <a:rPr lang="en-US" sz="2400" dirty="0" err="1">
                          <a:effectLst/>
                          <a:latin typeface="Times New Roman"/>
                          <a:ea typeface="Times New Roman"/>
                        </a:rPr>
                        <a:t>sắt</a:t>
                      </a:r>
                      <a:r>
                        <a:rPr lang="en-US" sz="2400" dirty="0">
                          <a:effectLst/>
                          <a:latin typeface="Times New Roman"/>
                          <a:ea typeface="Times New Roman"/>
                        </a:rPr>
                        <a:t>, </a:t>
                      </a:r>
                      <a:r>
                        <a:rPr lang="en-US" sz="2400" dirty="0" err="1">
                          <a:effectLst/>
                          <a:latin typeface="Times New Roman"/>
                          <a:ea typeface="Times New Roman"/>
                        </a:rPr>
                        <a:t>áo</a:t>
                      </a:r>
                      <a:r>
                        <a:rPr lang="en-US" sz="2400" dirty="0">
                          <a:effectLst/>
                          <a:latin typeface="Times New Roman"/>
                          <a:ea typeface="Times New Roman"/>
                        </a:rPr>
                        <a:t> </a:t>
                      </a:r>
                      <a:r>
                        <a:rPr lang="en-US" sz="2400" dirty="0" err="1">
                          <a:effectLst/>
                          <a:latin typeface="Times New Roman"/>
                          <a:ea typeface="Times New Roman"/>
                        </a:rPr>
                        <a:t>giáp</a:t>
                      </a:r>
                      <a:r>
                        <a:rPr lang="en-US" sz="2400" dirty="0">
                          <a:effectLst/>
                          <a:latin typeface="Times New Roman"/>
                          <a:ea typeface="Times New Roman"/>
                        </a:rPr>
                        <a:t> </a:t>
                      </a:r>
                      <a:r>
                        <a:rPr lang="en-US" sz="2400" dirty="0" err="1">
                          <a:effectLst/>
                          <a:latin typeface="Times New Roman"/>
                          <a:ea typeface="Times New Roman"/>
                        </a:rPr>
                        <a:t>sắt</a:t>
                      </a:r>
                      <a:r>
                        <a:rPr lang="en-US" sz="2400" dirty="0">
                          <a:effectLst/>
                          <a:latin typeface="Times New Roman"/>
                          <a:ea typeface="Times New Roman"/>
                        </a:rPr>
                        <a:t> </a:t>
                      </a:r>
                      <a:r>
                        <a:rPr lang="en-US" sz="2400" dirty="0" err="1">
                          <a:effectLst/>
                          <a:latin typeface="Times New Roman"/>
                          <a:ea typeface="Times New Roman"/>
                        </a:rPr>
                        <a:t>đến</a:t>
                      </a:r>
                      <a:r>
                        <a:rPr lang="en-US" sz="2400" dirty="0">
                          <a:effectLst/>
                          <a:latin typeface="Times New Roman"/>
                          <a:ea typeface="Times New Roman"/>
                        </a:rPr>
                        <a:t>. </a:t>
                      </a:r>
                    </a:p>
                    <a:p>
                      <a:pPr algn="just">
                        <a:spcAft>
                          <a:spcPts val="0"/>
                        </a:spcAft>
                      </a:pPr>
                      <a:r>
                        <a:rPr lang="en-US" sz="2400" dirty="0">
                          <a:effectLst/>
                          <a:latin typeface="Times New Roman"/>
                          <a:ea typeface="Times New Roman"/>
                        </a:rPr>
                        <a:t>+ </a:t>
                      </a:r>
                      <a:r>
                        <a:rPr lang="en-US" sz="2400" dirty="0" err="1">
                          <a:effectLst/>
                          <a:latin typeface="Times New Roman"/>
                          <a:ea typeface="Times New Roman"/>
                        </a:rPr>
                        <a:t>Thánh</a:t>
                      </a:r>
                      <a:r>
                        <a:rPr lang="en-US" sz="2400" dirty="0">
                          <a:effectLst/>
                          <a:latin typeface="Times New Roman"/>
                          <a:ea typeface="Times New Roman"/>
                        </a:rPr>
                        <a:t> </a:t>
                      </a:r>
                      <a:r>
                        <a:rPr lang="en-US" sz="2400" dirty="0" err="1">
                          <a:effectLst/>
                          <a:latin typeface="Times New Roman"/>
                          <a:ea typeface="Times New Roman"/>
                        </a:rPr>
                        <a:t>Gióng</a:t>
                      </a:r>
                      <a:r>
                        <a:rPr lang="en-US" sz="2400" dirty="0">
                          <a:effectLst/>
                          <a:latin typeface="Times New Roman"/>
                          <a:ea typeface="Times New Roman"/>
                        </a:rPr>
                        <a:t> </a:t>
                      </a:r>
                      <a:r>
                        <a:rPr lang="en-US" sz="2400" dirty="0" err="1">
                          <a:effectLst/>
                          <a:latin typeface="Times New Roman"/>
                          <a:ea typeface="Times New Roman"/>
                        </a:rPr>
                        <a:t>vùng</a:t>
                      </a:r>
                      <a:r>
                        <a:rPr lang="en-US" sz="2400" dirty="0">
                          <a:effectLst/>
                          <a:latin typeface="Times New Roman"/>
                          <a:ea typeface="Times New Roman"/>
                        </a:rPr>
                        <a:t> </a:t>
                      </a:r>
                      <a:r>
                        <a:rPr lang="en-US" sz="2400" dirty="0" err="1">
                          <a:effectLst/>
                          <a:latin typeface="Times New Roman"/>
                          <a:ea typeface="Times New Roman"/>
                        </a:rPr>
                        <a:t>dậy</a:t>
                      </a:r>
                      <a:r>
                        <a:rPr lang="en-US" sz="2400" dirty="0">
                          <a:effectLst/>
                          <a:latin typeface="Times New Roman"/>
                          <a:ea typeface="Times New Roman"/>
                        </a:rPr>
                        <a:t>, </a:t>
                      </a:r>
                      <a:r>
                        <a:rPr lang="en-US" sz="2400" dirty="0" err="1">
                          <a:effectLst/>
                          <a:latin typeface="Times New Roman"/>
                          <a:ea typeface="Times New Roman"/>
                        </a:rPr>
                        <a:t>vươn</a:t>
                      </a:r>
                      <a:r>
                        <a:rPr lang="en-US" sz="2400" dirty="0">
                          <a:effectLst/>
                          <a:latin typeface="Times New Roman"/>
                          <a:ea typeface="Times New Roman"/>
                        </a:rPr>
                        <a:t> </a:t>
                      </a:r>
                      <a:r>
                        <a:rPr lang="en-US" sz="2400" dirty="0" err="1">
                          <a:effectLst/>
                          <a:latin typeface="Times New Roman"/>
                          <a:ea typeface="Times New Roman"/>
                        </a:rPr>
                        <a:t>vai</a:t>
                      </a:r>
                      <a:r>
                        <a:rPr lang="en-US" sz="2400" dirty="0">
                          <a:effectLst/>
                          <a:latin typeface="Times New Roman"/>
                          <a:ea typeface="Times New Roman"/>
                        </a:rPr>
                        <a:t> </a:t>
                      </a:r>
                      <a:r>
                        <a:rPr lang="en-US" sz="2400" dirty="0" err="1">
                          <a:effectLst/>
                          <a:latin typeface="Times New Roman"/>
                          <a:ea typeface="Times New Roman"/>
                        </a:rPr>
                        <a:t>một</a:t>
                      </a:r>
                      <a:r>
                        <a:rPr lang="en-US" sz="2400" dirty="0">
                          <a:effectLst/>
                          <a:latin typeface="Times New Roman"/>
                          <a:ea typeface="Times New Roman"/>
                        </a:rPr>
                        <a:t> </a:t>
                      </a:r>
                      <a:r>
                        <a:rPr lang="en-US" sz="2400" dirty="0" err="1">
                          <a:effectLst/>
                          <a:latin typeface="Times New Roman"/>
                          <a:ea typeface="Times New Roman"/>
                        </a:rPr>
                        <a:t>cái</a:t>
                      </a:r>
                      <a:r>
                        <a:rPr lang="en-US" sz="2400" dirty="0">
                          <a:effectLst/>
                          <a:latin typeface="Times New Roman"/>
                          <a:ea typeface="Times New Roman"/>
                        </a:rPr>
                        <a:t> </a:t>
                      </a:r>
                      <a:r>
                        <a:rPr lang="en-US" sz="2400" dirty="0" err="1">
                          <a:effectLst/>
                          <a:latin typeface="Times New Roman"/>
                          <a:ea typeface="Times New Roman"/>
                        </a:rPr>
                        <a:t>bỗng</a:t>
                      </a:r>
                      <a:r>
                        <a:rPr lang="en-US" sz="2400" dirty="0">
                          <a:effectLst/>
                          <a:latin typeface="Times New Roman"/>
                          <a:ea typeface="Times New Roman"/>
                        </a:rPr>
                        <a:t> </a:t>
                      </a:r>
                      <a:r>
                        <a:rPr lang="en-US" sz="2400" dirty="0" err="1">
                          <a:effectLst/>
                          <a:latin typeface="Times New Roman"/>
                          <a:ea typeface="Times New Roman"/>
                        </a:rPr>
                        <a:t>biến</a:t>
                      </a:r>
                      <a:r>
                        <a:rPr lang="en-US" sz="2400" dirty="0">
                          <a:effectLst/>
                          <a:latin typeface="Times New Roman"/>
                          <a:ea typeface="Times New Roman"/>
                        </a:rPr>
                        <a:t> </a:t>
                      </a:r>
                      <a:r>
                        <a:rPr lang="en-US" sz="2400" dirty="0" err="1">
                          <a:effectLst/>
                          <a:latin typeface="Times New Roman"/>
                          <a:ea typeface="Times New Roman"/>
                        </a:rPr>
                        <a:t>thành</a:t>
                      </a:r>
                      <a:r>
                        <a:rPr lang="en-US" sz="2400" dirty="0">
                          <a:effectLst/>
                          <a:latin typeface="Times New Roman"/>
                          <a:ea typeface="Times New Roman"/>
                        </a:rPr>
                        <a:t> </a:t>
                      </a:r>
                      <a:r>
                        <a:rPr lang="en-US" sz="2400" dirty="0" err="1">
                          <a:effectLst/>
                          <a:latin typeface="Times New Roman"/>
                          <a:ea typeface="Times New Roman"/>
                        </a:rPr>
                        <a:t>một</a:t>
                      </a:r>
                      <a:r>
                        <a:rPr lang="en-US" sz="2400" dirty="0">
                          <a:effectLst/>
                          <a:latin typeface="Times New Roman"/>
                          <a:ea typeface="Times New Roman"/>
                        </a:rPr>
                        <a:t> </a:t>
                      </a:r>
                      <a:r>
                        <a:rPr lang="en-US" sz="2400" dirty="0" err="1">
                          <a:effectLst/>
                          <a:latin typeface="Times New Roman"/>
                          <a:ea typeface="Times New Roman"/>
                        </a:rPr>
                        <a:t>tráng</a:t>
                      </a:r>
                      <a:r>
                        <a:rPr lang="en-US" sz="2400" dirty="0">
                          <a:effectLst/>
                          <a:latin typeface="Times New Roman"/>
                          <a:ea typeface="Times New Roman"/>
                        </a:rPr>
                        <a:t> </a:t>
                      </a:r>
                      <a:r>
                        <a:rPr lang="en-US" sz="2400" dirty="0" err="1">
                          <a:effectLst/>
                          <a:latin typeface="Times New Roman"/>
                          <a:ea typeface="Times New Roman"/>
                        </a:rPr>
                        <a:t>sĩ</a:t>
                      </a:r>
                      <a:r>
                        <a:rPr lang="en-US" sz="2400" dirty="0">
                          <a:effectLst/>
                          <a:latin typeface="Times New Roman"/>
                          <a:ea typeface="Times New Roman"/>
                        </a:rPr>
                        <a:t> </a:t>
                      </a:r>
                      <a:r>
                        <a:rPr lang="en-US" sz="2400" dirty="0" err="1">
                          <a:effectLst/>
                          <a:latin typeface="Times New Roman"/>
                          <a:ea typeface="Times New Roman"/>
                        </a:rPr>
                        <a:t>mình</a:t>
                      </a:r>
                      <a:r>
                        <a:rPr lang="en-US" sz="2400" dirty="0">
                          <a:effectLst/>
                          <a:latin typeface="Times New Roman"/>
                          <a:ea typeface="Times New Roman"/>
                        </a:rPr>
                        <a:t> </a:t>
                      </a:r>
                      <a:r>
                        <a:rPr lang="en-US" sz="2400" dirty="0" err="1">
                          <a:effectLst/>
                          <a:latin typeface="Times New Roman"/>
                          <a:ea typeface="Times New Roman"/>
                        </a:rPr>
                        <a:t>cao</a:t>
                      </a:r>
                      <a:r>
                        <a:rPr lang="en-US" sz="2400" dirty="0">
                          <a:effectLst/>
                          <a:latin typeface="Times New Roman"/>
                          <a:ea typeface="Times New Roman"/>
                        </a:rPr>
                        <a:t> </a:t>
                      </a:r>
                      <a:r>
                        <a:rPr lang="en-US" sz="2400" dirty="0" err="1">
                          <a:effectLst/>
                          <a:latin typeface="Times New Roman"/>
                          <a:ea typeface="Times New Roman"/>
                        </a:rPr>
                        <a:t>hơn</a:t>
                      </a:r>
                      <a:r>
                        <a:rPr lang="en-US" sz="2400" dirty="0">
                          <a:effectLst/>
                          <a:latin typeface="Times New Roman"/>
                          <a:ea typeface="Times New Roman"/>
                        </a:rPr>
                        <a:t> </a:t>
                      </a:r>
                      <a:r>
                        <a:rPr lang="en-US" sz="2400" dirty="0" err="1">
                          <a:effectLst/>
                          <a:latin typeface="Times New Roman"/>
                          <a:ea typeface="Times New Roman"/>
                        </a:rPr>
                        <a:t>trượng</a:t>
                      </a:r>
                      <a:r>
                        <a:rPr lang="en-US" sz="2400" dirty="0">
                          <a:effectLst/>
                          <a:latin typeface="Times New Roman"/>
                          <a:ea typeface="Times New Roman"/>
                        </a:rPr>
                        <a:t>, </a:t>
                      </a:r>
                      <a:r>
                        <a:rPr lang="en-US" sz="2400" dirty="0" err="1">
                          <a:effectLst/>
                          <a:latin typeface="Times New Roman"/>
                          <a:ea typeface="Times New Roman"/>
                        </a:rPr>
                        <a:t>oai</a:t>
                      </a:r>
                      <a:r>
                        <a:rPr lang="en-US" sz="2400" dirty="0">
                          <a:effectLst/>
                          <a:latin typeface="Times New Roman"/>
                          <a:ea typeface="Times New Roman"/>
                        </a:rPr>
                        <a:t> </a:t>
                      </a:r>
                      <a:r>
                        <a:rPr lang="en-US" sz="2400" dirty="0" err="1">
                          <a:effectLst/>
                          <a:latin typeface="Times New Roman"/>
                          <a:ea typeface="Times New Roman"/>
                        </a:rPr>
                        <a:t>phong</a:t>
                      </a:r>
                      <a:r>
                        <a:rPr lang="en-US" sz="2400" dirty="0">
                          <a:effectLst/>
                          <a:latin typeface="Times New Roman"/>
                          <a:ea typeface="Times New Roman"/>
                        </a:rPr>
                        <a:t> </a:t>
                      </a:r>
                      <a:r>
                        <a:rPr lang="en-US" sz="2400" dirty="0" err="1">
                          <a:effectLst/>
                          <a:latin typeface="Times New Roman"/>
                          <a:ea typeface="Times New Roman"/>
                        </a:rPr>
                        <a:t>lẫm</a:t>
                      </a:r>
                      <a:r>
                        <a:rPr lang="en-US" sz="2400" dirty="0">
                          <a:effectLst/>
                          <a:latin typeface="Times New Roman"/>
                          <a:ea typeface="Times New Roman"/>
                        </a:rPr>
                        <a:t> </a:t>
                      </a:r>
                      <a:r>
                        <a:rPr lang="en-US" sz="2400" dirty="0" err="1">
                          <a:effectLst/>
                          <a:latin typeface="Times New Roman"/>
                          <a:ea typeface="Times New Roman"/>
                        </a:rPr>
                        <a:t>liệt</a:t>
                      </a:r>
                      <a:r>
                        <a:rPr lang="en-US" sz="2400" dirty="0">
                          <a:effectLst/>
                          <a:latin typeface="Times New Roman"/>
                          <a:ea typeface="Times New Roman"/>
                        </a:rPr>
                        <a:t>. </a:t>
                      </a:r>
                    </a:p>
                    <a:p>
                      <a:pPr algn="l">
                        <a:spcAft>
                          <a:spcPts val="0"/>
                        </a:spcAft>
                      </a:pPr>
                      <a:r>
                        <a:rPr lang="en-US" sz="2400" dirty="0">
                          <a:effectLst/>
                          <a:latin typeface="Times New Roman"/>
                          <a:ea typeface="Times New Roman"/>
                        </a:rPr>
                        <a:t>- </a:t>
                      </a:r>
                      <a:r>
                        <a:rPr lang="en-US" sz="2400" dirty="0" err="1">
                          <a:effectLst/>
                          <a:latin typeface="Times New Roman"/>
                          <a:ea typeface="Times New Roman"/>
                        </a:rPr>
                        <a:t>Thánh</a:t>
                      </a:r>
                      <a:r>
                        <a:rPr lang="en-US" sz="2400" dirty="0">
                          <a:effectLst/>
                          <a:latin typeface="Times New Roman"/>
                          <a:ea typeface="Times New Roman"/>
                        </a:rPr>
                        <a:t> </a:t>
                      </a:r>
                      <a:r>
                        <a:rPr lang="en-US" sz="2400" dirty="0" err="1">
                          <a:effectLst/>
                          <a:latin typeface="Times New Roman"/>
                          <a:ea typeface="Times New Roman"/>
                        </a:rPr>
                        <a:t>Gióng</a:t>
                      </a:r>
                      <a:r>
                        <a:rPr lang="en-US" sz="2400" dirty="0">
                          <a:effectLst/>
                          <a:latin typeface="Times New Roman"/>
                          <a:ea typeface="Times New Roman"/>
                        </a:rPr>
                        <a:t> </a:t>
                      </a:r>
                      <a:r>
                        <a:rPr lang="en-US" sz="2400" i="1" dirty="0" err="1">
                          <a:effectLst/>
                          <a:latin typeface="Times New Roman"/>
                          <a:ea typeface="Times New Roman"/>
                        </a:rPr>
                        <a:t>cưỡi</a:t>
                      </a:r>
                      <a:r>
                        <a:rPr lang="en-US" sz="2400" i="1" dirty="0">
                          <a:effectLst/>
                          <a:latin typeface="Times New Roman"/>
                          <a:ea typeface="Times New Roman"/>
                        </a:rPr>
                        <a:t> </a:t>
                      </a:r>
                      <a:r>
                        <a:rPr lang="en-US" sz="2400" i="1" dirty="0" err="1">
                          <a:effectLst/>
                          <a:latin typeface="Times New Roman"/>
                          <a:ea typeface="Times New Roman"/>
                        </a:rPr>
                        <a:t>lưng</a:t>
                      </a:r>
                      <a:r>
                        <a:rPr lang="en-US" sz="2400" i="1" dirty="0">
                          <a:effectLst/>
                          <a:latin typeface="Times New Roman"/>
                          <a:ea typeface="Times New Roman"/>
                        </a:rPr>
                        <a:t> </a:t>
                      </a:r>
                      <a:r>
                        <a:rPr lang="en-US" sz="2400" i="1" dirty="0" err="1">
                          <a:effectLst/>
                          <a:latin typeface="Times New Roman"/>
                          <a:ea typeface="Times New Roman"/>
                        </a:rPr>
                        <a:t>ngựa</a:t>
                      </a:r>
                      <a:r>
                        <a:rPr lang="en-US" sz="2400" i="1" dirty="0">
                          <a:effectLst/>
                          <a:latin typeface="Times New Roman"/>
                          <a:ea typeface="Times New Roman"/>
                        </a:rPr>
                        <a:t> </a:t>
                      </a:r>
                      <a:r>
                        <a:rPr lang="en-US" sz="2400" i="1" dirty="0" err="1">
                          <a:effectLst/>
                          <a:latin typeface="Times New Roman"/>
                          <a:ea typeface="Times New Roman"/>
                        </a:rPr>
                        <a:t>sắt</a:t>
                      </a:r>
                      <a:r>
                        <a:rPr lang="en-US" sz="2400" i="1" dirty="0">
                          <a:effectLst/>
                          <a:latin typeface="Times New Roman"/>
                          <a:ea typeface="Times New Roman"/>
                        </a:rPr>
                        <a:t> bay </a:t>
                      </a:r>
                      <a:r>
                        <a:rPr lang="en-US" sz="2400" i="1" dirty="0" err="1">
                          <a:effectLst/>
                          <a:latin typeface="Times New Roman"/>
                          <a:ea typeface="Times New Roman"/>
                        </a:rPr>
                        <a:t>phun</a:t>
                      </a:r>
                      <a:r>
                        <a:rPr lang="en-US" sz="2400" i="1" dirty="0">
                          <a:effectLst/>
                          <a:latin typeface="Times New Roman"/>
                          <a:ea typeface="Times New Roman"/>
                        </a:rPr>
                        <a:t> </a:t>
                      </a:r>
                      <a:r>
                        <a:rPr lang="en-US" sz="2400" i="1" dirty="0" err="1">
                          <a:effectLst/>
                          <a:latin typeface="Times New Roman"/>
                          <a:ea typeface="Times New Roman"/>
                        </a:rPr>
                        <a:t>lửa</a:t>
                      </a:r>
                      <a:r>
                        <a:rPr lang="en-US" sz="2400" i="1" dirty="0">
                          <a:effectLst/>
                          <a:latin typeface="Times New Roman"/>
                          <a:ea typeface="Times New Roman"/>
                        </a:rPr>
                        <a:t>:</a:t>
                      </a:r>
                      <a:endParaRPr lang="en-US" sz="2400" dirty="0">
                        <a:effectLst/>
                        <a:latin typeface="Times New Roman"/>
                        <a:ea typeface="Times New Roman"/>
                      </a:endParaRPr>
                    </a:p>
                    <a:p>
                      <a:pPr algn="just">
                        <a:spcAft>
                          <a:spcPts val="0"/>
                        </a:spcAft>
                      </a:pPr>
                      <a:r>
                        <a:rPr lang="en-US" sz="2400" dirty="0">
                          <a:effectLst/>
                          <a:latin typeface="Times New Roman"/>
                          <a:ea typeface="Times New Roman"/>
                        </a:rPr>
                        <a:t>+ </a:t>
                      </a:r>
                      <a:r>
                        <a:rPr lang="en-US" sz="2400" dirty="0" err="1">
                          <a:effectLst/>
                          <a:latin typeface="Times New Roman"/>
                          <a:ea typeface="Times New Roman"/>
                        </a:rPr>
                        <a:t>Thánh</a:t>
                      </a:r>
                      <a:r>
                        <a:rPr lang="en-US" sz="2400" dirty="0">
                          <a:effectLst/>
                          <a:latin typeface="Times New Roman"/>
                          <a:ea typeface="Times New Roman"/>
                        </a:rPr>
                        <a:t> </a:t>
                      </a:r>
                      <a:r>
                        <a:rPr lang="en-US" sz="2400" dirty="0" err="1">
                          <a:effectLst/>
                          <a:latin typeface="Times New Roman"/>
                          <a:ea typeface="Times New Roman"/>
                        </a:rPr>
                        <a:t>Gióng</a:t>
                      </a:r>
                      <a:r>
                        <a:rPr lang="en-US" sz="2400" dirty="0">
                          <a:effectLst/>
                          <a:latin typeface="Times New Roman"/>
                          <a:ea typeface="Times New Roman"/>
                        </a:rPr>
                        <a:t> </a:t>
                      </a:r>
                      <a:r>
                        <a:rPr lang="en-US" sz="2400" dirty="0" err="1">
                          <a:effectLst/>
                          <a:latin typeface="Times New Roman"/>
                          <a:ea typeface="Times New Roman"/>
                        </a:rPr>
                        <a:t>bước</a:t>
                      </a:r>
                      <a:r>
                        <a:rPr lang="en-US" sz="2400" dirty="0">
                          <a:effectLst/>
                          <a:latin typeface="Times New Roman"/>
                          <a:ea typeface="Times New Roman"/>
                        </a:rPr>
                        <a:t> </a:t>
                      </a:r>
                      <a:r>
                        <a:rPr lang="en-US" sz="2400" dirty="0" err="1">
                          <a:effectLst/>
                          <a:latin typeface="Times New Roman"/>
                          <a:ea typeface="Times New Roman"/>
                        </a:rPr>
                        <a:t>lên</a:t>
                      </a:r>
                      <a:r>
                        <a:rPr lang="en-US" sz="2400" dirty="0">
                          <a:effectLst/>
                          <a:latin typeface="Times New Roman"/>
                          <a:ea typeface="Times New Roman"/>
                        </a:rPr>
                        <a:t> </a:t>
                      </a:r>
                      <a:r>
                        <a:rPr lang="en-US" sz="2400" dirty="0" err="1">
                          <a:effectLst/>
                          <a:latin typeface="Times New Roman"/>
                          <a:ea typeface="Times New Roman"/>
                        </a:rPr>
                        <a:t>vỗ</a:t>
                      </a:r>
                      <a:r>
                        <a:rPr lang="en-US" sz="2400" dirty="0">
                          <a:effectLst/>
                          <a:latin typeface="Times New Roman"/>
                          <a:ea typeface="Times New Roman"/>
                        </a:rPr>
                        <a:t> </a:t>
                      </a:r>
                      <a:r>
                        <a:rPr lang="en-US" sz="2400" dirty="0" err="1">
                          <a:effectLst/>
                          <a:latin typeface="Times New Roman"/>
                          <a:ea typeface="Times New Roman"/>
                        </a:rPr>
                        <a:t>vào</a:t>
                      </a:r>
                      <a:r>
                        <a:rPr lang="en-US" sz="2400" dirty="0">
                          <a:effectLst/>
                          <a:latin typeface="Times New Roman"/>
                          <a:ea typeface="Times New Roman"/>
                        </a:rPr>
                        <a:t> </a:t>
                      </a:r>
                      <a:r>
                        <a:rPr lang="en-US" sz="2400" dirty="0" err="1">
                          <a:effectLst/>
                          <a:latin typeface="Times New Roman"/>
                          <a:ea typeface="Times New Roman"/>
                        </a:rPr>
                        <a:t>mông</a:t>
                      </a:r>
                      <a:r>
                        <a:rPr lang="en-US" sz="2400" dirty="0">
                          <a:effectLst/>
                          <a:latin typeface="Times New Roman"/>
                          <a:ea typeface="Times New Roman"/>
                        </a:rPr>
                        <a:t> </a:t>
                      </a:r>
                      <a:r>
                        <a:rPr lang="en-US" sz="2400" dirty="0" err="1">
                          <a:effectLst/>
                          <a:latin typeface="Times New Roman"/>
                          <a:ea typeface="Times New Roman"/>
                        </a:rPr>
                        <a:t>ngựa</a:t>
                      </a:r>
                      <a:r>
                        <a:rPr lang="en-US" sz="2400" dirty="0">
                          <a:effectLst/>
                          <a:latin typeface="Times New Roman"/>
                          <a:ea typeface="Times New Roman"/>
                        </a:rPr>
                        <a:t>. </a:t>
                      </a:r>
                      <a:r>
                        <a:rPr lang="en-US" sz="2400" dirty="0" err="1">
                          <a:effectLst/>
                          <a:latin typeface="Times New Roman"/>
                          <a:ea typeface="Times New Roman"/>
                        </a:rPr>
                        <a:t>Ngựa</a:t>
                      </a:r>
                      <a:r>
                        <a:rPr lang="en-US" sz="2400" dirty="0">
                          <a:effectLst/>
                          <a:latin typeface="Times New Roman"/>
                          <a:ea typeface="Times New Roman"/>
                        </a:rPr>
                        <a:t> </a:t>
                      </a:r>
                      <a:r>
                        <a:rPr lang="en-US" sz="2400" dirty="0" err="1">
                          <a:effectLst/>
                          <a:latin typeface="Times New Roman"/>
                          <a:ea typeface="Times New Roman"/>
                        </a:rPr>
                        <a:t>hí</a:t>
                      </a:r>
                      <a:r>
                        <a:rPr lang="en-US" sz="2400" dirty="0">
                          <a:effectLst/>
                          <a:latin typeface="Times New Roman"/>
                          <a:ea typeface="Times New Roman"/>
                        </a:rPr>
                        <a:t> </a:t>
                      </a:r>
                      <a:r>
                        <a:rPr lang="en-US" sz="2400" dirty="0" err="1">
                          <a:effectLst/>
                          <a:latin typeface="Times New Roman"/>
                          <a:ea typeface="Times New Roman"/>
                        </a:rPr>
                        <a:t>dài</a:t>
                      </a:r>
                      <a:r>
                        <a:rPr lang="en-US" sz="2400" dirty="0">
                          <a:effectLst/>
                          <a:latin typeface="Times New Roman"/>
                          <a:ea typeface="Times New Roman"/>
                        </a:rPr>
                        <a:t> </a:t>
                      </a:r>
                      <a:r>
                        <a:rPr lang="en-US" sz="2400" dirty="0" err="1">
                          <a:effectLst/>
                          <a:latin typeface="Times New Roman"/>
                          <a:ea typeface="Times New Roman"/>
                        </a:rPr>
                        <a:t>mấy</a:t>
                      </a:r>
                      <a:r>
                        <a:rPr lang="en-US" sz="2400" dirty="0">
                          <a:effectLst/>
                          <a:latin typeface="Times New Roman"/>
                          <a:ea typeface="Times New Roman"/>
                        </a:rPr>
                        <a:t> </a:t>
                      </a:r>
                      <a:r>
                        <a:rPr lang="en-US" sz="2400" dirty="0" err="1">
                          <a:effectLst/>
                          <a:latin typeface="Times New Roman"/>
                          <a:ea typeface="Times New Roman"/>
                        </a:rPr>
                        <a:t>tiếng</a:t>
                      </a:r>
                      <a:r>
                        <a:rPr lang="en-US" sz="2400" dirty="0">
                          <a:effectLst/>
                          <a:latin typeface="Times New Roman"/>
                          <a:ea typeface="Times New Roman"/>
                        </a:rPr>
                        <a:t> </a:t>
                      </a:r>
                      <a:r>
                        <a:rPr lang="en-US" sz="2400" dirty="0" err="1">
                          <a:effectLst/>
                          <a:latin typeface="Times New Roman"/>
                          <a:ea typeface="Times New Roman"/>
                        </a:rPr>
                        <a:t>vang</a:t>
                      </a:r>
                      <a:r>
                        <a:rPr lang="en-US" sz="2400" dirty="0">
                          <a:effectLst/>
                          <a:latin typeface="Times New Roman"/>
                          <a:ea typeface="Times New Roman"/>
                        </a:rPr>
                        <a:t> </a:t>
                      </a:r>
                      <a:r>
                        <a:rPr lang="en-US" sz="2400" dirty="0" err="1">
                          <a:effectLst/>
                          <a:latin typeface="Times New Roman"/>
                          <a:ea typeface="Times New Roman"/>
                        </a:rPr>
                        <a:t>dội</a:t>
                      </a:r>
                      <a:r>
                        <a:rPr lang="en-US" sz="2400" dirty="0">
                          <a:effectLst/>
                          <a:latin typeface="Times New Roman"/>
                          <a:ea typeface="Times New Roman"/>
                        </a:rPr>
                        <a:t>. </a:t>
                      </a:r>
                      <a:r>
                        <a:rPr lang="en-US" sz="2400" dirty="0" err="1">
                          <a:effectLst/>
                          <a:latin typeface="Times New Roman"/>
                          <a:ea typeface="Times New Roman"/>
                        </a:rPr>
                        <a:t>Tráng</a:t>
                      </a:r>
                      <a:r>
                        <a:rPr lang="en-US" sz="2400" dirty="0">
                          <a:effectLst/>
                          <a:latin typeface="Times New Roman"/>
                          <a:ea typeface="Times New Roman"/>
                        </a:rPr>
                        <a:t> </a:t>
                      </a:r>
                      <a:r>
                        <a:rPr lang="en-US" sz="2400" dirty="0" err="1">
                          <a:effectLst/>
                          <a:latin typeface="Times New Roman"/>
                          <a:ea typeface="Times New Roman"/>
                        </a:rPr>
                        <a:t>sĩ</a:t>
                      </a:r>
                      <a:r>
                        <a:rPr lang="en-US" sz="2400" dirty="0">
                          <a:effectLst/>
                          <a:latin typeface="Times New Roman"/>
                          <a:ea typeface="Times New Roman"/>
                        </a:rPr>
                        <a:t> </a:t>
                      </a:r>
                      <a:r>
                        <a:rPr lang="en-US" sz="2400" dirty="0" err="1">
                          <a:effectLst/>
                          <a:latin typeface="Times New Roman"/>
                          <a:ea typeface="Times New Roman"/>
                        </a:rPr>
                        <a:t>mặc</a:t>
                      </a:r>
                      <a:r>
                        <a:rPr lang="en-US" sz="2400" dirty="0">
                          <a:effectLst/>
                          <a:latin typeface="Times New Roman"/>
                          <a:ea typeface="Times New Roman"/>
                        </a:rPr>
                        <a:t> </a:t>
                      </a:r>
                      <a:r>
                        <a:rPr lang="en-US" sz="2400" dirty="0" err="1">
                          <a:effectLst/>
                          <a:latin typeface="Times New Roman"/>
                          <a:ea typeface="Times New Roman"/>
                        </a:rPr>
                        <a:t>áo</a:t>
                      </a:r>
                      <a:r>
                        <a:rPr lang="en-US" sz="2400" dirty="0">
                          <a:effectLst/>
                          <a:latin typeface="Times New Roman"/>
                          <a:ea typeface="Times New Roman"/>
                        </a:rPr>
                        <a:t> </a:t>
                      </a:r>
                      <a:r>
                        <a:rPr lang="en-US" sz="2400" dirty="0" err="1">
                          <a:effectLst/>
                          <a:latin typeface="Times New Roman"/>
                          <a:ea typeface="Times New Roman"/>
                        </a:rPr>
                        <a:t>giáp</a:t>
                      </a:r>
                      <a:r>
                        <a:rPr lang="en-US" sz="2400" dirty="0">
                          <a:effectLst/>
                          <a:latin typeface="Times New Roman"/>
                          <a:ea typeface="Times New Roman"/>
                        </a:rPr>
                        <a:t>, </a:t>
                      </a:r>
                      <a:r>
                        <a:rPr lang="en-US" sz="2400" dirty="0" err="1">
                          <a:effectLst/>
                          <a:latin typeface="Times New Roman"/>
                          <a:ea typeface="Times New Roman"/>
                        </a:rPr>
                        <a:t>cầm</a:t>
                      </a:r>
                      <a:r>
                        <a:rPr lang="en-US" sz="2400" dirty="0">
                          <a:effectLst/>
                          <a:latin typeface="Times New Roman"/>
                          <a:ea typeface="Times New Roman"/>
                        </a:rPr>
                        <a:t> </a:t>
                      </a:r>
                      <a:r>
                        <a:rPr lang="en-US" sz="2400" dirty="0" err="1">
                          <a:effectLst/>
                          <a:latin typeface="Times New Roman"/>
                          <a:ea typeface="Times New Roman"/>
                        </a:rPr>
                        <a:t>roi</a:t>
                      </a:r>
                      <a:r>
                        <a:rPr lang="en-US" sz="2400" dirty="0">
                          <a:effectLst/>
                          <a:latin typeface="Times New Roman"/>
                          <a:ea typeface="Times New Roman"/>
                        </a:rPr>
                        <a:t> </a:t>
                      </a:r>
                      <a:r>
                        <a:rPr lang="en-US" sz="2400" dirty="0" err="1">
                          <a:effectLst/>
                          <a:latin typeface="Times New Roman"/>
                          <a:ea typeface="Times New Roman"/>
                        </a:rPr>
                        <a:t>nhảy</a:t>
                      </a:r>
                      <a:r>
                        <a:rPr lang="en-US" sz="2400" dirty="0">
                          <a:effectLst/>
                          <a:latin typeface="Times New Roman"/>
                          <a:ea typeface="Times New Roman"/>
                        </a:rPr>
                        <a:t> </a:t>
                      </a:r>
                      <a:r>
                        <a:rPr lang="en-US" sz="2400" dirty="0" err="1">
                          <a:effectLst/>
                          <a:latin typeface="Times New Roman"/>
                          <a:ea typeface="Times New Roman"/>
                        </a:rPr>
                        <a:t>lên</a:t>
                      </a:r>
                      <a:r>
                        <a:rPr lang="en-US" sz="2400" dirty="0">
                          <a:effectLst/>
                          <a:latin typeface="Times New Roman"/>
                          <a:ea typeface="Times New Roman"/>
                        </a:rPr>
                        <a:t> </a:t>
                      </a:r>
                      <a:r>
                        <a:rPr lang="en-US" sz="2400" dirty="0" err="1">
                          <a:effectLst/>
                          <a:latin typeface="Times New Roman"/>
                          <a:ea typeface="Times New Roman"/>
                        </a:rPr>
                        <a:t>mình</a:t>
                      </a:r>
                      <a:r>
                        <a:rPr lang="en-US" sz="2400" dirty="0">
                          <a:effectLst/>
                          <a:latin typeface="Times New Roman"/>
                          <a:ea typeface="Times New Roman"/>
                        </a:rPr>
                        <a:t> </a:t>
                      </a:r>
                      <a:r>
                        <a:rPr lang="en-US" sz="2400" dirty="0" err="1">
                          <a:effectLst/>
                          <a:latin typeface="Times New Roman"/>
                          <a:ea typeface="Times New Roman"/>
                        </a:rPr>
                        <a:t>ngựa</a:t>
                      </a:r>
                      <a:r>
                        <a:rPr lang="en-US" sz="2400" dirty="0">
                          <a:effectLst/>
                          <a:latin typeface="Times New Roman"/>
                          <a:ea typeface="Times New Roman"/>
                        </a:rPr>
                        <a:t>. </a:t>
                      </a:r>
                      <a:r>
                        <a:rPr lang="en-US" sz="2400" dirty="0" err="1">
                          <a:effectLst/>
                          <a:latin typeface="Times New Roman"/>
                          <a:ea typeface="Times New Roman"/>
                        </a:rPr>
                        <a:t>Ngựa</a:t>
                      </a:r>
                      <a:r>
                        <a:rPr lang="en-US" sz="2400" dirty="0">
                          <a:effectLst/>
                          <a:latin typeface="Times New Roman"/>
                          <a:ea typeface="Times New Roman"/>
                        </a:rPr>
                        <a:t> </a:t>
                      </a:r>
                      <a:r>
                        <a:rPr lang="en-US" sz="2400" dirty="0" err="1">
                          <a:effectLst/>
                          <a:latin typeface="Times New Roman"/>
                          <a:ea typeface="Times New Roman"/>
                        </a:rPr>
                        <a:t>phun</a:t>
                      </a:r>
                      <a:r>
                        <a:rPr lang="en-US" sz="2400" dirty="0">
                          <a:effectLst/>
                          <a:latin typeface="Times New Roman"/>
                          <a:ea typeface="Times New Roman"/>
                        </a:rPr>
                        <a:t> </a:t>
                      </a:r>
                      <a:r>
                        <a:rPr lang="en-US" sz="2400" dirty="0" err="1">
                          <a:effectLst/>
                          <a:latin typeface="Times New Roman"/>
                          <a:ea typeface="Times New Roman"/>
                        </a:rPr>
                        <a:t>lửa</a:t>
                      </a:r>
                      <a:r>
                        <a:rPr lang="en-US" sz="2400" dirty="0">
                          <a:effectLst/>
                          <a:latin typeface="Times New Roman"/>
                          <a:ea typeface="Times New Roman"/>
                        </a:rPr>
                        <a:t>, </a:t>
                      </a:r>
                      <a:r>
                        <a:rPr lang="en-US" sz="2400" dirty="0" err="1">
                          <a:effectLst/>
                          <a:latin typeface="Times New Roman"/>
                          <a:ea typeface="Times New Roman"/>
                        </a:rPr>
                        <a:t>tráng</a:t>
                      </a:r>
                      <a:r>
                        <a:rPr lang="en-US" sz="2400" dirty="0">
                          <a:effectLst/>
                          <a:latin typeface="Times New Roman"/>
                          <a:ea typeface="Times New Roman"/>
                        </a:rPr>
                        <a:t> </a:t>
                      </a:r>
                      <a:r>
                        <a:rPr lang="en-US" sz="2400" dirty="0" err="1">
                          <a:effectLst/>
                          <a:latin typeface="Times New Roman"/>
                          <a:ea typeface="Times New Roman"/>
                        </a:rPr>
                        <a:t>sĩ</a:t>
                      </a:r>
                      <a:r>
                        <a:rPr lang="en-US" sz="2400" dirty="0">
                          <a:effectLst/>
                          <a:latin typeface="Times New Roman"/>
                          <a:ea typeface="Times New Roman"/>
                        </a:rPr>
                        <a:t> </a:t>
                      </a:r>
                      <a:r>
                        <a:rPr lang="en-US" sz="2400" dirty="0" err="1">
                          <a:effectLst/>
                          <a:latin typeface="Times New Roman"/>
                          <a:ea typeface="Times New Roman"/>
                        </a:rPr>
                        <a:t>thúc</a:t>
                      </a:r>
                      <a:r>
                        <a:rPr lang="en-US" sz="2400" dirty="0">
                          <a:effectLst/>
                          <a:latin typeface="Times New Roman"/>
                          <a:ea typeface="Times New Roman"/>
                        </a:rPr>
                        <a:t> </a:t>
                      </a:r>
                      <a:r>
                        <a:rPr lang="en-US" sz="2400" dirty="0" err="1">
                          <a:effectLst/>
                          <a:latin typeface="Times New Roman"/>
                          <a:ea typeface="Times New Roman"/>
                        </a:rPr>
                        <a:t>ngựa</a:t>
                      </a:r>
                      <a:r>
                        <a:rPr lang="en-US" sz="2400" dirty="0">
                          <a:effectLst/>
                          <a:latin typeface="Times New Roman"/>
                          <a:ea typeface="Times New Roman"/>
                        </a:rPr>
                        <a:t> phi </a:t>
                      </a:r>
                      <a:r>
                        <a:rPr lang="en-US" sz="2400" dirty="0" err="1">
                          <a:effectLst/>
                          <a:latin typeface="Times New Roman"/>
                          <a:ea typeface="Times New Roman"/>
                        </a:rPr>
                        <a:t>thẳng</a:t>
                      </a:r>
                      <a:r>
                        <a:rPr lang="en-US" sz="2400" dirty="0">
                          <a:effectLst/>
                          <a:latin typeface="Times New Roman"/>
                          <a:ea typeface="Times New Roman"/>
                        </a:rPr>
                        <a:t> </a:t>
                      </a:r>
                      <a:r>
                        <a:rPr lang="en-US" sz="2400" dirty="0" err="1">
                          <a:effectLst/>
                          <a:latin typeface="Times New Roman"/>
                          <a:ea typeface="Times New Roman"/>
                        </a:rPr>
                        <a:t>đến</a:t>
                      </a:r>
                      <a:r>
                        <a:rPr lang="en-US" sz="2400" dirty="0">
                          <a:effectLst/>
                          <a:latin typeface="Times New Roman"/>
                          <a:ea typeface="Times New Roman"/>
                        </a:rPr>
                        <a:t> </a:t>
                      </a:r>
                      <a:r>
                        <a:rPr lang="en-US" sz="2400" dirty="0" err="1">
                          <a:effectLst/>
                          <a:latin typeface="Times New Roman"/>
                          <a:ea typeface="Times New Roman"/>
                        </a:rPr>
                        <a:t>nơi</a:t>
                      </a:r>
                      <a:r>
                        <a:rPr lang="en-US" sz="2400" dirty="0">
                          <a:effectLst/>
                          <a:latin typeface="Times New Roman"/>
                          <a:ea typeface="Times New Roman"/>
                        </a:rPr>
                        <a:t> </a:t>
                      </a:r>
                      <a:r>
                        <a:rPr lang="en-US" sz="2400" dirty="0" err="1">
                          <a:effectLst/>
                          <a:latin typeface="Times New Roman"/>
                          <a:ea typeface="Times New Roman"/>
                        </a:rPr>
                        <a:t>có</a:t>
                      </a:r>
                      <a:r>
                        <a:rPr lang="en-US" sz="2400" dirty="0">
                          <a:effectLst/>
                          <a:latin typeface="Times New Roman"/>
                          <a:ea typeface="Times New Roman"/>
                        </a:rPr>
                        <a:t> </a:t>
                      </a:r>
                      <a:r>
                        <a:rPr lang="en-US" sz="2400" dirty="0" err="1">
                          <a:effectLst/>
                          <a:latin typeface="Times New Roman"/>
                          <a:ea typeface="Times New Roman"/>
                        </a:rPr>
                        <a:t>giặc</a:t>
                      </a:r>
                      <a:r>
                        <a:rPr lang="en-US" sz="2400" dirty="0">
                          <a:effectLst/>
                          <a:latin typeface="Times New Roman"/>
                          <a:ea typeface="Times New Roman"/>
                        </a:rPr>
                        <a:t>, </a:t>
                      </a:r>
                      <a:r>
                        <a:rPr lang="en-US" sz="2400" dirty="0" err="1">
                          <a:effectLst/>
                          <a:latin typeface="Times New Roman"/>
                          <a:ea typeface="Times New Roman"/>
                        </a:rPr>
                        <a:t>đón</a:t>
                      </a:r>
                      <a:r>
                        <a:rPr lang="en-US" sz="2400" dirty="0">
                          <a:effectLst/>
                          <a:latin typeface="Times New Roman"/>
                          <a:ea typeface="Times New Roman"/>
                        </a:rPr>
                        <a:t> </a:t>
                      </a:r>
                      <a:r>
                        <a:rPr lang="en-US" sz="2400" dirty="0" err="1">
                          <a:effectLst/>
                          <a:latin typeface="Times New Roman"/>
                          <a:ea typeface="Times New Roman"/>
                        </a:rPr>
                        <a:t>đầu</a:t>
                      </a:r>
                      <a:r>
                        <a:rPr lang="en-US" sz="2400" dirty="0">
                          <a:effectLst/>
                          <a:latin typeface="Times New Roman"/>
                          <a:ea typeface="Times New Roman"/>
                        </a:rPr>
                        <a:t> </a:t>
                      </a:r>
                      <a:r>
                        <a:rPr lang="en-US" sz="2400" dirty="0" err="1">
                          <a:effectLst/>
                          <a:latin typeface="Times New Roman"/>
                          <a:ea typeface="Times New Roman"/>
                        </a:rPr>
                        <a:t>chúng</a:t>
                      </a:r>
                      <a:r>
                        <a:rPr lang="en-US" sz="2400" dirty="0">
                          <a:effectLst/>
                          <a:latin typeface="Times New Roman"/>
                          <a:ea typeface="Times New Roman"/>
                        </a:rPr>
                        <a:t> </a:t>
                      </a:r>
                      <a:r>
                        <a:rPr lang="en-US" sz="2400" dirty="0" err="1">
                          <a:effectLst/>
                          <a:latin typeface="Times New Roman"/>
                          <a:ea typeface="Times New Roman"/>
                        </a:rPr>
                        <a:t>đánh</a:t>
                      </a:r>
                      <a:r>
                        <a:rPr lang="en-US" sz="2400" dirty="0">
                          <a:effectLst/>
                          <a:latin typeface="Times New Roman"/>
                          <a:ea typeface="Times New Roman"/>
                        </a:rPr>
                        <a:t> </a:t>
                      </a:r>
                      <a:r>
                        <a:rPr lang="en-US" sz="2400" dirty="0" err="1">
                          <a:effectLst/>
                          <a:latin typeface="Times New Roman"/>
                          <a:ea typeface="Times New Roman"/>
                        </a:rPr>
                        <a:t>giết</a:t>
                      </a:r>
                      <a:r>
                        <a:rPr lang="en-US" sz="2400" dirty="0">
                          <a:effectLst/>
                          <a:latin typeface="Times New Roman"/>
                          <a:ea typeface="Times New Roman"/>
                        </a:rPr>
                        <a:t> </a:t>
                      </a:r>
                      <a:r>
                        <a:rPr lang="en-US" sz="2400" dirty="0" err="1">
                          <a:effectLst/>
                          <a:latin typeface="Times New Roman"/>
                          <a:ea typeface="Times New Roman"/>
                        </a:rPr>
                        <a:t>hết</a:t>
                      </a:r>
                      <a:r>
                        <a:rPr lang="en-US" sz="2400" dirty="0">
                          <a:effectLst/>
                          <a:latin typeface="Times New Roman"/>
                          <a:ea typeface="Times New Roman"/>
                        </a:rPr>
                        <a:t> </a:t>
                      </a:r>
                      <a:r>
                        <a:rPr lang="en-US" sz="2400" dirty="0" err="1">
                          <a:effectLst/>
                          <a:latin typeface="Times New Roman"/>
                          <a:ea typeface="Times New Roman"/>
                        </a:rPr>
                        <a:t>lớp</a:t>
                      </a:r>
                      <a:r>
                        <a:rPr lang="en-US" sz="2400" dirty="0">
                          <a:effectLst/>
                          <a:latin typeface="Times New Roman"/>
                          <a:ea typeface="Times New Roman"/>
                        </a:rPr>
                        <a:t> </a:t>
                      </a:r>
                      <a:r>
                        <a:rPr lang="en-US" sz="2400" dirty="0" err="1">
                          <a:effectLst/>
                          <a:latin typeface="Times New Roman"/>
                          <a:ea typeface="Times New Roman"/>
                        </a:rPr>
                        <a:t>này</a:t>
                      </a:r>
                      <a:r>
                        <a:rPr lang="en-US" sz="2400" dirty="0">
                          <a:effectLst/>
                          <a:latin typeface="Times New Roman"/>
                          <a:ea typeface="Times New Roman"/>
                        </a:rPr>
                        <a:t> </a:t>
                      </a:r>
                      <a:r>
                        <a:rPr lang="en-US" sz="2400" dirty="0" err="1">
                          <a:effectLst/>
                          <a:latin typeface="Times New Roman"/>
                          <a:ea typeface="Times New Roman"/>
                        </a:rPr>
                        <a:t>đến</a:t>
                      </a:r>
                      <a:r>
                        <a:rPr lang="en-US" sz="2400" dirty="0">
                          <a:effectLst/>
                          <a:latin typeface="Times New Roman"/>
                          <a:ea typeface="Times New Roman"/>
                        </a:rPr>
                        <a:t> </a:t>
                      </a:r>
                      <a:r>
                        <a:rPr lang="en-US" sz="2400" dirty="0" err="1">
                          <a:effectLst/>
                          <a:latin typeface="Times New Roman"/>
                          <a:ea typeface="Times New Roman"/>
                        </a:rPr>
                        <a:t>lớp</a:t>
                      </a:r>
                      <a:r>
                        <a:rPr lang="en-US" sz="2400" dirty="0">
                          <a:effectLst/>
                          <a:latin typeface="Times New Roman"/>
                          <a:ea typeface="Times New Roman"/>
                        </a:rPr>
                        <a:t> </a:t>
                      </a:r>
                      <a:r>
                        <a:rPr lang="en-US" sz="2400" dirty="0" err="1">
                          <a:effectLst/>
                          <a:latin typeface="Times New Roman"/>
                          <a:ea typeface="Times New Roman"/>
                        </a:rPr>
                        <a:t>khác</a:t>
                      </a:r>
                      <a:r>
                        <a:rPr lang="en-US" sz="2400" dirty="0">
                          <a:effectLst/>
                          <a:latin typeface="Times New Roman"/>
                          <a:ea typeface="Times New Roman"/>
                        </a:rPr>
                        <a:t>, </a:t>
                      </a:r>
                      <a:r>
                        <a:rPr lang="en-US" sz="2400" dirty="0" err="1">
                          <a:effectLst/>
                          <a:latin typeface="Times New Roman"/>
                          <a:ea typeface="Times New Roman"/>
                        </a:rPr>
                        <a:t>giặc</a:t>
                      </a:r>
                      <a:r>
                        <a:rPr lang="en-US" sz="2400" dirty="0">
                          <a:effectLst/>
                          <a:latin typeface="Times New Roman"/>
                          <a:ea typeface="Times New Roman"/>
                        </a:rPr>
                        <a:t> </a:t>
                      </a:r>
                      <a:r>
                        <a:rPr lang="en-US" sz="2400" dirty="0" err="1">
                          <a:effectLst/>
                          <a:latin typeface="Times New Roman"/>
                          <a:ea typeface="Times New Roman"/>
                        </a:rPr>
                        <a:t>chết</a:t>
                      </a:r>
                      <a:r>
                        <a:rPr lang="en-US" sz="2400" dirty="0">
                          <a:effectLst/>
                          <a:latin typeface="Times New Roman"/>
                          <a:ea typeface="Times New Roman"/>
                        </a:rPr>
                        <a:t> </a:t>
                      </a:r>
                      <a:r>
                        <a:rPr lang="en-US" sz="2400" dirty="0" err="1">
                          <a:effectLst/>
                          <a:latin typeface="Times New Roman"/>
                          <a:ea typeface="Times New Roman"/>
                        </a:rPr>
                        <a:t>như</a:t>
                      </a:r>
                      <a:r>
                        <a:rPr lang="en-US" sz="2400" dirty="0">
                          <a:effectLst/>
                          <a:latin typeface="Times New Roman"/>
                          <a:ea typeface="Times New Roman"/>
                        </a:rPr>
                        <a:t> </a:t>
                      </a:r>
                      <a:r>
                        <a:rPr lang="en-US" sz="2400" dirty="0" err="1">
                          <a:effectLst/>
                          <a:latin typeface="Times New Roman"/>
                          <a:ea typeface="Times New Roman"/>
                        </a:rPr>
                        <a:t>rạ</a:t>
                      </a:r>
                      <a:r>
                        <a:rPr lang="en-US" sz="2400" dirty="0">
                          <a:effectLst/>
                          <a:latin typeface="Times New Roman"/>
                          <a:ea typeface="Times New Roman"/>
                        </a:rPr>
                        <a:t>. </a:t>
                      </a:r>
                    </a:p>
                    <a:p>
                      <a:pPr marL="0" indent="0" algn="l">
                        <a:spcAft>
                          <a:spcPts val="0"/>
                        </a:spcAft>
                        <a:buFontTx/>
                        <a:buNone/>
                      </a:pPr>
                      <a:r>
                        <a:rPr lang="en-US" sz="2400" dirty="0" smtClean="0">
                          <a:effectLst/>
                          <a:latin typeface="Times New Roman"/>
                          <a:ea typeface="Times New Roman"/>
                        </a:rPr>
                        <a:t>- </a:t>
                      </a:r>
                      <a:r>
                        <a:rPr lang="en-US" sz="2400" dirty="0" err="1" smtClean="0">
                          <a:effectLst/>
                          <a:latin typeface="Times New Roman"/>
                          <a:ea typeface="Times New Roman"/>
                        </a:rPr>
                        <a:t>Thánh</a:t>
                      </a:r>
                      <a:r>
                        <a:rPr lang="en-US" sz="2400" dirty="0" smtClean="0">
                          <a:effectLst/>
                          <a:latin typeface="Times New Roman"/>
                          <a:ea typeface="Times New Roman"/>
                        </a:rPr>
                        <a:t> </a:t>
                      </a:r>
                      <a:r>
                        <a:rPr lang="en-US" sz="2400" dirty="0" err="1">
                          <a:effectLst/>
                          <a:latin typeface="Times New Roman"/>
                          <a:ea typeface="Times New Roman"/>
                        </a:rPr>
                        <a:t>Gióng</a:t>
                      </a:r>
                      <a:r>
                        <a:rPr lang="en-US" sz="2400" dirty="0">
                          <a:effectLst/>
                          <a:latin typeface="Times New Roman"/>
                          <a:ea typeface="Times New Roman"/>
                        </a:rPr>
                        <a:t> </a:t>
                      </a:r>
                      <a:r>
                        <a:rPr lang="en-US" sz="2400" i="1" dirty="0" err="1">
                          <a:effectLst/>
                          <a:latin typeface="Times New Roman"/>
                          <a:ea typeface="Times New Roman"/>
                        </a:rPr>
                        <a:t>nhổ</a:t>
                      </a:r>
                      <a:r>
                        <a:rPr lang="en-US" sz="2400" i="1" dirty="0">
                          <a:effectLst/>
                          <a:latin typeface="Times New Roman"/>
                          <a:ea typeface="Times New Roman"/>
                        </a:rPr>
                        <a:t> </a:t>
                      </a:r>
                      <a:r>
                        <a:rPr lang="en-US" sz="2400" i="1" dirty="0" err="1">
                          <a:effectLst/>
                          <a:latin typeface="Times New Roman"/>
                          <a:ea typeface="Times New Roman"/>
                        </a:rPr>
                        <a:t>bụi</a:t>
                      </a:r>
                      <a:r>
                        <a:rPr lang="en-US" sz="2400" i="1" dirty="0">
                          <a:effectLst/>
                          <a:latin typeface="Times New Roman"/>
                          <a:ea typeface="Times New Roman"/>
                        </a:rPr>
                        <a:t> </a:t>
                      </a:r>
                      <a:r>
                        <a:rPr lang="en-US" sz="2400" i="1" dirty="0" err="1">
                          <a:effectLst/>
                          <a:latin typeface="Times New Roman"/>
                          <a:ea typeface="Times New Roman"/>
                        </a:rPr>
                        <a:t>tre</a:t>
                      </a:r>
                      <a:r>
                        <a:rPr lang="en-US" sz="2400" i="1" dirty="0">
                          <a:effectLst/>
                          <a:latin typeface="Times New Roman"/>
                          <a:ea typeface="Times New Roman"/>
                        </a:rPr>
                        <a:t> </a:t>
                      </a:r>
                      <a:r>
                        <a:rPr lang="en-US" sz="2400" i="1" dirty="0" err="1">
                          <a:effectLst/>
                          <a:latin typeface="Times New Roman"/>
                          <a:ea typeface="Times New Roman"/>
                        </a:rPr>
                        <a:t>làng</a:t>
                      </a:r>
                      <a:r>
                        <a:rPr lang="en-US" sz="2400" i="1" dirty="0">
                          <a:effectLst/>
                          <a:latin typeface="Times New Roman"/>
                          <a:ea typeface="Times New Roman"/>
                        </a:rPr>
                        <a:t> </a:t>
                      </a:r>
                      <a:r>
                        <a:rPr lang="en-US" sz="2400" i="1" dirty="0" err="1">
                          <a:effectLst/>
                          <a:latin typeface="Times New Roman"/>
                          <a:ea typeface="Times New Roman"/>
                        </a:rPr>
                        <a:t>đuổi</a:t>
                      </a:r>
                      <a:r>
                        <a:rPr lang="en-US" sz="2400" i="1" dirty="0">
                          <a:effectLst/>
                          <a:latin typeface="Times New Roman"/>
                          <a:ea typeface="Times New Roman"/>
                        </a:rPr>
                        <a:t> </a:t>
                      </a:r>
                      <a:r>
                        <a:rPr lang="en-US" sz="2400" i="1" dirty="0" err="1">
                          <a:effectLst/>
                          <a:latin typeface="Times New Roman"/>
                          <a:ea typeface="Times New Roman"/>
                        </a:rPr>
                        <a:t>giặc</a:t>
                      </a:r>
                      <a:r>
                        <a:rPr lang="en-US" sz="2400" i="1" dirty="0">
                          <a:effectLst/>
                          <a:latin typeface="Times New Roman"/>
                          <a:ea typeface="Times New Roman"/>
                        </a:rPr>
                        <a:t> </a:t>
                      </a:r>
                      <a:r>
                        <a:rPr lang="en-US" sz="2400" i="1" dirty="0" err="1">
                          <a:effectLst/>
                          <a:latin typeface="Times New Roman"/>
                          <a:ea typeface="Times New Roman"/>
                        </a:rPr>
                        <a:t>Ân</a:t>
                      </a:r>
                      <a:r>
                        <a:rPr lang="en-US" sz="2400" dirty="0" smtClean="0">
                          <a:effectLst/>
                          <a:latin typeface="Arial"/>
                          <a:ea typeface="Times New Roman"/>
                        </a:rPr>
                        <a:t>:</a:t>
                      </a:r>
                    </a:p>
                    <a:p>
                      <a:pPr marL="0" indent="0" algn="l">
                        <a:spcAft>
                          <a:spcPts val="0"/>
                        </a:spcAft>
                        <a:buFontTx/>
                        <a:buNone/>
                      </a:pPr>
                      <a:r>
                        <a:rPr kumimoji="0" lang="en-US" sz="1800" kern="1200" dirty="0" smtClean="0">
                          <a:solidFill>
                            <a:schemeClr val="dk1"/>
                          </a:solidFill>
                          <a:effectLst/>
                          <a:latin typeface="+mn-lt"/>
                          <a:ea typeface="+mn-ea"/>
                          <a:cs typeface="+mn-cs"/>
                        </a:rPr>
                        <a:t>+</a:t>
                      </a:r>
                      <a:r>
                        <a:rPr kumimoji="0" lang="en-US" sz="1800" kern="1200" baseline="0" dirty="0" smtClean="0">
                          <a:solidFill>
                            <a:schemeClr val="dk1"/>
                          </a:solidFill>
                          <a:effectLst/>
                          <a:latin typeface="+mn-lt"/>
                          <a:ea typeface="+mn-ea"/>
                          <a:cs typeface="+mn-cs"/>
                        </a:rPr>
                        <a:t> </a:t>
                      </a:r>
                      <a:r>
                        <a:rPr kumimoji="0" lang="en-US" sz="2400" kern="1200" dirty="0" err="1" smtClean="0">
                          <a:solidFill>
                            <a:schemeClr val="dk1"/>
                          </a:solidFill>
                          <a:effectLst/>
                          <a:latin typeface="Times New Roman" pitchFamily="18" charset="0"/>
                          <a:ea typeface="+mn-ea"/>
                          <a:cs typeface="Times New Roman" pitchFamily="18" charset="0"/>
                        </a:rPr>
                        <a:t>Roi</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sắt</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gẫy</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Thánh</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Gióng</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bèn</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nhổ</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những</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cụm</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tre</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cạnh</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đường</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quật</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vào</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giặc</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Giặc</a:t>
                      </a:r>
                      <a:r>
                        <a:rPr kumimoji="0" lang="en-US" sz="2400" kern="1200" dirty="0" smtClean="0">
                          <a:solidFill>
                            <a:schemeClr val="dk1"/>
                          </a:solidFill>
                          <a:effectLst/>
                          <a:latin typeface="Times New Roman" pitchFamily="18" charset="0"/>
                          <a:ea typeface="+mn-ea"/>
                          <a:cs typeface="Times New Roman" pitchFamily="18" charset="0"/>
                        </a:rPr>
                        <a:t> tan </a:t>
                      </a:r>
                      <a:r>
                        <a:rPr kumimoji="0" lang="en-US" sz="2400" kern="1200" dirty="0" err="1" smtClean="0">
                          <a:solidFill>
                            <a:schemeClr val="dk1"/>
                          </a:solidFill>
                          <a:effectLst/>
                          <a:latin typeface="Times New Roman" pitchFamily="18" charset="0"/>
                          <a:ea typeface="+mn-ea"/>
                          <a:cs typeface="Times New Roman" pitchFamily="18" charset="0"/>
                        </a:rPr>
                        <a:t>vỡ</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Ðám</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tàn</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quân</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giẫm</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đạp</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nhau</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chạy</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trốn</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tráng</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sĩ</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đuổi</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đến</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chân</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núi</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Sóc</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Sóc</a:t>
                      </a:r>
                      <a:r>
                        <a:rPr kumimoji="0" lang="en-US" sz="2400" kern="1200" dirty="0" smtClean="0">
                          <a:solidFill>
                            <a:schemeClr val="dk1"/>
                          </a:solidFill>
                          <a:effectLst/>
                          <a:latin typeface="Times New Roman" pitchFamily="18" charset="0"/>
                          <a:ea typeface="+mn-ea"/>
                          <a:cs typeface="Times New Roman" pitchFamily="18" charset="0"/>
                        </a:rPr>
                        <a:t> </a:t>
                      </a:r>
                      <a:r>
                        <a:rPr kumimoji="0" lang="en-US" sz="2400" kern="1200" dirty="0" err="1" smtClean="0">
                          <a:solidFill>
                            <a:schemeClr val="dk1"/>
                          </a:solidFill>
                          <a:effectLst/>
                          <a:latin typeface="Times New Roman" pitchFamily="18" charset="0"/>
                          <a:ea typeface="+mn-ea"/>
                          <a:cs typeface="Times New Roman" pitchFamily="18" charset="0"/>
                        </a:rPr>
                        <a:t>Sơn</a:t>
                      </a:r>
                      <a:r>
                        <a:rPr kumimoji="0" lang="en-US" sz="2400" kern="1200" dirty="0" smtClean="0">
                          <a:solidFill>
                            <a:schemeClr val="dk1"/>
                          </a:solidFill>
                          <a:effectLst/>
                          <a:latin typeface="Times New Roman" pitchFamily="18" charset="0"/>
                          <a:ea typeface="+mn-ea"/>
                          <a:cs typeface="Times New Roman" pitchFamily="18" charset="0"/>
                        </a:rPr>
                        <a:t>).</a:t>
                      </a:r>
                      <a:endParaRPr lang="en-US" sz="2400" dirty="0">
                        <a:effectLst/>
                        <a:latin typeface="Times New Roman" pitchFamily="18" charset="0"/>
                        <a:ea typeface="Times New Roman"/>
                        <a:cs typeface="Times New Roman" pitchFamily="18" charset="0"/>
                      </a:endParaRPr>
                    </a:p>
                  </a:txBody>
                  <a:tcPr marL="114300" marR="114300" marT="0" marB="0"/>
                </a:tc>
              </a:tr>
            </a:tbl>
          </a:graphicData>
        </a:graphic>
      </p:graphicFrame>
    </p:spTree>
    <p:extLst>
      <p:ext uri="{BB962C8B-B14F-4D97-AF65-F5344CB8AC3E}">
        <p14:creationId xmlns:p14="http://schemas.microsoft.com/office/powerpoint/2010/main" val="2527630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 xmlns:a16="http://schemas.microsoft.com/office/drawing/2014/main"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1" y="3584277"/>
            <a:ext cx="12192000" cy="300609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747131" y="3670003"/>
            <a:ext cx="11050859" cy="2862322"/>
          </a:xfrm>
          <a:prstGeom prst="rect">
            <a:avLst/>
          </a:prstGeom>
          <a:noFill/>
        </p:spPr>
        <p:txBody>
          <a:bodyPr wrap="square" rtlCol="0">
            <a:spAutoFit/>
          </a:bodyPr>
          <a:lstStyle/>
          <a:p>
            <a:pPr algn="just"/>
            <a:r>
              <a:rPr lang="en-US" sz="3000" dirty="0" err="1">
                <a:solidFill>
                  <a:schemeClr val="bg1"/>
                </a:solidFill>
                <a:latin typeface="Times New Roman" panose="02020603050405020304" pitchFamily="18" charset="0"/>
                <a:cs typeface="Times New Roman" panose="02020603050405020304" pitchFamily="18" charset="0"/>
              </a:rPr>
              <a:t>Luật</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chơi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Người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ngồi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trên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Ghế</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nóng</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sẽ</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lần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lượt</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trả</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lời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các</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câu</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hỏi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trong</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chương</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trình</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Người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chơi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được</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sử</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dụng</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hai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quyền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trợ</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giúp</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Hỏi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tổ</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tư</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vấn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tại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chỗ</a:t>
            </a:r>
            <a:r>
              <a:rPr lang="en-US" sz="3000" dirty="0">
                <a:solidFill>
                  <a:schemeClr val="bg1"/>
                </a:solidFill>
                <a:latin typeface="Times New Roman" panose="02020603050405020304" pitchFamily="18" charset="0"/>
                <a:cs typeface="Times New Roman" panose="02020603050405020304" pitchFamily="18" charset="0"/>
              </a:rPr>
              <a:t> (3 </a:t>
            </a:r>
            <a:r>
              <a:rPr lang="en-US" sz="3000" dirty="0" err="1">
                <a:solidFill>
                  <a:schemeClr val="bg1"/>
                </a:solidFill>
                <a:latin typeface="Times New Roman" panose="02020603050405020304" pitchFamily="18" charset="0"/>
                <a:cs typeface="Times New Roman" panose="02020603050405020304" pitchFamily="18" charset="0"/>
              </a:rPr>
              <a:t>bạn</a:t>
            </a:r>
            <a:r>
              <a:rPr lang="en-US" sz="3000" dirty="0">
                <a:solidFill>
                  <a:schemeClr val="bg1"/>
                </a:solidFill>
                <a:latin typeface="Times New Roman" panose="02020603050405020304" pitchFamily="18" charset="0"/>
                <a:cs typeface="Times New Roman" panose="02020603050405020304" pitchFamily="18" charset="0"/>
              </a:rPr>
              <a:t> do </a:t>
            </a:r>
            <a:r>
              <a:rPr lang="en-US" sz="3000" dirty="0" err="1">
                <a:solidFill>
                  <a:schemeClr val="bg1"/>
                </a:solidFill>
                <a:latin typeface="Times New Roman" panose="02020603050405020304" pitchFamily="18" charset="0"/>
                <a:cs typeface="Times New Roman" panose="02020603050405020304" pitchFamily="18" charset="0"/>
              </a:rPr>
              <a:t>lớp</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bầu</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ra</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và</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hỏi</a:t>
            </a:r>
            <a:r>
              <a:rPr lang="en-US" sz="3000" dirty="0">
                <a:solidFill>
                  <a:schemeClr val="bg1"/>
                </a:solidFill>
                <a:latin typeface="Times New Roman" panose="02020603050405020304" pitchFamily="18" charset="0"/>
                <a:cs typeface="Times New Roman" panose="02020603050405020304" pitchFamily="18" charset="0"/>
              </a:rPr>
              <a:t> ý </a:t>
            </a:r>
            <a:r>
              <a:rPr lang="en-US" sz="3000" dirty="0" err="1">
                <a:solidFill>
                  <a:schemeClr val="bg1"/>
                </a:solidFill>
                <a:latin typeface="Times New Roman" panose="02020603050405020304" pitchFamily="18" charset="0"/>
                <a:cs typeface="Times New Roman" panose="02020603050405020304" pitchFamily="18" charset="0"/>
              </a:rPr>
              <a:t>kiến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khán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giả</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trong</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trường</a:t>
            </a:r>
            <a:r>
              <a:rPr lang="en-US" sz="3000" dirty="0">
                <a:solidFill>
                  <a:schemeClr val="bg1"/>
                </a:solidFill>
                <a:latin typeface="Times New Roman" panose="02020603050405020304" pitchFamily="18" charset="0"/>
                <a:cs typeface="Times New Roman" panose="02020603050405020304" pitchFamily="18" charset="0"/>
              </a:rPr>
              <a:t> quay. </a:t>
            </a:r>
            <a:r>
              <a:rPr lang="en-US" sz="3000" dirty="0" err="1">
                <a:solidFill>
                  <a:schemeClr val="bg1"/>
                </a:solidFill>
                <a:latin typeface="Times New Roman" panose="02020603050405020304" pitchFamily="18" charset="0"/>
                <a:cs typeface="Times New Roman" panose="02020603050405020304" pitchFamily="18" charset="0"/>
              </a:rPr>
              <a:t>Trả</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lời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đúng</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sẽ</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tiếp</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tục</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đi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tiếp</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đến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khi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hết</a:t>
            </a:r>
            <a:r>
              <a:rPr lang="en-US" sz="3000" dirty="0">
                <a:solidFill>
                  <a:schemeClr val="bg1"/>
                </a:solidFill>
                <a:latin typeface="Times New Roman" panose="02020603050405020304" pitchFamily="18" charset="0"/>
                <a:cs typeface="Times New Roman" panose="02020603050405020304" pitchFamily="18" charset="0"/>
              </a:rPr>
              <a:t> 4 </a:t>
            </a:r>
            <a:r>
              <a:rPr lang="en-US" sz="3000" dirty="0" err="1">
                <a:solidFill>
                  <a:schemeClr val="bg1"/>
                </a:solidFill>
                <a:latin typeface="Times New Roman" panose="02020603050405020304" pitchFamily="18" charset="0"/>
                <a:cs typeface="Times New Roman" panose="02020603050405020304" pitchFamily="18" charset="0"/>
              </a:rPr>
              <a:t>câu</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hỏi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Nếu</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sử</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dụng</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hết</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các</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quyền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trợ</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giúp</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mà</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vẫn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trả</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lời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sai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thì</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sẽ</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nhường</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quyền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chơi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cho</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một</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bạn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tiếp</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theo</a:t>
            </a:r>
            <a:r>
              <a:rPr lang="en-US" sz="3000" dirty="0">
                <a:solidFill>
                  <a:schemeClr val="bg1"/>
                </a:solidFill>
                <a:latin typeface="Times New Roman" panose="02020603050405020304" pitchFamily="18" charset="0"/>
                <a:cs typeface="Times New Roman" panose="02020603050405020304" pitchFamily="18" charset="0"/>
              </a:rPr>
              <a:t> (do </a:t>
            </a:r>
            <a:r>
              <a:rPr lang="en-US" sz="3000" dirty="0" err="1">
                <a:solidFill>
                  <a:schemeClr val="bg1"/>
                </a:solidFill>
                <a:latin typeface="Times New Roman" panose="02020603050405020304" pitchFamily="18" charset="0"/>
                <a:cs typeface="Times New Roman" panose="02020603050405020304" pitchFamily="18" charset="0"/>
              </a:rPr>
              <a:t>người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chơi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chọn</a:t>
            </a:r>
            <a:r>
              <a:rPr lang="en-US" sz="3000" dirty="0">
                <a:solidFill>
                  <a:schemeClr val="bg1"/>
                </a:solidFill>
                <a:latin typeface="Times New Roman" panose="02020603050405020304" pitchFamily="18" charset="0"/>
                <a:cs typeface="Times New Roman" panose="02020603050405020304" pitchFamily="18" charset="0"/>
              </a:rPr>
              <a:t>).</a:t>
            </a: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pic>
        <p:nvPicPr>
          <p:cNvPr id="20" name="Picture 19">
            <a:extLst>
              <a:ext uri="{FF2B5EF4-FFF2-40B4-BE49-F238E27FC236}">
                <a16:creationId xmlns="" xmlns:a16="http://schemas.microsoft.com/office/drawing/2014/main" id="{7E5AC1C6-BEB8-4DA5-81D6-2484B18A5DDB}"/>
              </a:ext>
            </a:extLst>
          </p:cNvPr>
          <p:cNvPicPr>
            <a:picLocks noChangeAspect="1"/>
          </p:cNvPicPr>
          <p:nvPr/>
        </p:nvPicPr>
        <p:blipFill>
          <a:blip r:embed="rId12"/>
          <a:stretch>
            <a:fillRect/>
          </a:stretch>
        </p:blipFill>
        <p:spPr>
          <a:xfrm>
            <a:off x="10953750" y="0"/>
            <a:ext cx="1238250" cy="828675"/>
          </a:xfrm>
          <a:prstGeom prst="rect">
            <a:avLst/>
          </a:prstGeom>
        </p:spPr>
      </p:pic>
    </p:spTree>
    <p:extLst>
      <p:ext uri="{BB962C8B-B14F-4D97-AF65-F5344CB8AC3E}">
        <p14:creationId xmlns:p14="http://schemas.microsoft.com/office/powerpoint/2010/main" val="200785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par>
                                <p:cTn id="10" presetID="1" presetClass="mediacall" presetSubtype="0" fill="hold" nodeType="withEffect">
                                  <p:stCondLst>
                                    <p:cond delay="0"/>
                                  </p:stCondLst>
                                  <p:childTnLst>
                                    <p:cmd type="call" cmd="playFrom(0.0)">
                                      <p:cBhvr>
                                        <p:cTn id="11" dur="20221" fill="hold"/>
                                        <p:tgtEl>
                                          <p:spTgt spid="39"/>
                                        </p:tgtEl>
                                      </p:cBhvr>
                                    </p:cmd>
                                  </p:childTnLst>
                                </p:cTn>
                              </p:par>
                              <p:par>
                                <p:cTn id="12" presetID="3" presetClass="mediacall" presetSubtype="0" fill="hold" nodeType="withEffect">
                                  <p:stCondLst>
                                    <p:cond delay="0"/>
                                  </p:stCondLst>
                                  <p:childTnLst>
                                    <p:cmd type="call" cmd="stop">
                                      <p:cBhvr>
                                        <p:cTn id="13" dur="1" fill="hold"/>
                                        <p:tgtEl>
                                          <p:spTgt spid="38"/>
                                        </p:tgtEl>
                                      </p:cBhvr>
                                    </p:cmd>
                                  </p:childTnLst>
                                </p:cTn>
                              </p:par>
                              <p:par>
                                <p:cTn id="14" presetID="1" presetClass="mediacall" presetSubtype="0" fill="hold" nodeType="withEffect">
                                  <p:stCondLst>
                                    <p:cond delay="3000"/>
                                  </p:stCondLst>
                                  <p:childTnLst>
                                    <p:cmd type="call" cmd="playFrom(0.0)">
                                      <p:cBhvr>
                                        <p:cTn id="15" dur="7734" fill="hold"/>
                                        <p:tgtEl>
                                          <p:spTgt spid="40"/>
                                        </p:tgtEl>
                                      </p:cBhvr>
                                    </p:cmd>
                                  </p:childTnLst>
                                </p:cTn>
                              </p:par>
                              <p:par>
                                <p:cTn id="16" presetID="3" presetClass="mediacall" presetSubtype="0" fill="hold" nodeType="withEffect">
                                  <p:stCondLst>
                                    <p:cond delay="3000"/>
                                  </p:stCondLst>
                                  <p:childTnLst>
                                    <p:cmd type="call" cmd="stop">
                                      <p:cBhvr>
                                        <p:cTn id="17" dur="1" fill="hold"/>
                                        <p:tgtEl>
                                          <p:spTgt spid="39"/>
                                        </p:tgtEl>
                                      </p:cBhvr>
                                    </p:cmd>
                                  </p:childTnLst>
                                </p:cTn>
                              </p:par>
                              <p:par>
                                <p:cTn id="18" presetID="1" presetClass="mediacall" presetSubtype="0" fill="hold" nodeType="withEffect">
                                  <p:stCondLst>
                                    <p:cond delay="0"/>
                                  </p:stCondLst>
                                  <p:childTnLst>
                                    <p:cmd type="call" cmd="playFrom(0.0)">
                                      <p:cBhvr>
                                        <p:cTn id="19" dur="20221" fill="hold"/>
                                        <p:tgtEl>
                                          <p:spTgt spid="39"/>
                                        </p:tgtEl>
                                      </p:cBhvr>
                                    </p:cmd>
                                  </p:childTnLst>
                                </p:cTn>
                              </p:par>
                              <p:par>
                                <p:cTn id="20" presetID="3" presetClass="mediacall" presetSubtype="0" fill="hold" nodeType="withEffect">
                                  <p:stCondLst>
                                    <p:cond delay="0"/>
                                  </p:stCondLst>
                                  <p:childTnLst>
                                    <p:cmd type="call" cmd="stop">
                                      <p:cBhvr>
                                        <p:cTn id="21" dur="1" fill="hold"/>
                                        <p:tgtEl>
                                          <p:spTgt spid="38"/>
                                        </p:tgtEl>
                                      </p:cBhvr>
                                    </p:cmd>
                                  </p:childTnLst>
                                </p:cTn>
                              </p:par>
                              <p:par>
                                <p:cTn id="22" presetID="1" presetClass="mediacall" presetSubtype="0" fill="hold" nodeType="withEffect">
                                  <p:stCondLst>
                                    <p:cond delay="3500"/>
                                  </p:stCondLst>
                                  <p:childTnLst>
                                    <p:cmd type="call" cmd="playFrom(0.0)">
                                      <p:cBhvr>
                                        <p:cTn id="23" dur="5906" fill="hold"/>
                                        <p:tgtEl>
                                          <p:spTgt spid="41"/>
                                        </p:tgtEl>
                                      </p:cBhvr>
                                    </p:cmd>
                                  </p:childTnLst>
                                </p:cTn>
                              </p:par>
                              <p:par>
                                <p:cTn id="24" presetID="3" presetClass="mediacall" presetSubtype="0" fill="hold" nodeType="withEffect">
                                  <p:stCondLst>
                                    <p:cond delay="3500"/>
                                  </p:stCondLst>
                                  <p:childTnLst>
                                    <p:cmd type="call" cmd="stop">
                                      <p:cBhvr>
                                        <p:cTn id="25" dur="1" fill="hold"/>
                                        <p:tgtEl>
                                          <p:spTgt spid="39"/>
                                        </p:tgtEl>
                                      </p:cBhvr>
                                    </p:cmd>
                                  </p:childTnLst>
                                </p:cTn>
                              </p:par>
                              <p:par>
                                <p:cTn id="26" presetID="1" presetClass="mediacall" presetSubtype="0" fill="hold" nodeType="withEffect">
                                  <p:stCondLst>
                                    <p:cond delay="0"/>
                                  </p:stCondLst>
                                  <p:childTnLst>
                                    <p:cmd type="call" cmd="playFrom(0.0)">
                                      <p:cBhvr>
                                        <p:cTn id="27" dur="20221" fill="hold"/>
                                        <p:tgtEl>
                                          <p:spTgt spid="39"/>
                                        </p:tgtEl>
                                      </p:cBhvr>
                                    </p:cmd>
                                  </p:childTnLst>
                                </p:cTn>
                              </p:par>
                              <p:par>
                                <p:cTn id="28" presetID="3" presetClass="mediacall" presetSubtype="0" fill="hold" nodeType="withEffect">
                                  <p:stCondLst>
                                    <p:cond delay="0"/>
                                  </p:stCondLst>
                                  <p:childTnLst>
                                    <p:cmd type="call" cmd="stop">
                                      <p:cBhvr>
                                        <p:cTn id="29" dur="1" fill="hold"/>
                                        <p:tgtEl>
                                          <p:spTgt spid="38"/>
                                        </p:tgtEl>
                                      </p:cBhvr>
                                    </p:cmd>
                                  </p:childTnLst>
                                </p:cTn>
                              </p:par>
                              <p:par>
                                <p:cTn id="30" presetID="1" presetClass="mediacall" presetSubtype="0" fill="hold" nodeType="withEffect">
                                  <p:stCondLst>
                                    <p:cond delay="3000"/>
                                  </p:stCondLst>
                                  <p:childTnLst>
                                    <p:cmd type="call" cmd="playFrom(0.0)">
                                      <p:cBhvr>
                                        <p:cTn id="31" dur="5906" fill="hold"/>
                                        <p:tgtEl>
                                          <p:spTgt spid="41"/>
                                        </p:tgtEl>
                                      </p:cBhvr>
                                    </p:cmd>
                                  </p:childTnLst>
                                </p:cTn>
                              </p:par>
                              <p:par>
                                <p:cTn id="32" presetID="3" presetClass="mediacall" presetSubtype="0" fill="hold" nodeType="withEffect">
                                  <p:stCondLst>
                                    <p:cond delay="3000"/>
                                  </p:stCondLst>
                                  <p:childTnLst>
                                    <p:cmd type="call" cmd="stop">
                                      <p:cBhvr>
                                        <p:cTn id="33" dur="1" fill="hold"/>
                                        <p:tgtEl>
                                          <p:spTgt spid="39"/>
                                        </p:tgtEl>
                                      </p:cBhvr>
                                    </p:cmd>
                                  </p:childTnLst>
                                </p:cTn>
                              </p:par>
                              <p:par>
                                <p:cTn id="34" presetID="1" presetClass="mediacall" presetSubtype="0" fill="hold" nodeType="withEffect">
                                  <p:stCondLst>
                                    <p:cond delay="0"/>
                                  </p:stCondLst>
                                  <p:childTnLst>
                                    <p:cmd type="call" cmd="playFrom(0.0)">
                                      <p:cBhvr>
                                        <p:cTn id="35" dur="20221" fill="hold"/>
                                        <p:tgtEl>
                                          <p:spTgt spid="39"/>
                                        </p:tgtEl>
                                      </p:cBhvr>
                                    </p:cmd>
                                  </p:childTnLst>
                                </p:cTn>
                              </p:par>
                              <p:par>
                                <p:cTn id="36" presetID="3" presetClass="mediacall" presetSubtype="0" fill="hold" nodeType="withEffect">
                                  <p:stCondLst>
                                    <p:cond delay="0"/>
                                  </p:stCondLst>
                                  <p:childTnLst>
                                    <p:cmd type="call" cmd="stop">
                                      <p:cBhvr>
                                        <p:cTn id="37" dur="1" fill="hold"/>
                                        <p:tgtEl>
                                          <p:spTgt spid="38"/>
                                        </p:tgtEl>
                                      </p:cBhvr>
                                    </p:cmd>
                                  </p:childTnLst>
                                </p:cTn>
                              </p:par>
                              <p:par>
                                <p:cTn id="38" presetID="1" presetClass="mediacall" presetSubtype="0" fill="hold" nodeType="withEffect">
                                  <p:stCondLst>
                                    <p:cond delay="3000"/>
                                  </p:stCondLst>
                                  <p:childTnLst>
                                    <p:cmd type="call" cmd="playFrom(0.0)">
                                      <p:cBhvr>
                                        <p:cTn id="39" dur="5906" fill="hold"/>
                                        <p:tgtEl>
                                          <p:spTgt spid="41"/>
                                        </p:tgtEl>
                                      </p:cBhvr>
                                    </p:cmd>
                                  </p:childTnLst>
                                </p:cTn>
                              </p:par>
                              <p:par>
                                <p:cTn id="40" presetID="3" presetClass="mediacall" presetSubtype="0" fill="hold" nodeType="withEffect">
                                  <p:stCondLst>
                                    <p:cond delay="3000"/>
                                  </p:stCondLst>
                                  <p:childTnLst>
                                    <p:cmd type="call" cmd="stop">
                                      <p:cBhvr>
                                        <p:cTn id="41" dur="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8"/>
                </p:tgtEl>
              </p:cMediaNode>
            </p:audio>
            <p:audio>
              <p:cMediaNode vol="80000">
                <p:cTn id="43" fill="hold" display="0">
                  <p:stCondLst>
                    <p:cond delay="indefinite"/>
                  </p:stCondLst>
                  <p:endCondLst>
                    <p:cond evt="onStopAudio" delay="0">
                      <p:tgtEl>
                        <p:sldTgt/>
                      </p:tgtEl>
                    </p:cond>
                  </p:endCondLst>
                </p:cTn>
                <p:tgtEl>
                  <p:spTgt spid="39"/>
                </p:tgtEl>
              </p:cMediaNode>
            </p:audio>
            <p:audio>
              <p:cMediaNode vol="80000">
                <p:cTn id="44" fill="hold" display="0">
                  <p:stCondLst>
                    <p:cond delay="indefinite"/>
                  </p:stCondLst>
                  <p:endCondLst>
                    <p:cond evt="onStopAudio" delay="0">
                      <p:tgtEl>
                        <p:sldTgt/>
                      </p:tgtEl>
                    </p:cond>
                  </p:endCondLst>
                </p:cTn>
                <p:tgtEl>
                  <p:spTgt spid="40"/>
                </p:tgtEl>
              </p:cMediaNode>
            </p:audio>
            <p:audio>
              <p:cMediaNode vol="80000">
                <p:cTn id="45" fill="hold" display="0">
                  <p:stCondLst>
                    <p:cond delay="indefinite"/>
                  </p:stCondLst>
                  <p:endCondLst>
                    <p:cond evt="onStopAudio" delay="0">
                      <p:tgtEl>
                        <p:sldTgt/>
                      </p:tgtEl>
                    </p:cond>
                  </p:endCondLst>
                </p:cTn>
                <p:tgtEl>
                  <p:spTgt spid="41"/>
                </p:tgtEl>
              </p:cMediaNode>
            </p:audio>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 xmlns:a16="http://schemas.microsoft.com/office/drawing/2014/main"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364255" y="3963876"/>
            <a:ext cx="9383697" cy="461665"/>
          </a:xfrm>
          <a:prstGeom prst="rect">
            <a:avLst/>
          </a:prstGeom>
          <a:noFill/>
        </p:spPr>
        <p:txBody>
          <a:bodyPr wrap="square" rtlCol="0">
            <a:spAutoFit/>
          </a:bodyPr>
          <a:lstStyle/>
          <a:p>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1. </a:t>
            </a:r>
            <a:r>
              <a:rPr lang="en-US" sz="2400" dirty="0" err="1">
                <a:solidFill>
                  <a:schemeClr val="bg1"/>
                </a:solidFill>
                <a:latin typeface="Times New Roman" panose="02020603050405020304" pitchFamily="18" charset="0"/>
                <a:cs typeface="Times New Roman" panose="02020603050405020304" pitchFamily="18" charset="0"/>
              </a:rPr>
              <a:t>Vấn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chính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đoạn</a:t>
            </a:r>
            <a:r>
              <a:rPr lang="en-US" sz="2400" dirty="0">
                <a:solidFill>
                  <a:schemeClr val="bg1"/>
                </a:solidFill>
                <a:latin typeface="Times New Roman" panose="02020603050405020304" pitchFamily="18" charset="0"/>
                <a:cs typeface="Times New Roman" panose="02020603050405020304" pitchFamily="18" charset="0"/>
              </a:rPr>
              <a:t> (1) </a:t>
            </a:r>
            <a:r>
              <a:rPr lang="en-US" sz="2400" dirty="0" err="1">
                <a:solidFill>
                  <a:schemeClr val="bg1"/>
                </a:solidFill>
                <a:latin typeface="Times New Roman" panose="02020603050405020304" pitchFamily="18" charset="0"/>
                <a:cs typeface="Times New Roman" panose="02020603050405020304" pitchFamily="18" charset="0"/>
              </a:rPr>
              <a:t>đã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theo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nào</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15" name="bang a">
            <a:extLst>
              <a:ext uri="{FF2B5EF4-FFF2-40B4-BE49-F238E27FC236}">
                <a16:creationId xmlns="" xmlns:a16="http://schemas.microsoft.com/office/drawing/2014/main" id="{D0E6AFB4-275F-4728-9A13-27E00F9EA3A2}"/>
              </a:ext>
            </a:extLst>
          </p:cNvPr>
          <p:cNvSpPr/>
          <p:nvPr/>
        </p:nvSpPr>
        <p:spPr>
          <a:xfrm flipH="1">
            <a:off x="806329" y="5002343"/>
            <a:ext cx="5249773" cy="8536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 xmlns:a16="http://schemas.microsoft.com/office/drawing/2014/main" id="{CA2E0476-BE10-4768-BE1B-A9C0072703C2}"/>
              </a:ext>
            </a:extLst>
          </p:cNvPr>
          <p:cNvSpPr/>
          <p:nvPr/>
        </p:nvSpPr>
        <p:spPr>
          <a:xfrm flipH="1">
            <a:off x="806331" y="5958224"/>
            <a:ext cx="5249773" cy="89977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 xmlns:a16="http://schemas.microsoft.com/office/drawing/2014/main" id="{9897B1B9-EB78-41AF-AC33-1E8F7714B11F}"/>
              </a:ext>
            </a:extLst>
          </p:cNvPr>
          <p:cNvSpPr txBox="1"/>
          <p:nvPr/>
        </p:nvSpPr>
        <p:spPr>
          <a:xfrm>
            <a:off x="1106008" y="5197163"/>
            <a:ext cx="4950097" cy="461665"/>
          </a:xfrm>
          <a:prstGeom prst="rect">
            <a:avLst/>
          </a:prstGeom>
          <a:noFill/>
        </p:spPr>
        <p:txBody>
          <a:bodyPr wrap="square" rtlCol="0">
            <a:spAutoFit/>
          </a:bodyPr>
          <a:lstStyle/>
          <a:p>
            <a:pPr algn="just"/>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đặt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hỏi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mở</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7" name="dap an c">
            <a:extLst>
              <a:ext uri="{FF2B5EF4-FFF2-40B4-BE49-F238E27FC236}">
                <a16:creationId xmlns="" xmlns:a16="http://schemas.microsoft.com/office/drawing/2014/main" id="{D96707EC-5A82-4050-B897-6DBAB63AC957}"/>
              </a:ext>
            </a:extLst>
          </p:cNvPr>
          <p:cNvSpPr txBox="1"/>
          <p:nvPr/>
        </p:nvSpPr>
        <p:spPr>
          <a:xfrm>
            <a:off x="1106008" y="6060425"/>
            <a:ext cx="4650419" cy="830997"/>
          </a:xfrm>
          <a:prstGeom prst="rect">
            <a:avLst/>
          </a:prstGeom>
          <a:noFill/>
        </p:spPr>
        <p:txBody>
          <a:bodyPr wrap="square" rtlCol="0">
            <a:spAutoFit/>
          </a:bodyPr>
          <a:lstStyle/>
          <a:p>
            <a:pPr algn="just"/>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trực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tiếp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đầu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dẫn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tổ</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chức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quốc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lớn</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1" name="bang b">
            <a:extLst>
              <a:ext uri="{FF2B5EF4-FFF2-40B4-BE49-F238E27FC236}">
                <a16:creationId xmlns="" xmlns:a16="http://schemas.microsoft.com/office/drawing/2014/main" id="{8DD63B39-09F3-4F04-83CD-408FC7619A90}"/>
              </a:ext>
            </a:extLst>
          </p:cNvPr>
          <p:cNvSpPr/>
          <p:nvPr/>
        </p:nvSpPr>
        <p:spPr>
          <a:xfrm flipH="1">
            <a:off x="6135895" y="5020583"/>
            <a:ext cx="5873968" cy="85211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4" y="5958224"/>
            <a:ext cx="5249773" cy="89977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 xmlns:a16="http://schemas.microsoft.com/office/drawing/2014/main" id="{9B5DABB8-849A-4D2D-930C-9CA07BFC5BDE}"/>
              </a:ext>
            </a:extLst>
          </p:cNvPr>
          <p:cNvSpPr txBox="1"/>
          <p:nvPr/>
        </p:nvSpPr>
        <p:spPr>
          <a:xfrm>
            <a:off x="6435571" y="5067045"/>
            <a:ext cx="5284361" cy="830997"/>
          </a:xfrm>
          <a:prstGeom prst="rect">
            <a:avLst/>
          </a:prstGeom>
          <a:noFill/>
        </p:spPr>
        <p:txBody>
          <a:bodyPr wrap="square" rtlCol="0">
            <a:spAutoFit/>
          </a:bodyPr>
          <a:lstStyle/>
          <a:p>
            <a:pPr algn="just">
              <a:buClr>
                <a:schemeClr val="bg1"/>
              </a:buCl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p>
          <a:p>
            <a:pPr algn="just">
              <a:buClr>
                <a:schemeClr val="bg1"/>
              </a:buClr>
            </a:pPr>
            <a:r>
              <a:rPr lang="en-US" sz="2400" dirty="0" err="1">
                <a:solidFill>
                  <a:schemeClr val="bg1"/>
                </a:solidFill>
                <a:latin typeface="Times New Roman" panose="02020603050405020304" pitchFamily="18" charset="0"/>
                <a:cs typeface="Times New Roman" panose="02020603050405020304" pitchFamily="18" charset="0"/>
              </a:rPr>
              <a:t>thông</a:t>
            </a:r>
            <a:r>
              <a:rPr lang="en-US" sz="2400" dirty="0">
                <a:solidFill>
                  <a:schemeClr val="bg1"/>
                </a:solidFill>
                <a:latin typeface="Times New Roman" panose="02020603050405020304" pitchFamily="18" charset="0"/>
                <a:cs typeface="Times New Roman" panose="02020603050405020304" pitchFamily="18" charset="0"/>
              </a:rPr>
              <a:t> tin </a:t>
            </a:r>
            <a:r>
              <a:rPr lang="en-US" sz="2400" dirty="0" err="1">
                <a:solidFill>
                  <a:schemeClr val="bg1"/>
                </a:solidFill>
                <a:latin typeface="Times New Roman" panose="02020603050405020304" pitchFamily="18" charset="0"/>
                <a:cs typeface="Times New Roman" panose="02020603050405020304" pitchFamily="18" charset="0"/>
              </a:rPr>
              <a:t>cụ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ngày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tháng</a:t>
            </a:r>
            <a:endParaRPr 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dap an d">
            <a:extLst>
              <a:ext uri="{FF2B5EF4-FFF2-40B4-BE49-F238E27FC236}">
                <a16:creationId xmlns="" xmlns:a16="http://schemas.microsoft.com/office/drawing/2014/main" id="{42A746A3-96B8-42A5-8EFA-A104DB6B2F69}"/>
              </a:ext>
            </a:extLst>
          </p:cNvPr>
          <p:cNvSpPr txBox="1"/>
          <p:nvPr/>
        </p:nvSpPr>
        <p:spPr>
          <a:xfrm>
            <a:off x="6435571" y="6060425"/>
            <a:ext cx="4650419" cy="830997"/>
          </a:xfrm>
          <a:prstGeom prst="rect">
            <a:avLst/>
          </a:prstGeom>
          <a:noFill/>
        </p:spPr>
        <p:txBody>
          <a:bodyPr wrap="square" rtlCol="0">
            <a:spAutoFit/>
          </a:bodyPr>
          <a:lstStyle/>
          <a:p>
            <a:pPr algn="just">
              <a:buClr>
                <a:schemeClr val="bg1"/>
              </a:buCl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dẫn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ý </a:t>
            </a:r>
            <a:r>
              <a:rPr lang="en-US" sz="2400" dirty="0" err="1">
                <a:solidFill>
                  <a:schemeClr val="bg1"/>
                </a:solidFill>
                <a:latin typeface="Times New Roman" panose="02020603050405020304" pitchFamily="18" charset="0"/>
                <a:cs typeface="Times New Roman" panose="02020603050405020304" pitchFamily="18" charset="0"/>
              </a:rPr>
              <a:t>kiến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định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biểu</a:t>
            </a:r>
            <a:endParaRPr 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pic>
        <p:nvPicPr>
          <p:cNvPr id="20" name="Picture 19">
            <a:extLst>
              <a:ext uri="{FF2B5EF4-FFF2-40B4-BE49-F238E27FC236}">
                <a16:creationId xmlns="" xmlns:a16="http://schemas.microsoft.com/office/drawing/2014/main" id="{7E5AC1C6-BEB8-4DA5-81D6-2484B18A5DDB}"/>
              </a:ext>
            </a:extLst>
          </p:cNvPr>
          <p:cNvPicPr>
            <a:picLocks noChangeAspect="1"/>
          </p:cNvPicPr>
          <p:nvPr/>
        </p:nvPicPr>
        <p:blipFill>
          <a:blip r:embed="rId12"/>
          <a:stretch>
            <a:fillRect/>
          </a:stretch>
        </p:blipFill>
        <p:spPr>
          <a:xfrm>
            <a:off x="10953750" y="0"/>
            <a:ext cx="1238250" cy="828675"/>
          </a:xfrm>
          <a:prstGeom prst="rect">
            <a:avLst/>
          </a:prstGeom>
        </p:spPr>
      </p:pic>
    </p:spTree>
    <p:extLst>
      <p:ext uri="{BB962C8B-B14F-4D97-AF65-F5344CB8AC3E}">
        <p14:creationId xmlns:p14="http://schemas.microsoft.com/office/powerpoint/2010/main" val="162307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20008" y="345680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444043" y="3731588"/>
            <a:ext cx="9383697" cy="830997"/>
          </a:xfrm>
          <a:prstGeom prst="rect">
            <a:avLst/>
          </a:prstGeom>
          <a:noFill/>
        </p:spPr>
        <p:txBody>
          <a:bodyPr wrap="square" rtlCol="0">
            <a:spAutoFit/>
          </a:bodyPr>
          <a:lstStyle/>
          <a:p>
            <a:pPr algn="just"/>
            <a:r>
              <a:rPr lang="en-US" sz="2400" b="1" dirty="0" err="1">
                <a:solidFill>
                  <a:schemeClr val="bg1"/>
                </a:solidFill>
                <a:latin typeface="Times New Roman" panose="02020603050405020304" pitchFamily="18" charset="0"/>
                <a:cs typeface="Times New Roman" panose="02020603050405020304" pitchFamily="18" charset="0"/>
              </a:rPr>
              <a:t>Câu</a:t>
            </a:r>
            <a:r>
              <a:rPr lang="en-US" sz="2400" b="1" dirty="0">
                <a:solidFill>
                  <a:schemeClr val="bg1"/>
                </a:solidFill>
                <a:latin typeface="Times New Roman" panose="02020603050405020304" pitchFamily="18" charset="0"/>
                <a:cs typeface="Times New Roman" panose="02020603050405020304" pitchFamily="18" charset="0"/>
              </a:rPr>
              <a:t> 2. </a:t>
            </a:r>
            <a:r>
              <a:rPr lang="en-US" sz="2400" b="1" dirty="0" err="1">
                <a:solidFill>
                  <a:schemeClr val="bg1"/>
                </a:solidFill>
                <a:latin typeface="Times New Roman" panose="02020603050405020304" pitchFamily="18" charset="0"/>
                <a:cs typeface="Times New Roman" panose="02020603050405020304" pitchFamily="18" charset="0"/>
              </a:rPr>
              <a:t>Các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liệu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được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nêu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đoạn</a:t>
            </a:r>
            <a:r>
              <a:rPr lang="en-US" sz="2400" b="1" dirty="0">
                <a:solidFill>
                  <a:schemeClr val="bg1"/>
                </a:solidFill>
                <a:latin typeface="Times New Roman" panose="02020603050405020304" pitchFamily="18" charset="0"/>
                <a:cs typeface="Times New Roman" panose="02020603050405020304" pitchFamily="18" charset="0"/>
              </a:rPr>
              <a:t> (2)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văn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bản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biết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điều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15" name="bang b">
            <a:extLst>
              <a:ext uri="{FF2B5EF4-FFF2-40B4-BE49-F238E27FC236}">
                <a16:creationId xmlns="" xmlns:a16="http://schemas.microsoft.com/office/drawing/2014/main" id="{D0E6AFB4-275F-4728-9A13-27E00F9EA3A2}"/>
              </a:ext>
            </a:extLst>
          </p:cNvPr>
          <p:cNvSpPr/>
          <p:nvPr/>
        </p:nvSpPr>
        <p:spPr>
          <a:xfrm flipH="1">
            <a:off x="6135892" y="4810943"/>
            <a:ext cx="5249773" cy="10450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806331" y="5958224"/>
            <a:ext cx="5249773" cy="89977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 xmlns:a16="http://schemas.microsoft.com/office/drawing/2014/main" id="{9897B1B9-EB78-41AF-AC33-1E8F7714B11F}"/>
              </a:ext>
            </a:extLst>
          </p:cNvPr>
          <p:cNvSpPr txBox="1"/>
          <p:nvPr/>
        </p:nvSpPr>
        <p:spPr>
          <a:xfrm>
            <a:off x="6435570" y="4948924"/>
            <a:ext cx="4650419" cy="830997"/>
          </a:xfrm>
          <a:prstGeom prst="rect">
            <a:avLst/>
          </a:prstGeom>
          <a:noFill/>
        </p:spPr>
        <p:txBody>
          <a:bodyPr wrap="square" rtlCol="0">
            <a:spAutoFit/>
          </a:bodyPr>
          <a:lstStyle/>
          <a:p>
            <a:pPr algn="just"/>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tuyệt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chủng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biến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chúng</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7" name="cau hoi c">
            <a:extLst>
              <a:ext uri="{FF2B5EF4-FFF2-40B4-BE49-F238E27FC236}">
                <a16:creationId xmlns="" xmlns:a16="http://schemas.microsoft.com/office/drawing/2014/main" id="{D96707EC-5A82-4050-B897-6DBAB63AC957}"/>
              </a:ext>
            </a:extLst>
          </p:cNvPr>
          <p:cNvSpPr txBox="1"/>
          <p:nvPr/>
        </p:nvSpPr>
        <p:spPr>
          <a:xfrm>
            <a:off x="1106008" y="6060425"/>
            <a:ext cx="4650419" cy="830997"/>
          </a:xfrm>
          <a:prstGeom prst="rect">
            <a:avLst/>
          </a:prstGeom>
          <a:noFill/>
        </p:spPr>
        <p:txBody>
          <a:bodyPr wrap="square" rtlCol="0">
            <a:spAutoFit/>
          </a:bodyPr>
          <a:lstStyle/>
          <a:p>
            <a:pPr algn="just"/>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en-US" sz="2400" dirty="0" err="1">
                <a:solidFill>
                  <a:schemeClr val="bg1"/>
                </a:solidFill>
                <a:latin typeface="Times New Roman" panose="02020603050405020304" pitchFamily="18" charset="0"/>
                <a:cs typeface="Times New Roman" panose="02020603050405020304" pitchFamily="18" charset="0"/>
              </a:rPr>
              <a:t>Sự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xuống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cấp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môi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trường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Đất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806331" y="4810943"/>
            <a:ext cx="5249773" cy="88853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4" y="5958224"/>
            <a:ext cx="5249773" cy="89977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106007" y="4869932"/>
            <a:ext cx="4650419" cy="830997"/>
          </a:xfrm>
          <a:prstGeom prst="rect">
            <a:avLst/>
          </a:prstGeom>
          <a:noFill/>
        </p:spPr>
        <p:txBody>
          <a:bodyPr wrap="square" rtlCol="0">
            <a:spAutoFit/>
          </a:bodyPr>
          <a:lstStyle/>
          <a:p>
            <a:pPr lvl="0" algn="just">
              <a:buClr>
                <a:schemeClr val="bg1"/>
              </a:buClr>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lang="en-US" sz="2400" dirty="0" err="1">
                <a:solidFill>
                  <a:schemeClr val="bg1"/>
                </a:solidFill>
                <a:latin typeface="Times New Roman" panose="02020603050405020304" pitchFamily="18" charset="0"/>
                <a:cs typeface="Times New Roman" panose="02020603050405020304" pitchFamily="18" charset="0"/>
              </a:rPr>
              <a:t>Sự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kiệt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Đất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6435571" y="6060425"/>
            <a:ext cx="5029886" cy="830997"/>
          </a:xfrm>
          <a:prstGeom prst="rect">
            <a:avLst/>
          </a:prstGeom>
          <a:noFill/>
        </p:spPr>
        <p:txBody>
          <a:bodyPr wrap="square" rtlCol="0">
            <a:spAutoFit/>
          </a:bodyPr>
          <a:lstStyle/>
          <a:p>
            <a:pPr lvl="0" algn="just">
              <a:buClr>
                <a:schemeClr val="bg1"/>
              </a:buClr>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en-US" sz="2400" dirty="0" err="1">
                <a:solidFill>
                  <a:schemeClr val="bg1"/>
                </a:solidFill>
                <a:latin typeface="Times New Roman" panose="02020603050405020304" pitchFamily="18" charset="0"/>
                <a:cs typeface="Times New Roman" panose="02020603050405020304" pitchFamily="18" charset="0"/>
              </a:rPr>
              <a:t>Tốc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biến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mắt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ngày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hoang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dã</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pic>
        <p:nvPicPr>
          <p:cNvPr id="20" name="Picture 19">
            <a:extLst>
              <a:ext uri="{FF2B5EF4-FFF2-40B4-BE49-F238E27FC236}">
                <a16:creationId xmlns="" xmlns:a16="http://schemas.microsoft.com/office/drawing/2014/main" id="{7E5AC1C6-BEB8-4DA5-81D6-2484B18A5DDB}"/>
              </a:ext>
            </a:extLst>
          </p:cNvPr>
          <p:cNvPicPr>
            <a:picLocks noChangeAspect="1"/>
          </p:cNvPicPr>
          <p:nvPr/>
        </p:nvPicPr>
        <p:blipFill>
          <a:blip r:embed="rId12"/>
          <a:stretch>
            <a:fillRect/>
          </a:stretch>
        </p:blipFill>
        <p:spPr>
          <a:xfrm>
            <a:off x="10953750" y="-9283"/>
            <a:ext cx="1238250" cy="828675"/>
          </a:xfrm>
          <a:prstGeom prst="rect">
            <a:avLst/>
          </a:prstGeom>
        </p:spPr>
      </p:pic>
    </p:spTree>
    <p:extLst>
      <p:ext uri="{BB962C8B-B14F-4D97-AF65-F5344CB8AC3E}">
        <p14:creationId xmlns:p14="http://schemas.microsoft.com/office/powerpoint/2010/main" val="99055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 xmlns:a16="http://schemas.microsoft.com/office/drawing/2014/main"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59904" y="3381993"/>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444046" y="3549469"/>
            <a:ext cx="9383697" cy="830997"/>
          </a:xfrm>
          <a:prstGeom prst="rect">
            <a:avLst/>
          </a:prstGeom>
          <a:noFill/>
        </p:spPr>
        <p:txBody>
          <a:bodyPr wrap="square" rtlCol="0">
            <a:spAutoFit/>
          </a:bodyPr>
          <a:lstStyle/>
          <a:p>
            <a:pPr algn="just"/>
            <a:r>
              <a:rPr lang="en-US" sz="2400" b="1" dirty="0" err="1">
                <a:solidFill>
                  <a:schemeClr val="bg1"/>
                </a:solidFill>
                <a:latin typeface="Times New Roman" panose="02020603050405020304" pitchFamily="18" charset="0"/>
                <a:cs typeface="Times New Roman" panose="02020603050405020304" pitchFamily="18" charset="0"/>
              </a:rPr>
              <a:t>Câu</a:t>
            </a:r>
            <a:r>
              <a:rPr lang="en-US" sz="2400" b="1" dirty="0">
                <a:solidFill>
                  <a:schemeClr val="bg1"/>
                </a:solidFill>
                <a:latin typeface="Times New Roman" panose="02020603050405020304" pitchFamily="18" charset="0"/>
                <a:cs typeface="Times New Roman" panose="02020603050405020304" pitchFamily="18" charset="0"/>
              </a:rPr>
              <a:t> 3. </a:t>
            </a:r>
            <a:r>
              <a:rPr lang="en-US" sz="2400" b="1" dirty="0" err="1">
                <a:solidFill>
                  <a:schemeClr val="bg1"/>
                </a:solidFill>
                <a:latin typeface="Times New Roman" panose="02020603050405020304" pitchFamily="18" charset="0"/>
                <a:cs typeface="Times New Roman" panose="02020603050405020304" pitchFamily="18" charset="0"/>
              </a:rPr>
              <a:t>Câu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Cần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nhìn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thẳng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một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sự</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thực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môi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trường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Trái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Đất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đang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huỷ</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hoại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xuống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cấp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nghiêm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trọng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được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dùng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để</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15" name="bang c">
            <a:extLst>
              <a:ext uri="{FF2B5EF4-FFF2-40B4-BE49-F238E27FC236}">
                <a16:creationId xmlns="" xmlns:a16="http://schemas.microsoft.com/office/drawing/2014/main" id="{D0E6AFB4-275F-4728-9A13-27E00F9EA3A2}"/>
              </a:ext>
            </a:extLst>
          </p:cNvPr>
          <p:cNvSpPr/>
          <p:nvPr/>
        </p:nvSpPr>
        <p:spPr>
          <a:xfrm flipH="1">
            <a:off x="804608" y="5961292"/>
            <a:ext cx="5249773" cy="90128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 xmlns:a16="http://schemas.microsoft.com/office/drawing/2014/main" id="{CA2E0476-BE10-4768-BE1B-A9C0072703C2}"/>
              </a:ext>
            </a:extLst>
          </p:cNvPr>
          <p:cNvSpPr/>
          <p:nvPr/>
        </p:nvSpPr>
        <p:spPr>
          <a:xfrm flipH="1">
            <a:off x="6135894" y="4873619"/>
            <a:ext cx="5249773" cy="82585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 xmlns:a16="http://schemas.microsoft.com/office/drawing/2014/main" id="{9897B1B9-EB78-41AF-AC33-1E8F7714B11F}"/>
              </a:ext>
            </a:extLst>
          </p:cNvPr>
          <p:cNvSpPr txBox="1"/>
          <p:nvPr/>
        </p:nvSpPr>
        <p:spPr>
          <a:xfrm>
            <a:off x="1104285" y="6063493"/>
            <a:ext cx="4650419" cy="830997"/>
          </a:xfrm>
          <a:prstGeom prst="rect">
            <a:avLst/>
          </a:prstGeom>
          <a:noFill/>
        </p:spPr>
        <p:txBody>
          <a:bodyPr wrap="square" rtlCol="0">
            <a:spAutoFit/>
          </a:bodyPr>
          <a:lstStyle/>
          <a:p>
            <a:pPr algn="just"/>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chứng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tổn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Đất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 xmlns:a16="http://schemas.microsoft.com/office/drawing/2014/main" id="{D96707EC-5A82-4050-B897-6DBAB63AC957}"/>
              </a:ext>
            </a:extLst>
          </p:cNvPr>
          <p:cNvSpPr txBox="1"/>
          <p:nvPr/>
        </p:nvSpPr>
        <p:spPr>
          <a:xfrm>
            <a:off x="6435570" y="5018153"/>
            <a:ext cx="4650419" cy="461665"/>
          </a:xfrm>
          <a:prstGeom prst="rect">
            <a:avLst/>
          </a:prstGeom>
          <a:noFill/>
        </p:spPr>
        <p:txBody>
          <a:bodyPr wrap="square" rtlCol="0">
            <a:spAutoFit/>
          </a:bodyPr>
          <a:lstStyle/>
          <a:p>
            <a:pPr lvl="0" algn="just">
              <a:buClr>
                <a:schemeClr val="bg1"/>
              </a:buClr>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lí</a:t>
            </a:r>
            <a:r>
              <a:rPr lang="en-US" sz="2400" dirty="0">
                <a:solidFill>
                  <a:schemeClr val="bg1"/>
                </a:solidFill>
                <a:latin typeface="Times New Roman" panose="02020603050405020304" pitchFamily="18" charset="0"/>
                <a:cs typeface="Times New Roman" panose="02020603050405020304" pitchFamily="18" charset="0"/>
              </a:rPr>
              <a:t> do </a:t>
            </a:r>
            <a:r>
              <a:rPr lang="en-US" sz="2400" dirty="0" err="1">
                <a:solidFill>
                  <a:schemeClr val="bg1"/>
                </a:solidFill>
                <a:latin typeface="Times New Roman" panose="02020603050405020304" pitchFamily="18" charset="0"/>
                <a:cs typeface="Times New Roman" panose="02020603050405020304" pitchFamily="18" charset="0"/>
              </a:rPr>
              <a:t>cần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Ngày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Đất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806331" y="4801403"/>
            <a:ext cx="5249773" cy="89807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4" y="5958224"/>
            <a:ext cx="5249773" cy="93626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104284" y="4873619"/>
            <a:ext cx="4650419" cy="1138773"/>
          </a:xfrm>
          <a:prstGeom prst="rect">
            <a:avLst/>
          </a:prstGeom>
          <a:noFill/>
        </p:spPr>
        <p:txBody>
          <a:bodyPr wrap="square" rtlCol="0">
            <a:spAutoFit/>
          </a:bodyPr>
          <a:lstStyle/>
          <a:p>
            <a:pPr algn="just">
              <a:buClr>
                <a:schemeClr val="bg1"/>
              </a:buClr>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cảm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viết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vấn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luận</a:t>
            </a:r>
            <a:endParaRPr lang="en-US" sz="2400" dirty="0">
              <a:solidFill>
                <a:schemeClr val="bg1"/>
              </a:solidFill>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6352334" y="5926232"/>
            <a:ext cx="4650419" cy="830997"/>
          </a:xfrm>
          <a:prstGeom prst="rect">
            <a:avLst/>
          </a:prstGeom>
          <a:noFill/>
        </p:spPr>
        <p:txBody>
          <a:bodyPr wrap="square" rtlCol="0">
            <a:spAutoFit/>
          </a:bodyPr>
          <a:lstStyle/>
          <a:p>
            <a:pPr lvl="0" algn="just">
              <a:buClr>
                <a:schemeClr val="bg1"/>
              </a:buClr>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ý </a:t>
            </a:r>
            <a:r>
              <a:rPr lang="en-US" sz="2400" dirty="0" err="1">
                <a:solidFill>
                  <a:schemeClr val="bg1"/>
                </a:solidFill>
                <a:latin typeface="Times New Roman" panose="02020603050405020304" pitchFamily="18" charset="0"/>
                <a:cs typeface="Times New Roman" panose="02020603050405020304" pitchFamily="18" charset="0"/>
              </a:rPr>
              <a:t>kiến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vấn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luận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đoạn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văn</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pic>
        <p:nvPicPr>
          <p:cNvPr id="20" name="Picture 19">
            <a:extLst>
              <a:ext uri="{FF2B5EF4-FFF2-40B4-BE49-F238E27FC236}">
                <a16:creationId xmlns="" xmlns:a16="http://schemas.microsoft.com/office/drawing/2014/main" id="{7E5AC1C6-BEB8-4DA5-81D6-2484B18A5DDB}"/>
              </a:ext>
            </a:extLst>
          </p:cNvPr>
          <p:cNvPicPr>
            <a:picLocks noChangeAspect="1"/>
          </p:cNvPicPr>
          <p:nvPr/>
        </p:nvPicPr>
        <p:blipFill>
          <a:blip r:embed="rId12"/>
          <a:stretch>
            <a:fillRect/>
          </a:stretch>
        </p:blipFill>
        <p:spPr>
          <a:xfrm>
            <a:off x="10953750" y="0"/>
            <a:ext cx="1238250" cy="828675"/>
          </a:xfrm>
          <a:prstGeom prst="rect">
            <a:avLst/>
          </a:prstGeom>
        </p:spPr>
      </p:pic>
    </p:spTree>
    <p:extLst>
      <p:ext uri="{BB962C8B-B14F-4D97-AF65-F5344CB8AC3E}">
        <p14:creationId xmlns:p14="http://schemas.microsoft.com/office/powerpoint/2010/main" val="124825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 xmlns:a16="http://schemas.microsoft.com/office/drawing/2014/main" id="{69C01B56-DA3A-41A9-AE57-D9F13F2E19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444046" y="3620625"/>
            <a:ext cx="9383697" cy="1200329"/>
          </a:xfrm>
          <a:prstGeom prst="rect">
            <a:avLst/>
          </a:prstGeom>
          <a:noFill/>
        </p:spPr>
        <p:txBody>
          <a:bodyPr wrap="square" rtlCol="0">
            <a:spAutoFit/>
          </a:bodyPr>
          <a:lstStyle/>
          <a:p>
            <a:pPr algn="just"/>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4. </a:t>
            </a:r>
            <a:r>
              <a:rPr lang="en-US" sz="2400" dirty="0" err="1">
                <a:solidFill>
                  <a:schemeClr val="bg1"/>
                </a:solidFill>
                <a:latin typeface="Times New Roman" panose="02020603050405020304" pitchFamily="18" charset="0"/>
                <a:cs typeface="Times New Roman" panose="02020603050405020304" pitchFamily="18" charset="0"/>
              </a:rPr>
              <a:t>Biện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dụng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sau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nói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chúng</a:t>
            </a:r>
            <a:r>
              <a:rPr lang="en-US" sz="2400" dirty="0">
                <a:solidFill>
                  <a:schemeClr val="bg1"/>
                </a:solidFill>
                <a:latin typeface="Times New Roman" panose="02020603050405020304" pitchFamily="18" charset="0"/>
                <a:cs typeface="Times New Roman" panose="02020603050405020304" pitchFamily="18" charset="0"/>
              </a:rPr>
              <a:t> ta </a:t>
            </a:r>
            <a:r>
              <a:rPr lang="en-US" sz="2400" dirty="0" err="1">
                <a:solidFill>
                  <a:schemeClr val="bg1"/>
                </a:solidFill>
                <a:latin typeface="Times New Roman" panose="02020603050405020304" pitchFamily="18" charset="0"/>
                <a:cs typeface="Times New Roman" panose="02020603050405020304" pitchFamily="18" charset="0"/>
              </a:rPr>
              <a:t>đang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mẹ</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đau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đớn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đồng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đẩy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em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diệt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vong</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15" name="bang d">
            <a:extLst>
              <a:ext uri="{FF2B5EF4-FFF2-40B4-BE49-F238E27FC236}">
                <a16:creationId xmlns="" xmlns:a16="http://schemas.microsoft.com/office/drawing/2014/main" id="{D0E6AFB4-275F-4728-9A13-27E00F9EA3A2}"/>
              </a:ext>
            </a:extLst>
          </p:cNvPr>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 xmlns:a16="http://schemas.microsoft.com/office/drawing/2014/main" id="{CA2E0476-BE10-4768-BE1B-A9C0072703C2}"/>
              </a:ext>
            </a:extLst>
          </p:cNvPr>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 xmlns:a16="http://schemas.microsoft.com/office/drawing/2014/main" id="{9897B1B9-EB78-41AF-AC33-1E8F7714B11F}"/>
              </a:ext>
            </a:extLst>
          </p:cNvPr>
          <p:cNvSpPr txBox="1"/>
          <p:nvPr/>
        </p:nvSpPr>
        <p:spPr>
          <a:xfrm>
            <a:off x="6435571" y="6060424"/>
            <a:ext cx="4650419" cy="769441"/>
          </a:xfrm>
          <a:prstGeom prst="rect">
            <a:avLst/>
          </a:prstGeom>
          <a:noFill/>
        </p:spPr>
        <p:txBody>
          <a:bodyPr wrap="square" rtlCol="0">
            <a:spAutoFit/>
          </a:bodyPr>
          <a:lstStyle/>
          <a:p>
            <a:pPr algn="just">
              <a:buClr>
                <a:schemeClr val="bg1"/>
              </a:buClr>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en-US" sz="2400" dirty="0" err="1">
                <a:solidFill>
                  <a:schemeClr val="bg1"/>
                </a:solidFill>
                <a:latin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hoá</a:t>
            </a:r>
            <a:endParaRPr lang="en-US" sz="2400" dirty="0">
              <a:solidFill>
                <a:schemeClr val="bg1"/>
              </a:solidFill>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 xmlns:a16="http://schemas.microsoft.com/office/drawing/2014/main" id="{D96707EC-5A82-4050-B897-6DBAB63AC957}"/>
              </a:ext>
            </a:extLst>
          </p:cNvPr>
          <p:cNvSpPr txBox="1"/>
          <p:nvPr/>
        </p:nvSpPr>
        <p:spPr>
          <a:xfrm>
            <a:off x="6435571" y="5197161"/>
            <a:ext cx="4650419" cy="769441"/>
          </a:xfrm>
          <a:prstGeom prst="rect">
            <a:avLst/>
          </a:prstGeom>
          <a:noFill/>
        </p:spPr>
        <p:txBody>
          <a:bodyPr wrap="square" rtlCol="0">
            <a:spAutoFit/>
          </a:bodyPr>
          <a:lstStyle/>
          <a:p>
            <a:pPr algn="just">
              <a:buClr>
                <a:schemeClr val="bg1"/>
              </a:buClr>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en-US" sz="2400" dirty="0">
                <a:solidFill>
                  <a:schemeClr val="bg1"/>
                </a:solidFill>
                <a:latin typeface="Times New Roman" panose="02020603050405020304" pitchFamily="18" charset="0"/>
                <a:cs typeface="Times New Roman" panose="02020603050405020304" pitchFamily="18" charset="0"/>
              </a:rPr>
              <a:t>So </a:t>
            </a:r>
            <a:r>
              <a:rPr lang="en-US" sz="2400" dirty="0" err="1">
                <a:solidFill>
                  <a:schemeClr val="bg1"/>
                </a:solidFill>
                <a:latin typeface="Times New Roman" panose="02020603050405020304" pitchFamily="18" charset="0"/>
                <a:cs typeface="Times New Roman" panose="02020603050405020304" pitchFamily="18" charset="0"/>
              </a:rPr>
              <a:t>sánh</a:t>
            </a:r>
            <a:endParaRPr lang="en-US" sz="2400" dirty="0">
              <a:solidFill>
                <a:schemeClr val="bg1"/>
              </a:solidFill>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 xmlns:a16="http://schemas.microsoft.com/office/drawing/2014/main"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106008" y="5197162"/>
            <a:ext cx="4650419" cy="461665"/>
          </a:xfrm>
          <a:prstGeom prst="rect">
            <a:avLst/>
          </a:prstGeom>
          <a:noFill/>
        </p:spPr>
        <p:txBody>
          <a:bodyPr wrap="square" rtlCol="0">
            <a:spAutoFit/>
          </a:bodyPr>
          <a:lstStyle/>
          <a:p>
            <a:pPr algn="just"/>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lang="en-US" sz="2400" dirty="0" err="1">
                <a:solidFill>
                  <a:schemeClr val="bg1"/>
                </a:solidFill>
                <a:latin typeface="Times New Roman" panose="02020603050405020304" pitchFamily="18" charset="0"/>
                <a:cs typeface="Times New Roman" panose="02020603050405020304" pitchFamily="18" charset="0"/>
              </a:rPr>
              <a:t>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dụ</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4" name="cau hoi c">
            <a:extLst>
              <a:ext uri="{FF2B5EF4-FFF2-40B4-BE49-F238E27FC236}">
                <a16:creationId xmlns="" xmlns:a16="http://schemas.microsoft.com/office/drawing/2014/main" id="{42A746A3-96B8-42A5-8EFA-A104DB6B2F69}"/>
              </a:ext>
            </a:extLst>
          </p:cNvPr>
          <p:cNvSpPr txBox="1"/>
          <p:nvPr/>
        </p:nvSpPr>
        <p:spPr>
          <a:xfrm>
            <a:off x="1106008" y="6060424"/>
            <a:ext cx="4650419" cy="461665"/>
          </a:xfrm>
          <a:prstGeom prst="rect">
            <a:avLst/>
          </a:prstGeom>
          <a:noFill/>
        </p:spPr>
        <p:txBody>
          <a:bodyPr wrap="square" rtlCol="0">
            <a:spAutoFit/>
          </a:bodyPr>
          <a:lstStyle/>
          <a:p>
            <a:pPr algn="just"/>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en-US" sz="2400" dirty="0" err="1">
                <a:solidFill>
                  <a:schemeClr val="bg1"/>
                </a:solidFill>
                <a:latin typeface="Times New Roman" panose="02020603050405020304" pitchFamily="18" charset="0"/>
                <a:cs typeface="Times New Roman" panose="02020603050405020304" pitchFamily="18" charset="0"/>
              </a:rPr>
              <a:t>Điệp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pic>
        <p:nvPicPr>
          <p:cNvPr id="28" name="Picture 27">
            <a:extLst>
              <a:ext uri="{FF2B5EF4-FFF2-40B4-BE49-F238E27FC236}">
                <a16:creationId xmlns="" xmlns:a16="http://schemas.microsoft.com/office/drawing/2014/main" id="{7E5AC1C6-BEB8-4DA5-81D6-2484B18A5DDB}"/>
              </a:ext>
            </a:extLst>
          </p:cNvPr>
          <p:cNvPicPr>
            <a:picLocks noChangeAspect="1"/>
          </p:cNvPicPr>
          <p:nvPr/>
        </p:nvPicPr>
        <p:blipFill>
          <a:blip r:embed="rId12"/>
          <a:stretch>
            <a:fillRect/>
          </a:stretch>
        </p:blipFill>
        <p:spPr>
          <a:xfrm>
            <a:off x="10953750" y="0"/>
            <a:ext cx="1238250" cy="828675"/>
          </a:xfrm>
          <a:prstGeom prst="rect">
            <a:avLst/>
          </a:prstGeom>
        </p:spPr>
      </p:pic>
    </p:spTree>
    <p:extLst>
      <p:ext uri="{BB962C8B-B14F-4D97-AF65-F5344CB8AC3E}">
        <p14:creationId xmlns:p14="http://schemas.microsoft.com/office/powerpoint/2010/main" val="82840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7582829" y="-133815"/>
            <a:ext cx="4817327" cy="332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A_库_文本框 7"/>
          <p:cNvPicPr>
            <a:picLocks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9103637" y="365243"/>
            <a:ext cx="2886307" cy="257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croll: Horizontal 7">
            <a:extLst>
              <a:ext uri="{FF2B5EF4-FFF2-40B4-BE49-F238E27FC236}">
                <a16:creationId xmlns="" xmlns:a16="http://schemas.microsoft.com/office/drawing/2014/main" id="{E96162BA-DC79-4BED-B95A-B317DF24E97C}"/>
              </a:ext>
            </a:extLst>
          </p:cNvPr>
          <p:cNvSpPr/>
          <p:nvPr/>
        </p:nvSpPr>
        <p:spPr>
          <a:xfrm>
            <a:off x="-238539" y="-379140"/>
            <a:ext cx="9342176" cy="4474062"/>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b="1" dirty="0" err="1">
                <a:solidFill>
                  <a:srgbClr val="7030A0"/>
                </a:solidFill>
                <a:latin typeface="Times New Roman" panose="02020603050405020304" pitchFamily="18" charset="0"/>
                <a:cs typeface="Times New Roman" panose="02020603050405020304" pitchFamily="18" charset="0"/>
              </a:rPr>
              <a:t>Đại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dịch</a:t>
            </a:r>
            <a:r>
              <a:rPr lang="en-US" sz="2800" b="1" dirty="0">
                <a:solidFill>
                  <a:srgbClr val="7030A0"/>
                </a:solidFill>
                <a:latin typeface="Times New Roman" panose="02020603050405020304" pitchFamily="18" charset="0"/>
                <a:cs typeface="Times New Roman" panose="02020603050405020304" pitchFamily="18" charset="0"/>
              </a:rPr>
              <a:t> Covid </a:t>
            </a:r>
            <a:r>
              <a:rPr lang="en-US" sz="2800" b="1" dirty="0" err="1">
                <a:solidFill>
                  <a:srgbClr val="7030A0"/>
                </a:solidFill>
                <a:latin typeface="Times New Roman" panose="02020603050405020304" pitchFamily="18" charset="0"/>
                <a:cs typeface="Times New Roman" panose="02020603050405020304" pitchFamily="18" charset="0"/>
              </a:rPr>
              <a:t>đang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diễn</a:t>
            </a:r>
            <a:r>
              <a:rPr lang="en-US" sz="2800" b="1" dirty="0">
                <a:solidFill>
                  <a:srgbClr val="7030A0"/>
                </a:solidFill>
                <a:latin typeface="Times New Roman" panose="02020603050405020304" pitchFamily="18" charset="0"/>
                <a:cs typeface="Times New Roman" panose="02020603050405020304" pitchFamily="18" charset="0"/>
              </a:rPr>
              <a:t> ra </a:t>
            </a:r>
            <a:r>
              <a:rPr lang="en-US" sz="2800" b="1" dirty="0" err="1">
                <a:solidFill>
                  <a:srgbClr val="7030A0"/>
                </a:solidFill>
                <a:latin typeface="Times New Roman" panose="02020603050405020304" pitchFamily="18" charset="0"/>
                <a:cs typeface="Times New Roman" panose="02020603050405020304" pitchFamily="18" charset="0"/>
              </a:rPr>
              <a:t>ngày</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càng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nghiêm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trọng</a:t>
            </a:r>
            <a:r>
              <a:rPr lang="en-US" sz="2800" b="1" dirty="0">
                <a:solidFill>
                  <a:srgbClr val="7030A0"/>
                </a:solidFill>
                <a:latin typeface="Times New Roman" panose="02020603050405020304" pitchFamily="18" charset="0"/>
                <a:cs typeface="Times New Roman" panose="02020603050405020304" pitchFamily="18" charset="0"/>
              </a:rPr>
              <a:t> ở </a:t>
            </a:r>
            <a:r>
              <a:rPr lang="en-US" sz="2800" b="1" dirty="0" err="1">
                <a:solidFill>
                  <a:srgbClr val="7030A0"/>
                </a:solidFill>
                <a:latin typeface="Times New Roman" panose="02020603050405020304" pitchFamily="18" charset="0"/>
                <a:cs typeface="Times New Roman" panose="02020603050405020304" pitchFamily="18" charset="0"/>
              </a:rPr>
              <a:t>khắp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mọi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trên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thế</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giới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Bên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cạnh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những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có</a:t>
            </a:r>
            <a:r>
              <a:rPr lang="en-US" sz="2800" b="1" dirty="0">
                <a:solidFill>
                  <a:srgbClr val="7030A0"/>
                </a:solidFill>
                <a:latin typeface="Times New Roman" panose="02020603050405020304" pitchFamily="18" charset="0"/>
                <a:cs typeface="Times New Roman" panose="02020603050405020304" pitchFamily="18" charset="0"/>
              </a:rPr>
              <a:t> ý </a:t>
            </a:r>
            <a:r>
              <a:rPr lang="en-US" sz="2800" b="1" dirty="0" err="1">
                <a:solidFill>
                  <a:srgbClr val="7030A0"/>
                </a:solidFill>
                <a:latin typeface="Times New Roman" panose="02020603050405020304" pitchFamily="18" charset="0"/>
                <a:cs typeface="Times New Roman" panose="02020603050405020304" pitchFamily="18" charset="0"/>
              </a:rPr>
              <a:t>thức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tốt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chung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tay</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giúp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đỡ</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góp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phần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chế</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sự</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bùng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nổ</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dịch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thì</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vẫn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có</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không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ít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có</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những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phát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ngôn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những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suy</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nghĩ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hành</a:t>
            </a:r>
            <a:r>
              <a:rPr lang="en-US" sz="2800" b="1" dirty="0">
                <a:solidFill>
                  <a:srgbClr val="7030A0"/>
                </a:solidFill>
                <a:latin typeface="Times New Roman" panose="02020603050405020304" pitchFamily="18" charset="0"/>
                <a:cs typeface="Times New Roman" panose="02020603050405020304" pitchFamily="18" charset="0"/>
              </a:rPr>
              <a:t> vi </a:t>
            </a:r>
            <a:r>
              <a:rPr lang="en-US" sz="2800" b="1" dirty="0" err="1">
                <a:solidFill>
                  <a:srgbClr val="7030A0"/>
                </a:solidFill>
                <a:latin typeface="Times New Roman" panose="02020603050405020304" pitchFamily="18" charset="0"/>
                <a:cs typeface="Times New Roman" panose="02020603050405020304" pitchFamily="18" charset="0"/>
              </a:rPr>
              <a:t>tiêu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cực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về</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dịch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bệnh</a:t>
            </a:r>
            <a:r>
              <a:rPr lang="en-US" sz="2800" b="1" dirty="0">
                <a:solidFill>
                  <a:srgbClr val="7030A0"/>
                </a:solidFill>
                <a:latin typeface="Times New Roman" panose="02020603050405020304" pitchFamily="18" charset="0"/>
                <a:cs typeface="Times New Roman" panose="02020603050405020304" pitchFamily="18" charset="0"/>
              </a:rPr>
              <a:t>. </a:t>
            </a:r>
          </a:p>
          <a:p>
            <a:pPr algn="just"/>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Hãy</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viết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đoạn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văn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khoảng</a:t>
            </a:r>
            <a:r>
              <a:rPr lang="en-US" sz="2800" b="1" dirty="0">
                <a:solidFill>
                  <a:srgbClr val="7030A0"/>
                </a:solidFill>
                <a:latin typeface="Times New Roman" panose="02020603050405020304" pitchFamily="18" charset="0"/>
                <a:cs typeface="Times New Roman" panose="02020603050405020304" pitchFamily="18" charset="0"/>
              </a:rPr>
              <a:t> 12-15 </a:t>
            </a:r>
            <a:r>
              <a:rPr lang="en-US" sz="2800" b="1" dirty="0" err="1">
                <a:solidFill>
                  <a:srgbClr val="7030A0"/>
                </a:solidFill>
                <a:latin typeface="Times New Roman" panose="02020603050405020304" pitchFamily="18" charset="0"/>
                <a:cs typeface="Times New Roman" panose="02020603050405020304" pitchFamily="18" charset="0"/>
              </a:rPr>
              <a:t>câu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thuật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tình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hình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dịch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bệnh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đang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sống</a:t>
            </a:r>
            <a:r>
              <a:rPr lang="en-US" sz="2800" b="1" dirty="0">
                <a:solidFill>
                  <a:srgbClr val="7030A0"/>
                </a:solidFill>
                <a:latin typeface="Times New Roman" panose="02020603050405020304" pitchFamily="18" charset="0"/>
                <a:cs typeface="Times New Roman" panose="02020603050405020304" pitchFamily="18" charset="0"/>
              </a:rPr>
              <a:t>?</a:t>
            </a:r>
          </a:p>
        </p:txBody>
      </p:sp>
      <p:sp>
        <p:nvSpPr>
          <p:cNvPr id="6" name="Scroll: Horizontal 10">
            <a:extLst>
              <a:ext uri="{FF2B5EF4-FFF2-40B4-BE49-F238E27FC236}">
                <a16:creationId xmlns="" xmlns:a16="http://schemas.microsoft.com/office/drawing/2014/main" id="{9006B8FA-1B2C-44EF-B4AA-0B858D623DF6}"/>
              </a:ext>
            </a:extLst>
          </p:cNvPr>
          <p:cNvSpPr/>
          <p:nvPr/>
        </p:nvSpPr>
        <p:spPr>
          <a:xfrm>
            <a:off x="424070" y="3334215"/>
            <a:ext cx="12099234" cy="3824868"/>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cầu</a:t>
            </a: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kiện</a:t>
            </a:r>
            <a:r>
              <a:rPr lang="en-US" sz="3000" dirty="0">
                <a:latin typeface="Times New Roman" panose="02020603050405020304" pitchFamily="18" charset="0"/>
                <a:cs typeface="Times New Roman" panose="02020603050405020304" pitchFamily="18" charset="0"/>
              </a:rPr>
              <a:t> (12-15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Nội</a:t>
            </a:r>
            <a:r>
              <a:rPr lang="en-US" sz="3000" dirty="0">
                <a:latin typeface="Times New Roman" panose="02020603050405020304" pitchFamily="18" charset="0"/>
                <a:cs typeface="Times New Roman" panose="02020603050405020304" pitchFamily="18" charset="0"/>
              </a:rPr>
              <a:t> dung: Ý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phòng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Gợi</a:t>
            </a:r>
            <a:r>
              <a:rPr lang="en-US" sz="3000" dirty="0">
                <a:latin typeface="Times New Roman" panose="02020603050405020304" pitchFamily="18" charset="0"/>
                <a:cs typeface="Times New Roman" panose="02020603050405020304" pitchFamily="18" charset="0"/>
              </a:rPr>
              <a:t> ý: - </a:t>
            </a:r>
            <a:r>
              <a:rPr lang="en-US" sz="3000" dirty="0" err="1">
                <a:latin typeface="Times New Roman" panose="02020603050405020304" pitchFamily="18" charset="0"/>
                <a:cs typeface="Times New Roman" panose="02020603050405020304" pitchFamily="18" charset="0"/>
              </a:rPr>
              <a:t>Dịch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bệnh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hưởng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viên</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phòng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dịch</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             - Ở </a:t>
            </a:r>
            <a:r>
              <a:rPr lang="en-US" sz="3000" dirty="0" err="1">
                <a:latin typeface="Times New Roman" panose="02020603050405020304" pitchFamily="18" charset="0"/>
                <a:cs typeface="Times New Roman" panose="02020603050405020304" pitchFamily="18" charset="0"/>
              </a:rPr>
              <a:t>địa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9486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19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2198583" y="-903188"/>
            <a:ext cx="7235349"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3436056" y="1733434"/>
            <a:ext cx="5170157" cy="992533"/>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r>
              <a:rPr lang="en-US" sz="6000" b="1" dirty="0">
                <a:solidFill>
                  <a:srgbClr val="0070C0"/>
                </a:solidFill>
                <a:latin typeface="Arial-Rounded" panose="020B0604020202020204" pitchFamily="34" charset="0"/>
                <a:ea typeface="Arial-Rounded" panose="020B0604020202020204" pitchFamily="34" charset="0"/>
                <a:cs typeface="Arial-Rounded" panose="020B0604020202020204" pitchFamily="34" charset="0"/>
              </a:rPr>
              <a:t>NÓI VÀ NGHE</a:t>
            </a: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46051" y="3362441"/>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18" name="16">
            <a:extLst>
              <a:ext uri="{FF2B5EF4-FFF2-40B4-BE49-F238E27FC236}">
                <a16:creationId xmlns="" xmlns:a16="http://schemas.microsoft.com/office/drawing/2014/main" id="{3F9DE229-1895-4C69-97AA-EC06BCAC4819}"/>
              </a:ext>
            </a:extLst>
          </p:cNvPr>
          <p:cNvSpPr/>
          <p:nvPr/>
        </p:nvSpPr>
        <p:spPr>
          <a:xfrm>
            <a:off x="86755" y="51066"/>
            <a:ext cx="1213285" cy="1061298"/>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21" name="16">
            <a:extLst>
              <a:ext uri="{FF2B5EF4-FFF2-40B4-BE49-F238E27FC236}">
                <a16:creationId xmlns="" xmlns:a16="http://schemas.microsoft.com/office/drawing/2014/main" id="{3F9DE229-1895-4C69-97AA-EC06BCAC4819}"/>
              </a:ext>
            </a:extLst>
          </p:cNvPr>
          <p:cNvSpPr/>
          <p:nvPr/>
        </p:nvSpPr>
        <p:spPr>
          <a:xfrm>
            <a:off x="86753" y="51065"/>
            <a:ext cx="1213285" cy="1061298"/>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Tree>
    <p:extLst>
      <p:ext uri="{BB962C8B-B14F-4D97-AF65-F5344CB8AC3E}">
        <p14:creationId xmlns:p14="http://schemas.microsoft.com/office/powerpoint/2010/main" val="30009720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181" y="133815"/>
            <a:ext cx="9107487" cy="6858000"/>
          </a:xfrm>
          <a:prstGeom prst="rect">
            <a:avLst/>
          </a:prstGeom>
          <a:solidFill>
            <a:srgbClr val="7030A0">
              <a:alpha val="70195"/>
            </a:srgbClr>
          </a:solidFill>
          <a:ln w="9525">
            <a:solidFill>
              <a:srgbClr val="0070C0"/>
            </a:solidFill>
            <a:miter lim="800000"/>
            <a:headEnd/>
            <a:tailEnd/>
          </a:ln>
        </p:spPr>
      </p:pic>
      <p:sp>
        <p:nvSpPr>
          <p:cNvPr id="4" name="Rounded Rectangle 3"/>
          <p:cNvSpPr/>
          <p:nvPr/>
        </p:nvSpPr>
        <p:spPr>
          <a:xfrm>
            <a:off x="1685131" y="0"/>
            <a:ext cx="9126537" cy="6858000"/>
          </a:xfrm>
          <a:prstGeom prst="roundRect">
            <a:avLst/>
          </a:prstGeom>
          <a:solidFill>
            <a:srgbClr val="00B0F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1"/>
                </a:solidFill>
                <a:latin typeface="Times New Roman" panose="02020603050405020304" pitchFamily="18" charset="0"/>
                <a:ea typeface="Times New Roman" panose="02020603050405020304" pitchFamily="18" charset="0"/>
              </a:rPr>
              <a:t> </a:t>
            </a:r>
            <a:endParaRPr lang="x-none" sz="1200" dirty="0">
              <a:solidFill>
                <a:schemeClr val="bg1"/>
              </a:solidFill>
              <a:latin typeface="Times New Roman" panose="02020603050405020304" pitchFamily="18" charset="0"/>
              <a:ea typeface="Times New Roman" panose="02020603050405020304" pitchFamily="18" charset="0"/>
            </a:endParaRPr>
          </a:p>
        </p:txBody>
      </p:sp>
      <p:graphicFrame>
        <p:nvGraphicFramePr>
          <p:cNvPr id="6" name="Table 6"/>
          <p:cNvGraphicFramePr>
            <a:graphicFrameLocks noGrp="1"/>
          </p:cNvGraphicFramePr>
          <p:nvPr/>
        </p:nvGraphicFramePr>
        <p:xfrm>
          <a:off x="1828800" y="355601"/>
          <a:ext cx="8858251" cy="6125846"/>
        </p:xfrm>
        <a:graphic>
          <a:graphicData uri="http://schemas.openxmlformats.org/drawingml/2006/table">
            <a:tbl>
              <a:tblPr/>
              <a:tblGrid>
                <a:gridCol w="1322515">
                  <a:extLst>
                    <a:ext uri="{9D8B030D-6E8A-4147-A177-3AD203B41FA5}">
                      <a16:colId xmlns="" xmlns:a16="http://schemas.microsoft.com/office/drawing/2014/main" val="20000"/>
                    </a:ext>
                  </a:extLst>
                </a:gridCol>
                <a:gridCol w="2188586">
                  <a:extLst>
                    <a:ext uri="{9D8B030D-6E8A-4147-A177-3AD203B41FA5}">
                      <a16:colId xmlns="" xmlns:a16="http://schemas.microsoft.com/office/drawing/2014/main" val="20001"/>
                    </a:ext>
                  </a:extLst>
                </a:gridCol>
                <a:gridCol w="2176883">
                  <a:extLst>
                    <a:ext uri="{9D8B030D-6E8A-4147-A177-3AD203B41FA5}">
                      <a16:colId xmlns="" xmlns:a16="http://schemas.microsoft.com/office/drawing/2014/main" val="20002"/>
                    </a:ext>
                  </a:extLst>
                </a:gridCol>
                <a:gridCol w="3170267">
                  <a:extLst>
                    <a:ext uri="{9D8B030D-6E8A-4147-A177-3AD203B41FA5}">
                      <a16:colId xmlns="" xmlns:a16="http://schemas.microsoft.com/office/drawing/2014/main" val="20003"/>
                    </a:ext>
                  </a:extLst>
                </a:gridCol>
              </a:tblGrid>
              <a:tr h="392113">
                <a:tc gridSpan="4">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x-none" sz="16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PHIẾU ĐÁNH GIÁ THEO TIÊU CHÍ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10000"/>
                  </a:ext>
                </a:extLst>
              </a:tr>
              <a:tr h="377825">
                <a:tc gridSpan="4">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x-none" sz="1800" b="1" i="1"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Nhóm: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10001"/>
                  </a:ext>
                </a:extLst>
              </a:tr>
              <a:tr h="368300">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x-none" sz="1800" b="1"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Tiêu chí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x-none" sz="1800" b="1"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Mức độ</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10002"/>
                  </a:ext>
                </a:extLst>
              </a:tr>
              <a:tr h="376238">
                <a:tc vMerge="1">
                  <a:txBody>
                    <a:bodyPr/>
                    <a:lstStyle/>
                    <a:p>
                      <a:endParaRPr lang="x-none"/>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x-none" sz="1800" b="1" i="1"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Chưa đạt</a:t>
                      </a:r>
                      <a:endParaRPr kumimoji="0" lang="x-none" altLang="x-none" sz="18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x-none" sz="1800" b="1" i="1"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Đạt</a:t>
                      </a:r>
                      <a:endParaRPr kumimoji="0" lang="x-none" altLang="x-none" sz="18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x-none" sz="1800" b="1" i="1"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Tốt</a:t>
                      </a:r>
                      <a:endParaRPr kumimoji="0" lang="x-none" altLang="x-none" sz="18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31520">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Chọn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 đề tài</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 đúng đề tài</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 đề tài</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nhưng chưa nêu được nhiều biện pháp.</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 văn đảm bảo đề tài và nêu được các biện pháp tốt, phong phú</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975360">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Nội dung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 văn hấp dẫn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ND sơ sài, chưa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phong phú về</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đủ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 lẽ để người nghe hiểu được ý kiến mình trình bày</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 văn chặt chẽ, diễn đạt dễ hiểu, bày tỏ rõ quan điểm cá nhân</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731520">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Nói to, rõ ràng, truyền cảm.</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 nhỏ, khó nghe; nói lắp, ngập ngừng…</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 to nhưng đôi chỗ lặp lại hoặc ngập ngừng 1 vài câu.</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 to, truyền cảm, hầu như không lặp lại hoặc ngập ngừng.</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1441450">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Sử dụng yếu tố phi ngôn ngữ phù hợp.</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Điệu bộ thiếu tự tin, mắt chưa nhìn vào người nghe; nét mặt chưa biểu cảm hoặc biểu.</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Điệu bộ tự tin, mắt nhìn vào người nghe; nét mặt biểu cảm phù hợp với nội.</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Điệu bộ rất tự tin, mắt nhìn vào người nghe; nét mặt sinh động.</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7207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 Mở đầu và kết thúc hợp lí</a:t>
                      </a:r>
                      <a:endParaRPr kumimoji="0" lang="x-none"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Không chào hỏi/ và không có lời kết thúc bài nói.</a:t>
                      </a:r>
                      <a:endParaRPr kumimoji="0" lang="x-none"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Có chào hỏi/ và có lời kết thúc bài nói.</a:t>
                      </a:r>
                      <a:endParaRPr kumimoji="0" lang="x-none"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Chào hỏi/ và kết thúc bài nói một cách hấp dẫn.</a:t>
                      </a:r>
                      <a:endParaRPr kumimoji="0" lang="x-none"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pic>
        <p:nvPicPr>
          <p:cNvPr id="5" name="Picture 4">
            <a:extLst>
              <a:ext uri="{FF2B5EF4-FFF2-40B4-BE49-F238E27FC236}">
                <a16:creationId xmlns="" xmlns:a16="http://schemas.microsoft.com/office/drawing/2014/main" id="{5D199BEE-8167-419B-B668-203E8A2CC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238" y="-655298"/>
            <a:ext cx="2314937" cy="2934336"/>
          </a:xfrm>
          <a:prstGeom prst="rect">
            <a:avLst/>
          </a:prstGeom>
        </p:spPr>
      </p:pic>
    </p:spTree>
    <p:extLst>
      <p:ext uri="{BB962C8B-B14F-4D97-AF65-F5344CB8AC3E}">
        <p14:creationId xmlns:p14="http://schemas.microsoft.com/office/powerpoint/2010/main" val="4103620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noChangeArrowheads="1"/>
          </p:cNvSpPr>
          <p:nvPr>
            <p:ph type="title"/>
          </p:nvPr>
        </p:nvSpPr>
        <p:spPr/>
        <p:txBody>
          <a:bodyPr/>
          <a:lstStyle/>
          <a:p>
            <a:endParaRPr lang="en-US" altLang="en-US"/>
          </a:p>
        </p:txBody>
      </p:sp>
      <p:sp>
        <p:nvSpPr>
          <p:cNvPr id="79874" name="Content Placeholder 2"/>
          <p:cNvSpPr>
            <a:spLocks noGrp="1" noChangeArrowheads="1"/>
          </p:cNvSpPr>
          <p:nvPr>
            <p:ph idx="1"/>
          </p:nvPr>
        </p:nvSpPr>
        <p:spPr/>
        <p:txBody>
          <a:bodyPr/>
          <a:lstStyle/>
          <a:p>
            <a:endParaRPr lang="en-US" altLang="en-US"/>
          </a:p>
        </p:txBody>
      </p:sp>
      <p:pic>
        <p:nvPicPr>
          <p:cNvPr id="798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176" y="2777313"/>
            <a:ext cx="3475127" cy="131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397250" y="3413127"/>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solidFill>
                  <a:srgbClr val="0070C0"/>
                </a:solidFill>
                <a:latin typeface="Times New Roman" panose="02020603050405020304" pitchFamily="18" charset="0"/>
                <a:cs typeface="Times New Roman" panose="02020603050405020304" pitchFamily="18" charset="0"/>
              </a:rPr>
              <a:t>TRƯỚC KHI NÓI</a:t>
            </a:r>
          </a:p>
        </p:txBody>
      </p:sp>
      <p:sp>
        <p:nvSpPr>
          <p:cNvPr id="7" name="TextBox 6"/>
          <p:cNvSpPr txBox="1">
            <a:spLocks noChangeArrowheads="1"/>
          </p:cNvSpPr>
          <p:nvPr/>
        </p:nvSpPr>
        <p:spPr bwMode="auto">
          <a:xfrm>
            <a:off x="1827214" y="4286251"/>
            <a:ext cx="74056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vi-VN" altLang="en-US" sz="3000" b="1" dirty="0">
                <a:solidFill>
                  <a:srgbClr val="7030A0"/>
                </a:solidFill>
                <a:latin typeface="Times New Roman" panose="02020603050405020304" pitchFamily="18" charset="0"/>
                <a:cs typeface="Times New Roman" panose="02020603050405020304" pitchFamily="18" charset="0"/>
              </a:rPr>
              <a:t>1. Chuẩn bị nội dung </a:t>
            </a:r>
            <a:endParaRPr lang="en-US" altLang="en-US" sz="3000"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1905001" y="4779963"/>
            <a:ext cx="73961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Xác</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định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mục</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đích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nói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và</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người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nghe</a:t>
            </a:r>
            <a:r>
              <a:rPr lang="en-US" altLang="en-US" sz="2600" b="1" dirty="0">
                <a:latin typeface="Times New Roman" panose="02020603050405020304" pitchFamily="18" charset="0"/>
                <a:cs typeface="Times New Roman" panose="02020603050405020304" pitchFamily="18" charset="0"/>
              </a:rPr>
              <a:t>.</a:t>
            </a:r>
          </a:p>
        </p:txBody>
      </p:sp>
      <p:sp>
        <p:nvSpPr>
          <p:cNvPr id="9" name="TextBox 8"/>
          <p:cNvSpPr txBox="1">
            <a:spLocks noChangeArrowheads="1"/>
          </p:cNvSpPr>
          <p:nvPr/>
        </p:nvSpPr>
        <p:spPr bwMode="auto">
          <a:xfrm>
            <a:off x="1905001" y="5121276"/>
            <a:ext cx="72501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vi-VN" altLang="en-US" sz="3000" b="1" dirty="0">
                <a:solidFill>
                  <a:srgbClr val="7030A0"/>
                </a:solidFill>
                <a:latin typeface="Times New Roman" panose="02020603050405020304" pitchFamily="18" charset="0"/>
                <a:cs typeface="Times New Roman" panose="02020603050405020304" pitchFamily="18" charset="0"/>
              </a:rPr>
              <a:t>2. Tập luyện</a:t>
            </a:r>
            <a:endParaRPr lang="en-US" altLang="en-US" sz="3000" dirty="0">
              <a:solidFill>
                <a:srgbClr val="7030A0"/>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1876426" y="5619750"/>
            <a:ext cx="72485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600" b="1" dirty="0">
                <a:latin typeface="Times New Roman" panose="02020603050405020304" pitchFamily="18" charset="0"/>
                <a:cs typeface="Times New Roman" panose="02020603050405020304" pitchFamily="18" charset="0"/>
              </a:rPr>
              <a:t>- Tập nói một mình.</a:t>
            </a:r>
            <a:endParaRPr lang="en-US" altLang="en-US" sz="2600" b="1" dirty="0">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1876426" y="5975350"/>
            <a:ext cx="72485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600" b="1" dirty="0">
                <a:latin typeface="Times New Roman" panose="02020603050405020304" pitchFamily="18" charset="0"/>
                <a:cs typeface="Times New Roman" panose="02020603050405020304" pitchFamily="18" charset="0"/>
              </a:rPr>
              <a:t>- Tập nói trước nhóm.</a:t>
            </a:r>
            <a:endParaRPr lang="en-US" alt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436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6" presetClass="entr" presetSubtype="16"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Left)">
                                      <p:cBhvr>
                                        <p:cTn id="17" dur="5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strips(downLeft)">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strips(downLeft)">
                                      <p:cBhvr>
                                        <p:cTn id="27" dur="500"/>
                                        <p:tgtEl>
                                          <p:spTgt spid="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strips(downLeft)">
                                      <p:cBhvr>
                                        <p:cTn id="32" dur="500"/>
                                        <p:tgtEl>
                                          <p:spTgt spid="1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strips(downLeft)">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noChangeArrowheads="1"/>
          </p:cNvSpPr>
          <p:nvPr>
            <p:ph type="title"/>
          </p:nvPr>
        </p:nvSpPr>
        <p:spPr/>
        <p:txBody>
          <a:bodyPr/>
          <a:lstStyle/>
          <a:p>
            <a:endParaRPr lang="en-US" altLang="en-US"/>
          </a:p>
        </p:txBody>
      </p:sp>
      <p:sp>
        <p:nvSpPr>
          <p:cNvPr id="80898" name="Content Placeholder 2"/>
          <p:cNvSpPr>
            <a:spLocks noGrp="1" noChangeArrowheads="1"/>
          </p:cNvSpPr>
          <p:nvPr>
            <p:ph idx="1"/>
          </p:nvPr>
        </p:nvSpPr>
        <p:spPr/>
        <p:txBody>
          <a:bodyPr/>
          <a:lstStyle/>
          <a:p>
            <a:endParaRPr lang="en-US" altLang="en-US"/>
          </a:p>
        </p:txBody>
      </p:sp>
      <p:pic>
        <p:nvPicPr>
          <p:cNvPr id="808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684" y="2776539"/>
            <a:ext cx="34813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412970" y="3256558"/>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solidFill>
                  <a:srgbClr val="0070C0"/>
                </a:solidFill>
                <a:latin typeface="Times New Roman" panose="02020603050405020304" pitchFamily="18" charset="0"/>
                <a:cs typeface="Times New Roman" panose="02020603050405020304" pitchFamily="18" charset="0"/>
              </a:rPr>
              <a:t>KHI NÓI</a:t>
            </a:r>
          </a:p>
        </p:txBody>
      </p:sp>
      <p:sp>
        <p:nvSpPr>
          <p:cNvPr id="3" name="Rectangle 2"/>
          <p:cNvSpPr>
            <a:spLocks noChangeArrowheads="1"/>
          </p:cNvSpPr>
          <p:nvPr/>
        </p:nvSpPr>
        <p:spPr bwMode="auto">
          <a:xfrm>
            <a:off x="258684" y="3256558"/>
            <a:ext cx="1167463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001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just">
              <a:lnSpc>
                <a:spcPct val="150000"/>
              </a:lnSpc>
              <a:spcBef>
                <a:spcPts val="600"/>
              </a:spcBef>
              <a:buFontTx/>
              <a:buChar char="-"/>
            </a:pPr>
            <a:r>
              <a:rPr lang="vi-VN" altLang="en-US" sz="3000" b="1" dirty="0">
                <a:solidFill>
                  <a:srgbClr val="7030A0"/>
                </a:solidFill>
                <a:latin typeface="Times New Roman" panose="02020603050405020304" pitchFamily="18" charset="0"/>
                <a:cs typeface="Calibri" panose="020F0502020204030204" pitchFamily="34" charset="0"/>
              </a:rPr>
              <a:t>Yêu cầu nói:</a:t>
            </a:r>
            <a:endParaRPr lang="en-US" altLang="en-US" sz="3000" b="1" dirty="0">
              <a:solidFill>
                <a:srgbClr val="7030A0"/>
              </a:solidFill>
              <a:latin typeface="Times New Roman" panose="02020603050405020304" pitchFamily="18" charset="0"/>
              <a:cs typeface="Calibri" panose="020F0502020204030204" pitchFamily="34" charset="0"/>
            </a:endParaRPr>
          </a:p>
          <a:p>
            <a:pPr algn="just">
              <a:lnSpc>
                <a:spcPct val="150000"/>
              </a:lnSpc>
              <a:spcBef>
                <a:spcPts val="600"/>
              </a:spcBef>
              <a:buNone/>
            </a:pPr>
            <a:r>
              <a:rPr lang="vi-VN" altLang="en-US" sz="2600" b="1" dirty="0">
                <a:solidFill>
                  <a:srgbClr val="000000"/>
                </a:solidFill>
                <a:latin typeface="Times New Roman" panose="02020603050405020304" pitchFamily="18" charset="0"/>
                <a:cs typeface="Calibri" panose="020F0502020204030204" pitchFamily="34" charset="0"/>
              </a:rPr>
              <a:t>+ Nói đúng mục đích (</a:t>
            </a:r>
            <a:r>
              <a:rPr lang="en-US" altLang="en-US" sz="2600" b="1" dirty="0" err="1">
                <a:solidFill>
                  <a:srgbClr val="000000"/>
                </a:solidFill>
                <a:latin typeface="Times New Roman" panose="02020603050405020304" pitchFamily="18" charset="0"/>
                <a:cs typeface="Calibri" panose="020F0502020204030204" pitchFamily="34" charset="0"/>
              </a:rPr>
              <a:t>đóng</a:t>
            </a:r>
            <a:r>
              <a:rPr lang="en-US" altLang="en-US" sz="2600" b="1" dirty="0">
                <a:solidFill>
                  <a:srgbClr val="000000"/>
                </a:solidFill>
                <a:latin typeface="Times New Roman" panose="02020603050405020304" pitchFamily="18" charset="0"/>
                <a:cs typeface="Calibri" panose="020F0502020204030204" pitchFamily="34" charset="0"/>
              </a:rPr>
              <a:t> </a:t>
            </a:r>
            <a:r>
              <a:rPr lang="en-US" altLang="en-US" sz="2600" b="1" dirty="0" err="1">
                <a:solidFill>
                  <a:srgbClr val="000000"/>
                </a:solidFill>
                <a:latin typeface="Times New Roman" panose="02020603050405020304" pitchFamily="18" charset="0"/>
                <a:cs typeface="Calibri" panose="020F0502020204030204" pitchFamily="34" charset="0"/>
              </a:rPr>
              <a:t>vai</a:t>
            </a:r>
            <a:r>
              <a:rPr lang="en-US" altLang="en-US" sz="2600" b="1" dirty="0">
                <a:solidFill>
                  <a:srgbClr val="000000"/>
                </a:solidFill>
                <a:latin typeface="Times New Roman" panose="02020603050405020304" pitchFamily="18" charset="0"/>
                <a:cs typeface="Calibri" panose="020F0502020204030204" pitchFamily="34" charset="0"/>
              </a:rPr>
              <a:t> </a:t>
            </a:r>
            <a:r>
              <a:rPr lang="en-US" altLang="en-US" sz="2600" b="1" dirty="0" err="1">
                <a:solidFill>
                  <a:srgbClr val="000000"/>
                </a:solidFill>
                <a:latin typeface="Times New Roman" panose="02020603050405020304" pitchFamily="18" charset="0"/>
                <a:cs typeface="Calibri" panose="020F0502020204030204" pitchFamily="34" charset="0"/>
              </a:rPr>
              <a:t>nhân</a:t>
            </a:r>
            <a:r>
              <a:rPr lang="en-US" altLang="en-US" sz="2600" b="1" dirty="0">
                <a:solidFill>
                  <a:srgbClr val="000000"/>
                </a:solidFill>
                <a:latin typeface="Times New Roman" panose="02020603050405020304" pitchFamily="18" charset="0"/>
                <a:cs typeface="Calibri" panose="020F0502020204030204" pitchFamily="34" charset="0"/>
              </a:rPr>
              <a:t> </a:t>
            </a:r>
            <a:r>
              <a:rPr lang="en-US" altLang="en-US" sz="2600" b="1" dirty="0" err="1">
                <a:solidFill>
                  <a:srgbClr val="000000"/>
                </a:solidFill>
                <a:latin typeface="Times New Roman" panose="02020603050405020304" pitchFamily="18" charset="0"/>
                <a:cs typeface="Calibri" panose="020F0502020204030204" pitchFamily="34" charset="0"/>
              </a:rPr>
              <a:t>vật</a:t>
            </a:r>
            <a:r>
              <a:rPr lang="en-US" altLang="en-US" sz="2600" b="1" dirty="0">
                <a:solidFill>
                  <a:srgbClr val="000000"/>
                </a:solidFill>
                <a:latin typeface="Times New Roman" panose="02020603050405020304" pitchFamily="18" charset="0"/>
                <a:cs typeface="Calibri" panose="020F0502020204030204" pitchFamily="34" charset="0"/>
              </a:rPr>
              <a:t> </a:t>
            </a:r>
            <a:r>
              <a:rPr lang="en-US" altLang="en-US" sz="2600" b="1" dirty="0" err="1">
                <a:solidFill>
                  <a:srgbClr val="000000"/>
                </a:solidFill>
                <a:latin typeface="Times New Roman" panose="02020603050405020304" pitchFamily="18" charset="0"/>
                <a:cs typeface="Calibri" panose="020F0502020204030204" pitchFamily="34" charset="0"/>
              </a:rPr>
              <a:t>kể</a:t>
            </a:r>
            <a:r>
              <a:rPr lang="en-US" altLang="en-US" sz="2600" b="1" dirty="0">
                <a:solidFill>
                  <a:srgbClr val="000000"/>
                </a:solidFill>
                <a:latin typeface="Times New Roman" panose="02020603050405020304" pitchFamily="18" charset="0"/>
                <a:cs typeface="Calibri" panose="020F0502020204030204" pitchFamily="34" charset="0"/>
              </a:rPr>
              <a:t> </a:t>
            </a:r>
            <a:r>
              <a:rPr lang="en-US" altLang="en-US" sz="2600" b="1" dirty="0" err="1">
                <a:solidFill>
                  <a:srgbClr val="000000"/>
                </a:solidFill>
                <a:latin typeface="Times New Roman" panose="02020603050405020304" pitchFamily="18" charset="0"/>
                <a:cs typeface="Calibri" panose="020F0502020204030204" pitchFamily="34" charset="0"/>
              </a:rPr>
              <a:t>lại</a:t>
            </a:r>
            <a:r>
              <a:rPr lang="en-US" altLang="en-US" sz="2600" b="1" dirty="0">
                <a:solidFill>
                  <a:srgbClr val="000000"/>
                </a:solidFill>
                <a:latin typeface="Times New Roman" panose="02020603050405020304" pitchFamily="18" charset="0"/>
                <a:cs typeface="Calibri" panose="020F0502020204030204" pitchFamily="34" charset="0"/>
              </a:rPr>
              <a:t> </a:t>
            </a:r>
            <a:r>
              <a:rPr lang="en-US" altLang="en-US" sz="2600" b="1" dirty="0" err="1">
                <a:solidFill>
                  <a:srgbClr val="000000"/>
                </a:solidFill>
                <a:latin typeface="Times New Roman" panose="02020603050405020304" pitchFamily="18" charset="0"/>
                <a:cs typeface="Calibri" panose="020F0502020204030204" pitchFamily="34" charset="0"/>
              </a:rPr>
              <a:t>truyện</a:t>
            </a:r>
            <a:r>
              <a:rPr lang="vi-VN" altLang="en-US" sz="2600" b="1" dirty="0">
                <a:solidFill>
                  <a:srgbClr val="000000"/>
                </a:solidFill>
                <a:latin typeface="Times New Roman" panose="02020603050405020304" pitchFamily="18" charset="0"/>
                <a:cs typeface="Calibri" panose="020F0502020204030204" pitchFamily="34" charset="0"/>
              </a:rPr>
              <a:t>).</a:t>
            </a:r>
          </a:p>
          <a:p>
            <a:pPr algn="just">
              <a:lnSpc>
                <a:spcPct val="150000"/>
              </a:lnSpc>
              <a:spcBef>
                <a:spcPts val="600"/>
              </a:spcBef>
              <a:buNone/>
            </a:pPr>
            <a:r>
              <a:rPr lang="vi-VN" altLang="en-US" sz="2600" b="1" dirty="0">
                <a:solidFill>
                  <a:srgbClr val="000000"/>
                </a:solidFill>
                <a:latin typeface="Times New Roman" panose="02020603050405020304" pitchFamily="18" charset="0"/>
                <a:cs typeface="Calibri" panose="020F0502020204030204" pitchFamily="34" charset="0"/>
              </a:rPr>
              <a:t>+ Nội dung nói có mở đầu, có kết thúc hợp lí.</a:t>
            </a:r>
          </a:p>
          <a:p>
            <a:pPr algn="just">
              <a:lnSpc>
                <a:spcPct val="150000"/>
              </a:lnSpc>
              <a:spcBef>
                <a:spcPct val="0"/>
              </a:spcBef>
              <a:spcAft>
                <a:spcPts val="600"/>
              </a:spcAft>
              <a:buNone/>
            </a:pPr>
            <a:r>
              <a:rPr lang="vi-VN" altLang="en-US" sz="2600" b="1" dirty="0">
                <a:latin typeface="Times New Roman" panose="02020603050405020304" pitchFamily="18" charset="0"/>
                <a:cs typeface="Times New Roman" panose="02020603050405020304" pitchFamily="18" charset="0"/>
              </a:rPr>
              <a:t>+ Nói to, rõ ràng, truyền cảm.</a:t>
            </a:r>
          </a:p>
          <a:p>
            <a:pPr algn="just">
              <a:lnSpc>
                <a:spcPct val="150000"/>
              </a:lnSpc>
              <a:spcBef>
                <a:spcPct val="0"/>
              </a:spcBef>
              <a:spcAft>
                <a:spcPts val="600"/>
              </a:spcAft>
              <a:buNone/>
            </a:pPr>
            <a:r>
              <a:rPr lang="vi-VN" altLang="en-US" sz="2600" b="1" dirty="0">
                <a:latin typeface="Times New Roman" panose="02020603050405020304" pitchFamily="18" charset="0"/>
                <a:cs typeface="Times New Roman" panose="02020603050405020304" pitchFamily="18" charset="0"/>
              </a:rPr>
              <a:t>+ Điệu bộ, cử chỉ, nét mặt, ánh mắt… phù hợp.</a:t>
            </a:r>
            <a:endParaRPr lang="en-US" alt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8151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6" presetClass="entr" presetSubtype="16"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7207707"/>
              </p:ext>
            </p:extLst>
          </p:nvPr>
        </p:nvGraphicFramePr>
        <p:xfrm>
          <a:off x="406400" y="1593273"/>
          <a:ext cx="11582400" cy="4023360"/>
        </p:xfrm>
        <a:graphic>
          <a:graphicData uri="http://schemas.openxmlformats.org/drawingml/2006/table">
            <a:tbl>
              <a:tblPr>
                <a:tableStyleId>{5C22544A-7EE6-4342-B048-85BDC9FD1C3A}</a:tableStyleId>
              </a:tblPr>
              <a:tblGrid>
                <a:gridCol w="11582400"/>
              </a:tblGrid>
              <a:tr h="2757271">
                <a:tc>
                  <a:txBody>
                    <a:bodyPr/>
                    <a:lstStyle/>
                    <a:p>
                      <a:pPr algn="just">
                        <a:spcAft>
                          <a:spcPts val="0"/>
                        </a:spcAft>
                      </a:pPr>
                      <a:r>
                        <a:rPr lang="en-US" sz="2400" b="1" spc="-40" dirty="0" err="1">
                          <a:effectLst/>
                          <a:latin typeface="Times New Roman"/>
                          <a:ea typeface="Times New Roman"/>
                        </a:rPr>
                        <a:t>Cảm</a:t>
                      </a:r>
                      <a:r>
                        <a:rPr lang="en-US" sz="2400" b="1" spc="-40" dirty="0">
                          <a:effectLst/>
                          <a:latin typeface="Times New Roman"/>
                          <a:ea typeface="Times New Roman"/>
                        </a:rPr>
                        <a:t> </a:t>
                      </a:r>
                      <a:r>
                        <a:rPr lang="en-US" sz="2400" b="1" spc="-40" dirty="0" err="1">
                          <a:effectLst/>
                          <a:latin typeface="Times New Roman"/>
                          <a:ea typeface="Times New Roman"/>
                        </a:rPr>
                        <a:t>nhận</a:t>
                      </a:r>
                      <a:r>
                        <a:rPr lang="en-US" sz="2400" b="1" spc="-40" dirty="0">
                          <a:effectLst/>
                          <a:latin typeface="Times New Roman"/>
                          <a:ea typeface="Times New Roman"/>
                        </a:rPr>
                        <a:t> </a:t>
                      </a:r>
                      <a:r>
                        <a:rPr lang="en-US" sz="2400" b="1" spc="-40" dirty="0" err="1">
                          <a:effectLst/>
                          <a:latin typeface="Times New Roman"/>
                          <a:ea typeface="Times New Roman"/>
                        </a:rPr>
                        <a:t>về</a:t>
                      </a:r>
                      <a:r>
                        <a:rPr lang="en-US" sz="2400" b="1" spc="-40" dirty="0">
                          <a:effectLst/>
                          <a:latin typeface="Times New Roman"/>
                          <a:ea typeface="Times New Roman"/>
                        </a:rPr>
                        <a:t> chi </a:t>
                      </a:r>
                      <a:r>
                        <a:rPr lang="en-US" sz="2400" b="1" spc="-40" dirty="0" err="1">
                          <a:effectLst/>
                          <a:latin typeface="Times New Roman"/>
                          <a:ea typeface="Times New Roman"/>
                        </a:rPr>
                        <a:t>tiết</a:t>
                      </a:r>
                      <a:r>
                        <a:rPr lang="en-US" sz="2400" b="1" spc="-40" dirty="0">
                          <a:effectLst/>
                          <a:latin typeface="Times New Roman"/>
                          <a:ea typeface="Times New Roman"/>
                        </a:rPr>
                        <a:t> </a:t>
                      </a:r>
                      <a:r>
                        <a:rPr lang="en-US" sz="2400" b="1" spc="-40" dirty="0" err="1">
                          <a:effectLst/>
                          <a:latin typeface="Times New Roman"/>
                          <a:ea typeface="Times New Roman"/>
                        </a:rPr>
                        <a:t>Thánh</a:t>
                      </a:r>
                      <a:r>
                        <a:rPr lang="en-US" sz="2400" b="1" spc="-40" dirty="0">
                          <a:effectLst/>
                          <a:latin typeface="Times New Roman"/>
                          <a:ea typeface="Times New Roman"/>
                        </a:rPr>
                        <a:t> </a:t>
                      </a:r>
                      <a:r>
                        <a:rPr lang="en-US" sz="2400" b="1" spc="-40" dirty="0" err="1">
                          <a:effectLst/>
                          <a:latin typeface="Times New Roman"/>
                          <a:ea typeface="Times New Roman"/>
                        </a:rPr>
                        <a:t>Gióng</a:t>
                      </a:r>
                      <a:r>
                        <a:rPr lang="en-US" sz="2400" b="1" spc="-40" dirty="0">
                          <a:effectLst/>
                          <a:latin typeface="Times New Roman"/>
                          <a:ea typeface="Times New Roman"/>
                        </a:rPr>
                        <a:t> </a:t>
                      </a:r>
                      <a:r>
                        <a:rPr lang="en-US" sz="2400" b="1" i="1" spc="-40" dirty="0" err="1">
                          <a:effectLst/>
                          <a:latin typeface="Times New Roman"/>
                          <a:ea typeface="Times New Roman"/>
                        </a:rPr>
                        <a:t>vươn</a:t>
                      </a:r>
                      <a:r>
                        <a:rPr lang="en-US" sz="2400" b="1" i="1" spc="-40" dirty="0">
                          <a:effectLst/>
                          <a:latin typeface="Times New Roman"/>
                          <a:ea typeface="Times New Roman"/>
                        </a:rPr>
                        <a:t> </a:t>
                      </a:r>
                      <a:r>
                        <a:rPr lang="en-US" sz="2400" b="1" i="1" spc="-40" dirty="0" err="1">
                          <a:effectLst/>
                          <a:latin typeface="Times New Roman"/>
                          <a:ea typeface="Times New Roman"/>
                        </a:rPr>
                        <a:t>vai</a:t>
                      </a:r>
                      <a:r>
                        <a:rPr lang="en-US" sz="2400" b="1" i="1" spc="-40" dirty="0">
                          <a:effectLst/>
                          <a:latin typeface="Times New Roman"/>
                          <a:ea typeface="Times New Roman"/>
                        </a:rPr>
                        <a:t>, </a:t>
                      </a:r>
                      <a:r>
                        <a:rPr lang="en-US" sz="2400" b="1" i="1" spc="-40" dirty="0" err="1">
                          <a:effectLst/>
                          <a:latin typeface="Times New Roman"/>
                          <a:ea typeface="Times New Roman"/>
                        </a:rPr>
                        <a:t>lớn</a:t>
                      </a:r>
                      <a:r>
                        <a:rPr lang="en-US" sz="2400" b="1" i="1" spc="-40" dirty="0">
                          <a:effectLst/>
                          <a:latin typeface="Times New Roman"/>
                          <a:ea typeface="Times New Roman"/>
                        </a:rPr>
                        <a:t> </a:t>
                      </a:r>
                      <a:r>
                        <a:rPr lang="en-US" sz="2400" b="1" i="1" spc="-40" dirty="0" err="1">
                          <a:effectLst/>
                          <a:latin typeface="Times New Roman"/>
                          <a:ea typeface="Times New Roman"/>
                        </a:rPr>
                        <a:t>bổng</a:t>
                      </a:r>
                      <a:r>
                        <a:rPr lang="en-US" sz="2400" b="1" i="1" spc="-40" dirty="0">
                          <a:effectLst/>
                          <a:latin typeface="Times New Roman"/>
                          <a:ea typeface="Times New Roman"/>
                        </a:rPr>
                        <a:t> </a:t>
                      </a:r>
                      <a:r>
                        <a:rPr lang="en-US" sz="2400" b="1" i="1" spc="-40" dirty="0" err="1">
                          <a:effectLst/>
                          <a:latin typeface="Times New Roman"/>
                          <a:ea typeface="Times New Roman"/>
                        </a:rPr>
                        <a:t>dậy</a:t>
                      </a:r>
                      <a:r>
                        <a:rPr lang="en-US" sz="2400" b="1" i="1" spc="-40" dirty="0">
                          <a:effectLst/>
                          <a:latin typeface="Times New Roman"/>
                          <a:ea typeface="Times New Roman"/>
                        </a:rPr>
                        <a:t> </a:t>
                      </a:r>
                      <a:r>
                        <a:rPr lang="en-US" sz="2400" b="1" i="1" spc="-40" dirty="0" err="1">
                          <a:effectLst/>
                          <a:latin typeface="Times New Roman"/>
                          <a:ea typeface="Times New Roman"/>
                        </a:rPr>
                        <a:t>nghìn</a:t>
                      </a:r>
                      <a:r>
                        <a:rPr lang="en-US" sz="2400" b="1" i="1" spc="-40" dirty="0">
                          <a:effectLst/>
                          <a:latin typeface="Times New Roman"/>
                          <a:ea typeface="Times New Roman"/>
                        </a:rPr>
                        <a:t> </a:t>
                      </a:r>
                      <a:r>
                        <a:rPr lang="en-US" sz="2400" b="1" i="1" spc="-40" dirty="0" err="1">
                          <a:effectLst/>
                          <a:latin typeface="Times New Roman"/>
                          <a:ea typeface="Times New Roman"/>
                        </a:rPr>
                        <a:t>cân</a:t>
                      </a:r>
                      <a:r>
                        <a:rPr lang="en-US" sz="2400" b="1" spc="-40" dirty="0">
                          <a:effectLst/>
                          <a:latin typeface="Times New Roman"/>
                          <a:ea typeface="Times New Roman"/>
                        </a:rPr>
                        <a:t>:   </a:t>
                      </a:r>
                      <a:endParaRPr lang="en-US" sz="2400" b="1" spc="-40" dirty="0" smtClean="0">
                        <a:effectLst/>
                        <a:latin typeface="Times New Roman"/>
                        <a:ea typeface="Times New Roman"/>
                      </a:endParaRPr>
                    </a:p>
                    <a:p>
                      <a:pPr algn="just">
                        <a:spcAft>
                          <a:spcPts val="0"/>
                        </a:spcAft>
                      </a:pPr>
                      <a:r>
                        <a:rPr lang="en-US" sz="2400" b="1" spc="-40" dirty="0" smtClean="0">
                          <a:effectLst/>
                          <a:latin typeface="Times New Roman"/>
                          <a:ea typeface="Times New Roman"/>
                        </a:rPr>
                        <a:t> </a:t>
                      </a:r>
                      <a:r>
                        <a:rPr lang="vi-VN" sz="2400" b="1" spc="-40" dirty="0">
                          <a:effectLst/>
                          <a:latin typeface="Times New Roman"/>
                          <a:ea typeface="Times New Roman"/>
                        </a:rPr>
                        <a:t>HS có cách diễn đạt khác nhau nhưng đảm bảo các ý: </a:t>
                      </a:r>
                      <a:endParaRPr lang="en-US" sz="2400" dirty="0">
                        <a:effectLst/>
                        <a:latin typeface="Times New Roman"/>
                        <a:ea typeface="Times New Roman"/>
                      </a:endParaRPr>
                    </a:p>
                    <a:p>
                      <a:pPr algn="just">
                        <a:spcAft>
                          <a:spcPts val="0"/>
                        </a:spcAft>
                      </a:pPr>
                      <a:r>
                        <a:rPr lang="en-US" sz="2400" dirty="0">
                          <a:effectLst/>
                          <a:latin typeface="Times New Roman"/>
                          <a:ea typeface="Times New Roman"/>
                        </a:rPr>
                        <a:t>- Chi </a:t>
                      </a:r>
                      <a:r>
                        <a:rPr lang="en-US" sz="2400" dirty="0" err="1">
                          <a:effectLst/>
                          <a:latin typeface="Times New Roman"/>
                          <a:ea typeface="Times New Roman"/>
                        </a:rPr>
                        <a:t>tiết</a:t>
                      </a:r>
                      <a:r>
                        <a:rPr lang="en-US" sz="2400" dirty="0">
                          <a:effectLst/>
                          <a:latin typeface="Times New Roman"/>
                          <a:ea typeface="Times New Roman"/>
                        </a:rPr>
                        <a:t> </a:t>
                      </a:r>
                      <a:r>
                        <a:rPr lang="en-US" sz="2400" dirty="0" err="1">
                          <a:effectLst/>
                          <a:latin typeface="Times New Roman"/>
                          <a:ea typeface="Times New Roman"/>
                        </a:rPr>
                        <a:t>Thánh</a:t>
                      </a:r>
                      <a:r>
                        <a:rPr lang="en-US" sz="2400" dirty="0">
                          <a:effectLst/>
                          <a:latin typeface="Times New Roman"/>
                          <a:ea typeface="Times New Roman"/>
                        </a:rPr>
                        <a:t> </a:t>
                      </a:r>
                      <a:r>
                        <a:rPr lang="en-US" sz="2400" dirty="0" err="1">
                          <a:effectLst/>
                          <a:latin typeface="Times New Roman"/>
                          <a:ea typeface="Times New Roman"/>
                        </a:rPr>
                        <a:t>Gióng</a:t>
                      </a:r>
                      <a:r>
                        <a:rPr lang="en-US" sz="2400" dirty="0">
                          <a:effectLst/>
                          <a:latin typeface="Times New Roman"/>
                          <a:ea typeface="Times New Roman"/>
                        </a:rPr>
                        <a:t> </a:t>
                      </a:r>
                      <a:r>
                        <a:rPr lang="en-US" sz="2400" dirty="0" err="1">
                          <a:effectLst/>
                          <a:latin typeface="Times New Roman"/>
                          <a:ea typeface="Times New Roman"/>
                        </a:rPr>
                        <a:t>vươn</a:t>
                      </a:r>
                      <a:r>
                        <a:rPr lang="en-US" sz="2400" dirty="0">
                          <a:effectLst/>
                          <a:latin typeface="Times New Roman"/>
                          <a:ea typeface="Times New Roman"/>
                        </a:rPr>
                        <a:t> </a:t>
                      </a:r>
                      <a:r>
                        <a:rPr lang="en-US" sz="2400" dirty="0" err="1">
                          <a:effectLst/>
                          <a:latin typeface="Times New Roman"/>
                          <a:ea typeface="Times New Roman"/>
                        </a:rPr>
                        <a:t>vai</a:t>
                      </a:r>
                      <a:r>
                        <a:rPr lang="en-US" sz="2400" dirty="0">
                          <a:effectLst/>
                          <a:latin typeface="Times New Roman"/>
                          <a:ea typeface="Times New Roman"/>
                        </a:rPr>
                        <a:t> </a:t>
                      </a:r>
                      <a:r>
                        <a:rPr lang="en-US" sz="2400" dirty="0" err="1">
                          <a:effectLst/>
                          <a:latin typeface="Times New Roman"/>
                          <a:ea typeface="Times New Roman"/>
                        </a:rPr>
                        <a:t>thành</a:t>
                      </a:r>
                      <a:r>
                        <a:rPr lang="en-US" sz="2400" dirty="0">
                          <a:effectLst/>
                          <a:latin typeface="Times New Roman"/>
                          <a:ea typeface="Times New Roman"/>
                        </a:rPr>
                        <a:t> </a:t>
                      </a:r>
                      <a:r>
                        <a:rPr lang="en-US" sz="2400" dirty="0" err="1">
                          <a:effectLst/>
                          <a:latin typeface="Times New Roman"/>
                          <a:ea typeface="Times New Roman"/>
                        </a:rPr>
                        <a:t>tráng</a:t>
                      </a:r>
                      <a:r>
                        <a:rPr lang="en-US" sz="2400" dirty="0">
                          <a:effectLst/>
                          <a:latin typeface="Times New Roman"/>
                          <a:ea typeface="Times New Roman"/>
                        </a:rPr>
                        <a:t> </a:t>
                      </a:r>
                      <a:r>
                        <a:rPr lang="en-US" sz="2400" dirty="0" err="1">
                          <a:effectLst/>
                          <a:latin typeface="Times New Roman"/>
                          <a:ea typeface="Times New Roman"/>
                        </a:rPr>
                        <a:t>sĩ</a:t>
                      </a:r>
                      <a:r>
                        <a:rPr lang="en-US" sz="2400" dirty="0">
                          <a:effectLst/>
                          <a:latin typeface="Times New Roman"/>
                          <a:ea typeface="Times New Roman"/>
                        </a:rPr>
                        <a:t> </a:t>
                      </a:r>
                      <a:r>
                        <a:rPr lang="en-US" sz="2400" dirty="0" err="1">
                          <a:effectLst/>
                          <a:latin typeface="Times New Roman"/>
                          <a:ea typeface="Times New Roman"/>
                        </a:rPr>
                        <a:t>mình</a:t>
                      </a:r>
                      <a:r>
                        <a:rPr lang="en-US" sz="2400" dirty="0">
                          <a:effectLst/>
                          <a:latin typeface="Times New Roman"/>
                          <a:ea typeface="Times New Roman"/>
                        </a:rPr>
                        <a:t> </a:t>
                      </a:r>
                      <a:r>
                        <a:rPr lang="en-US" sz="2400" dirty="0" err="1">
                          <a:effectLst/>
                          <a:latin typeface="Times New Roman"/>
                          <a:ea typeface="Times New Roman"/>
                        </a:rPr>
                        <a:t>cao</a:t>
                      </a:r>
                      <a:r>
                        <a:rPr lang="en-US" sz="2400" dirty="0">
                          <a:effectLst/>
                          <a:latin typeface="Times New Roman"/>
                          <a:ea typeface="Times New Roman"/>
                        </a:rPr>
                        <a:t> </a:t>
                      </a:r>
                      <a:r>
                        <a:rPr lang="en-US" sz="2400" dirty="0" err="1">
                          <a:effectLst/>
                          <a:latin typeface="Times New Roman"/>
                          <a:ea typeface="Times New Roman"/>
                        </a:rPr>
                        <a:t>hơn</a:t>
                      </a:r>
                      <a:r>
                        <a:rPr lang="en-US" sz="2400" dirty="0">
                          <a:effectLst/>
                          <a:latin typeface="Times New Roman"/>
                          <a:ea typeface="Times New Roman"/>
                        </a:rPr>
                        <a:t> </a:t>
                      </a:r>
                      <a:r>
                        <a:rPr lang="en-US" sz="2400" dirty="0" err="1">
                          <a:effectLst/>
                          <a:latin typeface="Times New Roman"/>
                          <a:ea typeface="Times New Roman"/>
                        </a:rPr>
                        <a:t>trượng</a:t>
                      </a:r>
                      <a:r>
                        <a:rPr lang="en-US" sz="2400" dirty="0">
                          <a:effectLst/>
                          <a:latin typeface="Times New Roman"/>
                          <a:ea typeface="Times New Roman"/>
                        </a:rPr>
                        <a:t>, </a:t>
                      </a:r>
                      <a:r>
                        <a:rPr lang="en-US" sz="2400" dirty="0" err="1">
                          <a:effectLst/>
                          <a:latin typeface="Times New Roman"/>
                          <a:ea typeface="Times New Roman"/>
                        </a:rPr>
                        <a:t>oai</a:t>
                      </a:r>
                      <a:r>
                        <a:rPr lang="en-US" sz="2400" dirty="0">
                          <a:effectLst/>
                          <a:latin typeface="Times New Roman"/>
                          <a:ea typeface="Times New Roman"/>
                        </a:rPr>
                        <a:t> </a:t>
                      </a:r>
                      <a:r>
                        <a:rPr lang="en-US" sz="2400" dirty="0" err="1">
                          <a:effectLst/>
                          <a:latin typeface="Times New Roman"/>
                          <a:ea typeface="Times New Roman"/>
                        </a:rPr>
                        <a:t>phong</a:t>
                      </a:r>
                      <a:r>
                        <a:rPr lang="en-US" sz="2400" dirty="0">
                          <a:effectLst/>
                          <a:latin typeface="Times New Roman"/>
                          <a:ea typeface="Times New Roman"/>
                        </a:rPr>
                        <a:t> </a:t>
                      </a:r>
                      <a:r>
                        <a:rPr lang="en-US" sz="2400" dirty="0" err="1">
                          <a:effectLst/>
                          <a:latin typeface="Times New Roman"/>
                          <a:ea typeface="Times New Roman"/>
                        </a:rPr>
                        <a:t>lẫm</a:t>
                      </a:r>
                      <a:r>
                        <a:rPr lang="en-US" sz="2400" dirty="0">
                          <a:effectLst/>
                          <a:latin typeface="Times New Roman"/>
                          <a:ea typeface="Times New Roman"/>
                        </a:rPr>
                        <a:t> </a:t>
                      </a:r>
                      <a:r>
                        <a:rPr lang="en-US" sz="2400" dirty="0" err="1">
                          <a:effectLst/>
                          <a:latin typeface="Times New Roman"/>
                          <a:ea typeface="Times New Roman"/>
                        </a:rPr>
                        <a:t>liệt</a:t>
                      </a:r>
                      <a:r>
                        <a:rPr lang="en-US" sz="2400" dirty="0">
                          <a:effectLst/>
                          <a:latin typeface="Times New Roman"/>
                          <a:ea typeface="Times New Roman"/>
                        </a:rPr>
                        <a:t> </a:t>
                      </a:r>
                      <a:r>
                        <a:rPr lang="en-US" sz="2400" u="sng" dirty="0" err="1">
                          <a:effectLst/>
                          <a:latin typeface="Times New Roman"/>
                          <a:ea typeface="Times New Roman"/>
                        </a:rPr>
                        <a:t>thể</a:t>
                      </a:r>
                      <a:r>
                        <a:rPr lang="en-US" sz="2400" u="sng" dirty="0">
                          <a:effectLst/>
                          <a:latin typeface="Times New Roman"/>
                          <a:ea typeface="Times New Roman"/>
                        </a:rPr>
                        <a:t> </a:t>
                      </a:r>
                      <a:r>
                        <a:rPr lang="en-US" sz="2400" u="sng" dirty="0" err="1">
                          <a:effectLst/>
                          <a:latin typeface="Times New Roman"/>
                          <a:ea typeface="Times New Roman"/>
                        </a:rPr>
                        <a:t>hiện</a:t>
                      </a:r>
                      <a:r>
                        <a:rPr lang="en-US" sz="2400" u="sng" dirty="0">
                          <a:effectLst/>
                          <a:latin typeface="Times New Roman"/>
                          <a:ea typeface="Times New Roman"/>
                        </a:rPr>
                        <a:t> </a:t>
                      </a:r>
                      <a:r>
                        <a:rPr lang="en-US" sz="2400" u="sng" dirty="0" err="1">
                          <a:effectLst/>
                          <a:latin typeface="Times New Roman"/>
                          <a:ea typeface="Times New Roman"/>
                        </a:rPr>
                        <a:t>sự</a:t>
                      </a:r>
                      <a:r>
                        <a:rPr lang="en-US" sz="2400" u="sng" dirty="0">
                          <a:effectLst/>
                          <a:latin typeface="Times New Roman"/>
                          <a:ea typeface="Times New Roman"/>
                        </a:rPr>
                        <a:t> phi </a:t>
                      </a:r>
                      <a:r>
                        <a:rPr lang="en-US" sz="2400" u="sng" dirty="0" err="1">
                          <a:effectLst/>
                          <a:latin typeface="Times New Roman"/>
                          <a:ea typeface="Times New Roman"/>
                        </a:rPr>
                        <a:t>thường</a:t>
                      </a:r>
                      <a:r>
                        <a:rPr lang="en-US" sz="2400" u="sng" dirty="0">
                          <a:effectLst/>
                          <a:latin typeface="Times New Roman"/>
                          <a:ea typeface="Times New Roman"/>
                        </a:rPr>
                        <a:t> ở </a:t>
                      </a:r>
                      <a:r>
                        <a:rPr lang="en-US" sz="2400" u="sng" dirty="0" err="1">
                          <a:effectLst/>
                          <a:latin typeface="Times New Roman"/>
                          <a:ea typeface="Times New Roman"/>
                        </a:rPr>
                        <a:t>nhân</a:t>
                      </a:r>
                      <a:r>
                        <a:rPr lang="en-US" sz="2400" u="sng" dirty="0">
                          <a:effectLst/>
                          <a:latin typeface="Times New Roman"/>
                          <a:ea typeface="Times New Roman"/>
                        </a:rPr>
                        <a:t> </a:t>
                      </a:r>
                      <a:r>
                        <a:rPr lang="en-US" sz="2400" u="sng" dirty="0" err="1">
                          <a:effectLst/>
                          <a:latin typeface="Times New Roman"/>
                          <a:ea typeface="Times New Roman"/>
                        </a:rPr>
                        <a:t>vật</a:t>
                      </a:r>
                      <a:r>
                        <a:rPr lang="vi-VN" sz="2400" u="sng" dirty="0">
                          <a:effectLst/>
                          <a:latin typeface="Times New Roman"/>
                          <a:ea typeface="Times New Roman"/>
                        </a:rPr>
                        <a:t>.</a:t>
                      </a:r>
                      <a:endParaRPr lang="en-US" sz="2400" dirty="0">
                        <a:effectLst/>
                        <a:latin typeface="Times New Roman"/>
                        <a:ea typeface="Times New Roman"/>
                      </a:endParaRPr>
                    </a:p>
                    <a:p>
                      <a:pPr algn="just">
                        <a:spcAft>
                          <a:spcPts val="0"/>
                        </a:spcAft>
                      </a:pPr>
                      <a:r>
                        <a:rPr lang="en-US" sz="2400" spc="-40" dirty="0">
                          <a:effectLst/>
                          <a:latin typeface="Times New Roman"/>
                          <a:ea typeface="Times New Roman"/>
                        </a:rPr>
                        <a:t>- Chi </a:t>
                      </a:r>
                      <a:r>
                        <a:rPr lang="en-US" sz="2400" spc="-40" dirty="0" err="1">
                          <a:effectLst/>
                          <a:latin typeface="Times New Roman"/>
                          <a:ea typeface="Times New Roman"/>
                        </a:rPr>
                        <a:t>tiết</a:t>
                      </a:r>
                      <a:r>
                        <a:rPr lang="en-US" sz="2400" spc="-40" dirty="0">
                          <a:effectLst/>
                          <a:latin typeface="Times New Roman"/>
                          <a:ea typeface="Times New Roman"/>
                        </a:rPr>
                        <a:t> </a:t>
                      </a:r>
                      <a:r>
                        <a:rPr lang="en-US" sz="2400" spc="-40" dirty="0" err="1">
                          <a:effectLst/>
                          <a:latin typeface="Times New Roman"/>
                          <a:ea typeface="Times New Roman"/>
                        </a:rPr>
                        <a:t>này</a:t>
                      </a:r>
                      <a:r>
                        <a:rPr lang="en-US" sz="2400" spc="-40" dirty="0">
                          <a:effectLst/>
                          <a:latin typeface="Times New Roman"/>
                          <a:ea typeface="Times New Roman"/>
                        </a:rPr>
                        <a:t> </a:t>
                      </a:r>
                      <a:r>
                        <a:rPr lang="en-US" sz="2400" spc="-40" dirty="0" err="1">
                          <a:effectLst/>
                          <a:latin typeface="Times New Roman"/>
                          <a:ea typeface="Times New Roman"/>
                        </a:rPr>
                        <a:t>còn</a:t>
                      </a:r>
                      <a:r>
                        <a:rPr lang="en-US" sz="2400" spc="-40" dirty="0">
                          <a:effectLst/>
                          <a:latin typeface="Times New Roman"/>
                          <a:ea typeface="Times New Roman"/>
                        </a:rPr>
                        <a:t> </a:t>
                      </a:r>
                      <a:r>
                        <a:rPr lang="en-US" sz="2400" spc="-40" dirty="0" err="1">
                          <a:effectLst/>
                          <a:latin typeface="Times New Roman"/>
                          <a:ea typeface="Times New Roman"/>
                        </a:rPr>
                        <a:t>mang</a:t>
                      </a:r>
                      <a:r>
                        <a:rPr lang="en-US" sz="2400" spc="-40" dirty="0">
                          <a:effectLst/>
                          <a:latin typeface="Times New Roman"/>
                          <a:ea typeface="Times New Roman"/>
                        </a:rPr>
                        <a:t> ý </a:t>
                      </a:r>
                      <a:r>
                        <a:rPr lang="en-US" sz="2400" spc="-40" dirty="0" err="1">
                          <a:effectLst/>
                          <a:latin typeface="Times New Roman"/>
                          <a:ea typeface="Times New Roman"/>
                        </a:rPr>
                        <a:t>nghĩa</a:t>
                      </a:r>
                      <a:r>
                        <a:rPr lang="en-US" sz="2400" spc="-40" dirty="0">
                          <a:effectLst/>
                          <a:latin typeface="Times New Roman"/>
                          <a:ea typeface="Times New Roman"/>
                        </a:rPr>
                        <a:t> </a:t>
                      </a:r>
                      <a:r>
                        <a:rPr lang="en-US" sz="2400" spc="-40" dirty="0" err="1">
                          <a:effectLst/>
                          <a:latin typeface="Times New Roman"/>
                          <a:ea typeface="Times New Roman"/>
                        </a:rPr>
                        <a:t>biểu</a:t>
                      </a:r>
                      <a:r>
                        <a:rPr lang="en-US" sz="2400" spc="-40" dirty="0">
                          <a:effectLst/>
                          <a:latin typeface="Times New Roman"/>
                          <a:ea typeface="Times New Roman"/>
                        </a:rPr>
                        <a:t> </a:t>
                      </a:r>
                      <a:r>
                        <a:rPr lang="en-US" sz="2400" spc="-40" dirty="0" err="1">
                          <a:effectLst/>
                          <a:latin typeface="Times New Roman"/>
                          <a:ea typeface="Times New Roman"/>
                        </a:rPr>
                        <a:t>trưng</a:t>
                      </a:r>
                      <a:r>
                        <a:rPr lang="en-US" sz="2400" spc="-40" dirty="0">
                          <a:effectLst/>
                          <a:latin typeface="Times New Roman"/>
                          <a:ea typeface="Times New Roman"/>
                        </a:rPr>
                        <a:t> </a:t>
                      </a:r>
                      <a:r>
                        <a:rPr lang="en-US" sz="2400" spc="-40" dirty="0" err="1">
                          <a:effectLst/>
                          <a:latin typeface="Times New Roman"/>
                          <a:ea typeface="Times New Roman"/>
                        </a:rPr>
                        <a:t>cho</a:t>
                      </a:r>
                      <a:r>
                        <a:rPr lang="en-US" sz="2400" spc="-40" dirty="0">
                          <a:effectLst/>
                          <a:latin typeface="Times New Roman"/>
                          <a:ea typeface="Times New Roman"/>
                        </a:rPr>
                        <a:t> </a:t>
                      </a:r>
                      <a:r>
                        <a:rPr lang="en-US" sz="2400" spc="-40" dirty="0" err="1">
                          <a:effectLst/>
                          <a:latin typeface="Times New Roman"/>
                          <a:ea typeface="Times New Roman"/>
                        </a:rPr>
                        <a:t>dân</a:t>
                      </a:r>
                      <a:r>
                        <a:rPr lang="en-US" sz="2400" spc="-40" dirty="0">
                          <a:effectLst/>
                          <a:latin typeface="Times New Roman"/>
                          <a:ea typeface="Times New Roman"/>
                        </a:rPr>
                        <a:t> </a:t>
                      </a:r>
                      <a:r>
                        <a:rPr lang="en-US" sz="2400" spc="-40" dirty="0" err="1">
                          <a:effectLst/>
                          <a:latin typeface="Times New Roman"/>
                          <a:ea typeface="Times New Roman"/>
                        </a:rPr>
                        <a:t>tộc</a:t>
                      </a:r>
                      <a:r>
                        <a:rPr lang="en-US" sz="2400" spc="-40" dirty="0">
                          <a:effectLst/>
                          <a:latin typeface="Times New Roman"/>
                          <a:ea typeface="Times New Roman"/>
                        </a:rPr>
                        <a:t> </a:t>
                      </a:r>
                      <a:r>
                        <a:rPr lang="vi-VN" sz="2400" spc="-40" dirty="0">
                          <a:effectLst/>
                          <a:latin typeface="Times New Roman"/>
                          <a:ea typeface="Times New Roman"/>
                        </a:rPr>
                        <a:t>V</a:t>
                      </a:r>
                      <a:r>
                        <a:rPr lang="en-US" sz="2400" spc="-40" dirty="0" err="1">
                          <a:effectLst/>
                          <a:latin typeface="Times New Roman"/>
                          <a:ea typeface="Times New Roman"/>
                        </a:rPr>
                        <a:t>iệt</a:t>
                      </a:r>
                      <a:r>
                        <a:rPr lang="en-US" sz="2400" spc="-40" dirty="0">
                          <a:effectLst/>
                          <a:latin typeface="Times New Roman"/>
                          <a:ea typeface="Times New Roman"/>
                        </a:rPr>
                        <a:t> Nam, </a:t>
                      </a:r>
                      <a:r>
                        <a:rPr lang="en-US" sz="2400" spc="-40" dirty="0" err="1">
                          <a:effectLst/>
                          <a:latin typeface="Times New Roman"/>
                          <a:ea typeface="Times New Roman"/>
                        </a:rPr>
                        <a:t>cho</a:t>
                      </a:r>
                      <a:r>
                        <a:rPr lang="en-US" sz="2400" u="sng" spc="-40" dirty="0">
                          <a:effectLst/>
                          <a:latin typeface="Times New Roman"/>
                          <a:ea typeface="Times New Roman"/>
                        </a:rPr>
                        <a:t> </a:t>
                      </a:r>
                      <a:r>
                        <a:rPr lang="en-US" sz="2400" u="sng" spc="-40" dirty="0" err="1">
                          <a:effectLst/>
                          <a:latin typeface="Times New Roman"/>
                          <a:ea typeface="Times New Roman"/>
                        </a:rPr>
                        <a:t>sự</a:t>
                      </a:r>
                      <a:r>
                        <a:rPr lang="en-US" sz="2400" u="sng" spc="-40" dirty="0">
                          <a:effectLst/>
                          <a:latin typeface="Times New Roman"/>
                          <a:ea typeface="Times New Roman"/>
                        </a:rPr>
                        <a:t> </a:t>
                      </a:r>
                      <a:r>
                        <a:rPr lang="en-US" sz="2400" u="sng" spc="-40" dirty="0" err="1">
                          <a:effectLst/>
                          <a:latin typeface="Times New Roman"/>
                          <a:ea typeface="Times New Roman"/>
                        </a:rPr>
                        <a:t>trưởng</a:t>
                      </a:r>
                      <a:r>
                        <a:rPr lang="en-US" sz="2400" u="sng" spc="-40" dirty="0">
                          <a:effectLst/>
                          <a:latin typeface="Times New Roman"/>
                          <a:ea typeface="Times New Roman"/>
                        </a:rPr>
                        <a:t> </a:t>
                      </a:r>
                      <a:r>
                        <a:rPr lang="en-US" sz="2400" u="sng" spc="-40" dirty="0" err="1">
                          <a:effectLst/>
                          <a:latin typeface="Times New Roman"/>
                          <a:ea typeface="Times New Roman"/>
                        </a:rPr>
                        <a:t>thành</a:t>
                      </a:r>
                      <a:r>
                        <a:rPr lang="en-US" sz="2400" u="sng" spc="-40" dirty="0">
                          <a:effectLst/>
                          <a:latin typeface="Times New Roman"/>
                          <a:ea typeface="Times New Roman"/>
                        </a:rPr>
                        <a:t> </a:t>
                      </a:r>
                      <a:r>
                        <a:rPr lang="en-US" sz="2400" u="sng" spc="-40" dirty="0" err="1">
                          <a:effectLst/>
                          <a:latin typeface="Times New Roman"/>
                          <a:ea typeface="Times New Roman"/>
                        </a:rPr>
                        <a:t>vượt</a:t>
                      </a:r>
                      <a:r>
                        <a:rPr lang="en-US" sz="2400" u="sng" spc="-40" dirty="0">
                          <a:effectLst/>
                          <a:latin typeface="Times New Roman"/>
                          <a:ea typeface="Times New Roman"/>
                        </a:rPr>
                        <a:t> </a:t>
                      </a:r>
                      <a:r>
                        <a:rPr lang="en-US" sz="2400" u="sng" spc="-40" dirty="0" err="1">
                          <a:effectLst/>
                          <a:latin typeface="Times New Roman"/>
                          <a:ea typeface="Times New Roman"/>
                        </a:rPr>
                        <a:t>bậc</a:t>
                      </a:r>
                      <a:r>
                        <a:rPr lang="en-US" sz="2400" u="sng" spc="-40" dirty="0">
                          <a:effectLst/>
                          <a:latin typeface="Times New Roman"/>
                          <a:ea typeface="Times New Roman"/>
                        </a:rPr>
                        <a:t>, </a:t>
                      </a:r>
                      <a:r>
                        <a:rPr lang="en-US" sz="2400" u="sng" spc="-40" dirty="0" err="1">
                          <a:effectLst/>
                          <a:latin typeface="Times New Roman"/>
                          <a:ea typeface="Times New Roman"/>
                        </a:rPr>
                        <a:t>về</a:t>
                      </a:r>
                      <a:r>
                        <a:rPr lang="en-US" sz="2400" u="sng" spc="-40" dirty="0">
                          <a:effectLst/>
                          <a:latin typeface="Times New Roman"/>
                          <a:ea typeface="Times New Roman"/>
                        </a:rPr>
                        <a:t> </a:t>
                      </a:r>
                      <a:r>
                        <a:rPr lang="en-US" sz="2400" u="sng" spc="-40" dirty="0" err="1">
                          <a:effectLst/>
                          <a:latin typeface="Times New Roman"/>
                          <a:ea typeface="Times New Roman"/>
                        </a:rPr>
                        <a:t>hùng</a:t>
                      </a:r>
                      <a:r>
                        <a:rPr lang="en-US" sz="2400" u="sng" spc="-40" dirty="0">
                          <a:effectLst/>
                          <a:latin typeface="Times New Roman"/>
                          <a:ea typeface="Times New Roman"/>
                        </a:rPr>
                        <a:t> </a:t>
                      </a:r>
                      <a:r>
                        <a:rPr lang="en-US" sz="2400" u="sng" spc="-40" dirty="0" err="1">
                          <a:effectLst/>
                          <a:latin typeface="Times New Roman"/>
                          <a:ea typeface="Times New Roman"/>
                        </a:rPr>
                        <a:t>khí</a:t>
                      </a:r>
                      <a:r>
                        <a:rPr lang="en-US" sz="2400" u="sng" spc="-40" dirty="0">
                          <a:effectLst/>
                          <a:latin typeface="Times New Roman"/>
                          <a:ea typeface="Times New Roman"/>
                        </a:rPr>
                        <a:t>, </a:t>
                      </a:r>
                      <a:r>
                        <a:rPr lang="en-US" sz="2400" u="sng" spc="-40" dirty="0" err="1">
                          <a:effectLst/>
                          <a:latin typeface="Times New Roman"/>
                          <a:ea typeface="Times New Roman"/>
                        </a:rPr>
                        <a:t>tinh</a:t>
                      </a:r>
                      <a:r>
                        <a:rPr lang="en-US" sz="2400" u="sng" spc="-40" dirty="0">
                          <a:effectLst/>
                          <a:latin typeface="Times New Roman"/>
                          <a:ea typeface="Times New Roman"/>
                        </a:rPr>
                        <a:t> </a:t>
                      </a:r>
                      <a:r>
                        <a:rPr lang="en-US" sz="2400" u="sng" spc="-40" dirty="0" err="1">
                          <a:effectLst/>
                          <a:latin typeface="Times New Roman"/>
                          <a:ea typeface="Times New Roman"/>
                        </a:rPr>
                        <a:t>thần</a:t>
                      </a:r>
                      <a:r>
                        <a:rPr lang="en-US" sz="2400" u="sng" spc="-40" dirty="0">
                          <a:effectLst/>
                          <a:latin typeface="Times New Roman"/>
                          <a:ea typeface="Times New Roman"/>
                        </a:rPr>
                        <a:t> </a:t>
                      </a:r>
                      <a:r>
                        <a:rPr lang="en-US" sz="2400" u="sng" spc="-40" dirty="0" err="1">
                          <a:effectLst/>
                          <a:latin typeface="Times New Roman"/>
                          <a:ea typeface="Times New Roman"/>
                        </a:rPr>
                        <a:t>của</a:t>
                      </a:r>
                      <a:r>
                        <a:rPr lang="en-US" sz="2400" u="sng" spc="-40" dirty="0">
                          <a:effectLst/>
                          <a:latin typeface="Times New Roman"/>
                          <a:ea typeface="Times New Roman"/>
                        </a:rPr>
                        <a:t> </a:t>
                      </a:r>
                      <a:r>
                        <a:rPr lang="en-US" sz="2400" u="sng" spc="-40" dirty="0" err="1">
                          <a:effectLst/>
                          <a:latin typeface="Times New Roman"/>
                          <a:ea typeface="Times New Roman"/>
                        </a:rPr>
                        <a:t>một</a:t>
                      </a:r>
                      <a:r>
                        <a:rPr lang="en-US" sz="2400" u="sng" spc="-40" dirty="0">
                          <a:effectLst/>
                          <a:latin typeface="Times New Roman"/>
                          <a:ea typeface="Times New Roman"/>
                        </a:rPr>
                        <a:t> </a:t>
                      </a:r>
                      <a:r>
                        <a:rPr lang="en-US" sz="2400" u="sng" spc="-40" dirty="0" err="1">
                          <a:effectLst/>
                          <a:latin typeface="Times New Roman"/>
                          <a:ea typeface="Times New Roman"/>
                        </a:rPr>
                        <a:t>dân</a:t>
                      </a:r>
                      <a:r>
                        <a:rPr lang="en-US" sz="2400" u="sng" spc="-40" dirty="0">
                          <a:effectLst/>
                          <a:latin typeface="Times New Roman"/>
                          <a:ea typeface="Times New Roman"/>
                        </a:rPr>
                        <a:t> </a:t>
                      </a:r>
                      <a:r>
                        <a:rPr lang="en-US" sz="2400" u="sng" spc="-40" dirty="0" err="1">
                          <a:effectLst/>
                          <a:latin typeface="Times New Roman"/>
                          <a:ea typeface="Times New Roman"/>
                        </a:rPr>
                        <a:t>tộc</a:t>
                      </a:r>
                      <a:r>
                        <a:rPr lang="en-US" sz="2400" u="sng" spc="-40" dirty="0">
                          <a:effectLst/>
                          <a:latin typeface="Times New Roman"/>
                          <a:ea typeface="Times New Roman"/>
                        </a:rPr>
                        <a:t> </a:t>
                      </a:r>
                      <a:r>
                        <a:rPr lang="en-US" sz="2400" u="sng" spc="-40" dirty="0" err="1">
                          <a:effectLst/>
                          <a:latin typeface="Times New Roman"/>
                          <a:ea typeface="Times New Roman"/>
                        </a:rPr>
                        <a:t>trước</a:t>
                      </a:r>
                      <a:r>
                        <a:rPr lang="en-US" sz="2400" u="sng" spc="-40" dirty="0">
                          <a:effectLst/>
                          <a:latin typeface="Times New Roman"/>
                          <a:ea typeface="Times New Roman"/>
                        </a:rPr>
                        <a:t> </a:t>
                      </a:r>
                      <a:r>
                        <a:rPr lang="en-US" sz="2400" u="sng" spc="-40" dirty="0" err="1">
                          <a:effectLst/>
                          <a:latin typeface="Times New Roman"/>
                          <a:ea typeface="Times New Roman"/>
                        </a:rPr>
                        <a:t>nạn</a:t>
                      </a:r>
                      <a:r>
                        <a:rPr lang="en-US" sz="2400" u="sng" spc="-40" dirty="0">
                          <a:effectLst/>
                          <a:latin typeface="Times New Roman"/>
                          <a:ea typeface="Times New Roman"/>
                        </a:rPr>
                        <a:t> </a:t>
                      </a:r>
                      <a:r>
                        <a:rPr lang="en-US" sz="2400" u="sng" spc="-40" dirty="0" err="1">
                          <a:effectLst/>
                          <a:latin typeface="Times New Roman"/>
                          <a:ea typeface="Times New Roman"/>
                        </a:rPr>
                        <a:t>ngoại</a:t>
                      </a:r>
                      <a:r>
                        <a:rPr lang="en-US" sz="2400" u="sng" spc="-40" dirty="0">
                          <a:effectLst/>
                          <a:latin typeface="Times New Roman"/>
                          <a:ea typeface="Times New Roman"/>
                        </a:rPr>
                        <a:t> </a:t>
                      </a:r>
                      <a:r>
                        <a:rPr lang="en-US" sz="2400" u="sng" spc="-40" dirty="0" err="1">
                          <a:effectLst/>
                          <a:latin typeface="Times New Roman"/>
                          <a:ea typeface="Times New Roman"/>
                        </a:rPr>
                        <a:t>xâm</a:t>
                      </a:r>
                      <a:r>
                        <a:rPr lang="en-US" sz="2400" spc="-40" dirty="0">
                          <a:effectLst/>
                          <a:latin typeface="Times New Roman"/>
                          <a:ea typeface="Times New Roman"/>
                        </a:rPr>
                        <a:t>. </a:t>
                      </a:r>
                      <a:endParaRPr lang="en-US" sz="2400" dirty="0">
                        <a:effectLst/>
                        <a:latin typeface="Times New Roman"/>
                        <a:ea typeface="Times New Roman"/>
                      </a:endParaRPr>
                    </a:p>
                    <a:p>
                      <a:pPr marL="342900" indent="-342900" algn="just">
                        <a:spcAft>
                          <a:spcPts val="0"/>
                        </a:spcAft>
                        <a:buFont typeface="Symbol" pitchFamily="18" charset="2"/>
                        <a:buChar char="Þ"/>
                      </a:pPr>
                      <a:r>
                        <a:rPr lang="en-US" sz="2400" spc="-40" dirty="0" err="1" smtClean="0">
                          <a:effectLst/>
                          <a:latin typeface="Times New Roman"/>
                          <a:ea typeface="Times New Roman"/>
                        </a:rPr>
                        <a:t>Dân</a:t>
                      </a:r>
                      <a:r>
                        <a:rPr lang="en-US" sz="2400" spc="-40" dirty="0" smtClean="0">
                          <a:effectLst/>
                          <a:latin typeface="Times New Roman"/>
                          <a:ea typeface="Times New Roman"/>
                        </a:rPr>
                        <a:t> </a:t>
                      </a:r>
                      <a:r>
                        <a:rPr lang="en-US" sz="2400" spc="-40" dirty="0" err="1">
                          <a:effectLst/>
                          <a:latin typeface="Times New Roman"/>
                          <a:ea typeface="Times New Roman"/>
                        </a:rPr>
                        <a:t>tộc</a:t>
                      </a:r>
                      <a:r>
                        <a:rPr lang="en-US" sz="2400" spc="-40" dirty="0">
                          <a:effectLst/>
                          <a:latin typeface="Times New Roman"/>
                          <a:ea typeface="Times New Roman"/>
                        </a:rPr>
                        <a:t> </a:t>
                      </a:r>
                      <a:r>
                        <a:rPr lang="en-US" sz="2400" spc="-40" dirty="0" err="1">
                          <a:effectLst/>
                          <a:latin typeface="Times New Roman"/>
                          <a:ea typeface="Times New Roman"/>
                        </a:rPr>
                        <a:t>Việt</a:t>
                      </a:r>
                      <a:r>
                        <a:rPr lang="en-US" sz="2400" spc="-40" dirty="0">
                          <a:effectLst/>
                          <a:latin typeface="Times New Roman"/>
                          <a:ea typeface="Times New Roman"/>
                        </a:rPr>
                        <a:t> Nam </a:t>
                      </a:r>
                      <a:r>
                        <a:rPr lang="en-US" sz="2400" spc="-40" dirty="0" err="1">
                          <a:effectLst/>
                          <a:latin typeface="Times New Roman"/>
                          <a:ea typeface="Times New Roman"/>
                        </a:rPr>
                        <a:t>anh</a:t>
                      </a:r>
                      <a:r>
                        <a:rPr lang="en-US" sz="2400" spc="-40" dirty="0">
                          <a:effectLst/>
                          <a:latin typeface="Times New Roman"/>
                          <a:ea typeface="Times New Roman"/>
                        </a:rPr>
                        <a:t> </a:t>
                      </a:r>
                      <a:r>
                        <a:rPr lang="en-US" sz="2400" spc="-40" dirty="0" err="1">
                          <a:effectLst/>
                          <a:latin typeface="Times New Roman"/>
                          <a:ea typeface="Times New Roman"/>
                        </a:rPr>
                        <a:t>hùng</a:t>
                      </a:r>
                      <a:r>
                        <a:rPr lang="en-US" sz="2400" spc="-40" dirty="0">
                          <a:effectLst/>
                          <a:latin typeface="Times New Roman"/>
                          <a:ea typeface="Times New Roman"/>
                        </a:rPr>
                        <a:t> </a:t>
                      </a:r>
                      <a:r>
                        <a:rPr lang="en-US" sz="2400" spc="-40" dirty="0" err="1">
                          <a:effectLst/>
                          <a:latin typeface="Times New Roman"/>
                          <a:ea typeface="Times New Roman"/>
                        </a:rPr>
                        <a:t>muốn</a:t>
                      </a:r>
                      <a:r>
                        <a:rPr lang="en-US" sz="2400" spc="-40" dirty="0">
                          <a:effectLst/>
                          <a:latin typeface="Times New Roman"/>
                          <a:ea typeface="Times New Roman"/>
                        </a:rPr>
                        <a:t> </a:t>
                      </a:r>
                      <a:r>
                        <a:rPr lang="en-US" sz="2400" spc="-40" dirty="0" err="1">
                          <a:effectLst/>
                          <a:latin typeface="Times New Roman"/>
                          <a:ea typeface="Times New Roman"/>
                        </a:rPr>
                        <a:t>có</a:t>
                      </a:r>
                      <a:r>
                        <a:rPr lang="en-US" sz="2400" spc="-40" dirty="0">
                          <a:effectLst/>
                          <a:latin typeface="Times New Roman"/>
                          <a:ea typeface="Times New Roman"/>
                        </a:rPr>
                        <a:t> </a:t>
                      </a:r>
                      <a:r>
                        <a:rPr lang="en-US" sz="2400" spc="-40" dirty="0" err="1">
                          <a:effectLst/>
                          <a:latin typeface="Times New Roman"/>
                          <a:ea typeface="Times New Roman"/>
                        </a:rPr>
                        <a:t>hình</a:t>
                      </a:r>
                      <a:r>
                        <a:rPr lang="en-US" sz="2400" spc="-40" dirty="0">
                          <a:effectLst/>
                          <a:latin typeface="Times New Roman"/>
                          <a:ea typeface="Times New Roman"/>
                        </a:rPr>
                        <a:t> </a:t>
                      </a:r>
                      <a:r>
                        <a:rPr lang="en-US" sz="2400" spc="-40" dirty="0" err="1">
                          <a:effectLst/>
                          <a:latin typeface="Times New Roman"/>
                          <a:ea typeface="Times New Roman"/>
                        </a:rPr>
                        <a:t>tượng</a:t>
                      </a:r>
                      <a:r>
                        <a:rPr lang="en-US" sz="2400" spc="-40" dirty="0">
                          <a:effectLst/>
                          <a:latin typeface="Times New Roman"/>
                          <a:ea typeface="Times New Roman"/>
                        </a:rPr>
                        <a:t> </a:t>
                      </a:r>
                      <a:r>
                        <a:rPr lang="en-US" sz="2400" spc="-40" dirty="0" err="1">
                          <a:effectLst/>
                          <a:latin typeface="Times New Roman"/>
                          <a:ea typeface="Times New Roman"/>
                        </a:rPr>
                        <a:t>khổng</a:t>
                      </a:r>
                      <a:r>
                        <a:rPr lang="en-US" sz="2400" spc="-40" dirty="0">
                          <a:effectLst/>
                          <a:latin typeface="Times New Roman"/>
                          <a:ea typeface="Times New Roman"/>
                        </a:rPr>
                        <a:t> </a:t>
                      </a:r>
                      <a:r>
                        <a:rPr lang="en-US" sz="2400" spc="-40" dirty="0" err="1">
                          <a:effectLst/>
                          <a:latin typeface="Times New Roman"/>
                          <a:ea typeface="Times New Roman"/>
                        </a:rPr>
                        <a:t>lổ</a:t>
                      </a:r>
                      <a:r>
                        <a:rPr lang="en-US" sz="2400" spc="-40" dirty="0">
                          <a:effectLst/>
                          <a:latin typeface="Times New Roman"/>
                          <a:ea typeface="Times New Roman"/>
                        </a:rPr>
                        <a:t>, </a:t>
                      </a:r>
                      <a:r>
                        <a:rPr lang="en-US" sz="2400" spc="-40" dirty="0" err="1">
                          <a:effectLst/>
                          <a:latin typeface="Times New Roman"/>
                          <a:ea typeface="Times New Roman"/>
                        </a:rPr>
                        <a:t>tuyệt</a:t>
                      </a:r>
                      <a:r>
                        <a:rPr lang="en-US" sz="2400" spc="-40" dirty="0">
                          <a:effectLst/>
                          <a:latin typeface="Times New Roman"/>
                          <a:ea typeface="Times New Roman"/>
                        </a:rPr>
                        <a:t> </a:t>
                      </a:r>
                      <a:r>
                        <a:rPr lang="en-US" sz="2400" spc="-40" dirty="0" err="1">
                          <a:effectLst/>
                          <a:latin typeface="Times New Roman"/>
                          <a:ea typeface="Times New Roman"/>
                        </a:rPr>
                        <a:t>đẹp</a:t>
                      </a:r>
                      <a:r>
                        <a:rPr lang="en-US" sz="2400" spc="-40" dirty="0">
                          <a:effectLst/>
                          <a:latin typeface="Times New Roman"/>
                          <a:ea typeface="Times New Roman"/>
                        </a:rPr>
                        <a:t> </a:t>
                      </a:r>
                      <a:r>
                        <a:rPr lang="en-US" sz="2400" spc="-40" dirty="0" err="1">
                          <a:effectLst/>
                          <a:latin typeface="Times New Roman"/>
                          <a:ea typeface="Times New Roman"/>
                        </a:rPr>
                        <a:t>và</a:t>
                      </a:r>
                      <a:r>
                        <a:rPr lang="en-US" sz="2400" spc="-40" dirty="0">
                          <a:effectLst/>
                          <a:latin typeface="Times New Roman"/>
                          <a:ea typeface="Times New Roman"/>
                        </a:rPr>
                        <a:t> </a:t>
                      </a:r>
                      <a:r>
                        <a:rPr lang="en-US" sz="2400" spc="-40" dirty="0" err="1">
                          <a:effectLst/>
                          <a:latin typeface="Times New Roman"/>
                          <a:ea typeface="Times New Roman"/>
                        </a:rPr>
                        <a:t>có</a:t>
                      </a:r>
                      <a:r>
                        <a:rPr lang="en-US" sz="2400" spc="-40" dirty="0">
                          <a:effectLst/>
                          <a:latin typeface="Times New Roman"/>
                          <a:ea typeface="Times New Roman"/>
                        </a:rPr>
                        <a:t> ý </a:t>
                      </a:r>
                      <a:r>
                        <a:rPr lang="en-US" sz="2400" spc="-40" dirty="0" err="1">
                          <a:effectLst/>
                          <a:latin typeface="Times New Roman"/>
                          <a:ea typeface="Times New Roman"/>
                        </a:rPr>
                        <a:t>nghĩa</a:t>
                      </a:r>
                      <a:r>
                        <a:rPr lang="en-US" sz="2400" spc="-40" dirty="0">
                          <a:effectLst/>
                          <a:latin typeface="Times New Roman"/>
                          <a:ea typeface="Times New Roman"/>
                        </a:rPr>
                        <a:t> </a:t>
                      </a:r>
                      <a:r>
                        <a:rPr lang="en-US" sz="2400" spc="-40" dirty="0" err="1">
                          <a:effectLst/>
                          <a:latin typeface="Times New Roman"/>
                          <a:ea typeface="Times New Roman"/>
                        </a:rPr>
                        <a:t>khái</a:t>
                      </a:r>
                      <a:r>
                        <a:rPr lang="en-US" sz="2400" spc="-40" dirty="0">
                          <a:effectLst/>
                          <a:latin typeface="Times New Roman"/>
                          <a:ea typeface="Times New Roman"/>
                        </a:rPr>
                        <a:t> </a:t>
                      </a:r>
                      <a:r>
                        <a:rPr lang="en-US" sz="2400" spc="-40" dirty="0" err="1">
                          <a:effectLst/>
                          <a:latin typeface="Times New Roman"/>
                          <a:ea typeface="Times New Roman"/>
                        </a:rPr>
                        <a:t>quát</a:t>
                      </a:r>
                      <a:r>
                        <a:rPr lang="en-US" sz="2400" spc="-40" dirty="0">
                          <a:effectLst/>
                          <a:latin typeface="Times New Roman"/>
                          <a:ea typeface="Times New Roman"/>
                        </a:rPr>
                        <a:t> </a:t>
                      </a:r>
                      <a:r>
                        <a:rPr lang="en-US" sz="2400" spc="-40" dirty="0" err="1">
                          <a:effectLst/>
                          <a:latin typeface="Times New Roman"/>
                          <a:ea typeface="Times New Roman"/>
                        </a:rPr>
                        <a:t>để</a:t>
                      </a:r>
                      <a:r>
                        <a:rPr lang="en-US" sz="2400" spc="-40" dirty="0">
                          <a:effectLst/>
                          <a:latin typeface="Times New Roman"/>
                          <a:ea typeface="Times New Roman"/>
                        </a:rPr>
                        <a:t> </a:t>
                      </a:r>
                      <a:r>
                        <a:rPr lang="en-US" sz="2400" spc="-40" dirty="0" err="1">
                          <a:effectLst/>
                          <a:latin typeface="Times New Roman"/>
                          <a:ea typeface="Times New Roman"/>
                        </a:rPr>
                        <a:t>phản</a:t>
                      </a:r>
                      <a:r>
                        <a:rPr lang="en-US" sz="2400" spc="-40" dirty="0">
                          <a:effectLst/>
                          <a:latin typeface="Times New Roman"/>
                          <a:ea typeface="Times New Roman"/>
                        </a:rPr>
                        <a:t> </a:t>
                      </a:r>
                      <a:r>
                        <a:rPr lang="en-US" sz="2400" spc="-40" dirty="0" err="1">
                          <a:effectLst/>
                          <a:latin typeface="Times New Roman"/>
                          <a:ea typeface="Times New Roman"/>
                        </a:rPr>
                        <a:t>ánh</a:t>
                      </a:r>
                      <a:r>
                        <a:rPr lang="en-US" sz="2400" spc="-40" dirty="0">
                          <a:effectLst/>
                          <a:latin typeface="Times New Roman"/>
                          <a:ea typeface="Times New Roman"/>
                        </a:rPr>
                        <a:t> </a:t>
                      </a:r>
                      <a:r>
                        <a:rPr lang="en-US" sz="2400" spc="-40" dirty="0" err="1">
                          <a:effectLst/>
                          <a:latin typeface="Times New Roman"/>
                          <a:ea typeface="Times New Roman"/>
                        </a:rPr>
                        <a:t>hết</a:t>
                      </a:r>
                      <a:r>
                        <a:rPr lang="en-US" sz="2400" spc="-40" dirty="0">
                          <a:effectLst/>
                          <a:latin typeface="Times New Roman"/>
                          <a:ea typeface="Times New Roman"/>
                        </a:rPr>
                        <a:t> </a:t>
                      </a:r>
                      <a:r>
                        <a:rPr lang="en-US" sz="2400" spc="-40" dirty="0" err="1">
                          <a:effectLst/>
                          <a:latin typeface="Times New Roman"/>
                          <a:ea typeface="Times New Roman"/>
                        </a:rPr>
                        <a:t>được</a:t>
                      </a:r>
                      <a:r>
                        <a:rPr lang="en-US" sz="2400" spc="-40" dirty="0">
                          <a:effectLst/>
                          <a:latin typeface="Times New Roman"/>
                          <a:ea typeface="Times New Roman"/>
                        </a:rPr>
                        <a:t> </a:t>
                      </a:r>
                      <a:r>
                        <a:rPr lang="en-US" sz="2400" spc="-40" dirty="0" err="1">
                          <a:effectLst/>
                          <a:latin typeface="Times New Roman"/>
                          <a:ea typeface="Times New Roman"/>
                        </a:rPr>
                        <a:t>lòng</a:t>
                      </a:r>
                      <a:r>
                        <a:rPr lang="en-US" sz="2400" spc="-40" dirty="0">
                          <a:effectLst/>
                          <a:latin typeface="Times New Roman"/>
                          <a:ea typeface="Times New Roman"/>
                        </a:rPr>
                        <a:t> </a:t>
                      </a:r>
                      <a:r>
                        <a:rPr lang="en-US" sz="2400" spc="-40" dirty="0" err="1">
                          <a:effectLst/>
                          <a:latin typeface="Times New Roman"/>
                          <a:ea typeface="Times New Roman"/>
                        </a:rPr>
                        <a:t>yêu</a:t>
                      </a:r>
                      <a:r>
                        <a:rPr lang="en-US" sz="2400" spc="-40" dirty="0">
                          <a:effectLst/>
                          <a:latin typeface="Times New Roman"/>
                          <a:ea typeface="Times New Roman"/>
                        </a:rPr>
                        <a:t> </a:t>
                      </a:r>
                      <a:r>
                        <a:rPr lang="en-US" sz="2400" spc="-40" dirty="0" err="1">
                          <a:effectLst/>
                          <a:latin typeface="Times New Roman"/>
                          <a:ea typeface="Times New Roman"/>
                        </a:rPr>
                        <a:t>nước</a:t>
                      </a:r>
                      <a:r>
                        <a:rPr lang="en-US" sz="2400" spc="-40" dirty="0">
                          <a:effectLst/>
                          <a:latin typeface="Times New Roman"/>
                          <a:ea typeface="Times New Roman"/>
                        </a:rPr>
                        <a:t>, </a:t>
                      </a:r>
                      <a:r>
                        <a:rPr lang="en-US" sz="2400" spc="-40" dirty="0" err="1">
                          <a:effectLst/>
                          <a:latin typeface="Times New Roman"/>
                          <a:ea typeface="Times New Roman"/>
                        </a:rPr>
                        <a:t>khả</a:t>
                      </a:r>
                      <a:r>
                        <a:rPr lang="en-US" sz="2400" spc="-40" dirty="0">
                          <a:effectLst/>
                          <a:latin typeface="Times New Roman"/>
                          <a:ea typeface="Times New Roman"/>
                        </a:rPr>
                        <a:t> </a:t>
                      </a:r>
                      <a:r>
                        <a:rPr lang="en-US" sz="2400" spc="-40" dirty="0" err="1">
                          <a:effectLst/>
                          <a:latin typeface="Times New Roman"/>
                          <a:ea typeface="Times New Roman"/>
                        </a:rPr>
                        <a:t>năng</a:t>
                      </a:r>
                      <a:r>
                        <a:rPr lang="en-US" sz="2400" spc="-40" dirty="0">
                          <a:effectLst/>
                          <a:latin typeface="Times New Roman"/>
                          <a:ea typeface="Times New Roman"/>
                        </a:rPr>
                        <a:t> </a:t>
                      </a:r>
                      <a:r>
                        <a:rPr lang="en-US" sz="2400" spc="-40" dirty="0" err="1">
                          <a:effectLst/>
                          <a:latin typeface="Times New Roman"/>
                          <a:ea typeface="Times New Roman"/>
                        </a:rPr>
                        <a:t>và</a:t>
                      </a:r>
                      <a:r>
                        <a:rPr lang="en-US" sz="2400" spc="-40" dirty="0">
                          <a:effectLst/>
                          <a:latin typeface="Times New Roman"/>
                          <a:ea typeface="Times New Roman"/>
                        </a:rPr>
                        <a:t> </a:t>
                      </a:r>
                      <a:r>
                        <a:rPr lang="en-US" sz="2400" spc="-40" dirty="0" err="1">
                          <a:effectLst/>
                          <a:latin typeface="Times New Roman"/>
                          <a:ea typeface="Times New Roman"/>
                        </a:rPr>
                        <a:t>sức</a:t>
                      </a:r>
                      <a:r>
                        <a:rPr lang="en-US" sz="2400" spc="-40" dirty="0">
                          <a:effectLst/>
                          <a:latin typeface="Times New Roman"/>
                          <a:ea typeface="Times New Roman"/>
                        </a:rPr>
                        <a:t> </a:t>
                      </a:r>
                      <a:r>
                        <a:rPr lang="en-US" sz="2400" spc="-40" dirty="0" err="1">
                          <a:effectLst/>
                          <a:latin typeface="Times New Roman"/>
                          <a:ea typeface="Times New Roman"/>
                        </a:rPr>
                        <a:t>mạnh</a:t>
                      </a:r>
                      <a:r>
                        <a:rPr lang="en-US" sz="2400" spc="-40" dirty="0">
                          <a:effectLst/>
                          <a:latin typeface="Times New Roman"/>
                          <a:ea typeface="Times New Roman"/>
                        </a:rPr>
                        <a:t> </a:t>
                      </a:r>
                      <a:r>
                        <a:rPr lang="en-US" sz="2400" spc="-40" dirty="0" err="1">
                          <a:effectLst/>
                          <a:latin typeface="Times New Roman"/>
                          <a:ea typeface="Times New Roman"/>
                        </a:rPr>
                        <a:t>quật</a:t>
                      </a:r>
                      <a:r>
                        <a:rPr lang="en-US" sz="2400" spc="-40" dirty="0">
                          <a:effectLst/>
                          <a:latin typeface="Times New Roman"/>
                          <a:ea typeface="Times New Roman"/>
                        </a:rPr>
                        <a:t> </a:t>
                      </a:r>
                      <a:r>
                        <a:rPr lang="en-US" sz="2400" spc="-40" dirty="0" err="1">
                          <a:effectLst/>
                          <a:latin typeface="Times New Roman"/>
                          <a:ea typeface="Times New Roman"/>
                        </a:rPr>
                        <a:t>khởi</a:t>
                      </a:r>
                      <a:r>
                        <a:rPr lang="en-US" sz="2400" spc="-40" dirty="0">
                          <a:effectLst/>
                          <a:latin typeface="Times New Roman"/>
                          <a:ea typeface="Times New Roman"/>
                        </a:rPr>
                        <a:t> </a:t>
                      </a:r>
                      <a:r>
                        <a:rPr lang="en-US" sz="2400" spc="-40" dirty="0" err="1">
                          <a:effectLst/>
                          <a:latin typeface="Times New Roman"/>
                          <a:ea typeface="Times New Roman"/>
                        </a:rPr>
                        <a:t>của</a:t>
                      </a:r>
                      <a:r>
                        <a:rPr lang="en-US" sz="2400" spc="-40" dirty="0">
                          <a:effectLst/>
                          <a:latin typeface="Times New Roman"/>
                          <a:ea typeface="Times New Roman"/>
                        </a:rPr>
                        <a:t> </a:t>
                      </a:r>
                      <a:r>
                        <a:rPr lang="en-US" sz="2400" spc="-40" dirty="0" err="1">
                          <a:effectLst/>
                          <a:latin typeface="Times New Roman"/>
                          <a:ea typeface="Times New Roman"/>
                        </a:rPr>
                        <a:t>dân</a:t>
                      </a:r>
                      <a:r>
                        <a:rPr lang="en-US" sz="2400" spc="-40" dirty="0">
                          <a:effectLst/>
                          <a:latin typeface="Times New Roman"/>
                          <a:ea typeface="Times New Roman"/>
                        </a:rPr>
                        <a:t> </a:t>
                      </a:r>
                      <a:r>
                        <a:rPr lang="en-US" sz="2400" spc="-40" dirty="0" err="1">
                          <a:effectLst/>
                          <a:latin typeface="Times New Roman"/>
                          <a:ea typeface="Times New Roman"/>
                        </a:rPr>
                        <a:t>tộc</a:t>
                      </a:r>
                      <a:r>
                        <a:rPr lang="en-US" sz="2400" spc="-40" dirty="0">
                          <a:effectLst/>
                          <a:latin typeface="Times New Roman"/>
                          <a:ea typeface="Times New Roman"/>
                        </a:rPr>
                        <a:t> ta </a:t>
                      </a:r>
                      <a:r>
                        <a:rPr lang="en-US" sz="2400" spc="-40" dirty="0" err="1">
                          <a:effectLst/>
                          <a:latin typeface="Times New Roman"/>
                          <a:ea typeface="Times New Roman"/>
                        </a:rPr>
                        <a:t>trong</a:t>
                      </a:r>
                      <a:r>
                        <a:rPr lang="en-US" sz="2400" spc="-40" dirty="0">
                          <a:effectLst/>
                          <a:latin typeface="Times New Roman"/>
                          <a:ea typeface="Times New Roman"/>
                        </a:rPr>
                        <a:t> </a:t>
                      </a:r>
                      <a:r>
                        <a:rPr lang="en-US" sz="2400" spc="-40" dirty="0" err="1">
                          <a:effectLst/>
                          <a:latin typeface="Times New Roman"/>
                          <a:ea typeface="Times New Roman"/>
                        </a:rPr>
                        <a:t>cuộc</a:t>
                      </a:r>
                      <a:r>
                        <a:rPr lang="en-US" sz="2400" spc="-40" dirty="0">
                          <a:effectLst/>
                          <a:latin typeface="Times New Roman"/>
                          <a:ea typeface="Times New Roman"/>
                        </a:rPr>
                        <a:t> </a:t>
                      </a:r>
                      <a:r>
                        <a:rPr lang="en-US" sz="2400" spc="-40" dirty="0" err="1">
                          <a:effectLst/>
                          <a:latin typeface="Times New Roman"/>
                          <a:ea typeface="Times New Roman"/>
                        </a:rPr>
                        <a:t>đấu</a:t>
                      </a:r>
                      <a:r>
                        <a:rPr lang="en-US" sz="2400" spc="-40" dirty="0">
                          <a:effectLst/>
                          <a:latin typeface="Times New Roman"/>
                          <a:ea typeface="Times New Roman"/>
                        </a:rPr>
                        <a:t> </a:t>
                      </a:r>
                      <a:r>
                        <a:rPr lang="en-US" sz="2400" spc="-40" dirty="0" err="1">
                          <a:effectLst/>
                          <a:latin typeface="Times New Roman"/>
                          <a:ea typeface="Times New Roman"/>
                        </a:rPr>
                        <a:t>tranh</a:t>
                      </a:r>
                      <a:r>
                        <a:rPr lang="en-US" sz="2400" spc="-40" dirty="0">
                          <a:effectLst/>
                          <a:latin typeface="Times New Roman"/>
                          <a:ea typeface="Times New Roman"/>
                        </a:rPr>
                        <a:t> </a:t>
                      </a:r>
                      <a:r>
                        <a:rPr lang="en-US" sz="2400" spc="-40" dirty="0" err="1">
                          <a:effectLst/>
                          <a:latin typeface="Times New Roman"/>
                          <a:ea typeface="Times New Roman"/>
                        </a:rPr>
                        <a:t>chống</a:t>
                      </a:r>
                      <a:r>
                        <a:rPr lang="en-US" sz="2400" spc="-40" dirty="0">
                          <a:effectLst/>
                          <a:latin typeface="Times New Roman"/>
                          <a:ea typeface="Times New Roman"/>
                        </a:rPr>
                        <a:t> </a:t>
                      </a:r>
                      <a:r>
                        <a:rPr lang="en-US" sz="2400" spc="-40" dirty="0" err="1">
                          <a:effectLst/>
                          <a:latin typeface="Times New Roman"/>
                          <a:ea typeface="Times New Roman"/>
                        </a:rPr>
                        <a:t>ngoại</a:t>
                      </a:r>
                      <a:r>
                        <a:rPr lang="en-US" sz="2400" spc="-40" dirty="0">
                          <a:effectLst/>
                          <a:latin typeface="Times New Roman"/>
                          <a:ea typeface="Times New Roman"/>
                        </a:rPr>
                        <a:t> </a:t>
                      </a:r>
                      <a:r>
                        <a:rPr lang="en-US" sz="2400" spc="-40" dirty="0" err="1">
                          <a:effectLst/>
                          <a:latin typeface="Times New Roman"/>
                          <a:ea typeface="Times New Roman"/>
                        </a:rPr>
                        <a:t>xâm</a:t>
                      </a:r>
                      <a:r>
                        <a:rPr lang="en-US" sz="2400" spc="-40" dirty="0">
                          <a:effectLst/>
                          <a:latin typeface="Times New Roman"/>
                          <a:ea typeface="Times New Roman"/>
                        </a:rPr>
                        <a:t> </a:t>
                      </a:r>
                      <a:r>
                        <a:rPr lang="en-US" sz="2400" spc="-40" dirty="0" err="1">
                          <a:effectLst/>
                          <a:latin typeface="Times New Roman"/>
                          <a:ea typeface="Times New Roman"/>
                        </a:rPr>
                        <a:t>suốt</a:t>
                      </a:r>
                      <a:r>
                        <a:rPr lang="en-US" sz="2400" spc="-40" dirty="0">
                          <a:effectLst/>
                          <a:latin typeface="Times New Roman"/>
                          <a:ea typeface="Times New Roman"/>
                        </a:rPr>
                        <a:t> </a:t>
                      </a:r>
                      <a:r>
                        <a:rPr lang="en-US" sz="2400" spc="-40" dirty="0" err="1">
                          <a:effectLst/>
                          <a:latin typeface="Times New Roman"/>
                          <a:ea typeface="Times New Roman"/>
                        </a:rPr>
                        <a:t>bốn</a:t>
                      </a:r>
                      <a:r>
                        <a:rPr lang="en-US" sz="2400" spc="-40" dirty="0">
                          <a:effectLst/>
                          <a:latin typeface="Times New Roman"/>
                          <a:ea typeface="Times New Roman"/>
                        </a:rPr>
                        <a:t> </a:t>
                      </a:r>
                      <a:r>
                        <a:rPr lang="en-US" sz="2400" spc="-40" dirty="0" err="1">
                          <a:effectLst/>
                          <a:latin typeface="Times New Roman"/>
                          <a:ea typeface="Times New Roman"/>
                        </a:rPr>
                        <a:t>ngàn</a:t>
                      </a:r>
                      <a:r>
                        <a:rPr lang="en-US" sz="2400" spc="-40" dirty="0">
                          <a:effectLst/>
                          <a:latin typeface="Times New Roman"/>
                          <a:ea typeface="Times New Roman"/>
                        </a:rPr>
                        <a:t> </a:t>
                      </a:r>
                      <a:r>
                        <a:rPr lang="en-US" sz="2400" spc="-40" dirty="0" err="1">
                          <a:effectLst/>
                          <a:latin typeface="Times New Roman"/>
                          <a:ea typeface="Times New Roman"/>
                        </a:rPr>
                        <a:t>năm</a:t>
                      </a:r>
                      <a:r>
                        <a:rPr lang="en-US" sz="2400" spc="-40" dirty="0">
                          <a:effectLst/>
                          <a:latin typeface="Times New Roman"/>
                          <a:ea typeface="Times New Roman"/>
                        </a:rPr>
                        <a:t> </a:t>
                      </a:r>
                      <a:r>
                        <a:rPr lang="en-US" sz="2400" spc="-40" dirty="0" err="1">
                          <a:effectLst/>
                          <a:latin typeface="Times New Roman"/>
                          <a:ea typeface="Times New Roman"/>
                        </a:rPr>
                        <a:t>lịch</a:t>
                      </a:r>
                      <a:r>
                        <a:rPr lang="en-US" sz="2400" spc="-40" dirty="0">
                          <a:effectLst/>
                          <a:latin typeface="Times New Roman"/>
                          <a:ea typeface="Times New Roman"/>
                        </a:rPr>
                        <a:t> </a:t>
                      </a:r>
                      <a:r>
                        <a:rPr lang="en-US" sz="2400" spc="-40" dirty="0" err="1">
                          <a:effectLst/>
                          <a:latin typeface="Times New Roman"/>
                          <a:ea typeface="Times New Roman"/>
                        </a:rPr>
                        <a:t>sử</a:t>
                      </a:r>
                      <a:r>
                        <a:rPr lang="en-US" sz="2400" spc="-40" dirty="0">
                          <a:effectLst/>
                          <a:latin typeface="Times New Roman"/>
                          <a:ea typeface="Times New Roman"/>
                        </a:rPr>
                        <a:t>. </a:t>
                      </a:r>
                      <a:endParaRPr lang="en-US" sz="2400" spc="-40" dirty="0" smtClean="0">
                        <a:effectLst/>
                        <a:latin typeface="Times New Roman"/>
                        <a:ea typeface="Times New Roman"/>
                      </a:endParaRPr>
                    </a:p>
                    <a:p>
                      <a:pPr marL="0" indent="0" algn="just">
                        <a:spcAft>
                          <a:spcPts val="0"/>
                        </a:spcAft>
                        <a:buFont typeface="Symbol" pitchFamily="18" charset="2"/>
                        <a:buNone/>
                      </a:pPr>
                      <a:r>
                        <a:rPr kumimoji="0" lang="en-US" sz="1800" kern="1200" dirty="0" smtClean="0">
                          <a:solidFill>
                            <a:schemeClr val="dk1"/>
                          </a:solidFill>
                          <a:effectLst/>
                          <a:latin typeface="+mn-lt"/>
                          <a:ea typeface="+mn-ea"/>
                          <a:cs typeface="+mn-cs"/>
                        </a:rPr>
                        <a:t>-</a:t>
                      </a:r>
                      <a:r>
                        <a:rPr kumimoji="0" lang="en-US" sz="1800" kern="1200" baseline="0" dirty="0" smtClean="0">
                          <a:solidFill>
                            <a:schemeClr val="dk1"/>
                          </a:solidFill>
                          <a:effectLst/>
                          <a:latin typeface="+mn-lt"/>
                          <a:ea typeface="+mn-ea"/>
                          <a:cs typeface="+mn-cs"/>
                        </a:rPr>
                        <a:t> </a:t>
                      </a:r>
                      <a:r>
                        <a:rPr kumimoji="0" lang="en-US" sz="1800" kern="1200" dirty="0" smtClean="0">
                          <a:solidFill>
                            <a:schemeClr val="dk1"/>
                          </a:solidFill>
                          <a:effectLst/>
                          <a:latin typeface="+mn-lt"/>
                          <a:ea typeface="+mn-ea"/>
                          <a:cs typeface="+mn-cs"/>
                        </a:rPr>
                        <a:t> </a:t>
                      </a:r>
                      <a:r>
                        <a:rPr kumimoji="0" lang="en-US" sz="2400" kern="1200" dirty="0" err="1" smtClean="0">
                          <a:solidFill>
                            <a:schemeClr val="tx1"/>
                          </a:solidFill>
                          <a:effectLst/>
                          <a:latin typeface="Times New Roman" pitchFamily="18" charset="0"/>
                          <a:ea typeface="+mn-ea"/>
                          <a:cs typeface="Times New Roman" pitchFamily="18" charset="0"/>
                        </a:rPr>
                        <a:t>Đây</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là</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u="sng" kern="1200" dirty="0" smtClean="0">
                          <a:solidFill>
                            <a:schemeClr val="tx1"/>
                          </a:solidFill>
                          <a:effectLst/>
                          <a:latin typeface="Times New Roman" pitchFamily="18" charset="0"/>
                          <a:ea typeface="+mn-ea"/>
                          <a:cs typeface="Times New Roman" pitchFamily="18" charset="0"/>
                        </a:rPr>
                        <a:t>chi </a:t>
                      </a:r>
                      <a:r>
                        <a:rPr kumimoji="0" lang="en-US" sz="2400" u="sng" kern="1200" dirty="0" err="1" smtClean="0">
                          <a:solidFill>
                            <a:schemeClr val="tx1"/>
                          </a:solidFill>
                          <a:effectLst/>
                          <a:latin typeface="Times New Roman" pitchFamily="18" charset="0"/>
                          <a:ea typeface="+mn-ea"/>
                          <a:cs typeface="Times New Roman" pitchFamily="18" charset="0"/>
                        </a:rPr>
                        <a:t>tiết</a:t>
                      </a:r>
                      <a:r>
                        <a:rPr kumimoji="0" lang="en-US" sz="2400" u="sng" kern="1200" dirty="0" smtClean="0">
                          <a:solidFill>
                            <a:schemeClr val="tx1"/>
                          </a:solidFill>
                          <a:effectLst/>
                          <a:latin typeface="Times New Roman" pitchFamily="18" charset="0"/>
                          <a:ea typeface="+mn-ea"/>
                          <a:cs typeface="Times New Roman" pitchFamily="18" charset="0"/>
                        </a:rPr>
                        <a:t> </a:t>
                      </a:r>
                      <a:r>
                        <a:rPr kumimoji="0" lang="en-US" sz="2400" u="sng" kern="1200" dirty="0" err="1" smtClean="0">
                          <a:solidFill>
                            <a:schemeClr val="tx1"/>
                          </a:solidFill>
                          <a:effectLst/>
                          <a:latin typeface="Times New Roman" pitchFamily="18" charset="0"/>
                          <a:ea typeface="+mn-ea"/>
                          <a:cs typeface="Times New Roman" pitchFamily="18" charset="0"/>
                        </a:rPr>
                        <a:t>tưởng</a:t>
                      </a:r>
                      <a:r>
                        <a:rPr kumimoji="0" lang="en-US" sz="2400" u="sng" kern="1200" dirty="0" smtClean="0">
                          <a:solidFill>
                            <a:schemeClr val="tx1"/>
                          </a:solidFill>
                          <a:effectLst/>
                          <a:latin typeface="Times New Roman" pitchFamily="18" charset="0"/>
                          <a:ea typeface="+mn-ea"/>
                          <a:cs typeface="Times New Roman" pitchFamily="18" charset="0"/>
                        </a:rPr>
                        <a:t> </a:t>
                      </a:r>
                      <a:r>
                        <a:rPr kumimoji="0" lang="en-US" sz="2400" u="sng" kern="1200" dirty="0" err="1" smtClean="0">
                          <a:solidFill>
                            <a:schemeClr val="tx1"/>
                          </a:solidFill>
                          <a:effectLst/>
                          <a:latin typeface="Times New Roman" pitchFamily="18" charset="0"/>
                          <a:ea typeface="+mn-ea"/>
                          <a:cs typeface="Times New Roman" pitchFamily="18" charset="0"/>
                        </a:rPr>
                        <a:t>tượng</a:t>
                      </a:r>
                      <a:r>
                        <a:rPr kumimoji="0" lang="en-US" sz="2400" u="sng" kern="1200" dirty="0" smtClean="0">
                          <a:solidFill>
                            <a:schemeClr val="tx1"/>
                          </a:solidFill>
                          <a:effectLst/>
                          <a:latin typeface="Times New Roman" pitchFamily="18" charset="0"/>
                          <a:ea typeface="+mn-ea"/>
                          <a:cs typeface="Times New Roman" pitchFamily="18" charset="0"/>
                        </a:rPr>
                        <a:t> </a:t>
                      </a:r>
                      <a:r>
                        <a:rPr kumimoji="0" lang="en-US" sz="2400" u="sng" kern="1200" dirty="0" err="1" smtClean="0">
                          <a:solidFill>
                            <a:schemeClr val="tx1"/>
                          </a:solidFill>
                          <a:effectLst/>
                          <a:latin typeface="Times New Roman" pitchFamily="18" charset="0"/>
                          <a:ea typeface="+mn-ea"/>
                          <a:cs typeface="Times New Roman" pitchFamily="18" charset="0"/>
                        </a:rPr>
                        <a:t>kì</a:t>
                      </a:r>
                      <a:r>
                        <a:rPr kumimoji="0" lang="en-US" sz="2400" u="sng" kern="1200" dirty="0" smtClean="0">
                          <a:solidFill>
                            <a:schemeClr val="tx1"/>
                          </a:solidFill>
                          <a:effectLst/>
                          <a:latin typeface="Times New Roman" pitchFamily="18" charset="0"/>
                          <a:ea typeface="+mn-ea"/>
                          <a:cs typeface="Times New Roman" pitchFamily="18" charset="0"/>
                        </a:rPr>
                        <a:t> </a:t>
                      </a:r>
                      <a:r>
                        <a:rPr kumimoji="0" lang="en-US" sz="2400" u="sng" kern="1200" dirty="0" err="1" smtClean="0">
                          <a:solidFill>
                            <a:schemeClr val="tx1"/>
                          </a:solidFill>
                          <a:effectLst/>
                          <a:latin typeface="Times New Roman" pitchFamily="18" charset="0"/>
                          <a:ea typeface="+mn-ea"/>
                          <a:cs typeface="Times New Roman" pitchFamily="18" charset="0"/>
                        </a:rPr>
                        <a:t>ảo</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làm</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tăng</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thêm</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vẻ</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đẹp</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và</a:t>
                      </a:r>
                      <a:r>
                        <a:rPr kumimoji="0" lang="en-US" sz="2400" kern="1200" dirty="0" smtClean="0">
                          <a:solidFill>
                            <a:schemeClr val="tx1"/>
                          </a:solidFill>
                          <a:effectLst/>
                          <a:latin typeface="Times New Roman" pitchFamily="18" charset="0"/>
                          <a:ea typeface="+mn-ea"/>
                          <a:cs typeface="Times New Roman" pitchFamily="18" charset="0"/>
                        </a:rPr>
                        <a:t> ý </a:t>
                      </a:r>
                      <a:r>
                        <a:rPr kumimoji="0" lang="en-US" sz="2400" kern="1200" dirty="0" err="1" smtClean="0">
                          <a:solidFill>
                            <a:schemeClr val="tx1"/>
                          </a:solidFill>
                          <a:effectLst/>
                          <a:latin typeface="Times New Roman" pitchFamily="18" charset="0"/>
                          <a:ea typeface="+mn-ea"/>
                          <a:cs typeface="Times New Roman" pitchFamily="18" charset="0"/>
                        </a:rPr>
                        <a:t>nghĩa</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của</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nhân</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vật</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làm</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câu</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chuyện</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thêm</a:t>
                      </a:r>
                      <a:r>
                        <a:rPr kumimoji="0" lang="en-US" sz="2400" kern="1200" dirty="0" smtClean="0">
                          <a:solidFill>
                            <a:schemeClr val="tx1"/>
                          </a:solidFill>
                          <a:effectLst/>
                          <a:latin typeface="Times New Roman" pitchFamily="18" charset="0"/>
                          <a:ea typeface="+mn-ea"/>
                          <a:cs typeface="Times New Roman" pitchFamily="18" charset="0"/>
                        </a:rPr>
                        <a:t> </a:t>
                      </a:r>
                      <a:r>
                        <a:rPr kumimoji="0" lang="vi-VN" sz="2400" kern="1200" dirty="0" smtClean="0">
                          <a:solidFill>
                            <a:schemeClr val="tx1"/>
                          </a:solidFill>
                          <a:effectLst/>
                          <a:latin typeface="Times New Roman" pitchFamily="18" charset="0"/>
                          <a:ea typeface="+mn-ea"/>
                          <a:cs typeface="Times New Roman" pitchFamily="18" charset="0"/>
                        </a:rPr>
                        <a:t>li kì, </a:t>
                      </a:r>
                      <a:r>
                        <a:rPr kumimoji="0" lang="en-US" sz="2400" kern="1200" dirty="0" err="1" smtClean="0">
                          <a:solidFill>
                            <a:schemeClr val="tx1"/>
                          </a:solidFill>
                          <a:effectLst/>
                          <a:latin typeface="Times New Roman" pitchFamily="18" charset="0"/>
                          <a:ea typeface="+mn-ea"/>
                          <a:cs typeface="Times New Roman" pitchFamily="18" charset="0"/>
                        </a:rPr>
                        <a:t>hấp</a:t>
                      </a:r>
                      <a:r>
                        <a:rPr kumimoji="0" lang="en-US" sz="2400" kern="1200" dirty="0" smtClean="0">
                          <a:solidFill>
                            <a:schemeClr val="tx1"/>
                          </a:solidFill>
                          <a:effectLst/>
                          <a:latin typeface="Times New Roman" pitchFamily="18" charset="0"/>
                          <a:ea typeface="+mn-ea"/>
                          <a:cs typeface="Times New Roman" pitchFamily="18" charset="0"/>
                        </a:rPr>
                        <a:t> </a:t>
                      </a:r>
                      <a:r>
                        <a:rPr kumimoji="0" lang="en-US" sz="2400" kern="1200" dirty="0" err="1" smtClean="0">
                          <a:solidFill>
                            <a:schemeClr val="tx1"/>
                          </a:solidFill>
                          <a:effectLst/>
                          <a:latin typeface="Times New Roman" pitchFamily="18" charset="0"/>
                          <a:ea typeface="+mn-ea"/>
                          <a:cs typeface="Times New Roman" pitchFamily="18" charset="0"/>
                        </a:rPr>
                        <a:t>dẫn</a:t>
                      </a:r>
                      <a:r>
                        <a:rPr kumimoji="0" lang="en-US" sz="2400" kern="1200" dirty="0" smtClean="0">
                          <a:solidFill>
                            <a:schemeClr val="tx1"/>
                          </a:solidFill>
                          <a:effectLst/>
                          <a:latin typeface="Times New Roman" pitchFamily="18" charset="0"/>
                          <a:ea typeface="+mn-ea"/>
                          <a:cs typeface="Times New Roman" pitchFamily="18" charset="0"/>
                        </a:rPr>
                        <a:t>.</a:t>
                      </a:r>
                      <a:endParaRPr lang="en-US" sz="2400" dirty="0">
                        <a:solidFill>
                          <a:schemeClr val="tx1"/>
                        </a:solidFill>
                        <a:effectLst/>
                        <a:latin typeface="Times New Roman" pitchFamily="18" charset="0"/>
                        <a:ea typeface="Times New Roman"/>
                        <a:cs typeface="Times New Roman" pitchFamily="18" charset="0"/>
                      </a:endParaRPr>
                    </a:p>
                  </a:txBody>
                  <a:tcPr marL="114300" marR="114300" marT="0" marB="0"/>
                </a:tc>
              </a:tr>
            </a:tbl>
          </a:graphicData>
        </a:graphic>
      </p:graphicFrame>
    </p:spTree>
    <p:extLst>
      <p:ext uri="{BB962C8B-B14F-4D97-AF65-F5344CB8AC3E}">
        <p14:creationId xmlns:p14="http://schemas.microsoft.com/office/powerpoint/2010/main" val="3940161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2198583" y="-903188"/>
            <a:ext cx="7235349"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1606237" y="1733434"/>
            <a:ext cx="8829812" cy="838645"/>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r>
              <a:rPr lang="en-US" sz="5000" b="1" dirty="0">
                <a:solidFill>
                  <a:srgbClr val="0070C0"/>
                </a:solidFill>
                <a:latin typeface="Arial-Rounded" panose="020B0604020202020204" pitchFamily="34" charset="0"/>
                <a:ea typeface="Arial-Rounded" panose="020B0604020202020204" pitchFamily="34" charset="0"/>
                <a:cs typeface="Arial-Rounded" panose="020B0604020202020204" pitchFamily="34" charset="0"/>
              </a:rPr>
              <a:t>NHẬN XÉT HOẠT ĐỘNG NÓI</a:t>
            </a: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46051" y="3362441"/>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18" name="16">
            <a:extLst>
              <a:ext uri="{FF2B5EF4-FFF2-40B4-BE49-F238E27FC236}">
                <a16:creationId xmlns="" xmlns:a16="http://schemas.microsoft.com/office/drawing/2014/main" id="{3F9DE229-1895-4C69-97AA-EC06BCAC4819}"/>
              </a:ext>
            </a:extLst>
          </p:cNvPr>
          <p:cNvSpPr/>
          <p:nvPr/>
        </p:nvSpPr>
        <p:spPr>
          <a:xfrm>
            <a:off x="86755" y="51066"/>
            <a:ext cx="1213285" cy="1061298"/>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21" name="16">
            <a:extLst>
              <a:ext uri="{FF2B5EF4-FFF2-40B4-BE49-F238E27FC236}">
                <a16:creationId xmlns="" xmlns:a16="http://schemas.microsoft.com/office/drawing/2014/main" id="{3F9DE229-1895-4C69-97AA-EC06BCAC4819}"/>
              </a:ext>
            </a:extLst>
          </p:cNvPr>
          <p:cNvSpPr/>
          <p:nvPr/>
        </p:nvSpPr>
        <p:spPr>
          <a:xfrm>
            <a:off x="86753" y="51065"/>
            <a:ext cx="1213285" cy="1061298"/>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Tree>
    <p:extLst>
      <p:ext uri="{BB962C8B-B14F-4D97-AF65-F5344CB8AC3E}">
        <p14:creationId xmlns:p14="http://schemas.microsoft.com/office/powerpoint/2010/main" val="29662033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181" y="133815"/>
            <a:ext cx="9107487" cy="6858000"/>
          </a:xfrm>
          <a:prstGeom prst="rect">
            <a:avLst/>
          </a:prstGeom>
          <a:solidFill>
            <a:srgbClr val="7030A0">
              <a:alpha val="70195"/>
            </a:srgbClr>
          </a:solidFill>
          <a:ln w="9525">
            <a:solidFill>
              <a:srgbClr val="0070C0"/>
            </a:solidFill>
            <a:miter lim="800000"/>
            <a:headEnd/>
            <a:tailEnd/>
          </a:ln>
        </p:spPr>
      </p:pic>
      <p:sp>
        <p:nvSpPr>
          <p:cNvPr id="4" name="Rounded Rectangle 3"/>
          <p:cNvSpPr/>
          <p:nvPr/>
        </p:nvSpPr>
        <p:spPr>
          <a:xfrm>
            <a:off x="1685131" y="0"/>
            <a:ext cx="9126537" cy="6858000"/>
          </a:xfrm>
          <a:prstGeom prst="roundRect">
            <a:avLst/>
          </a:prstGeom>
          <a:solidFill>
            <a:srgbClr val="00B0F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1"/>
                </a:solidFill>
                <a:latin typeface="Times New Roman" panose="02020603050405020304" pitchFamily="18" charset="0"/>
                <a:ea typeface="Times New Roman" panose="02020603050405020304" pitchFamily="18" charset="0"/>
              </a:rPr>
              <a:t> </a:t>
            </a:r>
            <a:endParaRPr lang="x-none" sz="1200" dirty="0">
              <a:solidFill>
                <a:schemeClr val="bg1"/>
              </a:solidFill>
              <a:latin typeface="Times New Roman" panose="02020603050405020304" pitchFamily="18" charset="0"/>
              <a:ea typeface="Times New Roman" panose="02020603050405020304" pitchFamily="18" charset="0"/>
            </a:endParaRPr>
          </a:p>
        </p:txBody>
      </p:sp>
      <p:graphicFrame>
        <p:nvGraphicFramePr>
          <p:cNvPr id="6" name="Table 6"/>
          <p:cNvGraphicFramePr>
            <a:graphicFrameLocks noGrp="1"/>
          </p:cNvGraphicFramePr>
          <p:nvPr>
            <p:extLst>
              <p:ext uri="{D42A27DB-BD31-4B8C-83A1-F6EECF244321}">
                <p14:modId xmlns:p14="http://schemas.microsoft.com/office/powerpoint/2010/main" val="2417457106"/>
              </p:ext>
            </p:extLst>
          </p:nvPr>
        </p:nvGraphicFramePr>
        <p:xfrm>
          <a:off x="1828800" y="355601"/>
          <a:ext cx="8858251" cy="6125846"/>
        </p:xfrm>
        <a:graphic>
          <a:graphicData uri="http://schemas.openxmlformats.org/drawingml/2006/table">
            <a:tbl>
              <a:tblPr/>
              <a:tblGrid>
                <a:gridCol w="1322515">
                  <a:extLst>
                    <a:ext uri="{9D8B030D-6E8A-4147-A177-3AD203B41FA5}">
                      <a16:colId xmlns="" xmlns:a16="http://schemas.microsoft.com/office/drawing/2014/main" val="20000"/>
                    </a:ext>
                  </a:extLst>
                </a:gridCol>
                <a:gridCol w="2188586">
                  <a:extLst>
                    <a:ext uri="{9D8B030D-6E8A-4147-A177-3AD203B41FA5}">
                      <a16:colId xmlns="" xmlns:a16="http://schemas.microsoft.com/office/drawing/2014/main" val="20001"/>
                    </a:ext>
                  </a:extLst>
                </a:gridCol>
                <a:gridCol w="2176883">
                  <a:extLst>
                    <a:ext uri="{9D8B030D-6E8A-4147-A177-3AD203B41FA5}">
                      <a16:colId xmlns="" xmlns:a16="http://schemas.microsoft.com/office/drawing/2014/main" val="20002"/>
                    </a:ext>
                  </a:extLst>
                </a:gridCol>
                <a:gridCol w="3170267">
                  <a:extLst>
                    <a:ext uri="{9D8B030D-6E8A-4147-A177-3AD203B41FA5}">
                      <a16:colId xmlns="" xmlns:a16="http://schemas.microsoft.com/office/drawing/2014/main" val="20003"/>
                    </a:ext>
                  </a:extLst>
                </a:gridCol>
              </a:tblGrid>
              <a:tr h="392113">
                <a:tc gridSpan="4">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x-none" sz="16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PHIẾU ĐÁNH GIÁ THEO TIÊU CHÍ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10000"/>
                  </a:ext>
                </a:extLst>
              </a:tr>
              <a:tr h="377825">
                <a:tc gridSpan="4">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x-none" sz="1800" b="1" i="1"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Nhóm: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10001"/>
                  </a:ext>
                </a:extLst>
              </a:tr>
              <a:tr h="368300">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x-none" sz="1800" b="1"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Tiêu chí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x-none" sz="1800" b="1"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Mức độ</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10002"/>
                  </a:ext>
                </a:extLst>
              </a:tr>
              <a:tr h="376238">
                <a:tc vMerge="1">
                  <a:txBody>
                    <a:bodyPr/>
                    <a:lstStyle/>
                    <a:p>
                      <a:endParaRPr lang="x-none"/>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x-none" sz="1800" b="1" i="1"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Chưa đạt</a:t>
                      </a:r>
                      <a:endParaRPr kumimoji="0" lang="x-none" altLang="x-none" sz="18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x-none" sz="1800" b="1" i="1"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Đạt</a:t>
                      </a:r>
                      <a:endParaRPr kumimoji="0" lang="x-none" altLang="x-none" sz="18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x-none" sz="1800" b="1" i="1"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Tốt</a:t>
                      </a:r>
                      <a:endParaRPr kumimoji="0" lang="x-none" altLang="x-none" sz="18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31520">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Chọn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 đề tài</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 đúng đề tài</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 đề tài</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nhưng chưa nêu được nhiều biện pháp.</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 văn đảm bảo đề tài và nêu được các biện pháp tốt, phong phú</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975360">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Nội dung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 văn hấp dẫn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ND sơ sài, chưa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phong phú về</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đủ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 lẽ để người nghe hiểu được ý kiến mình trình bày</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 văn chặt chẽ, diễn đạt dễ hiểu, bày tỏ rõ quan điểm cá nhân</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731520">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Nói to, rõ ràng, truyền cảm.</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 nhỏ, khó nghe; nói lắp, ngập ngừng…</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 to nhưng đôi chỗ lặp lại hoặc ngập ngừng 1 vài câu.</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 to, truyền cảm, hầu như không lặp lại hoặc ngập ngừng.</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1441450">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Sử dụng yếu tố phi ngôn ngữ phù hợp.</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Điệu bộ thiếu tự tin, mắt chưa nhìn vào người nghe; nét mặt chưa biểu cảm hoặc biểu.</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Điệu bộ tự tin, mắt nhìn vào người nghe; nét mặt biểu cảm phù hợp với nội.</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just">
                        <a:lnSpc>
                          <a:spcPct val="107000"/>
                        </a:lnSpc>
                        <a:spcAft>
                          <a:spcPts val="0"/>
                        </a:spcAft>
                      </a:pP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Điệu bộ rất tự tin, mắt nhìn vào người nghe; nét mặt sinh động.</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7207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 Mở đầu và kết thúc hợp lí</a:t>
                      </a:r>
                      <a:endParaRPr kumimoji="0" lang="x-none"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Không chào hỏi/ và không có lời kết thúc bài nói.</a:t>
                      </a:r>
                      <a:endParaRPr kumimoji="0" lang="x-none"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Có chào hỏi/ và có lời kết thúc bài nói.</a:t>
                      </a:r>
                      <a:endParaRPr kumimoji="0" lang="x-none"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Chào hỏi/ và kết thúc bài nói một cách hấp dẫn.</a:t>
                      </a:r>
                      <a:endParaRPr kumimoji="0" lang="x-none" altLang="x-none"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pic>
        <p:nvPicPr>
          <p:cNvPr id="5" name="Picture 4">
            <a:extLst>
              <a:ext uri="{FF2B5EF4-FFF2-40B4-BE49-F238E27FC236}">
                <a16:creationId xmlns="" xmlns:a16="http://schemas.microsoft.com/office/drawing/2014/main" id="{5D199BEE-8167-419B-B668-203E8A2CC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238" y="-655298"/>
            <a:ext cx="2314937" cy="2934336"/>
          </a:xfrm>
          <a:prstGeom prst="rect">
            <a:avLst/>
          </a:prstGeom>
        </p:spPr>
      </p:pic>
    </p:spTree>
    <p:extLst>
      <p:ext uri="{BB962C8B-B14F-4D97-AF65-F5344CB8AC3E}">
        <p14:creationId xmlns:p14="http://schemas.microsoft.com/office/powerpoint/2010/main" val="765117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2294474" y="-805547"/>
            <a:ext cx="7235349"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46051" y="3362441"/>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18" name="16">
            <a:extLst>
              <a:ext uri="{FF2B5EF4-FFF2-40B4-BE49-F238E27FC236}">
                <a16:creationId xmlns="" xmlns:a16="http://schemas.microsoft.com/office/drawing/2014/main" id="{3F9DE229-1895-4C69-97AA-EC06BCAC4819}"/>
              </a:ext>
            </a:extLst>
          </p:cNvPr>
          <p:cNvSpPr/>
          <p:nvPr/>
        </p:nvSpPr>
        <p:spPr>
          <a:xfrm>
            <a:off x="86755" y="51066"/>
            <a:ext cx="1213285" cy="1061298"/>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21" name="16">
            <a:extLst>
              <a:ext uri="{FF2B5EF4-FFF2-40B4-BE49-F238E27FC236}">
                <a16:creationId xmlns="" xmlns:a16="http://schemas.microsoft.com/office/drawing/2014/main" id="{3F9DE229-1895-4C69-97AA-EC06BCAC4819}"/>
              </a:ext>
            </a:extLst>
          </p:cNvPr>
          <p:cNvSpPr/>
          <p:nvPr/>
        </p:nvSpPr>
        <p:spPr>
          <a:xfrm>
            <a:off x="86753" y="51065"/>
            <a:ext cx="1213285" cy="1061298"/>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25" name="WordArt 2"/>
          <p:cNvSpPr>
            <a:spLocks noChangeArrowheads="1" noChangeShapeType="1" noTextEdit="1"/>
          </p:cNvSpPr>
          <p:nvPr/>
        </p:nvSpPr>
        <p:spPr bwMode="auto">
          <a:xfrm>
            <a:off x="2531690" y="451064"/>
            <a:ext cx="7815949" cy="2977936"/>
          </a:xfrm>
          <a:prstGeom prst="rect">
            <a:avLst/>
          </a:prstGeom>
          <a:extLst>
            <a:ext uri="{AF507438-7753-43E0-B8FC-AC1667EBCBE1}">
              <a14:hiddenEffects xmlns:a14="http://schemas.microsoft.com/office/drawing/2010/main">
                <a:effectLst/>
              </a14:hiddenEffects>
            </a:ext>
          </a:extLst>
        </p:spPr>
        <p:txBody>
          <a:bodyPr wrap="none" fromWordArt="1">
            <a:prstTxWarp prst="textInflateTop">
              <a:avLst>
                <a:gd name="adj" fmla="val 48389"/>
              </a:avLst>
            </a:prstTxWarp>
          </a:bodyPr>
          <a:lstStyle/>
          <a:p>
            <a:pPr algn="ctr"/>
            <a:r>
              <a:rPr lang="en-US" sz="3600" b="1" kern="10" dirty="0" err="1">
                <a:ln w="9525">
                  <a:solidFill>
                    <a:srgbClr val="FFFF00"/>
                  </a:solidFill>
                  <a:round/>
                  <a:headEnd/>
                  <a:tailEnd/>
                </a:ln>
                <a:solidFill>
                  <a:srgbClr val="CC3300"/>
                </a:solidFill>
                <a:latin typeface="Times New Roman" panose="02020603050405020304" pitchFamily="18" charset="0"/>
                <a:cs typeface="Times New Roman" panose="02020603050405020304" pitchFamily="18" charset="0"/>
              </a:rPr>
              <a:t>Tiết</a:t>
            </a:r>
            <a:r>
              <a:rPr lang="en-US" sz="3600" b="1" kern="10" dirty="0">
                <a:ln w="9525">
                  <a:solidFill>
                    <a:srgbClr val="FFFF00"/>
                  </a:solidFill>
                  <a:round/>
                  <a:headEnd/>
                  <a:tailEnd/>
                </a:ln>
                <a:solidFill>
                  <a:srgbClr val="CC3300"/>
                </a:solidFill>
                <a:latin typeface="Times New Roman" panose="02020603050405020304" pitchFamily="18" charset="0"/>
                <a:cs typeface="Times New Roman" panose="02020603050405020304" pitchFamily="18" charset="0"/>
              </a:rPr>
              <a:t> </a:t>
            </a:r>
            <a:r>
              <a:rPr lang="en-US" sz="3600" b="1" kern="10" dirty="0" err="1">
                <a:ln w="9525">
                  <a:solidFill>
                    <a:srgbClr val="FFFF00"/>
                  </a:solidFill>
                  <a:round/>
                  <a:headEnd/>
                  <a:tailEnd/>
                </a:ln>
                <a:solidFill>
                  <a:srgbClr val="CC3300"/>
                </a:solidFill>
                <a:latin typeface="Times New Roman" panose="02020603050405020304" pitchFamily="18" charset="0"/>
                <a:cs typeface="Times New Roman" panose="02020603050405020304" pitchFamily="18" charset="0"/>
              </a:rPr>
              <a:t>học</a:t>
            </a:r>
            <a:r>
              <a:rPr lang="en-US" sz="3600" b="1" kern="10" dirty="0">
                <a:ln w="9525">
                  <a:solidFill>
                    <a:srgbClr val="FFFF00"/>
                  </a:solidFill>
                  <a:round/>
                  <a:headEnd/>
                  <a:tailEnd/>
                </a:ln>
                <a:solidFill>
                  <a:srgbClr val="CC3300"/>
                </a:solidFill>
                <a:latin typeface="Times New Roman" panose="02020603050405020304" pitchFamily="18" charset="0"/>
                <a:cs typeface="Times New Roman" panose="02020603050405020304" pitchFamily="18" charset="0"/>
              </a:rPr>
              <a:t> </a:t>
            </a:r>
            <a:r>
              <a:rPr lang="en-US" sz="3600" b="1" kern="10" dirty="0" err="1">
                <a:ln w="9525">
                  <a:solidFill>
                    <a:srgbClr val="FFFF00"/>
                  </a:solidFill>
                  <a:round/>
                  <a:headEnd/>
                  <a:tailEnd/>
                </a:ln>
                <a:solidFill>
                  <a:srgbClr val="CC3300"/>
                </a:solidFill>
                <a:latin typeface="Times New Roman" panose="02020603050405020304" pitchFamily="18" charset="0"/>
                <a:cs typeface="Times New Roman" panose="02020603050405020304" pitchFamily="18" charset="0"/>
              </a:rPr>
              <a:t>đến</a:t>
            </a:r>
            <a:r>
              <a:rPr lang="en-US" sz="3600" b="1" kern="10" dirty="0">
                <a:ln w="9525">
                  <a:solidFill>
                    <a:srgbClr val="FFFF00"/>
                  </a:solidFill>
                  <a:round/>
                  <a:headEnd/>
                  <a:tailEnd/>
                </a:ln>
                <a:solidFill>
                  <a:srgbClr val="CC3300"/>
                </a:solidFill>
                <a:latin typeface="Times New Roman" panose="02020603050405020304" pitchFamily="18" charset="0"/>
                <a:cs typeface="Times New Roman" panose="02020603050405020304" pitchFamily="18" charset="0"/>
              </a:rPr>
              <a:t> </a:t>
            </a:r>
            <a:r>
              <a:rPr lang="en-US" sz="3600" b="1" kern="10" dirty="0" err="1">
                <a:ln w="9525">
                  <a:solidFill>
                    <a:srgbClr val="FFFF00"/>
                  </a:solidFill>
                  <a:round/>
                  <a:headEnd/>
                  <a:tailEnd/>
                </a:ln>
                <a:solidFill>
                  <a:srgbClr val="CC3300"/>
                </a:solidFill>
                <a:latin typeface="Times New Roman" panose="02020603050405020304" pitchFamily="18" charset="0"/>
                <a:cs typeface="Times New Roman" panose="02020603050405020304" pitchFamily="18" charset="0"/>
              </a:rPr>
              <a:t>đây</a:t>
            </a:r>
            <a:r>
              <a:rPr lang="en-US" sz="3600" b="1" kern="10" dirty="0">
                <a:ln w="9525">
                  <a:solidFill>
                    <a:srgbClr val="FFFF00"/>
                  </a:solidFill>
                  <a:round/>
                  <a:headEnd/>
                  <a:tailEnd/>
                </a:ln>
                <a:solidFill>
                  <a:srgbClr val="CC3300"/>
                </a:solidFill>
                <a:latin typeface="Times New Roman" panose="02020603050405020304" pitchFamily="18" charset="0"/>
                <a:cs typeface="Times New Roman" panose="02020603050405020304" pitchFamily="18" charset="0"/>
              </a:rPr>
              <a:t> </a:t>
            </a:r>
            <a:r>
              <a:rPr lang="en-US" sz="3600" b="1" kern="10" dirty="0" err="1">
                <a:ln w="9525">
                  <a:solidFill>
                    <a:srgbClr val="FFFF00"/>
                  </a:solidFill>
                  <a:round/>
                  <a:headEnd/>
                  <a:tailEnd/>
                </a:ln>
                <a:solidFill>
                  <a:srgbClr val="CC3300"/>
                </a:solidFill>
                <a:latin typeface="Times New Roman" panose="02020603050405020304" pitchFamily="18" charset="0"/>
                <a:cs typeface="Times New Roman" panose="02020603050405020304" pitchFamily="18" charset="0"/>
              </a:rPr>
              <a:t>là</a:t>
            </a:r>
            <a:r>
              <a:rPr lang="en-US" sz="3600" b="1" kern="10" dirty="0">
                <a:ln w="9525">
                  <a:solidFill>
                    <a:srgbClr val="FFFF00"/>
                  </a:solidFill>
                  <a:round/>
                  <a:headEnd/>
                  <a:tailEnd/>
                </a:ln>
                <a:solidFill>
                  <a:srgbClr val="CC3300"/>
                </a:solidFill>
                <a:latin typeface="Times New Roman" panose="02020603050405020304" pitchFamily="18" charset="0"/>
                <a:cs typeface="Times New Roman" panose="02020603050405020304" pitchFamily="18" charset="0"/>
              </a:rPr>
              <a:t> </a:t>
            </a:r>
            <a:r>
              <a:rPr lang="en-US" sz="3600" b="1" kern="10" dirty="0" err="1">
                <a:ln w="9525">
                  <a:solidFill>
                    <a:srgbClr val="FFFF00"/>
                  </a:solidFill>
                  <a:round/>
                  <a:headEnd/>
                  <a:tailEnd/>
                </a:ln>
                <a:solidFill>
                  <a:srgbClr val="CC3300"/>
                </a:solidFill>
                <a:latin typeface="Times New Roman" panose="02020603050405020304" pitchFamily="18" charset="0"/>
                <a:cs typeface="Times New Roman" panose="02020603050405020304" pitchFamily="18" charset="0"/>
              </a:rPr>
              <a:t>kết</a:t>
            </a:r>
            <a:r>
              <a:rPr lang="en-US" sz="3600" b="1" kern="10" dirty="0">
                <a:ln w="9525">
                  <a:solidFill>
                    <a:srgbClr val="FFFF00"/>
                  </a:solidFill>
                  <a:round/>
                  <a:headEnd/>
                  <a:tailEnd/>
                </a:ln>
                <a:solidFill>
                  <a:srgbClr val="CC3300"/>
                </a:solidFill>
                <a:latin typeface="Times New Roman" panose="02020603050405020304" pitchFamily="18" charset="0"/>
                <a:cs typeface="Times New Roman" panose="02020603050405020304" pitchFamily="18" charset="0"/>
              </a:rPr>
              <a:t> </a:t>
            </a:r>
            <a:r>
              <a:rPr lang="en-US" sz="3600" b="1" kern="10" dirty="0" err="1">
                <a:ln w="9525">
                  <a:solidFill>
                    <a:srgbClr val="FFFF00"/>
                  </a:solidFill>
                  <a:round/>
                  <a:headEnd/>
                  <a:tailEnd/>
                </a:ln>
                <a:solidFill>
                  <a:srgbClr val="CC3300"/>
                </a:solidFill>
                <a:latin typeface="Times New Roman" panose="02020603050405020304" pitchFamily="18" charset="0"/>
                <a:cs typeface="Times New Roman" panose="02020603050405020304" pitchFamily="18" charset="0"/>
              </a:rPr>
              <a:t>thúc</a:t>
            </a:r>
            <a:r>
              <a:rPr lang="en-US" sz="3600" b="1" kern="10" dirty="0">
                <a:ln w="9525">
                  <a:solidFill>
                    <a:srgbClr val="FFFF00"/>
                  </a:solidFill>
                  <a:round/>
                  <a:headEnd/>
                  <a:tailEnd/>
                </a:ln>
                <a:solidFill>
                  <a:srgbClr val="CC3300"/>
                </a:solidFill>
                <a:latin typeface="Times New Roman" panose="02020603050405020304" pitchFamily="18" charset="0"/>
                <a:cs typeface="Times New Roman" panose="02020603050405020304" pitchFamily="18" charset="0"/>
              </a:rPr>
              <a:t> </a:t>
            </a:r>
          </a:p>
        </p:txBody>
      </p:sp>
      <p:sp>
        <p:nvSpPr>
          <p:cNvPr id="26" name="WordArt 2"/>
          <p:cNvSpPr>
            <a:spLocks noChangeArrowheads="1" noChangeShapeType="1" noTextEdit="1"/>
          </p:cNvSpPr>
          <p:nvPr/>
        </p:nvSpPr>
        <p:spPr bwMode="auto">
          <a:xfrm>
            <a:off x="2294474" y="3499251"/>
            <a:ext cx="8210550" cy="1009650"/>
          </a:xfrm>
          <a:prstGeom prst="rect">
            <a:avLst/>
          </a:prstGeom>
          <a:extLst>
            <a:ext uri="{91240B29-F687-4F45-9708-019B960494DF}">
              <a14:hiddenLine xmlns:a14="http://schemas.microsoft.com/office/drawing/2010/main" w="9525">
                <a:solidFill>
                  <a:schemeClr val="tx1"/>
                </a:solidFill>
                <a:round/>
                <a:headEnd/>
                <a:tailEnd/>
              </a14:hiddenLine>
            </a:ext>
          </a:extLst>
        </p:spPr>
        <p:txBody>
          <a:bodyPr wrap="none" fromWordArt="1">
            <a:prstTxWarp prst="textInflateTop">
              <a:avLst>
                <a:gd name="adj" fmla="val 31917"/>
              </a:avLst>
            </a:prstTxWarp>
          </a:bodyPr>
          <a:lstStyle/>
          <a:p>
            <a:r>
              <a:rPr lang="en-US" sz="3600" spc="-180" dirty="0" err="1">
                <a:solidFill>
                  <a:srgbClr val="FF0000"/>
                </a:solidFill>
                <a:effectLst>
                  <a:outerShdw dist="35921" dir="2700000" algn="ctr" rotWithShape="0">
                    <a:srgbClr val="C0C0C0">
                      <a:alpha val="80000"/>
                    </a:srgbClr>
                  </a:outerShdw>
                </a:effectLst>
                <a:cs typeface="Arial" panose="020B0604020202020204" pitchFamily="34" charset="0"/>
              </a:rPr>
              <a:t>Tạm</a:t>
            </a:r>
            <a:r>
              <a:rPr lang="en-US" sz="3600" spc="-180" dirty="0">
                <a:solidFill>
                  <a:srgbClr val="FF0000"/>
                </a:solidFill>
                <a:effectLst>
                  <a:outerShdw dist="35921" dir="2700000" algn="ctr" rotWithShape="0">
                    <a:srgbClr val="C0C0C0">
                      <a:alpha val="80000"/>
                    </a:srgbClr>
                  </a:outerShdw>
                </a:effectLst>
                <a:cs typeface="Arial" panose="020B0604020202020204" pitchFamily="34" charset="0"/>
              </a:rPr>
              <a:t> </a:t>
            </a:r>
            <a:r>
              <a:rPr lang="en-US" sz="3600" spc="-180" dirty="0" err="1">
                <a:solidFill>
                  <a:srgbClr val="FF0000"/>
                </a:solidFill>
                <a:effectLst>
                  <a:outerShdw dist="35921" dir="2700000" algn="ctr" rotWithShape="0">
                    <a:srgbClr val="C0C0C0">
                      <a:alpha val="80000"/>
                    </a:srgbClr>
                  </a:outerShdw>
                </a:effectLst>
                <a:cs typeface="Arial" panose="020B0604020202020204" pitchFamily="34" charset="0"/>
              </a:rPr>
              <a:t>biệt</a:t>
            </a:r>
            <a:r>
              <a:rPr lang="en-US" sz="3600" spc="-180" dirty="0">
                <a:solidFill>
                  <a:srgbClr val="FF0000"/>
                </a:solidFill>
                <a:effectLst>
                  <a:outerShdw dist="35921" dir="2700000" algn="ctr" rotWithShape="0">
                    <a:srgbClr val="C0C0C0">
                      <a:alpha val="80000"/>
                    </a:srgbClr>
                  </a:outerShdw>
                </a:effectLst>
                <a:cs typeface="Arial" panose="020B0604020202020204" pitchFamily="34" charset="0"/>
              </a:rPr>
              <a:t> </a:t>
            </a:r>
            <a:r>
              <a:rPr lang="en-US" sz="3600" spc="-180" dirty="0" err="1">
                <a:solidFill>
                  <a:srgbClr val="FF0000"/>
                </a:solidFill>
                <a:effectLst>
                  <a:outerShdw dist="35921" dir="2700000" algn="ctr" rotWithShape="0">
                    <a:srgbClr val="C0C0C0">
                      <a:alpha val="80000"/>
                    </a:srgbClr>
                  </a:outerShdw>
                </a:effectLst>
                <a:cs typeface="Arial" panose="020B0604020202020204" pitchFamily="34" charset="0"/>
              </a:rPr>
              <a:t>các</a:t>
            </a:r>
            <a:r>
              <a:rPr lang="en-US" sz="3600" spc="-180" dirty="0">
                <a:solidFill>
                  <a:srgbClr val="FF0000"/>
                </a:solidFill>
                <a:effectLst>
                  <a:outerShdw dist="35921" dir="2700000" algn="ctr" rotWithShape="0">
                    <a:srgbClr val="C0C0C0">
                      <a:alpha val="80000"/>
                    </a:srgbClr>
                  </a:outerShdw>
                </a:effectLst>
                <a:cs typeface="Arial" panose="020B0604020202020204" pitchFamily="34" charset="0"/>
              </a:rPr>
              <a:t> </a:t>
            </a:r>
            <a:r>
              <a:rPr lang="en-US" sz="3600" spc="-180" dirty="0" err="1">
                <a:solidFill>
                  <a:srgbClr val="FF0000"/>
                </a:solidFill>
                <a:effectLst>
                  <a:outerShdw dist="35921" dir="2700000" algn="ctr" rotWithShape="0">
                    <a:srgbClr val="C0C0C0">
                      <a:alpha val="80000"/>
                    </a:srgbClr>
                  </a:outerShdw>
                </a:effectLst>
                <a:cs typeface="Arial" panose="020B0604020202020204" pitchFamily="34" charset="0"/>
              </a:rPr>
              <a:t>thầy</a:t>
            </a:r>
            <a:r>
              <a:rPr lang="en-US" sz="3600" spc="-180" dirty="0">
                <a:solidFill>
                  <a:srgbClr val="FF0000"/>
                </a:solidFill>
                <a:effectLst>
                  <a:outerShdw dist="35921" dir="2700000" algn="ctr" rotWithShape="0">
                    <a:srgbClr val="C0C0C0">
                      <a:alpha val="80000"/>
                    </a:srgbClr>
                  </a:outerShdw>
                </a:effectLst>
                <a:cs typeface="Arial" panose="020B0604020202020204" pitchFamily="34" charset="0"/>
              </a:rPr>
              <a:t> </a:t>
            </a:r>
            <a:r>
              <a:rPr lang="en-US" sz="3600" spc="-180" dirty="0" err="1">
                <a:solidFill>
                  <a:srgbClr val="FF0000"/>
                </a:solidFill>
                <a:effectLst>
                  <a:outerShdw dist="35921" dir="2700000" algn="ctr" rotWithShape="0">
                    <a:srgbClr val="C0C0C0">
                      <a:alpha val="80000"/>
                    </a:srgbClr>
                  </a:outerShdw>
                </a:effectLst>
                <a:cs typeface="Arial" panose="020B0604020202020204" pitchFamily="34" charset="0"/>
              </a:rPr>
              <a:t>cô</a:t>
            </a:r>
            <a:r>
              <a:rPr lang="en-US" sz="3600" spc="-180" dirty="0">
                <a:solidFill>
                  <a:srgbClr val="FF0000"/>
                </a:solidFill>
                <a:effectLst>
                  <a:outerShdw dist="35921" dir="2700000" algn="ctr" rotWithShape="0">
                    <a:srgbClr val="C0C0C0">
                      <a:alpha val="80000"/>
                    </a:srgbClr>
                  </a:outerShdw>
                </a:effectLst>
                <a:cs typeface="Arial" panose="020B0604020202020204" pitchFamily="34" charset="0"/>
              </a:rPr>
              <a:t> </a:t>
            </a:r>
            <a:r>
              <a:rPr lang="en-US" sz="3600" spc="-180" dirty="0" err="1">
                <a:solidFill>
                  <a:srgbClr val="FF0000"/>
                </a:solidFill>
                <a:effectLst>
                  <a:outerShdw dist="35921" dir="2700000" algn="ctr" rotWithShape="0">
                    <a:srgbClr val="C0C0C0">
                      <a:alpha val="80000"/>
                    </a:srgbClr>
                  </a:outerShdw>
                </a:effectLst>
                <a:cs typeface="Arial" panose="020B0604020202020204" pitchFamily="34" charset="0"/>
              </a:rPr>
              <a:t>cùng</a:t>
            </a:r>
            <a:r>
              <a:rPr lang="en-US" sz="3600" spc="-180" dirty="0">
                <a:solidFill>
                  <a:srgbClr val="FF0000"/>
                </a:solidFill>
                <a:effectLst>
                  <a:outerShdw dist="35921" dir="2700000" algn="ctr" rotWithShape="0">
                    <a:srgbClr val="C0C0C0">
                      <a:alpha val="80000"/>
                    </a:srgbClr>
                  </a:outerShdw>
                </a:effectLst>
                <a:cs typeface="Arial" panose="020B0604020202020204" pitchFamily="34" charset="0"/>
              </a:rPr>
              <a:t> </a:t>
            </a:r>
            <a:r>
              <a:rPr lang="en-US" sz="3600" spc="-180" dirty="0" err="1">
                <a:solidFill>
                  <a:srgbClr val="FF0000"/>
                </a:solidFill>
                <a:effectLst>
                  <a:outerShdw dist="35921" dir="2700000" algn="ctr" rotWithShape="0">
                    <a:srgbClr val="C0C0C0">
                      <a:alpha val="80000"/>
                    </a:srgbClr>
                  </a:outerShdw>
                </a:effectLst>
                <a:cs typeface="Arial" panose="020B0604020202020204" pitchFamily="34" charset="0"/>
              </a:rPr>
              <a:t>các</a:t>
            </a:r>
            <a:r>
              <a:rPr lang="en-US" sz="3600" spc="-180" dirty="0">
                <a:solidFill>
                  <a:srgbClr val="FF0000"/>
                </a:solidFill>
                <a:effectLst>
                  <a:outerShdw dist="35921" dir="2700000" algn="ctr" rotWithShape="0">
                    <a:srgbClr val="C0C0C0">
                      <a:alpha val="80000"/>
                    </a:srgbClr>
                  </a:outerShdw>
                </a:effectLst>
                <a:cs typeface="Arial" panose="020B0604020202020204" pitchFamily="34" charset="0"/>
              </a:rPr>
              <a:t> </a:t>
            </a:r>
            <a:r>
              <a:rPr lang="en-US" sz="3600" spc="-180" dirty="0" err="1">
                <a:solidFill>
                  <a:srgbClr val="FF0000"/>
                </a:solidFill>
                <a:effectLst>
                  <a:outerShdw dist="35921" dir="2700000" algn="ctr" rotWithShape="0">
                    <a:srgbClr val="C0C0C0">
                      <a:alpha val="80000"/>
                    </a:srgbClr>
                  </a:outerShdw>
                </a:effectLst>
                <a:cs typeface="Arial" panose="020B0604020202020204" pitchFamily="34" charset="0"/>
              </a:rPr>
              <a:t>em</a:t>
            </a:r>
            <a:r>
              <a:rPr lang="en-US" sz="3600" spc="-180" dirty="0">
                <a:solidFill>
                  <a:srgbClr val="FF0000"/>
                </a:solidFill>
                <a:effectLst>
                  <a:outerShdw dist="35921" dir="2700000" algn="ctr" rotWithShape="0">
                    <a:srgbClr val="C0C0C0">
                      <a:alpha val="80000"/>
                    </a:srgbClr>
                  </a:outerShdw>
                </a:effectLst>
                <a:cs typeface="Arial" panose="020B0604020202020204" pitchFamily="34" charset="0"/>
              </a:rPr>
              <a:t> </a:t>
            </a:r>
            <a:r>
              <a:rPr lang="en-US" sz="3600" spc="-180" dirty="0" err="1">
                <a:solidFill>
                  <a:srgbClr val="FF0000"/>
                </a:solidFill>
                <a:effectLst>
                  <a:outerShdw dist="35921" dir="2700000" algn="ctr" rotWithShape="0">
                    <a:srgbClr val="C0C0C0">
                      <a:alpha val="80000"/>
                    </a:srgbClr>
                  </a:outerShdw>
                </a:effectLst>
                <a:cs typeface="Arial" panose="020B0604020202020204" pitchFamily="34" charset="0"/>
              </a:rPr>
              <a:t>học</a:t>
            </a:r>
            <a:r>
              <a:rPr lang="en-US" sz="3600" spc="-180" dirty="0">
                <a:solidFill>
                  <a:srgbClr val="FF0000"/>
                </a:solidFill>
                <a:effectLst>
                  <a:outerShdw dist="35921" dir="2700000" algn="ctr" rotWithShape="0">
                    <a:srgbClr val="C0C0C0">
                      <a:alpha val="80000"/>
                    </a:srgbClr>
                  </a:outerShdw>
                </a:effectLst>
                <a:cs typeface="Arial" panose="020B0604020202020204" pitchFamily="34" charset="0"/>
              </a:rPr>
              <a:t> </a:t>
            </a:r>
            <a:r>
              <a:rPr lang="en-US" sz="3600" spc="-180" dirty="0" err="1">
                <a:solidFill>
                  <a:srgbClr val="FF0000"/>
                </a:solidFill>
                <a:effectLst>
                  <a:outerShdw dist="35921" dir="2700000" algn="ctr" rotWithShape="0">
                    <a:srgbClr val="C0C0C0">
                      <a:alpha val="80000"/>
                    </a:srgbClr>
                  </a:outerShdw>
                </a:effectLst>
                <a:cs typeface="Arial" panose="020B0604020202020204" pitchFamily="34" charset="0"/>
              </a:rPr>
              <a:t>sinh</a:t>
            </a:r>
            <a:endParaRPr lang="en-US" sz="3600" spc="-180" dirty="0">
              <a:solidFill>
                <a:srgbClr val="FF0000"/>
              </a:solidFill>
              <a:effectLst>
                <a:outerShdw dist="35921" dir="2700000" algn="ctr"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24057741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18">
            <a:extLst>
              <a:ext uri="{FF2B5EF4-FFF2-40B4-BE49-F238E27FC236}">
                <a16:creationId xmlns="" xmlns:a16="http://schemas.microsoft.com/office/drawing/2014/main" id="{EC8D8931-2480-4EF2-87B8-07DBE99D56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sp>
        <p:nvSpPr>
          <p:cNvPr id="16" name="TextBox 15">
            <a:extLst>
              <a:ext uri="{FF2B5EF4-FFF2-40B4-BE49-F238E27FC236}">
                <a16:creationId xmlns="" xmlns:a16="http://schemas.microsoft.com/office/drawing/2014/main" id="{C427ADA6-213D-424A-8265-DDE2F08EB70B}"/>
              </a:ext>
            </a:extLst>
          </p:cNvPr>
          <p:cNvSpPr txBox="1"/>
          <p:nvPr/>
        </p:nvSpPr>
        <p:spPr>
          <a:xfrm>
            <a:off x="4020903" y="2721389"/>
            <a:ext cx="6240697" cy="553949"/>
          </a:xfrm>
          <a:prstGeom prst="rect">
            <a:avLst/>
          </a:prstGeom>
          <a:noFill/>
        </p:spPr>
        <p:txBody>
          <a:bodyPr wrap="square" lIns="91391" tIns="45696" rIns="91391" bIns="45696" rtlCol="0">
            <a:spAutoFit/>
          </a:bodyPr>
          <a:lstStyle/>
          <a:p>
            <a:r>
              <a:rPr lang="en-US" sz="3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ghen</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146985" y="304715"/>
            <a:ext cx="1092819" cy="553998"/>
          </a:xfrm>
          <a:prstGeom prst="rect">
            <a:avLst/>
          </a:prstGeom>
        </p:spPr>
        <p:txBody>
          <a:bodyPr wrap="square">
            <a:spAutoFit/>
          </a:bodyPr>
          <a:lstStyle/>
          <a:p>
            <a:pPr lvl="0" algn="ctr">
              <a:defRPr/>
            </a:pPr>
            <a:r>
              <a:rPr lang="en-US" altLang="zh-CN" sz="3000" b="1" dirty="0">
                <a:solidFill>
                  <a:srgbClr val="ED2F6A"/>
                </a:solidFill>
                <a:ea typeface="等线" panose="02010600030101010101" pitchFamily="2" charset="-122"/>
                <a:cs typeface="+mn-ea"/>
                <a:sym typeface="+mn-lt"/>
              </a:rPr>
              <a:t>2</a:t>
            </a:r>
            <a:endParaRPr lang="zh-CN" altLang="en-US" sz="3000" b="1" dirty="0">
              <a:solidFill>
                <a:srgbClr val="ED2F6A"/>
              </a:solidFill>
              <a:ea typeface="等线" panose="02010600030101010101" pitchFamily="2" charset="-122"/>
              <a:cs typeface="+mn-ea"/>
              <a:sym typeface="+mn-lt"/>
            </a:endParaRPr>
          </a:p>
        </p:txBody>
      </p:sp>
      <p:sp>
        <p:nvSpPr>
          <p:cNvPr id="17" name="16">
            <a:extLst>
              <a:ext uri="{FF2B5EF4-FFF2-40B4-BE49-F238E27FC236}">
                <a16:creationId xmlns="" xmlns:a16="http://schemas.microsoft.com/office/drawing/2014/main" id="{3F9DE229-1895-4C69-97AA-EC06BCAC4819}"/>
              </a:ext>
            </a:extLst>
          </p:cNvPr>
          <p:cNvSpPr/>
          <p:nvPr/>
        </p:nvSpPr>
        <p:spPr>
          <a:xfrm>
            <a:off x="86753" y="51065"/>
            <a:ext cx="1213285" cy="1061298"/>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3" name="TextBox 12">
            <a:extLst>
              <a:ext uri="{FF2B5EF4-FFF2-40B4-BE49-F238E27FC236}">
                <a16:creationId xmlns="" xmlns:a16="http://schemas.microsoft.com/office/drawing/2014/main" id="{22C44270-DE64-483B-A8EC-D121FB6ABBEC}"/>
              </a:ext>
            </a:extLst>
          </p:cNvPr>
          <p:cNvSpPr txBox="1"/>
          <p:nvPr/>
        </p:nvSpPr>
        <p:spPr>
          <a:xfrm>
            <a:off x="4020903" y="3252586"/>
            <a:ext cx="6010507" cy="553949"/>
          </a:xfrm>
          <a:prstGeom prst="rect">
            <a:avLst/>
          </a:prstGeom>
          <a:noFill/>
        </p:spPr>
        <p:txBody>
          <a:bodyPr wrap="square" lIns="91391" tIns="45696" rIns="91391" bIns="45696" rtlCol="0">
            <a:spAutoFit/>
          </a:bodyPr>
          <a:lstStyle/>
          <a:p>
            <a:r>
              <a:rPr lang="en-US" sz="3000" dirty="0">
                <a:latin typeface="Times New Roman" panose="02020603050405020304" pitchFamily="18" charset="0"/>
                <a:cs typeface="Times New Roman" panose="02020603050405020304" pitchFamily="18" charset="0"/>
              </a:rPr>
              <a:t>3. </a:t>
            </a:r>
            <a:r>
              <a:rPr lang="en-US" sz="3000" dirty="0" err="1">
                <a:latin typeface="Times New Roman" panose="02020603050405020304" pitchFamily="18" charset="0"/>
                <a:cs typeface="Times New Roman" panose="02020603050405020304" pitchFamily="18" charset="0"/>
              </a:rPr>
              <a:t>Tham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thâm</a:t>
            </a:r>
            <a:endParaRPr lang="en-US" sz="30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5F65A376-E9CB-493D-9BA7-1603112C1431}"/>
              </a:ext>
            </a:extLst>
          </p:cNvPr>
          <p:cNvSpPr txBox="1"/>
          <p:nvPr/>
        </p:nvSpPr>
        <p:spPr>
          <a:xfrm>
            <a:off x="4076646" y="3750884"/>
            <a:ext cx="6406444" cy="954107"/>
          </a:xfrm>
          <a:prstGeom prst="rect">
            <a:avLst/>
          </a:prstGeom>
          <a:noFill/>
        </p:spPr>
        <p:txBody>
          <a:bodyPr wrap="square">
            <a:spAutoFit/>
          </a:bodyPr>
          <a:lstStyle/>
          <a:p>
            <a:r>
              <a:rPr lang="en-US" sz="2800" b="0" i="0" dirty="0">
                <a:solidFill>
                  <a:srgbClr val="222222"/>
                </a:solidFill>
                <a:effectLst/>
                <a:latin typeface="Times New Roman" panose="02020603050405020304" pitchFamily="18" charset="0"/>
                <a:cs typeface="Times New Roman" panose="02020603050405020304" pitchFamily="18" charset="0"/>
              </a:rPr>
              <a:t>4. </a:t>
            </a:r>
            <a:r>
              <a:rPr lang="en-US" sz="2800" b="0" i="0" dirty="0" err="1">
                <a:solidFill>
                  <a:srgbClr val="222222"/>
                </a:solidFill>
                <a:effectLst/>
                <a:latin typeface="Times New Roman" panose="02020603050405020304" pitchFamily="18" charset="0"/>
                <a:cs typeface="Times New Roman" panose="02020603050405020304" pitchFamily="18" charset="0"/>
              </a:rPr>
              <a:t>Một</a:t>
            </a:r>
            <a:r>
              <a:rPr lang="en-US" sz="2800" b="0" i="0" dirty="0">
                <a:solidFill>
                  <a:srgbClr val="222222"/>
                </a:solidFill>
                <a:effectLst/>
                <a:latin typeface="Times New Roman" panose="02020603050405020304" pitchFamily="18" charset="0"/>
                <a:cs typeface="Times New Roman" panose="02020603050405020304" pitchFamily="18" charset="0"/>
              </a:rPr>
              <a:t> </a:t>
            </a:r>
            <a:r>
              <a:rPr lang="en-US" sz="2800" b="0" i="0" dirty="0" err="1">
                <a:solidFill>
                  <a:srgbClr val="222222"/>
                </a:solidFill>
                <a:effectLst/>
                <a:latin typeface="Times New Roman" panose="02020603050405020304" pitchFamily="18" charset="0"/>
                <a:cs typeface="Times New Roman" panose="02020603050405020304" pitchFamily="18" charset="0"/>
              </a:rPr>
              <a:t>hôm</a:t>
            </a:r>
            <a:r>
              <a:rPr lang="en-US" sz="2800" b="0" i="0" dirty="0">
                <a:solidFill>
                  <a:srgbClr val="222222"/>
                </a:solidFill>
                <a:effectLst/>
                <a:latin typeface="Times New Roman" panose="02020603050405020304" pitchFamily="18" charset="0"/>
                <a:cs typeface="Times New Roman" panose="02020603050405020304" pitchFamily="18" charset="0"/>
              </a:rPr>
              <a:t> </a:t>
            </a:r>
            <a:r>
              <a:rPr lang="en-US" sz="2800" b="0" i="0" dirty="0" err="1">
                <a:solidFill>
                  <a:srgbClr val="222222"/>
                </a:solidFill>
                <a:effectLst/>
                <a:latin typeface="Times New Roman" panose="02020603050405020304" pitchFamily="18" charset="0"/>
                <a:cs typeface="Times New Roman" panose="02020603050405020304" pitchFamily="18" charset="0"/>
              </a:rPr>
              <a:t>ngồi</a:t>
            </a:r>
            <a:r>
              <a:rPr lang="en-US" sz="2800" b="0" i="0" dirty="0">
                <a:solidFill>
                  <a:srgbClr val="222222"/>
                </a:solidFill>
                <a:effectLst/>
                <a:latin typeface="Times New Roman" panose="02020603050405020304" pitchFamily="18" charset="0"/>
                <a:cs typeface="Times New Roman" panose="02020603050405020304" pitchFamily="18" charset="0"/>
              </a:rPr>
              <a:t> </a:t>
            </a:r>
            <a:r>
              <a:rPr lang="en-US" sz="2800" b="0" i="0" dirty="0" err="1">
                <a:solidFill>
                  <a:srgbClr val="222222"/>
                </a:solidFill>
                <a:effectLst/>
                <a:latin typeface="Times New Roman" panose="02020603050405020304" pitchFamily="18" charset="0"/>
                <a:cs typeface="Times New Roman" panose="02020603050405020304" pitchFamily="18" charset="0"/>
              </a:rPr>
              <a:t>tựa</a:t>
            </a:r>
            <a:r>
              <a:rPr lang="en-US" sz="2800" b="0" i="0" dirty="0">
                <a:solidFill>
                  <a:srgbClr val="222222"/>
                </a:solidFill>
                <a:effectLst/>
                <a:latin typeface="Times New Roman" panose="02020603050405020304" pitchFamily="18" charset="0"/>
                <a:cs typeface="Times New Roman" panose="02020603050405020304" pitchFamily="18" charset="0"/>
              </a:rPr>
              <a:t> </a:t>
            </a:r>
            <a:r>
              <a:rPr lang="en-US" sz="2800" b="0" i="0" dirty="0" err="1">
                <a:solidFill>
                  <a:srgbClr val="222222"/>
                </a:solidFill>
                <a:effectLst/>
                <a:latin typeface="Times New Roman" panose="02020603050405020304" pitchFamily="18" charset="0"/>
                <a:cs typeface="Times New Roman" panose="02020603050405020304" pitchFamily="18" charset="0"/>
              </a:rPr>
              <a:t>cây</a:t>
            </a:r>
            <a:r>
              <a:rPr lang="en-US" sz="2800" b="0" i="0" dirty="0">
                <a:solidFill>
                  <a:srgbClr val="222222"/>
                </a:solidFill>
                <a:effectLst/>
                <a:latin typeface="Times New Roman" panose="02020603050405020304" pitchFamily="18" charset="0"/>
                <a:cs typeface="Times New Roman" panose="02020603050405020304" pitchFamily="18" charset="0"/>
              </a:rPr>
              <a:t> </a:t>
            </a:r>
            <a:r>
              <a:rPr lang="en-US" sz="2800" b="0" i="0" dirty="0" err="1">
                <a:solidFill>
                  <a:srgbClr val="222222"/>
                </a:solidFill>
                <a:effectLst/>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b="0" i="0" dirty="0" err="1">
                <a:solidFill>
                  <a:srgbClr val="222222"/>
                </a:solidFill>
                <a:effectLst/>
                <a:latin typeface="Times New Roman" panose="02020603050405020304" pitchFamily="18" charset="0"/>
                <a:cs typeface="Times New Roman" panose="02020603050405020304" pitchFamily="18" charset="0"/>
              </a:rPr>
              <a:t>Có</a:t>
            </a:r>
            <a:r>
              <a:rPr lang="en-US" sz="2800" b="0" i="0" dirty="0">
                <a:solidFill>
                  <a:srgbClr val="222222"/>
                </a:solidFill>
                <a:effectLst/>
                <a:latin typeface="Times New Roman" panose="02020603050405020304" pitchFamily="18" charset="0"/>
                <a:cs typeface="Times New Roman" panose="02020603050405020304" pitchFamily="18" charset="0"/>
              </a:rPr>
              <a:t> </a:t>
            </a:r>
            <a:r>
              <a:rPr lang="en-US" sz="2800" b="0" i="0" dirty="0" err="1">
                <a:solidFill>
                  <a:srgbClr val="222222"/>
                </a:solidFill>
                <a:effectLst/>
                <a:latin typeface="Times New Roman" panose="02020603050405020304" pitchFamily="18" charset="0"/>
                <a:cs typeface="Times New Roman" panose="02020603050405020304" pitchFamily="18" charset="0"/>
              </a:rPr>
              <a:t>một</a:t>
            </a:r>
            <a:r>
              <a:rPr lang="en-US" sz="2800" b="0" i="0" dirty="0">
                <a:solidFill>
                  <a:srgbClr val="222222"/>
                </a:solidFill>
                <a:effectLst/>
                <a:latin typeface="Times New Roman" panose="02020603050405020304" pitchFamily="18" charset="0"/>
                <a:cs typeface="Times New Roman" panose="02020603050405020304" pitchFamily="18" charset="0"/>
              </a:rPr>
              <a:t> </a:t>
            </a:r>
            <a:r>
              <a:rPr lang="en-US" sz="2800" b="0" i="0" dirty="0" err="1">
                <a:solidFill>
                  <a:srgbClr val="222222"/>
                </a:solidFill>
                <a:effectLst/>
                <a:latin typeface="Times New Roman" panose="02020603050405020304" pitchFamily="18" charset="0"/>
                <a:cs typeface="Times New Roman" panose="02020603050405020304" pitchFamily="18" charset="0"/>
              </a:rPr>
              <a:t>nam</a:t>
            </a:r>
            <a:r>
              <a:rPr lang="en-US" sz="2800" b="0" i="0" dirty="0">
                <a:solidFill>
                  <a:srgbClr val="222222"/>
                </a:solidFill>
                <a:effectLst/>
                <a:latin typeface="Times New Roman" panose="02020603050405020304" pitchFamily="18" charset="0"/>
                <a:cs typeface="Times New Roman" panose="02020603050405020304" pitchFamily="18" charset="0"/>
              </a:rPr>
              <a:t> </a:t>
            </a:r>
            <a:r>
              <a:rPr lang="en-US" sz="2800" b="0" i="0" dirty="0" err="1">
                <a:solidFill>
                  <a:srgbClr val="222222"/>
                </a:solidFill>
                <a:effectLst/>
                <a:latin typeface="Times New Roman" panose="02020603050405020304" pitchFamily="18" charset="0"/>
                <a:cs typeface="Times New Roman" panose="02020603050405020304" pitchFamily="18" charset="0"/>
              </a:rPr>
              <a:t>tử</a:t>
            </a:r>
            <a:r>
              <a:rPr lang="en-US" sz="2800" b="0" i="0" dirty="0">
                <a:solidFill>
                  <a:srgbClr val="222222"/>
                </a:solidFill>
                <a:effectLst/>
                <a:latin typeface="Times New Roman" panose="02020603050405020304" pitchFamily="18" charset="0"/>
                <a:cs typeface="Times New Roman" panose="02020603050405020304" pitchFamily="18" charset="0"/>
              </a:rPr>
              <a:t> </a:t>
            </a:r>
            <a:r>
              <a:rPr lang="en-US" sz="2800" b="0" i="0" dirty="0" err="1">
                <a:solidFill>
                  <a:srgbClr val="222222"/>
                </a:solidFill>
                <a:effectLst/>
                <a:latin typeface="Times New Roman" panose="02020603050405020304" pitchFamily="18" charset="0"/>
                <a:cs typeface="Times New Roman" panose="02020603050405020304" pitchFamily="18" charset="0"/>
              </a:rPr>
              <a:t>đi</a:t>
            </a:r>
            <a:r>
              <a:rPr lang="en-US" sz="2800" b="0" i="0" dirty="0">
                <a:solidFill>
                  <a:srgbClr val="222222"/>
                </a:solidFill>
                <a:effectLst/>
                <a:latin typeface="Times New Roman" panose="02020603050405020304" pitchFamily="18" charset="0"/>
                <a:cs typeface="Times New Roman" panose="02020603050405020304" pitchFamily="18" charset="0"/>
              </a:rPr>
              <a:t> qua </a:t>
            </a:r>
            <a:r>
              <a:rPr lang="en-US" sz="2800" b="0" i="0" dirty="0" err="1">
                <a:solidFill>
                  <a:srgbClr val="222222"/>
                </a:solidFill>
                <a:effectLst/>
                <a:latin typeface="Times New Roman" panose="02020603050405020304" pitchFamily="18" charset="0"/>
                <a:cs typeface="Times New Roman" panose="02020603050405020304" pitchFamily="18" charset="0"/>
              </a:rPr>
              <a:t>ghé</a:t>
            </a:r>
            <a:r>
              <a:rPr lang="en-US" sz="2800" b="0" i="0" dirty="0">
                <a:solidFill>
                  <a:srgbClr val="222222"/>
                </a:solidFill>
                <a:effectLst/>
                <a:latin typeface="Times New Roman" panose="02020603050405020304" pitchFamily="18" charset="0"/>
                <a:cs typeface="Times New Roman" panose="02020603050405020304" pitchFamily="18" charset="0"/>
              </a:rPr>
              <a:t> </a:t>
            </a:r>
            <a:r>
              <a:rPr lang="en-US" sz="2800" b="0" i="0" dirty="0" err="1">
                <a:solidFill>
                  <a:srgbClr val="222222"/>
                </a:solidFill>
                <a:effectLst/>
                <a:latin typeface="Times New Roman" panose="02020603050405020304" pitchFamily="18" charset="0"/>
                <a:cs typeface="Times New Roman" panose="02020603050405020304" pitchFamily="18" charset="0"/>
              </a:rPr>
              <a:t>vào</a:t>
            </a:r>
            <a:r>
              <a:rPr lang="en-US" sz="2800" b="0" i="0" dirty="0">
                <a:solidFill>
                  <a:srgbClr val="222222"/>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A11E3CD7-2FE1-47A7-85F9-175C77B14780}"/>
              </a:ext>
            </a:extLst>
          </p:cNvPr>
          <p:cNvSpPr txBox="1"/>
          <p:nvPr/>
        </p:nvSpPr>
        <p:spPr>
          <a:xfrm>
            <a:off x="4097523" y="1830652"/>
            <a:ext cx="6406444" cy="954107"/>
          </a:xfrm>
          <a:prstGeom prst="rect">
            <a:avLst/>
          </a:prstGeom>
          <a:noFill/>
        </p:spPr>
        <p:txBody>
          <a:bodyPr wrap="square">
            <a:spAutoFit/>
          </a:bodyPr>
          <a:lstStyle/>
          <a:p>
            <a:r>
              <a:rPr lang="en-US" sz="2800" b="0" i="0" dirty="0">
                <a:solidFill>
                  <a:srgbClr val="414141"/>
                </a:solidFill>
                <a:effectLst/>
                <a:latin typeface="Times New Roman" panose="02020603050405020304" pitchFamily="18" charset="0"/>
                <a:cs typeface="Times New Roman" panose="02020603050405020304" pitchFamily="18" charset="0"/>
              </a:rPr>
              <a:t>1.    </a:t>
            </a:r>
            <a:r>
              <a:rPr lang="en-US" sz="2800" b="0" i="0" dirty="0" err="1">
                <a:solidFill>
                  <a:srgbClr val="414141"/>
                </a:solidFill>
                <a:effectLst/>
                <a:latin typeface="Times New Roman" panose="02020603050405020304" pitchFamily="18" charset="0"/>
                <a:cs typeface="Times New Roman" panose="02020603050405020304" pitchFamily="18" charset="0"/>
              </a:rPr>
              <a:t>Lên</a:t>
            </a:r>
            <a:r>
              <a:rPr lang="en-US" sz="2800" b="0" i="0" dirty="0">
                <a:solidFill>
                  <a:srgbClr val="414141"/>
                </a:solidFill>
                <a:effectLst/>
                <a:latin typeface="Times New Roman" panose="02020603050405020304" pitchFamily="18" charset="0"/>
                <a:cs typeface="Times New Roman" panose="02020603050405020304" pitchFamily="18" charset="0"/>
              </a:rPr>
              <a:t> </a:t>
            </a:r>
            <a:r>
              <a:rPr lang="en-US" sz="2800" b="0" i="0" dirty="0" err="1">
                <a:solidFill>
                  <a:srgbClr val="414141"/>
                </a:solidFill>
                <a:effectLst/>
                <a:latin typeface="Times New Roman" panose="02020603050405020304" pitchFamily="18" charset="0"/>
                <a:cs typeface="Times New Roman" panose="02020603050405020304" pitchFamily="18" charset="0"/>
              </a:rPr>
              <a:t>ba</a:t>
            </a:r>
            <a:r>
              <a:rPr lang="en-US" sz="2800" b="0" i="0" dirty="0">
                <a:solidFill>
                  <a:srgbClr val="414141"/>
                </a:solidFill>
                <a:effectLst/>
                <a:latin typeface="Times New Roman" panose="02020603050405020304" pitchFamily="18" charset="0"/>
                <a:cs typeface="Times New Roman" panose="02020603050405020304" pitchFamily="18" charset="0"/>
              </a:rPr>
              <a:t> </a:t>
            </a:r>
            <a:r>
              <a:rPr lang="en-US" sz="2800" b="0" i="0" dirty="0" err="1">
                <a:solidFill>
                  <a:srgbClr val="414141"/>
                </a:solidFill>
                <a:effectLst/>
                <a:latin typeface="Times New Roman" panose="02020603050405020304" pitchFamily="18" charset="0"/>
                <a:cs typeface="Times New Roman" panose="02020603050405020304" pitchFamily="18" charset="0"/>
              </a:rPr>
              <a:t>đang</a:t>
            </a:r>
            <a:r>
              <a:rPr lang="en-US" sz="2800" b="0" i="0" dirty="0">
                <a:solidFill>
                  <a:srgbClr val="414141"/>
                </a:solidFill>
                <a:effectLst/>
                <a:latin typeface="Times New Roman" panose="02020603050405020304" pitchFamily="18" charset="0"/>
                <a:cs typeface="Times New Roman" panose="02020603050405020304" pitchFamily="18" charset="0"/>
              </a:rPr>
              <a:t> </a:t>
            </a:r>
            <a:r>
              <a:rPr lang="en-US" sz="2800" b="0" i="0" dirty="0" err="1">
                <a:solidFill>
                  <a:srgbClr val="414141"/>
                </a:solidFill>
                <a:effectLst/>
                <a:latin typeface="Times New Roman" panose="02020603050405020304" pitchFamily="18" charset="0"/>
                <a:cs typeface="Times New Roman" panose="02020603050405020304" pitchFamily="18" charset="0"/>
              </a:rPr>
              <a:t>tuổi</a:t>
            </a:r>
            <a:r>
              <a:rPr lang="en-US" sz="2800" b="0" i="0" dirty="0">
                <a:solidFill>
                  <a:srgbClr val="414141"/>
                </a:solidFill>
                <a:effectLst/>
                <a:latin typeface="Times New Roman" panose="02020603050405020304" pitchFamily="18" charset="0"/>
                <a:cs typeface="Times New Roman" panose="02020603050405020304" pitchFamily="18" charset="0"/>
              </a:rPr>
              <a:t> </a:t>
            </a:r>
            <a:r>
              <a:rPr lang="en-US" sz="2800" b="0" i="0" dirty="0" err="1">
                <a:solidFill>
                  <a:srgbClr val="414141"/>
                </a:solidFill>
                <a:effectLst/>
                <a:latin typeface="Times New Roman" panose="02020603050405020304" pitchFamily="18" charset="0"/>
                <a:cs typeface="Times New Roman" panose="02020603050405020304" pitchFamily="18" charset="0"/>
              </a:rPr>
              <a:t>anh</a:t>
            </a:r>
            <a:r>
              <a:rPr lang="en-US" sz="2800" b="0" i="0" dirty="0">
                <a:solidFill>
                  <a:srgbClr val="414141"/>
                </a:solidFill>
                <a:effectLst/>
                <a:latin typeface="Times New Roman" panose="02020603050405020304" pitchFamily="18" charset="0"/>
                <a:cs typeface="Times New Roman" panose="02020603050405020304" pitchFamily="18" charset="0"/>
              </a:rPr>
              <a:t> </a:t>
            </a:r>
            <a:r>
              <a:rPr lang="en-US" sz="2800" b="0" i="0" dirty="0" err="1">
                <a:solidFill>
                  <a:srgbClr val="414141"/>
                </a:solidFill>
                <a:effectLst/>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b="0" i="0" dirty="0">
                <a:solidFill>
                  <a:srgbClr val="414141"/>
                </a:solidFill>
                <a:effectLst/>
                <a:latin typeface="Times New Roman" panose="02020603050405020304" pitchFamily="18" charset="0"/>
                <a:cs typeface="Times New Roman" panose="02020603050405020304" pitchFamily="18" charset="0"/>
              </a:rPr>
              <a:t>Roi </a:t>
            </a:r>
            <a:r>
              <a:rPr lang="en-US" sz="2800" b="0" i="0" dirty="0" err="1">
                <a:solidFill>
                  <a:srgbClr val="414141"/>
                </a:solidFill>
                <a:effectLst/>
                <a:latin typeface="Times New Roman" panose="02020603050405020304" pitchFamily="18" charset="0"/>
                <a:cs typeface="Times New Roman" panose="02020603050405020304" pitchFamily="18" charset="0"/>
              </a:rPr>
              <a:t>vàng</a:t>
            </a:r>
            <a:r>
              <a:rPr lang="en-US" sz="2800" b="0" i="0" dirty="0">
                <a:solidFill>
                  <a:srgbClr val="414141"/>
                </a:solidFill>
                <a:effectLst/>
                <a:latin typeface="Times New Roman" panose="02020603050405020304" pitchFamily="18" charset="0"/>
                <a:cs typeface="Times New Roman" panose="02020603050405020304" pitchFamily="18" charset="0"/>
              </a:rPr>
              <a:t> </a:t>
            </a:r>
            <a:r>
              <a:rPr lang="en-US" sz="2800" b="0" i="0" dirty="0" err="1">
                <a:solidFill>
                  <a:srgbClr val="414141"/>
                </a:solidFill>
                <a:effectLst/>
                <a:latin typeface="Times New Roman" panose="02020603050405020304" pitchFamily="18" charset="0"/>
                <a:cs typeface="Times New Roman" panose="02020603050405020304" pitchFamily="18" charset="0"/>
              </a:rPr>
              <a:t>ngựa</a:t>
            </a:r>
            <a:r>
              <a:rPr lang="en-US" sz="2800" b="0" i="0" dirty="0">
                <a:solidFill>
                  <a:srgbClr val="414141"/>
                </a:solidFill>
                <a:effectLst/>
                <a:latin typeface="Times New Roman" panose="02020603050405020304" pitchFamily="18" charset="0"/>
                <a:cs typeface="Times New Roman" panose="02020603050405020304" pitchFamily="18" charset="0"/>
              </a:rPr>
              <a:t> </a:t>
            </a:r>
            <a:r>
              <a:rPr lang="en-US" sz="2800" b="0" i="0" dirty="0" err="1">
                <a:solidFill>
                  <a:srgbClr val="414141"/>
                </a:solidFill>
                <a:effectLst/>
                <a:latin typeface="Times New Roman" panose="02020603050405020304" pitchFamily="18" charset="0"/>
                <a:cs typeface="Times New Roman" panose="02020603050405020304" pitchFamily="18" charset="0"/>
              </a:rPr>
              <a:t>sắt</a:t>
            </a:r>
            <a:r>
              <a:rPr lang="en-US" sz="2800" b="0" i="0" dirty="0">
                <a:solidFill>
                  <a:srgbClr val="414141"/>
                </a:solidFill>
                <a:effectLst/>
                <a:latin typeface="Times New Roman" panose="02020603050405020304" pitchFamily="18" charset="0"/>
                <a:cs typeface="Times New Roman" panose="02020603050405020304" pitchFamily="18" charset="0"/>
              </a:rPr>
              <a:t> ra </a:t>
            </a:r>
            <a:r>
              <a:rPr lang="en-US" sz="2800" b="0" i="0" dirty="0" err="1">
                <a:solidFill>
                  <a:srgbClr val="414141"/>
                </a:solidFill>
                <a:effectLst/>
                <a:latin typeface="Times New Roman" panose="02020603050405020304" pitchFamily="18" charset="0"/>
                <a:cs typeface="Times New Roman" panose="02020603050405020304" pitchFamily="18" charset="0"/>
              </a:rPr>
              <a:t>oai</a:t>
            </a:r>
            <a:r>
              <a:rPr lang="en-US" sz="2800" b="0" i="0" dirty="0">
                <a:solidFill>
                  <a:srgbClr val="414141"/>
                </a:solidFill>
                <a:effectLst/>
                <a:latin typeface="Times New Roman" panose="02020603050405020304" pitchFamily="18" charset="0"/>
                <a:cs typeface="Times New Roman" panose="02020603050405020304" pitchFamily="18" charset="0"/>
              </a:rPr>
              <a:t> </a:t>
            </a:r>
            <a:r>
              <a:rPr lang="en-US" sz="2800" b="0" i="0" dirty="0" err="1">
                <a:solidFill>
                  <a:srgbClr val="414141"/>
                </a:solidFill>
                <a:effectLst/>
                <a:latin typeface="Times New Roman" panose="02020603050405020304" pitchFamily="18" charset="0"/>
                <a:cs typeface="Times New Roman" panose="02020603050405020304" pitchFamily="18" charset="0"/>
              </a:rPr>
              <a:t>trận</a:t>
            </a:r>
            <a:r>
              <a:rPr lang="en-US" sz="2800" b="0" i="0" dirty="0">
                <a:solidFill>
                  <a:srgbClr val="414141"/>
                </a:solidFill>
                <a:effectLst/>
                <a:latin typeface="Times New Roman" panose="02020603050405020304" pitchFamily="18" charset="0"/>
                <a:cs typeface="Times New Roman" panose="02020603050405020304" pitchFamily="18" charset="0"/>
              </a:rPr>
              <a:t> </a:t>
            </a:r>
            <a:r>
              <a:rPr lang="en-US" sz="2800" b="0" i="0" dirty="0" err="1">
                <a:solidFill>
                  <a:srgbClr val="414141"/>
                </a:solidFill>
                <a:effectLst/>
                <a:latin typeface="Times New Roman" panose="02020603050405020304" pitchFamily="18" charset="0"/>
                <a:cs typeface="Times New Roman" panose="02020603050405020304" pitchFamily="18" charset="0"/>
              </a:rPr>
              <a:t>tiền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297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vessel, drawing&#10;&#10;Description automatically generated">
            <a:extLst>
              <a:ext uri="{FF2B5EF4-FFF2-40B4-BE49-F238E27FC236}">
                <a16:creationId xmlns="" xmlns:a16="http://schemas.microsoft.com/office/drawing/2014/main" id="{3E28443F-FA09-412B-B3BE-4E525FA5AA53}"/>
              </a:ext>
            </a:extLst>
          </p:cNvPr>
          <p:cNvPicPr>
            <a:picLocks noChangeAspect="1"/>
          </p:cNvPicPr>
          <p:nvPr/>
        </p:nvPicPr>
        <p:blipFill rotWithShape="1">
          <a:blip r:embed="rId2">
            <a:extLst>
              <a:ext uri="{28A0092B-C50C-407E-A947-70E740481C1C}">
                <a14:useLocalDpi xmlns:a14="http://schemas.microsoft.com/office/drawing/2010/main" val="0"/>
              </a:ext>
            </a:extLst>
          </a:blip>
          <a:srcRect t="13999" b="25953"/>
          <a:stretch/>
        </p:blipFill>
        <p:spPr>
          <a:xfrm>
            <a:off x="5162052" y="3272589"/>
            <a:ext cx="6105382" cy="3475452"/>
          </a:xfrm>
          <a:prstGeom prst="rect">
            <a:avLst/>
          </a:prstGeom>
        </p:spPr>
      </p:pic>
      <p:pic>
        <p:nvPicPr>
          <p:cNvPr id="10" name="Picture 9" descr="A picture containing diagram&#10;&#10;Description automatically generated">
            <a:extLst>
              <a:ext uri="{FF2B5EF4-FFF2-40B4-BE49-F238E27FC236}">
                <a16:creationId xmlns="" xmlns:a16="http://schemas.microsoft.com/office/drawing/2014/main" id="{EA95A18E-3733-49E7-8D49-382CBB2A2D93}"/>
              </a:ext>
            </a:extLst>
          </p:cNvPr>
          <p:cNvPicPr>
            <a:picLocks noChangeAspect="1"/>
          </p:cNvPicPr>
          <p:nvPr/>
        </p:nvPicPr>
        <p:blipFill rotWithShape="1">
          <a:blip r:embed="rId3">
            <a:extLst>
              <a:ext uri="{28A0092B-C50C-407E-A947-70E740481C1C}">
                <a14:useLocalDpi xmlns:a14="http://schemas.microsoft.com/office/drawing/2010/main" val="0"/>
              </a:ext>
            </a:extLst>
          </a:blip>
          <a:srcRect t="3156" r="-1" b="23165"/>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2" name="Picture 11" descr="A picture containing text, clipart&#10;&#10;Description automatically generated">
            <a:extLst>
              <a:ext uri="{FF2B5EF4-FFF2-40B4-BE49-F238E27FC236}">
                <a16:creationId xmlns="" xmlns:a16="http://schemas.microsoft.com/office/drawing/2014/main" id="{D3D7461C-CD07-4918-8AB8-F6CDAF4A8BD1}"/>
              </a:ext>
            </a:extLst>
          </p:cNvPr>
          <p:cNvPicPr>
            <a:picLocks noChangeAspect="1"/>
          </p:cNvPicPr>
          <p:nvPr/>
        </p:nvPicPr>
        <p:blipFill rotWithShape="1">
          <a:blip r:embed="rId4">
            <a:extLst>
              <a:ext uri="{28A0092B-C50C-407E-A947-70E740481C1C}">
                <a14:useLocalDpi xmlns:a14="http://schemas.microsoft.com/office/drawing/2010/main" val="0"/>
              </a:ext>
            </a:extLst>
          </a:blip>
          <a:srcRect r="36597" b="1"/>
          <a:stretch/>
        </p:blipFill>
        <p:spPr>
          <a:xfrm>
            <a:off x="7458302" y="-22547"/>
            <a:ext cx="3809132" cy="3139531"/>
          </a:xfrm>
          <a:prstGeom prst="rect">
            <a:avLst/>
          </a:prstGeom>
        </p:spPr>
      </p:pic>
      <p:pic>
        <p:nvPicPr>
          <p:cNvPr id="8" name="Picture 7" descr="A picture containing text&#10;&#10;Description automatically generated">
            <a:extLst>
              <a:ext uri="{FF2B5EF4-FFF2-40B4-BE49-F238E27FC236}">
                <a16:creationId xmlns="" xmlns:a16="http://schemas.microsoft.com/office/drawing/2014/main" id="{05DE0F72-A5A4-4253-AD03-C99D51C3AB87}"/>
              </a:ext>
            </a:extLst>
          </p:cNvPr>
          <p:cNvPicPr>
            <a:picLocks noChangeAspect="1"/>
          </p:cNvPicPr>
          <p:nvPr/>
        </p:nvPicPr>
        <p:blipFill rotWithShape="1">
          <a:blip r:embed="rId5">
            <a:extLst>
              <a:ext uri="{28A0092B-C50C-407E-A947-70E740481C1C}">
                <a14:useLocalDpi xmlns:a14="http://schemas.microsoft.com/office/drawing/2010/main" val="0"/>
              </a:ext>
            </a:extLst>
          </a:blip>
          <a:srcRect r="-2" b="631"/>
          <a:stretch/>
        </p:blipFill>
        <p:spPr>
          <a:xfrm>
            <a:off x="1" y="4065775"/>
            <a:ext cx="5001186" cy="2792224"/>
          </a:xfrm>
          <a:prstGeom prst="rect">
            <a:avLst/>
          </a:prstGeom>
        </p:spPr>
      </p:pic>
      <p:sp>
        <p:nvSpPr>
          <p:cNvPr id="27" name="Rectangle 26">
            <a:extLst>
              <a:ext uri="{FF2B5EF4-FFF2-40B4-BE49-F238E27FC236}">
                <a16:creationId xmlns="" xmlns:a16="http://schemas.microsoft.com/office/drawing/2014/main" id="{25414FA1-2D4C-41DB-83DE-4F3E38C10A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514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78124" y="-2688815"/>
            <a:ext cx="6858000" cy="12221875"/>
          </a:xfrm>
          <a:prstGeom prst="rect">
            <a:avLst/>
          </a:prstGeom>
        </p:spPr>
      </p:pic>
      <p:grpSp>
        <p:nvGrpSpPr>
          <p:cNvPr id="14" name="Group 13">
            <a:extLst>
              <a:ext uri="{FF2B5EF4-FFF2-40B4-BE49-F238E27FC236}">
                <a16:creationId xmlns=""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18">
            <a:extLst>
              <a:ext uri="{FF2B5EF4-FFF2-40B4-BE49-F238E27FC236}">
                <a16:creationId xmlns="" xmlns:a16="http://schemas.microsoft.com/office/drawing/2014/main" id="{EC8D8931-2480-4EF2-87B8-07DBE99D56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sp>
        <p:nvSpPr>
          <p:cNvPr id="2" name="Rectangle 1"/>
          <p:cNvSpPr/>
          <p:nvPr/>
        </p:nvSpPr>
        <p:spPr>
          <a:xfrm>
            <a:off x="146985" y="304715"/>
            <a:ext cx="109281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srgbClr val="ED2F6A"/>
                </a:solidFill>
                <a:effectLst/>
                <a:uLnTx/>
                <a:uFillTx/>
                <a:latin typeface="Calibri"/>
                <a:ea typeface="等线" panose="02010600030101010101" pitchFamily="2" charset="-122"/>
                <a:cs typeface="+mn-ea"/>
                <a:sym typeface="+mn-lt"/>
              </a:rPr>
              <a:t>2</a:t>
            </a:r>
            <a:endParaRPr kumimoji="0" lang="zh-CN" altLang="en-US" sz="3000" b="1" i="0" u="none" strike="noStrike" kern="1200" cap="none" spc="0" normalizeH="0" baseline="0" noProof="0" dirty="0">
              <a:ln>
                <a:noFill/>
              </a:ln>
              <a:solidFill>
                <a:srgbClr val="ED2F6A"/>
              </a:solidFill>
              <a:effectLst/>
              <a:uLnTx/>
              <a:uFillTx/>
              <a:latin typeface="Calibri"/>
              <a:ea typeface="等线" panose="02010600030101010101" pitchFamily="2" charset="-122"/>
              <a:cs typeface="+mn-ea"/>
              <a:sym typeface="+mn-lt"/>
            </a:endParaRPr>
          </a:p>
        </p:txBody>
      </p:sp>
      <p:sp>
        <p:nvSpPr>
          <p:cNvPr id="17" name="16">
            <a:extLst>
              <a:ext uri="{FF2B5EF4-FFF2-40B4-BE49-F238E27FC236}">
                <a16:creationId xmlns="" xmlns:a16="http://schemas.microsoft.com/office/drawing/2014/main" id="{3F9DE229-1895-4C69-97AA-EC06BCAC4819}"/>
              </a:ext>
            </a:extLst>
          </p:cNvPr>
          <p:cNvSpPr/>
          <p:nvPr/>
        </p:nvSpPr>
        <p:spPr>
          <a:xfrm>
            <a:off x="86753" y="51065"/>
            <a:ext cx="1213285" cy="1061298"/>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3" name="TextBox 12">
            <a:extLst>
              <a:ext uri="{FF2B5EF4-FFF2-40B4-BE49-F238E27FC236}">
                <a16:creationId xmlns="" xmlns:a16="http://schemas.microsoft.com/office/drawing/2014/main" id="{22C44270-DE64-483B-A8EC-D121FB6ABBEC}"/>
              </a:ext>
            </a:extLst>
          </p:cNvPr>
          <p:cNvSpPr txBox="1"/>
          <p:nvPr/>
        </p:nvSpPr>
        <p:spPr>
          <a:xfrm>
            <a:off x="4178948" y="2407040"/>
            <a:ext cx="6010507" cy="707838"/>
          </a:xfrm>
          <a:prstGeom prst="rect">
            <a:avLst/>
          </a:prstGeom>
          <a:noFill/>
        </p:spPr>
        <p:txBody>
          <a:bodyPr wrap="square" lIns="91391" tIns="45696" rIns="91391" bIns="4569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I. VĂN</a:t>
            </a:r>
            <a:r>
              <a:rPr kumimoji="0" lang="en-US" sz="4000" b="1" i="0" u="none" strike="noStrike" kern="1200" cap="none" spc="0" normalizeH="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 BẢN</a:t>
            </a:r>
            <a:endParaRPr kumimoji="0" lang="en-US" sz="4000" b="1"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03667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 xmlns:a16="http://schemas.microsoft.com/office/drawing/2014/main" id="{93D29594-C800-41B2-B56B-DFE171EEA65B}"/>
              </a:ext>
            </a:extLst>
          </p:cNvPr>
          <p:cNvGrpSpPr/>
          <p:nvPr/>
        </p:nvGrpSpPr>
        <p:grpSpPr>
          <a:xfrm>
            <a:off x="0" y="6529844"/>
            <a:ext cx="12194509" cy="328254"/>
            <a:chOff x="0" y="6557554"/>
            <a:chExt cx="12194509" cy="328254"/>
          </a:xfrm>
        </p:grpSpPr>
        <p:sp>
          <p:nvSpPr>
            <p:cNvPr id="36" name="Rectangle 35">
              <a:extLst>
                <a:ext uri="{FF2B5EF4-FFF2-40B4-BE49-F238E27FC236}">
                  <a16:creationId xmlns="" xmlns:a16="http://schemas.microsoft.com/office/drawing/2014/main" id="{D1835D78-6C08-4D94-B187-94125838C057}"/>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96AE22C0-D51E-48AE-8E5E-42656018EAD8}"/>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94D619A7-83FA-4A5E-8336-F928BB9AC04E}"/>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B0AF3B07-778D-404C-9534-FAE84F3F1105}"/>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0AC41089-C3C0-46E4-B523-AA0B29F40293}"/>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135">
            <a:extLst>
              <a:ext uri="{FF2B5EF4-FFF2-40B4-BE49-F238E27FC236}">
                <a16:creationId xmlns="" xmlns:a16="http://schemas.microsoft.com/office/drawing/2014/main" id="{278C08CB-67BD-483C-A48C-F498561DCEB6}"/>
              </a:ext>
            </a:extLst>
          </p:cNvPr>
          <p:cNvGrpSpPr/>
          <p:nvPr/>
        </p:nvGrpSpPr>
        <p:grpSpPr>
          <a:xfrm>
            <a:off x="-100360" y="-142820"/>
            <a:ext cx="11849238" cy="1350024"/>
            <a:chOff x="2470108" y="2002067"/>
            <a:chExt cx="8485044" cy="966897"/>
          </a:xfrm>
        </p:grpSpPr>
        <p:sp>
          <p:nvSpPr>
            <p:cNvPr id="3" name="23">
              <a:extLst>
                <a:ext uri="{FF2B5EF4-FFF2-40B4-BE49-F238E27FC236}">
                  <a16:creationId xmlns="" xmlns:a16="http://schemas.microsoft.com/office/drawing/2014/main" id="{73235391-F2E9-4996-88E0-654BF9ED4930}"/>
                </a:ext>
              </a:extLst>
            </p:cNvPr>
            <p:cNvSpPr/>
            <p:nvPr/>
          </p:nvSpPr>
          <p:spPr>
            <a:xfrm>
              <a:off x="2470108" y="2002067"/>
              <a:ext cx="8236231" cy="966897"/>
            </a:xfrm>
            <a:prstGeom prst="roundRect">
              <a:avLst>
                <a:gd name="adj" fmla="val 50000"/>
              </a:avLst>
            </a:prstGeom>
            <a:noFill/>
            <a:ln w="38100">
              <a:solidFill>
                <a:srgbClr val="ED2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等线" panose="02010600030101010101" pitchFamily="2" charset="-122"/>
                <a:cs typeface="+mn-ea"/>
                <a:sym typeface="+mn-lt"/>
              </a:endParaRPr>
            </a:p>
          </p:txBody>
        </p:sp>
        <p:sp>
          <p:nvSpPr>
            <p:cNvPr id="4" name="137">
              <a:extLst>
                <a:ext uri="{FF2B5EF4-FFF2-40B4-BE49-F238E27FC236}">
                  <a16:creationId xmlns="" xmlns:a16="http://schemas.microsoft.com/office/drawing/2014/main" id="{BF909960-8CBD-47FE-BE43-514C00E744FB}"/>
                </a:ext>
              </a:extLst>
            </p:cNvPr>
            <p:cNvSpPr txBox="1"/>
            <p:nvPr/>
          </p:nvSpPr>
          <p:spPr>
            <a:xfrm>
              <a:off x="2470108" y="2129641"/>
              <a:ext cx="8485044" cy="418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1.HĐ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nhân</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2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Hoàn</a:t>
              </a:r>
              <a:r>
                <a:rPr kumimoji="0" lang="en-US" altLang="zh-CN" sz="32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2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thành</a:t>
              </a:r>
              <a:r>
                <a:rPr kumimoji="0" lang="en-US" altLang="zh-CN" sz="32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2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bảng</a:t>
              </a:r>
              <a:r>
                <a:rPr kumimoji="0" lang="en-US" altLang="zh-CN" sz="32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2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altLang="zh-CN" sz="32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2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mẫu</a:t>
              </a:r>
              <a:r>
                <a:rPr kumimoji="0" lang="en-US" altLang="zh-CN" sz="32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2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Phiếu</a:t>
              </a:r>
              <a:r>
                <a:rPr kumimoji="0" lang="en-US" altLang="zh-CN" sz="32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2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zh-CN" sz="32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2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tập</a:t>
              </a:r>
              <a:r>
                <a:rPr kumimoji="0" lang="en-US" altLang="zh-CN" sz="32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2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a:t>
              </a:r>
              <a:r>
                <a:rPr kumimoji="0" lang="en-US" altLang="zh-CN" sz="32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1)</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8" name="18">
            <a:extLst>
              <a:ext uri="{FF2B5EF4-FFF2-40B4-BE49-F238E27FC236}">
                <a16:creationId xmlns="" xmlns:a16="http://schemas.microsoft.com/office/drawing/2014/main" id="{A94688D0-FD46-4D6D-8EC6-1AFC3D7182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326"/>
          <a:stretch/>
        </p:blipFill>
        <p:spPr>
          <a:xfrm>
            <a:off x="10961649" y="-78492"/>
            <a:ext cx="1370203" cy="128569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04396177"/>
              </p:ext>
            </p:extLst>
          </p:nvPr>
        </p:nvGraphicFramePr>
        <p:xfrm>
          <a:off x="78059" y="1334775"/>
          <a:ext cx="11920654" cy="5458994"/>
        </p:xfrm>
        <a:graphic>
          <a:graphicData uri="http://schemas.openxmlformats.org/drawingml/2006/table">
            <a:tbl>
              <a:tblPr firstRow="1" firstCol="1" bandRow="1">
                <a:tableStyleId>{5C22544A-7EE6-4342-B048-85BDC9FD1C3A}</a:tableStyleId>
              </a:tblPr>
              <a:tblGrid>
                <a:gridCol w="1436741">
                  <a:extLst>
                    <a:ext uri="{9D8B030D-6E8A-4147-A177-3AD203B41FA5}">
                      <a16:colId xmlns="" xmlns:a16="http://schemas.microsoft.com/office/drawing/2014/main" val="3897090799"/>
                    </a:ext>
                  </a:extLst>
                </a:gridCol>
                <a:gridCol w="2873480">
                  <a:extLst>
                    <a:ext uri="{9D8B030D-6E8A-4147-A177-3AD203B41FA5}">
                      <a16:colId xmlns="" xmlns:a16="http://schemas.microsoft.com/office/drawing/2014/main" val="3859614293"/>
                    </a:ext>
                  </a:extLst>
                </a:gridCol>
                <a:gridCol w="2444602">
                  <a:extLst>
                    <a:ext uri="{9D8B030D-6E8A-4147-A177-3AD203B41FA5}">
                      <a16:colId xmlns="" xmlns:a16="http://schemas.microsoft.com/office/drawing/2014/main" val="1885166890"/>
                    </a:ext>
                  </a:extLst>
                </a:gridCol>
                <a:gridCol w="5165831">
                  <a:extLst>
                    <a:ext uri="{9D8B030D-6E8A-4147-A177-3AD203B41FA5}">
                      <a16:colId xmlns="" xmlns:a16="http://schemas.microsoft.com/office/drawing/2014/main" val="1231474310"/>
                    </a:ext>
                  </a:extLst>
                </a:gridCol>
              </a:tblGrid>
              <a:tr h="388346">
                <a:tc>
                  <a:txBody>
                    <a:bodyPr/>
                    <a:lstStyle/>
                    <a:p>
                      <a:pPr>
                        <a:lnSpc>
                          <a:spcPct val="107000"/>
                        </a:lnSpc>
                        <a:spcAft>
                          <a:spcPts val="0"/>
                        </a:spcAft>
                      </a:pPr>
                      <a:r>
                        <a:rPr lang="en-US" sz="2000" dirty="0">
                          <a:effectLst/>
                        </a:rPr>
                        <a:t>STT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dirty="0" err="1">
                          <a:effectLst/>
                        </a:rPr>
                        <a:t>Tên</a:t>
                      </a:r>
                      <a:endParaRPr lang="en-US" sz="2000" dirty="0">
                        <a:effectLst/>
                      </a:endParaRPr>
                    </a:p>
                    <a:p>
                      <a:pPr>
                        <a:lnSpc>
                          <a:spcPct val="107000"/>
                        </a:lnSpc>
                        <a:spcAft>
                          <a:spcPts val="0"/>
                        </a:spcAft>
                      </a:pPr>
                      <a:r>
                        <a:rPr lang="en-US" sz="2000" dirty="0">
                          <a:effectLst/>
                        </a:rPr>
                        <a:t> </a:t>
                      </a:r>
                      <a:r>
                        <a:rPr lang="en-US" sz="2000" dirty="0" err="1">
                          <a:effectLst/>
                        </a:rPr>
                        <a:t>bài</a:t>
                      </a:r>
                      <a:r>
                        <a:rPr lang="en-US" sz="2000" dirty="0">
                          <a:effectLst/>
                        </a:rPr>
                        <a:t> </a:t>
                      </a:r>
                      <a:r>
                        <a:rPr lang="en-US" sz="2000" dirty="0" err="1">
                          <a:effectLst/>
                        </a:rPr>
                        <a:t>học</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a:effectLst/>
                        </a:rPr>
                        <a:t>Thể loại/</a:t>
                      </a:r>
                    </a:p>
                    <a:p>
                      <a:pPr>
                        <a:lnSpc>
                          <a:spcPct val="107000"/>
                        </a:lnSpc>
                        <a:spcAft>
                          <a:spcPts val="0"/>
                        </a:spcAft>
                      </a:pPr>
                      <a:r>
                        <a:rPr lang="en-US" sz="2000">
                          <a:effectLst/>
                        </a:rPr>
                        <a:t>Loại VB</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a:effectLst/>
                        </a:rPr>
                        <a:t>Văn bản</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extLst>
                  <a:ext uri="{0D108BD9-81ED-4DB2-BD59-A6C34878D82A}">
                    <a16:rowId xmlns="" xmlns:a16="http://schemas.microsoft.com/office/drawing/2014/main" val="2660039563"/>
                  </a:ext>
                </a:extLst>
              </a:tr>
              <a:tr h="1092437">
                <a:tc>
                  <a:txBody>
                    <a:bodyPr/>
                    <a:lstStyle/>
                    <a:p>
                      <a:pPr>
                        <a:lnSpc>
                          <a:spcPct val="107000"/>
                        </a:lnSpc>
                        <a:spcAft>
                          <a:spcPts val="0"/>
                        </a:spcAft>
                      </a:pPr>
                      <a:r>
                        <a:rPr lang="en-US" sz="2000">
                          <a:effectLst/>
                        </a:rPr>
                        <a:t>1</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dirty="0" err="1">
                          <a:effectLst/>
                        </a:rPr>
                        <a:t>Chuyện</a:t>
                      </a:r>
                      <a:r>
                        <a:rPr lang="en-US" sz="2000" dirty="0">
                          <a:effectLst/>
                        </a:rPr>
                        <a:t> </a:t>
                      </a:r>
                      <a:r>
                        <a:rPr lang="en-US" sz="2000" dirty="0" err="1">
                          <a:effectLst/>
                        </a:rPr>
                        <a:t>kể</a:t>
                      </a:r>
                      <a:r>
                        <a:rPr lang="en-US" sz="2000" dirty="0">
                          <a:effectLst/>
                        </a:rPr>
                        <a:t> </a:t>
                      </a:r>
                      <a:r>
                        <a:rPr lang="en-US" sz="2000" dirty="0" err="1">
                          <a:effectLst/>
                        </a:rPr>
                        <a:t>về</a:t>
                      </a:r>
                      <a:r>
                        <a:rPr lang="en-US" sz="2000" dirty="0">
                          <a:effectLst/>
                        </a:rPr>
                        <a:t> </a:t>
                      </a:r>
                      <a:r>
                        <a:rPr lang="en-US" sz="2000" dirty="0" err="1">
                          <a:effectLst/>
                        </a:rPr>
                        <a:t>những</a:t>
                      </a:r>
                      <a:r>
                        <a:rPr lang="en-US" sz="2000" dirty="0">
                          <a:effectLst/>
                        </a:rPr>
                        <a:t> </a:t>
                      </a:r>
                      <a:r>
                        <a:rPr lang="en-US" sz="2000" dirty="0" err="1">
                          <a:effectLst/>
                        </a:rPr>
                        <a:t>người</a:t>
                      </a:r>
                      <a:r>
                        <a:rPr lang="en-US" sz="2000" dirty="0">
                          <a:effectLst/>
                        </a:rPr>
                        <a:t> </a:t>
                      </a:r>
                      <a:r>
                        <a:rPr lang="en-US" sz="2000" dirty="0" err="1">
                          <a:effectLst/>
                        </a:rPr>
                        <a:t>anh</a:t>
                      </a:r>
                      <a:r>
                        <a:rPr lang="en-US" sz="2000" dirty="0">
                          <a:effectLst/>
                        </a:rPr>
                        <a:t> </a:t>
                      </a:r>
                      <a:r>
                        <a:rPr lang="en-US" sz="2000" dirty="0" err="1">
                          <a:effectLst/>
                        </a:rPr>
                        <a:t>hùng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dirty="0" err="1">
                          <a:effectLst/>
                        </a:rPr>
                        <a:t>Truyền</a:t>
                      </a:r>
                      <a:r>
                        <a:rPr lang="en-US" sz="2000" dirty="0">
                          <a:effectLst/>
                        </a:rPr>
                        <a:t> </a:t>
                      </a:r>
                      <a:r>
                        <a:rPr lang="en-US" sz="2000" dirty="0" err="1">
                          <a:effectLst/>
                        </a:rPr>
                        <a:t>thuyết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dirty="0" err="1">
                          <a:effectLst/>
                        </a:rPr>
                        <a:t>Thánh</a:t>
                      </a:r>
                      <a:r>
                        <a:rPr lang="en-US" sz="2000" dirty="0">
                          <a:effectLst/>
                        </a:rPr>
                        <a:t> </a:t>
                      </a:r>
                      <a:r>
                        <a:rPr lang="en-US" sz="2000" dirty="0" err="1">
                          <a:effectLst/>
                        </a:rPr>
                        <a:t>Gióng</a:t>
                      </a:r>
                      <a:endParaRPr lang="en-US" sz="2000" dirty="0">
                        <a:effectLst/>
                      </a:endParaRPr>
                    </a:p>
                    <a:p>
                      <a:pPr>
                        <a:lnSpc>
                          <a:spcPct val="107000"/>
                        </a:lnSpc>
                        <a:spcAft>
                          <a:spcPts val="0"/>
                        </a:spcAft>
                      </a:pPr>
                      <a:r>
                        <a:rPr lang="en-US" sz="2000" dirty="0">
                          <a:effectLst/>
                        </a:rPr>
                        <a:t>……………………</a:t>
                      </a:r>
                    </a:p>
                  </a:txBody>
                  <a:tcPr marL="55123" marR="55123" marT="0" marB="0"/>
                </a:tc>
                <a:extLst>
                  <a:ext uri="{0D108BD9-81ED-4DB2-BD59-A6C34878D82A}">
                    <a16:rowId xmlns="" xmlns:a16="http://schemas.microsoft.com/office/drawing/2014/main" val="3851539471"/>
                  </a:ext>
                </a:extLst>
              </a:tr>
              <a:tr h="655462">
                <a:tc>
                  <a:txBody>
                    <a:bodyPr/>
                    <a:lstStyle/>
                    <a:p>
                      <a:pPr>
                        <a:lnSpc>
                          <a:spcPct val="107000"/>
                        </a:lnSpc>
                        <a:spcAft>
                          <a:spcPts val="0"/>
                        </a:spcAft>
                      </a:pPr>
                      <a:r>
                        <a:rPr lang="en-US" sz="2000">
                          <a:effectLst/>
                        </a:rPr>
                        <a:t>2</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endParaRPr lang="en-US"/>
                    </a:p>
                  </a:txBody>
                  <a:tcPr marL="55123" marR="55123" marT="0" marB="0"/>
                </a:tc>
                <a:tc>
                  <a:txBody>
                    <a:bodyPr/>
                    <a:lstStyle/>
                    <a:p>
                      <a:endParaRPr lang="en-US"/>
                    </a:p>
                  </a:txBody>
                  <a:tcPr marL="55123" marR="55123" marT="0" marB="0"/>
                </a:tc>
                <a:tc>
                  <a:txBody>
                    <a:bodyPr/>
                    <a:lstStyle/>
                    <a:p>
                      <a:endParaRPr lang="en-US"/>
                    </a:p>
                  </a:txBody>
                  <a:tcPr marL="55123" marR="55123" marT="0" marB="0"/>
                </a:tc>
                <a:extLst>
                  <a:ext uri="{0D108BD9-81ED-4DB2-BD59-A6C34878D82A}">
                    <a16:rowId xmlns="" xmlns:a16="http://schemas.microsoft.com/office/drawing/2014/main" val="3216827074"/>
                  </a:ext>
                </a:extLst>
              </a:tr>
              <a:tr h="873948">
                <a:tc>
                  <a:txBody>
                    <a:bodyPr/>
                    <a:lstStyle/>
                    <a:p>
                      <a:pPr>
                        <a:lnSpc>
                          <a:spcPct val="107000"/>
                        </a:lnSpc>
                        <a:spcAft>
                          <a:spcPts val="0"/>
                        </a:spcAft>
                      </a:pPr>
                      <a:r>
                        <a:rPr lang="en-US" sz="2000">
                          <a:effectLst/>
                        </a:rPr>
                        <a:t>3</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endParaRPr lang="en-US"/>
                    </a:p>
                  </a:txBody>
                  <a:tcPr marL="55123" marR="55123" marT="0" marB="0"/>
                </a:tc>
                <a:tc>
                  <a:txBody>
                    <a:bodyPr/>
                    <a:lstStyle/>
                    <a:p>
                      <a:endParaRPr lang="en-US" dirty="0"/>
                    </a:p>
                  </a:txBody>
                  <a:tcPr marL="55123" marR="55123" marT="0" marB="0"/>
                </a:tc>
                <a:tc>
                  <a:txBody>
                    <a:bodyPr/>
                    <a:lstStyle/>
                    <a:p>
                      <a:endParaRPr lang="en-US"/>
                    </a:p>
                  </a:txBody>
                  <a:tcPr marL="55123" marR="55123" marT="0" marB="0"/>
                </a:tc>
                <a:extLst>
                  <a:ext uri="{0D108BD9-81ED-4DB2-BD59-A6C34878D82A}">
                    <a16:rowId xmlns="" xmlns:a16="http://schemas.microsoft.com/office/drawing/2014/main" val="4157567724"/>
                  </a:ext>
                </a:extLst>
              </a:tr>
              <a:tr h="1529413">
                <a:tc>
                  <a:txBody>
                    <a:bodyPr/>
                    <a:lstStyle/>
                    <a:p>
                      <a:pPr>
                        <a:lnSpc>
                          <a:spcPct val="107000"/>
                        </a:lnSpc>
                        <a:spcAft>
                          <a:spcPts val="0"/>
                        </a:spcAft>
                      </a:pPr>
                      <a:r>
                        <a:rPr lang="en-US" sz="2000" dirty="0">
                          <a:effectLst/>
                        </a:rPr>
                        <a:t>4</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endParaRPr lang="en-US" dirty="0"/>
                    </a:p>
                  </a:txBody>
                  <a:tcPr marL="55123" marR="55123" marT="0" marB="0"/>
                </a:tc>
                <a:tc>
                  <a:txBody>
                    <a:bodyPr/>
                    <a:lstStyle/>
                    <a:p>
                      <a:endParaRPr lang="en-US" dirty="0"/>
                    </a:p>
                  </a:txBody>
                  <a:tcPr marL="55123" marR="55123" marT="0" marB="0"/>
                </a:tc>
                <a:tc>
                  <a:txBody>
                    <a:bodyPr/>
                    <a:lstStyle/>
                    <a:p>
                      <a:endParaRPr lang="en-US" dirty="0"/>
                    </a:p>
                  </a:txBody>
                  <a:tcPr marL="55123" marR="55123" marT="0" marB="0"/>
                </a:tc>
                <a:extLst>
                  <a:ext uri="{0D108BD9-81ED-4DB2-BD59-A6C34878D82A}">
                    <a16:rowId xmlns="" xmlns:a16="http://schemas.microsoft.com/office/drawing/2014/main" val="1487891984"/>
                  </a:ext>
                </a:extLst>
              </a:tr>
              <a:tr h="655462">
                <a:tc>
                  <a:txBody>
                    <a:bodyPr/>
                    <a:lstStyle/>
                    <a:p>
                      <a:pPr>
                        <a:lnSpc>
                          <a:spcPct val="107000"/>
                        </a:lnSpc>
                        <a:spcAft>
                          <a:spcPts val="0"/>
                        </a:spcAft>
                      </a:pPr>
                      <a:r>
                        <a:rPr lang="en-US" sz="2000">
                          <a:effectLst/>
                        </a:rPr>
                        <a:t>5</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endParaRPr lang="en-US"/>
                    </a:p>
                  </a:txBody>
                  <a:tcPr marL="55123" marR="55123" marT="0" marB="0"/>
                </a:tc>
                <a:tc>
                  <a:txBody>
                    <a:bodyPr/>
                    <a:lstStyle/>
                    <a:p>
                      <a:endParaRPr lang="en-US"/>
                    </a:p>
                  </a:txBody>
                  <a:tcPr marL="55123" marR="55123" marT="0" marB="0"/>
                </a:tc>
                <a:tc>
                  <a:txBody>
                    <a:bodyPr/>
                    <a:lstStyle/>
                    <a:p>
                      <a:endParaRPr lang="en-US" dirty="0"/>
                    </a:p>
                  </a:txBody>
                  <a:tcPr marL="55123" marR="55123" marT="0" marB="0"/>
                </a:tc>
                <a:extLst>
                  <a:ext uri="{0D108BD9-81ED-4DB2-BD59-A6C34878D82A}">
                    <a16:rowId xmlns="" xmlns:a16="http://schemas.microsoft.com/office/drawing/2014/main" val="2274923321"/>
                  </a:ext>
                </a:extLst>
              </a:tr>
            </a:tbl>
          </a:graphicData>
        </a:graphic>
      </p:graphicFrame>
    </p:spTree>
    <p:extLst>
      <p:ext uri="{BB962C8B-B14F-4D97-AF65-F5344CB8AC3E}">
        <p14:creationId xmlns:p14="http://schemas.microsoft.com/office/powerpoint/2010/main" val="16169119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 xmlns:a16="http://schemas.microsoft.com/office/drawing/2014/main" id="{93D29594-C800-41B2-B56B-DFE171EEA65B}"/>
              </a:ext>
            </a:extLst>
          </p:cNvPr>
          <p:cNvGrpSpPr/>
          <p:nvPr/>
        </p:nvGrpSpPr>
        <p:grpSpPr>
          <a:xfrm>
            <a:off x="0" y="6529844"/>
            <a:ext cx="12194509" cy="328254"/>
            <a:chOff x="0" y="6557554"/>
            <a:chExt cx="12194509" cy="328254"/>
          </a:xfrm>
        </p:grpSpPr>
        <p:sp>
          <p:nvSpPr>
            <p:cNvPr id="36" name="Rectangle 35">
              <a:extLst>
                <a:ext uri="{FF2B5EF4-FFF2-40B4-BE49-F238E27FC236}">
                  <a16:creationId xmlns="" xmlns:a16="http://schemas.microsoft.com/office/drawing/2014/main" id="{D1835D78-6C08-4D94-B187-94125838C057}"/>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 xmlns:a16="http://schemas.microsoft.com/office/drawing/2014/main" id="{96AE22C0-D51E-48AE-8E5E-42656018EAD8}"/>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94D619A7-83FA-4A5E-8336-F928BB9AC04E}"/>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B0AF3B07-778D-404C-9534-FAE84F3F1105}"/>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 xmlns:a16="http://schemas.microsoft.com/office/drawing/2014/main" id="{0AC41089-C3C0-46E4-B523-AA0B29F40293}"/>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135">
            <a:extLst>
              <a:ext uri="{FF2B5EF4-FFF2-40B4-BE49-F238E27FC236}">
                <a16:creationId xmlns="" xmlns:a16="http://schemas.microsoft.com/office/drawing/2014/main" id="{278C08CB-67BD-483C-A48C-F498561DCEB6}"/>
              </a:ext>
            </a:extLst>
          </p:cNvPr>
          <p:cNvGrpSpPr/>
          <p:nvPr/>
        </p:nvGrpSpPr>
        <p:grpSpPr>
          <a:xfrm>
            <a:off x="78059" y="240305"/>
            <a:ext cx="11670817" cy="966897"/>
            <a:chOff x="2470108" y="2002067"/>
            <a:chExt cx="8485044" cy="966897"/>
          </a:xfrm>
        </p:grpSpPr>
        <p:sp>
          <p:nvSpPr>
            <p:cNvPr id="3" name="23">
              <a:extLst>
                <a:ext uri="{FF2B5EF4-FFF2-40B4-BE49-F238E27FC236}">
                  <a16:creationId xmlns="" xmlns:a16="http://schemas.microsoft.com/office/drawing/2014/main" id="{73235391-F2E9-4996-88E0-654BF9ED4930}"/>
                </a:ext>
              </a:extLst>
            </p:cNvPr>
            <p:cNvSpPr/>
            <p:nvPr/>
          </p:nvSpPr>
          <p:spPr>
            <a:xfrm>
              <a:off x="2470108" y="2002067"/>
              <a:ext cx="8236231" cy="966897"/>
            </a:xfrm>
            <a:prstGeom prst="roundRect">
              <a:avLst>
                <a:gd name="adj" fmla="val 50000"/>
              </a:avLst>
            </a:prstGeom>
            <a:noFill/>
            <a:ln w="38100">
              <a:solidFill>
                <a:srgbClr val="ED2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等线" panose="02010600030101010101" pitchFamily="2" charset="-122"/>
                <a:cs typeface="+mn-ea"/>
                <a:sym typeface="+mn-lt"/>
              </a:endParaRPr>
            </a:p>
          </p:txBody>
        </p:sp>
        <p:sp>
          <p:nvSpPr>
            <p:cNvPr id="4" name="137">
              <a:extLst>
                <a:ext uri="{FF2B5EF4-FFF2-40B4-BE49-F238E27FC236}">
                  <a16:creationId xmlns="" xmlns:a16="http://schemas.microsoft.com/office/drawing/2014/main" id="{BF909960-8CBD-47FE-BE43-514C00E744FB}"/>
                </a:ext>
              </a:extLst>
            </p:cNvPr>
            <p:cNvSpPr txBox="1"/>
            <p:nvPr/>
          </p:nvSpPr>
          <p:spPr>
            <a:xfrm>
              <a:off x="2470108" y="2129641"/>
              <a:ext cx="848504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Bảng</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danh</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loại</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kiểu</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bản</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6, 7, 8</a:t>
              </a:r>
              <a:endParaRPr kumimoji="0" lang="zh-CN"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8" name="18">
            <a:extLst>
              <a:ext uri="{FF2B5EF4-FFF2-40B4-BE49-F238E27FC236}">
                <a16:creationId xmlns="" xmlns:a16="http://schemas.microsoft.com/office/drawing/2014/main" id="{A94688D0-FD46-4D6D-8EC6-1AFC3D7182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326"/>
          <a:stretch/>
        </p:blipFill>
        <p:spPr>
          <a:xfrm>
            <a:off x="10954653" y="-31376"/>
            <a:ext cx="1370203" cy="128569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0152242"/>
              </p:ext>
            </p:extLst>
          </p:nvPr>
        </p:nvGraphicFramePr>
        <p:xfrm>
          <a:off x="102219" y="2072785"/>
          <a:ext cx="11987561" cy="3312876"/>
        </p:xfrm>
        <a:graphic>
          <a:graphicData uri="http://schemas.openxmlformats.org/drawingml/2006/table">
            <a:tbl>
              <a:tblPr firstRow="1" firstCol="1" bandRow="1">
                <a:tableStyleId>{5C22544A-7EE6-4342-B048-85BDC9FD1C3A}</a:tableStyleId>
              </a:tblPr>
              <a:tblGrid>
                <a:gridCol w="1444805">
                  <a:extLst>
                    <a:ext uri="{9D8B030D-6E8A-4147-A177-3AD203B41FA5}">
                      <a16:colId xmlns="" xmlns:a16="http://schemas.microsoft.com/office/drawing/2014/main" val="3897090799"/>
                    </a:ext>
                  </a:extLst>
                </a:gridCol>
                <a:gridCol w="2889608">
                  <a:extLst>
                    <a:ext uri="{9D8B030D-6E8A-4147-A177-3AD203B41FA5}">
                      <a16:colId xmlns="" xmlns:a16="http://schemas.microsoft.com/office/drawing/2014/main" val="3859614293"/>
                    </a:ext>
                  </a:extLst>
                </a:gridCol>
                <a:gridCol w="2458323">
                  <a:extLst>
                    <a:ext uri="{9D8B030D-6E8A-4147-A177-3AD203B41FA5}">
                      <a16:colId xmlns="" xmlns:a16="http://schemas.microsoft.com/office/drawing/2014/main" val="1885166890"/>
                    </a:ext>
                  </a:extLst>
                </a:gridCol>
                <a:gridCol w="5194825">
                  <a:extLst>
                    <a:ext uri="{9D8B030D-6E8A-4147-A177-3AD203B41FA5}">
                      <a16:colId xmlns="" xmlns:a16="http://schemas.microsoft.com/office/drawing/2014/main" val="1231474310"/>
                    </a:ext>
                  </a:extLst>
                </a:gridCol>
              </a:tblGrid>
              <a:tr h="645547">
                <a:tc>
                  <a:txBody>
                    <a:bodyPr/>
                    <a:lstStyle/>
                    <a:p>
                      <a:pPr>
                        <a:lnSpc>
                          <a:spcPct val="107000"/>
                        </a:lnSpc>
                        <a:spcAft>
                          <a:spcPts val="0"/>
                        </a:spcAft>
                      </a:pPr>
                      <a:r>
                        <a:rPr lang="en-US" sz="2000" dirty="0">
                          <a:effectLst/>
                        </a:rPr>
                        <a:t>STT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dirty="0" err="1">
                          <a:effectLst/>
                        </a:rPr>
                        <a:t>Tên</a:t>
                      </a:r>
                      <a:endParaRPr lang="en-US" sz="2000" dirty="0">
                        <a:effectLst/>
                      </a:endParaRPr>
                    </a:p>
                    <a:p>
                      <a:pPr>
                        <a:lnSpc>
                          <a:spcPct val="107000"/>
                        </a:lnSpc>
                        <a:spcAft>
                          <a:spcPts val="0"/>
                        </a:spcAft>
                      </a:pPr>
                      <a:r>
                        <a:rPr lang="en-US" sz="2000" dirty="0">
                          <a:effectLst/>
                        </a:rPr>
                        <a:t> </a:t>
                      </a:r>
                      <a:r>
                        <a:rPr lang="en-US" sz="2000" dirty="0" err="1">
                          <a:effectLst/>
                        </a:rPr>
                        <a:t>bài</a:t>
                      </a:r>
                      <a:r>
                        <a:rPr lang="en-US" sz="2000" dirty="0">
                          <a:effectLst/>
                        </a:rPr>
                        <a:t> </a:t>
                      </a:r>
                      <a:r>
                        <a:rPr lang="en-US" sz="2000" dirty="0" err="1">
                          <a:effectLst/>
                        </a:rPr>
                        <a:t>học</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a:effectLst/>
                        </a:rPr>
                        <a:t>Thể loại/</a:t>
                      </a:r>
                    </a:p>
                    <a:p>
                      <a:pPr>
                        <a:lnSpc>
                          <a:spcPct val="107000"/>
                        </a:lnSpc>
                        <a:spcAft>
                          <a:spcPts val="0"/>
                        </a:spcAft>
                      </a:pPr>
                      <a:r>
                        <a:rPr lang="en-US" sz="2000">
                          <a:effectLst/>
                        </a:rPr>
                        <a:t>Loại VB</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dirty="0" err="1">
                          <a:effectLst/>
                        </a:rPr>
                        <a:t>Văn</a:t>
                      </a:r>
                      <a:r>
                        <a:rPr lang="en-US" sz="2000" dirty="0">
                          <a:effectLst/>
                        </a:rPr>
                        <a:t> </a:t>
                      </a:r>
                      <a:r>
                        <a:rPr lang="en-US" sz="2000" dirty="0" err="1">
                          <a:effectLst/>
                        </a:rPr>
                        <a:t>bản</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extLst>
                  <a:ext uri="{0D108BD9-81ED-4DB2-BD59-A6C34878D82A}">
                    <a16:rowId xmlns="" xmlns:a16="http://schemas.microsoft.com/office/drawing/2014/main" val="2660039563"/>
                  </a:ext>
                </a:extLst>
              </a:tr>
              <a:tr h="1108586">
                <a:tc>
                  <a:txBody>
                    <a:bodyPr/>
                    <a:lstStyle/>
                    <a:p>
                      <a:pPr>
                        <a:lnSpc>
                          <a:spcPct val="107000"/>
                        </a:lnSpc>
                        <a:spcAft>
                          <a:spcPts val="0"/>
                        </a:spcAft>
                      </a:pPr>
                      <a:r>
                        <a:rPr lang="en-US" sz="2000">
                          <a:effectLst/>
                        </a:rPr>
                        <a:t>1</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dirty="0" err="1">
                          <a:effectLst/>
                        </a:rPr>
                        <a:t>Chuyện</a:t>
                      </a:r>
                      <a:r>
                        <a:rPr lang="en-US" sz="2000" dirty="0">
                          <a:effectLst/>
                        </a:rPr>
                        <a:t> </a:t>
                      </a:r>
                      <a:r>
                        <a:rPr lang="en-US" sz="2000" dirty="0" err="1">
                          <a:effectLst/>
                        </a:rPr>
                        <a:t>kể</a:t>
                      </a:r>
                      <a:r>
                        <a:rPr lang="en-US" sz="2000" dirty="0">
                          <a:effectLst/>
                        </a:rPr>
                        <a:t> </a:t>
                      </a:r>
                      <a:r>
                        <a:rPr lang="en-US" sz="2000" dirty="0" err="1">
                          <a:effectLst/>
                        </a:rPr>
                        <a:t>về</a:t>
                      </a:r>
                      <a:r>
                        <a:rPr lang="en-US" sz="2000" dirty="0">
                          <a:effectLst/>
                        </a:rPr>
                        <a:t> </a:t>
                      </a:r>
                      <a:r>
                        <a:rPr lang="en-US" sz="2000" dirty="0" err="1">
                          <a:effectLst/>
                        </a:rPr>
                        <a:t>những</a:t>
                      </a:r>
                      <a:r>
                        <a:rPr lang="en-US" sz="2000" dirty="0">
                          <a:effectLst/>
                        </a:rPr>
                        <a:t> </a:t>
                      </a:r>
                      <a:r>
                        <a:rPr lang="en-US" sz="2000" dirty="0" err="1">
                          <a:effectLst/>
                        </a:rPr>
                        <a:t>người</a:t>
                      </a:r>
                      <a:r>
                        <a:rPr lang="en-US" sz="2000" dirty="0">
                          <a:effectLst/>
                        </a:rPr>
                        <a:t> </a:t>
                      </a:r>
                      <a:r>
                        <a:rPr lang="en-US" sz="2000" dirty="0" err="1">
                          <a:effectLst/>
                        </a:rPr>
                        <a:t>anh</a:t>
                      </a:r>
                      <a:r>
                        <a:rPr lang="en-US" sz="2000" dirty="0">
                          <a:effectLst/>
                        </a:rPr>
                        <a:t> </a:t>
                      </a:r>
                      <a:r>
                        <a:rPr lang="en-US" sz="2000" dirty="0" err="1">
                          <a:effectLst/>
                        </a:rPr>
                        <a:t>hùng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dirty="0" err="1">
                          <a:effectLst/>
                        </a:rPr>
                        <a:t>Truyền</a:t>
                      </a:r>
                      <a:r>
                        <a:rPr lang="en-US" sz="2000" dirty="0">
                          <a:effectLst/>
                        </a:rPr>
                        <a:t> </a:t>
                      </a:r>
                      <a:r>
                        <a:rPr lang="en-US" sz="2000" dirty="0" err="1">
                          <a:effectLst/>
                        </a:rPr>
                        <a:t>thuyết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dirty="0" err="1">
                          <a:effectLst/>
                        </a:rPr>
                        <a:t>Thánh</a:t>
                      </a:r>
                      <a:r>
                        <a:rPr lang="en-US" sz="2000" dirty="0">
                          <a:effectLst/>
                        </a:rPr>
                        <a:t> </a:t>
                      </a:r>
                      <a:r>
                        <a:rPr lang="en-US" sz="2000" dirty="0" err="1">
                          <a:effectLst/>
                        </a:rPr>
                        <a:t>Gióng</a:t>
                      </a:r>
                      <a:endParaRPr lang="en-US" sz="2000" dirty="0">
                        <a:effectLst/>
                      </a:endParaRPr>
                    </a:p>
                    <a:p>
                      <a:pPr>
                        <a:lnSpc>
                          <a:spcPct val="107000"/>
                        </a:lnSpc>
                        <a:spcAft>
                          <a:spcPts val="0"/>
                        </a:spcAft>
                      </a:pPr>
                      <a:r>
                        <a:rPr lang="en-US" sz="2000" dirty="0" err="1">
                          <a:effectLst/>
                        </a:rPr>
                        <a:t>Sơn</a:t>
                      </a:r>
                      <a:r>
                        <a:rPr lang="en-US" sz="2000" dirty="0">
                          <a:effectLst/>
                        </a:rPr>
                        <a:t> </a:t>
                      </a:r>
                      <a:r>
                        <a:rPr lang="en-US" sz="2000" dirty="0" err="1">
                          <a:effectLst/>
                        </a:rPr>
                        <a:t>Tinh</a:t>
                      </a:r>
                      <a:r>
                        <a:rPr lang="en-US" sz="2000" dirty="0">
                          <a:effectLst/>
                        </a:rPr>
                        <a:t>, </a:t>
                      </a:r>
                      <a:r>
                        <a:rPr lang="en-US" sz="2000" dirty="0" err="1">
                          <a:effectLst/>
                        </a:rPr>
                        <a:t>Thủy</a:t>
                      </a:r>
                      <a:r>
                        <a:rPr lang="en-US" sz="2000" dirty="0">
                          <a:effectLst/>
                        </a:rPr>
                        <a:t> </a:t>
                      </a:r>
                      <a:r>
                        <a:rPr lang="en-US" sz="2000" dirty="0" err="1" smtClean="0">
                          <a:effectLst/>
                        </a:rPr>
                        <a:t>Tinh</a:t>
                      </a:r>
                      <a:endParaRPr lang="en-US" sz="2000" dirty="0">
                        <a:effectLst/>
                      </a:endParaRPr>
                    </a:p>
                  </a:txBody>
                  <a:tcPr marL="55123" marR="55123" marT="0" marB="0"/>
                </a:tc>
                <a:extLst>
                  <a:ext uri="{0D108BD9-81ED-4DB2-BD59-A6C34878D82A}">
                    <a16:rowId xmlns="" xmlns:a16="http://schemas.microsoft.com/office/drawing/2014/main" val="3851539471"/>
                  </a:ext>
                </a:extLst>
              </a:tr>
              <a:tr h="665151">
                <a:tc>
                  <a:txBody>
                    <a:bodyPr/>
                    <a:lstStyle/>
                    <a:p>
                      <a:pPr>
                        <a:lnSpc>
                          <a:spcPct val="107000"/>
                        </a:lnSpc>
                        <a:spcAft>
                          <a:spcPts val="0"/>
                        </a:spcAft>
                      </a:pPr>
                      <a:r>
                        <a:rPr lang="en-US" sz="2000">
                          <a:effectLst/>
                        </a:rPr>
                        <a:t>2</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a:effectLst/>
                        </a:rPr>
                        <a:t>Thế giới cổ tích</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a:effectLst/>
                        </a:rPr>
                        <a:t>Cổ tích</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r>
                        <a:rPr lang="en-US" sz="2000" dirty="0" err="1">
                          <a:effectLst/>
                        </a:rPr>
                        <a:t>Thạch</a:t>
                      </a:r>
                      <a:r>
                        <a:rPr lang="en-US" sz="2000" dirty="0">
                          <a:effectLst/>
                        </a:rPr>
                        <a:t> </a:t>
                      </a:r>
                      <a:r>
                        <a:rPr lang="en-US" sz="2000" dirty="0" err="1">
                          <a:effectLst/>
                        </a:rPr>
                        <a:t>Sanh</a:t>
                      </a:r>
                      <a:r>
                        <a:rPr lang="en-US" sz="2000" dirty="0" smtClean="0">
                          <a:effectLst/>
                        </a:rPr>
                        <a:t>, </a:t>
                      </a:r>
                      <a:r>
                        <a:rPr lang="en-US" sz="2000" dirty="0" err="1">
                          <a:effectLst/>
                        </a:rPr>
                        <a:t>Vua</a:t>
                      </a:r>
                      <a:r>
                        <a:rPr lang="en-US" sz="2000" dirty="0">
                          <a:effectLst/>
                        </a:rPr>
                        <a:t> </a:t>
                      </a:r>
                      <a:r>
                        <a:rPr lang="en-US" sz="2000" dirty="0" err="1">
                          <a:effectLst/>
                        </a:rPr>
                        <a:t>chích</a:t>
                      </a:r>
                      <a:r>
                        <a:rPr lang="en-US" sz="2000" dirty="0">
                          <a:effectLst/>
                        </a:rPr>
                        <a:t> </a:t>
                      </a:r>
                      <a:r>
                        <a:rPr lang="en-US" sz="2000" dirty="0" err="1">
                          <a:effectLst/>
                        </a:rPr>
                        <a:t>chòe</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extLst>
                  <a:ext uri="{0D108BD9-81ED-4DB2-BD59-A6C34878D82A}">
                    <a16:rowId xmlns="" xmlns:a16="http://schemas.microsoft.com/office/drawing/2014/main" val="3216827074"/>
                  </a:ext>
                </a:extLst>
              </a:tr>
              <a:tr h="886867">
                <a:tc>
                  <a:txBody>
                    <a:bodyPr/>
                    <a:lstStyle/>
                    <a:p>
                      <a:pPr>
                        <a:lnSpc>
                          <a:spcPct val="107000"/>
                        </a:lnSpc>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tc>
                  <a:txBody>
                    <a:bodyPr/>
                    <a:lstStyle/>
                    <a:p>
                      <a:pPr>
                        <a:lnSpc>
                          <a:spcPct val="107000"/>
                        </a:lnSpc>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tc>
                <a:extLst>
                  <a:ext uri="{0D108BD9-81ED-4DB2-BD59-A6C34878D82A}">
                    <a16:rowId xmlns="" xmlns:a16="http://schemas.microsoft.com/office/drawing/2014/main" val="4157567724"/>
                  </a:ext>
                </a:extLst>
              </a:tr>
            </a:tbl>
          </a:graphicData>
        </a:graphic>
      </p:graphicFrame>
    </p:spTree>
    <p:extLst>
      <p:ext uri="{BB962C8B-B14F-4D97-AF65-F5344CB8AC3E}">
        <p14:creationId xmlns:p14="http://schemas.microsoft.com/office/powerpoint/2010/main" val="23360794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a:extLst>
              <a:ext uri="{FF2B5EF4-FFF2-40B4-BE49-F238E27FC236}">
                <a16:creationId xmlns="" xmlns:a16="http://schemas.microsoft.com/office/drawing/2014/main" id="{BB9BF4F1-0998-404D-B991-9FA42CC3CE3A}"/>
              </a:ext>
            </a:extLst>
          </p:cNvPr>
          <p:cNvSpPr/>
          <p:nvPr/>
        </p:nvSpPr>
        <p:spPr>
          <a:xfrm>
            <a:off x="188076" y="926462"/>
            <a:ext cx="11821672" cy="576299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rPr>
              <a:t>a</a:t>
            </a:r>
            <a:endParaRPr kumimoji="0" lang="zh-CN" altLang="en-US" sz="1800" b="0" i="0" u="none" strike="noStrike" kern="1200" cap="none" spc="0" normalizeH="0" baseline="0" noProof="0" dirty="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pic>
        <p:nvPicPr>
          <p:cNvPr id="17" name="Picture 16">
            <a:extLst>
              <a:ext uri="{FF2B5EF4-FFF2-40B4-BE49-F238E27FC236}">
                <a16:creationId xmlns="" xmlns:a16="http://schemas.microsoft.com/office/drawing/2014/main"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715035104"/>
              </p:ext>
            </p:extLst>
          </p:nvPr>
        </p:nvGraphicFramePr>
        <p:xfrm>
          <a:off x="188077" y="828675"/>
          <a:ext cx="11864602" cy="5809264"/>
        </p:xfrm>
        <a:graphic>
          <a:graphicData uri="http://schemas.openxmlformats.org/drawingml/2006/table">
            <a:tbl>
              <a:tblPr firstRow="1" firstCol="1" bandRow="1">
                <a:tableStyleId>{5C22544A-7EE6-4342-B048-85BDC9FD1C3A}</a:tableStyleId>
              </a:tblPr>
              <a:tblGrid>
                <a:gridCol w="1187233">
                  <a:extLst>
                    <a:ext uri="{9D8B030D-6E8A-4147-A177-3AD203B41FA5}">
                      <a16:colId xmlns="" xmlns:a16="http://schemas.microsoft.com/office/drawing/2014/main" val="392994265"/>
                    </a:ext>
                  </a:extLst>
                </a:gridCol>
                <a:gridCol w="8435872">
                  <a:extLst>
                    <a:ext uri="{9D8B030D-6E8A-4147-A177-3AD203B41FA5}">
                      <a16:colId xmlns="" xmlns:a16="http://schemas.microsoft.com/office/drawing/2014/main" val="2182109559"/>
                    </a:ext>
                  </a:extLst>
                </a:gridCol>
                <a:gridCol w="2241497">
                  <a:extLst>
                    <a:ext uri="{9D8B030D-6E8A-4147-A177-3AD203B41FA5}">
                      <a16:colId xmlns="" xmlns:a16="http://schemas.microsoft.com/office/drawing/2014/main" val="334167867"/>
                    </a:ext>
                  </a:extLst>
                </a:gridCol>
              </a:tblGrid>
              <a:tr h="1064506">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Kiểu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cs typeface="Times New Roman" panose="02020603050405020304" pitchFamily="18" charset="0"/>
                        </a:rPr>
                        <a:t>Ví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Đặc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loại</a:t>
                      </a:r>
                      <a:r>
                        <a:rPr lang="en-US" sz="2000" dirty="0">
                          <a:effectLst/>
                          <a:latin typeface="Times New Roman" panose="02020603050405020304" pitchFamily="18" charset="0"/>
                          <a:cs typeface="Times New Roman" panose="02020603050405020304" pitchFamily="18" charset="0"/>
                        </a:rPr>
                        <a:t> qua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Điều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tâm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extLst>
                  <a:ext uri="{0D108BD9-81ED-4DB2-BD59-A6C34878D82A}">
                    <a16:rowId xmlns="" xmlns:a16="http://schemas.microsoft.com/office/drawing/2014/main" val="946887607"/>
                  </a:ext>
                </a:extLst>
              </a:tr>
              <a:tr h="2451705">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Truyền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thuyết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Gióng</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Thánh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Gióng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hùng</a:t>
                      </a:r>
                      <a:r>
                        <a:rPr lang="en-US" sz="2000" dirty="0">
                          <a:effectLst/>
                          <a:latin typeface="Times New Roman" panose="02020603050405020304" pitchFamily="18" charset="0"/>
                          <a:cs typeface="Times New Roman" panose="02020603050405020304" pitchFamily="18" charset="0"/>
                        </a:rPr>
                        <a:t> ca </a:t>
                      </a:r>
                      <a:r>
                        <a:rPr lang="en-US" sz="2000" dirty="0" err="1">
                          <a:effectLst/>
                          <a:latin typeface="Times New Roman" panose="02020603050405020304" pitchFamily="18" charset="0"/>
                          <a:cs typeface="Times New Roman" panose="02020603050405020304" pitchFamily="18" charset="0"/>
                        </a:rPr>
                        <a:t>thần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thoại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đẹp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đẽ</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hùng</a:t>
                      </a:r>
                      <a:r>
                        <a:rPr lang="en-US" sz="2000" dirty="0">
                          <a:effectLst/>
                          <a:latin typeface="Times New Roman" panose="02020603050405020304" pitchFamily="18" charset="0"/>
                          <a:cs typeface="Times New Roman" panose="02020603050405020304" pitchFamily="18" charset="0"/>
                        </a:rPr>
                        <a:t>, ca </a:t>
                      </a:r>
                      <a:r>
                        <a:rPr lang="en-US" sz="2000" dirty="0" err="1">
                          <a:effectLst/>
                          <a:latin typeface="Times New Roman" panose="02020603050405020304" pitchFamily="18" charset="0"/>
                          <a:cs typeface="Times New Roman" panose="02020603050405020304" pitchFamily="18" charset="0"/>
                        </a:rPr>
                        <a:t>ngợi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yêu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khuất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chiến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ngoại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vì</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lập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do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Việt</a:t>
                      </a:r>
                      <a:r>
                        <a:rPr lang="en-US" sz="2000" dirty="0">
                          <a:effectLst/>
                          <a:latin typeface="Times New Roman" panose="02020603050405020304" pitchFamily="18" charset="0"/>
                          <a:cs typeface="Times New Roman" panose="02020603050405020304" pitchFamily="18" charset="0"/>
                        </a:rPr>
                        <a:t> Nam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cổ</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ngoại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lớn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vượt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bậc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chiến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cs typeface="Times New Roman" panose="02020603050405020304" pitchFamily="18" charset="0"/>
                        </a:rPr>
                        <a:t>Truyên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yếu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Gióng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thường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lớn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thổi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cao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lớn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ngựa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sắt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phun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lửa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nhổ</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tre</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ven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đường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Gióng</a:t>
                      </a:r>
                      <a:r>
                        <a:rPr lang="en-US" sz="2000" dirty="0">
                          <a:effectLst/>
                          <a:latin typeface="Times New Roman" panose="02020603050405020304" pitchFamily="18" charset="0"/>
                          <a:cs typeface="Times New Roman" panose="02020603050405020304" pitchFamily="18" charset="0"/>
                        </a:rPr>
                        <a:t> bay </a:t>
                      </a:r>
                      <a:r>
                        <a:rPr lang="en-US" sz="2000" dirty="0" err="1">
                          <a:effectLst/>
                          <a:latin typeface="Times New Roman" panose="02020603050405020304" pitchFamily="18" charset="0"/>
                          <a:cs typeface="Times New Roman" panose="02020603050405020304" pitchFamily="18" charset="0"/>
                        </a:rPr>
                        <a:t>lên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trời</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gn="just">
                        <a:lnSpc>
                          <a:spcPct val="107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extLst>
                  <a:ext uri="{0D108BD9-81ED-4DB2-BD59-A6C34878D82A}">
                    <a16:rowId xmlns="" xmlns:a16="http://schemas.microsoft.com/office/drawing/2014/main" val="3484072897"/>
                  </a:ext>
                </a:extLst>
              </a:tr>
              <a:tr h="1399941">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Cổ</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khế</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Chuyện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nghèo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khổ</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chuyện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yếu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ảo</a:t>
                      </a:r>
                      <a:r>
                        <a:rPr lang="en-US" sz="2000" dirty="0">
                          <a:effectLst/>
                          <a:latin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cs typeface="Times New Roman" panose="02020603050405020304" pitchFamily="18" charset="0"/>
                        </a:rPr>
                        <a:t>chim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niềm</a:t>
                      </a:r>
                      <a:r>
                        <a:rPr lang="en-US" sz="2000" dirty="0">
                          <a:effectLst/>
                          <a:latin typeface="Times New Roman" panose="02020603050405020304" pitchFamily="18" charset="0"/>
                          <a:cs typeface="Times New Roman" panose="02020603050405020304" pitchFamily="18" charset="0"/>
                        </a:rPr>
                        <a:t> tin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chiến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cuối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cùng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ác</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gn="just">
                        <a:lnSpc>
                          <a:spcPct val="107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extLst>
                  <a:ext uri="{0D108BD9-81ED-4DB2-BD59-A6C34878D82A}">
                    <a16:rowId xmlns="" xmlns:a16="http://schemas.microsoft.com/office/drawing/2014/main" val="1650743741"/>
                  </a:ext>
                </a:extLst>
              </a:tr>
              <a:tr h="0">
                <a:tc>
                  <a:txBody>
                    <a:bodyPr/>
                    <a:lstStyle/>
                    <a:p>
                      <a:pPr>
                        <a:lnSpc>
                          <a:spcPct val="107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nSpc>
                          <a:spcPct val="107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endParaRPr lang="en-US" dirty="0"/>
                    </a:p>
                  </a:txBody>
                  <a:tcPr marL="11335" marR="11335" marT="11335" marB="11335"/>
                </a:tc>
                <a:extLst>
                  <a:ext uri="{0D108BD9-81ED-4DB2-BD59-A6C34878D82A}">
                    <a16:rowId xmlns="" xmlns:a16="http://schemas.microsoft.com/office/drawing/2014/main" val="1458763704"/>
                  </a:ext>
                </a:extLst>
              </a:tr>
              <a:tr h="544306">
                <a:tc>
                  <a:txBody>
                    <a:bodyPr/>
                    <a:lstStyle/>
                    <a:p>
                      <a:pPr>
                        <a:lnSpc>
                          <a:spcPct val="107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pPr>
                        <a:lnSpc>
                          <a:spcPct val="107000"/>
                        </a:lnSpc>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35" marR="11335" marT="11335" marB="11335"/>
                </a:tc>
                <a:tc>
                  <a:txBody>
                    <a:bodyPr/>
                    <a:lstStyle/>
                    <a:p>
                      <a:endParaRPr lang="en-US" dirty="0"/>
                    </a:p>
                  </a:txBody>
                  <a:tcPr marL="11335" marR="11335" marT="11335" marB="11335"/>
                </a:tc>
                <a:extLst>
                  <a:ext uri="{0D108BD9-81ED-4DB2-BD59-A6C34878D82A}">
                    <a16:rowId xmlns="" xmlns:a16="http://schemas.microsoft.com/office/drawing/2014/main" val="3156685194"/>
                  </a:ext>
                </a:extLst>
              </a:tr>
            </a:tbl>
          </a:graphicData>
        </a:graphic>
      </p:graphicFrame>
      <p:grpSp>
        <p:nvGrpSpPr>
          <p:cNvPr id="5" name="135">
            <a:extLst>
              <a:ext uri="{FF2B5EF4-FFF2-40B4-BE49-F238E27FC236}">
                <a16:creationId xmlns="" xmlns:a16="http://schemas.microsoft.com/office/drawing/2014/main" id="{278C08CB-67BD-483C-A48C-F498561DCEB6}"/>
              </a:ext>
            </a:extLst>
          </p:cNvPr>
          <p:cNvGrpSpPr/>
          <p:nvPr/>
        </p:nvGrpSpPr>
        <p:grpSpPr>
          <a:xfrm>
            <a:off x="0" y="1"/>
            <a:ext cx="11240429" cy="657922"/>
            <a:chOff x="2470108" y="2002067"/>
            <a:chExt cx="8485044" cy="966897"/>
          </a:xfrm>
        </p:grpSpPr>
        <p:sp>
          <p:nvSpPr>
            <p:cNvPr id="7" name="23">
              <a:extLst>
                <a:ext uri="{FF2B5EF4-FFF2-40B4-BE49-F238E27FC236}">
                  <a16:creationId xmlns="" xmlns:a16="http://schemas.microsoft.com/office/drawing/2014/main" id="{73235391-F2E9-4996-88E0-654BF9ED4930}"/>
                </a:ext>
              </a:extLst>
            </p:cNvPr>
            <p:cNvSpPr/>
            <p:nvPr/>
          </p:nvSpPr>
          <p:spPr>
            <a:xfrm>
              <a:off x="2470108" y="2002067"/>
              <a:ext cx="8236231" cy="966897"/>
            </a:xfrm>
            <a:prstGeom prst="roundRect">
              <a:avLst>
                <a:gd name="adj" fmla="val 50000"/>
              </a:avLst>
            </a:prstGeom>
            <a:noFill/>
            <a:ln w="38100">
              <a:solidFill>
                <a:srgbClr val="ED2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等线" panose="02010600030101010101" pitchFamily="2" charset="-122"/>
                <a:cs typeface="+mn-ea"/>
                <a:sym typeface="+mn-lt"/>
              </a:endParaRPr>
            </a:p>
          </p:txBody>
        </p:sp>
        <p:sp>
          <p:nvSpPr>
            <p:cNvPr id="8" name="137">
              <a:extLst>
                <a:ext uri="{FF2B5EF4-FFF2-40B4-BE49-F238E27FC236}">
                  <a16:creationId xmlns="" xmlns:a16="http://schemas.microsoft.com/office/drawing/2014/main" id="{BF909960-8CBD-47FE-BE43-514C00E744FB}"/>
                </a:ext>
              </a:extLst>
            </p:cNvPr>
            <p:cNvSpPr txBox="1"/>
            <p:nvPr/>
          </p:nvSpPr>
          <p:spPr>
            <a:xfrm>
              <a:off x="2470108" y="2129641"/>
              <a:ext cx="8485044" cy="7237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2.Thảo</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luận</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nhóm</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Hoàn</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thành</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bảng</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mẫu</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Phiếu</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tập</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a:t>
              </a:r>
              <a:endParaRPr kumimoji="0" lang="zh-CN" altLang="en-US" sz="2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482356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21313630907_1_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2823</Words>
  <Application>Microsoft Office PowerPoint</Application>
  <PresentationFormat>Custom</PresentationFormat>
  <Paragraphs>299</Paragraphs>
  <Slides>32</Slides>
  <Notes>12</Notes>
  <HiddenSlides>0</HiddenSlides>
  <MMClips>20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1_Office Theme</vt:lpstr>
      <vt:lpstr>Trek</vt:lpstr>
      <vt:lpstr>PowerPoint Presentation</vt:lpstr>
      <vt:lpstr>TIẾT 103+ 104: ÔN TẬP GIỮA HỌC KỲ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 Thảo.Trần</dc:creator>
  <cp:lastModifiedBy>Hien</cp:lastModifiedBy>
  <cp:revision>148</cp:revision>
  <dcterms:created xsi:type="dcterms:W3CDTF">2021-05-21T10:43:38Z</dcterms:created>
  <dcterms:modified xsi:type="dcterms:W3CDTF">2022-03-18T03:19:40Z</dcterms:modified>
</cp:coreProperties>
</file>