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4" r:id="rId2"/>
    <p:sldId id="256" r:id="rId3"/>
    <p:sldId id="336" r:id="rId4"/>
    <p:sldId id="257" r:id="rId5"/>
    <p:sldId id="325" r:id="rId6"/>
    <p:sldId id="337" r:id="rId7"/>
    <p:sldId id="345" r:id="rId8"/>
    <p:sldId id="344" r:id="rId9"/>
    <p:sldId id="346" r:id="rId10"/>
    <p:sldId id="347" r:id="rId11"/>
    <p:sldId id="340" r:id="rId12"/>
    <p:sldId id="349" r:id="rId13"/>
    <p:sldId id="341" r:id="rId14"/>
    <p:sldId id="342" r:id="rId15"/>
    <p:sldId id="350" r:id="rId16"/>
    <p:sldId id="343" r:id="rId17"/>
    <p:sldId id="327" r:id="rId18"/>
    <p:sldId id="331" r:id="rId19"/>
    <p:sldId id="317" r:id="rId20"/>
    <p:sldId id="312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1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3" autoAdjust="0"/>
    <p:restoredTop sz="94434" autoAdjust="0"/>
  </p:normalViewPr>
  <p:slideViewPr>
    <p:cSldViewPr snapToGrid="0">
      <p:cViewPr varScale="1">
        <p:scale>
          <a:sx n="82" d="100"/>
          <a:sy n="82" d="100"/>
        </p:scale>
        <p:origin x="667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1944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AE639-4508-4E5E-9C53-3B44268C8E33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E5B07-D6B8-41A1-BFCB-0906B82F6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9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519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259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398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737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7A3F7BD-FFD9-44B3-83AC-5DD2F8D59A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7EB9FB-6851-45E8-B11C-2EB5E44FC473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37891" name="Slide Image Placeholder 1">
            <a:extLst>
              <a:ext uri="{FF2B5EF4-FFF2-40B4-BE49-F238E27FC236}">
                <a16:creationId xmlns:a16="http://schemas.microsoft.com/office/drawing/2014/main" id="{FB76E671-477B-4987-920F-62DC91EE93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2" name="Notes Placeholder 2">
            <a:extLst>
              <a:ext uri="{FF2B5EF4-FFF2-40B4-BE49-F238E27FC236}">
                <a16:creationId xmlns:a16="http://schemas.microsoft.com/office/drawing/2014/main" id="{07EEAA72-D9B6-46E2-93EC-FF470E076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3" name="Slide Number Placeholder 3">
            <a:extLst>
              <a:ext uri="{FF2B5EF4-FFF2-40B4-BE49-F238E27FC236}">
                <a16:creationId xmlns:a16="http://schemas.microsoft.com/office/drawing/2014/main" id="{D3A933A7-266F-4A48-B691-28A9B7F2F8D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CD9A665-675C-4FA9-B405-F7B9F4E14176}" type="slidenum">
              <a:rPr lang="en-US" altLang="en-US" sz="1200"/>
              <a:pPr algn="r" eaLnBrk="1" hangingPunct="1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56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86232" y="115888"/>
            <a:ext cx="9144000" cy="562538"/>
          </a:xfrm>
        </p:spPr>
        <p:txBody>
          <a:bodyPr anchor="b">
            <a:normAutofit/>
          </a:bodyPr>
          <a:lstStyle>
            <a:lvl1pPr algn="ctr">
              <a:defRPr sz="2400"/>
            </a:lvl1pPr>
          </a:lstStyle>
          <a:p>
            <a:r>
              <a:rPr lang="en-US" dirty="0"/>
              <a:t>TIẾT 93: ĐỨC TÍNH GIẢN DỊ CỦA BÁC HỒ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9BAB0-DA07-4F1E-8887-8E5E5DE7C871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A3836D-1489-4378-AF7B-9CC16698F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9BAB0-DA07-4F1E-8887-8E5E5DE7C871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A3836D-1489-4378-AF7B-9CC16698F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57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9BAB0-DA07-4F1E-8887-8E5E5DE7C871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A3836D-1489-4378-AF7B-9CC16698F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9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AC8EA-173C-438E-AE59-BCF960BBF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38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9BAB0-DA07-4F1E-8887-8E5E5DE7C871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A3836D-1489-4378-AF7B-9CC16698F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2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9BAB0-DA07-4F1E-8887-8E5E5DE7C871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A3836D-1489-4378-AF7B-9CC16698F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0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9BAB0-DA07-4F1E-8887-8E5E5DE7C871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A3836D-1489-4378-AF7B-9CC16698F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6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9BAB0-DA07-4F1E-8887-8E5E5DE7C871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A3836D-1489-4378-AF7B-9CC16698F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7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9BAB0-DA07-4F1E-8887-8E5E5DE7C871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A3836D-1489-4378-AF7B-9CC16698F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4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9BAB0-DA07-4F1E-8887-8E5E5DE7C871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A3836D-1489-4378-AF7B-9CC16698F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6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9BAB0-DA07-4F1E-8887-8E5E5DE7C871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A3836D-1489-4378-AF7B-9CC16698F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48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49BAB0-DA07-4F1E-8887-8E5E5DE7C871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A3836D-1489-4378-AF7B-9CC16698F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0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4403"/>
            <a:ext cx="10515600" cy="652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TIẾT 93: ĐỨC TÍNH GIẢN DỊ CỦA BÁC HỒ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99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rgbClr val="7030A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34" Type="http://schemas.openxmlformats.org/officeDocument/2006/relationships/image" Target="../media/image66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jpe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8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E:\nhac%20Bac%20Ho%20mot%20tinh%20yeu%20bao%20la%20hoan%20chinh.wav" TargetMode="Externa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77.png"/><Relationship Id="rId7" Type="http://schemas.openxmlformats.org/officeDocument/2006/relationships/slide" Target="slide25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slide" Target="slide23.xml"/><Relationship Id="rId10" Type="http://schemas.openxmlformats.org/officeDocument/2006/relationships/slide" Target="slide28.xml"/><Relationship Id="rId4" Type="http://schemas.openxmlformats.org/officeDocument/2006/relationships/slide" Target="slide22.xml"/><Relationship Id="rId9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8936" y="3105762"/>
            <a:ext cx="5433064" cy="37522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8150" y="913328"/>
            <a:ext cx="5576525" cy="5016758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</a:t>
            </a:r>
            <a:r>
              <a:rPr lang="en-US" altLang="zh-CN" sz="8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kể</a:t>
            </a:r>
            <a:r>
              <a:rPr lang="en-US" altLang="zh-CN" sz="8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chuyện</a:t>
            </a:r>
            <a:r>
              <a:rPr lang="en-US" altLang="zh-CN" sz="8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về</a:t>
            </a:r>
            <a:r>
              <a:rPr lang="en-US" altLang="zh-CN" sz="8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đức</a:t>
            </a:r>
            <a:r>
              <a:rPr lang="en-US" altLang="zh-CN" sz="8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tính</a:t>
            </a:r>
            <a:r>
              <a:rPr lang="en-US" altLang="zh-CN" sz="8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giản</a:t>
            </a:r>
            <a:r>
              <a:rPr lang="en-US" altLang="zh-CN" sz="8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dị</a:t>
            </a:r>
            <a:r>
              <a:rPr lang="en-US" altLang="zh-CN" sz="8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80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Bác</a:t>
            </a:r>
            <a:endParaRPr lang="zh-CN" altLang="en-US" sz="80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7"/>
          <p:cNvGrpSpPr/>
          <p:nvPr/>
        </p:nvGrpSpPr>
        <p:grpSpPr>
          <a:xfrm rot="10800000">
            <a:off x="7740870" y="3086335"/>
            <a:ext cx="650085" cy="1028463"/>
            <a:chOff x="8609927" y="553732"/>
            <a:chExt cx="1097359" cy="1694269"/>
          </a:xfrm>
        </p:grpSpPr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8609927" y="553732"/>
              <a:ext cx="852212" cy="1694269"/>
            </a:xfrm>
            <a:custGeom>
              <a:avLst/>
              <a:gdLst>
                <a:gd name="T0" fmla="*/ 435 w 1175"/>
                <a:gd name="T1" fmla="*/ 0 h 2336"/>
                <a:gd name="T2" fmla="*/ 0 w 1175"/>
                <a:gd name="T3" fmla="*/ 0 h 2336"/>
                <a:gd name="T4" fmla="*/ 0 w 1175"/>
                <a:gd name="T5" fmla="*/ 319 h 2336"/>
                <a:gd name="T6" fmla="*/ 538 w 1175"/>
                <a:gd name="T7" fmla="*/ 1169 h 2336"/>
                <a:gd name="T8" fmla="*/ 0 w 1175"/>
                <a:gd name="T9" fmla="*/ 2017 h 2336"/>
                <a:gd name="T10" fmla="*/ 0 w 1175"/>
                <a:gd name="T11" fmla="*/ 2336 h 2336"/>
                <a:gd name="T12" fmla="*/ 435 w 1175"/>
                <a:gd name="T13" fmla="*/ 2336 h 2336"/>
                <a:gd name="T14" fmla="*/ 1175 w 1175"/>
                <a:gd name="T15" fmla="*/ 1169 h 2336"/>
                <a:gd name="T16" fmla="*/ 435 w 1175"/>
                <a:gd name="T17" fmla="*/ 0 h 2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5" h="2336">
                  <a:moveTo>
                    <a:pt x="435" y="0"/>
                  </a:moveTo>
                  <a:lnTo>
                    <a:pt x="0" y="0"/>
                  </a:lnTo>
                  <a:lnTo>
                    <a:pt x="0" y="319"/>
                  </a:lnTo>
                  <a:lnTo>
                    <a:pt x="538" y="1169"/>
                  </a:lnTo>
                  <a:lnTo>
                    <a:pt x="0" y="2017"/>
                  </a:lnTo>
                  <a:lnTo>
                    <a:pt x="0" y="2336"/>
                  </a:lnTo>
                  <a:lnTo>
                    <a:pt x="435" y="2336"/>
                  </a:lnTo>
                  <a:lnTo>
                    <a:pt x="1175" y="1169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8609927" y="553732"/>
              <a:ext cx="1097359" cy="1694269"/>
            </a:xfrm>
            <a:custGeom>
              <a:avLst/>
              <a:gdLst>
                <a:gd name="T0" fmla="*/ 771 w 1513"/>
                <a:gd name="T1" fmla="*/ 0 h 2336"/>
                <a:gd name="T2" fmla="*/ 0 w 1513"/>
                <a:gd name="T3" fmla="*/ 0 h 2336"/>
                <a:gd name="T4" fmla="*/ 742 w 1513"/>
                <a:gd name="T5" fmla="*/ 1169 h 2336"/>
                <a:gd name="T6" fmla="*/ 0 w 1513"/>
                <a:gd name="T7" fmla="*/ 2336 h 2336"/>
                <a:gd name="T8" fmla="*/ 771 w 1513"/>
                <a:gd name="T9" fmla="*/ 2336 h 2336"/>
                <a:gd name="T10" fmla="*/ 1513 w 1513"/>
                <a:gd name="T11" fmla="*/ 1169 h 2336"/>
                <a:gd name="T12" fmla="*/ 771 w 1513"/>
                <a:gd name="T13" fmla="*/ 0 h 2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3" h="2336">
                  <a:moveTo>
                    <a:pt x="771" y="0"/>
                  </a:moveTo>
                  <a:lnTo>
                    <a:pt x="0" y="0"/>
                  </a:lnTo>
                  <a:lnTo>
                    <a:pt x="742" y="1169"/>
                  </a:lnTo>
                  <a:lnTo>
                    <a:pt x="0" y="2336"/>
                  </a:lnTo>
                  <a:lnTo>
                    <a:pt x="771" y="2336"/>
                  </a:lnTo>
                  <a:lnTo>
                    <a:pt x="1513" y="1169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</a:endParaRPr>
            </a:p>
          </p:txBody>
        </p:sp>
      </p:grpSp>
      <p:grpSp>
        <p:nvGrpSpPr>
          <p:cNvPr id="8" name="组合 10"/>
          <p:cNvGrpSpPr/>
          <p:nvPr/>
        </p:nvGrpSpPr>
        <p:grpSpPr>
          <a:xfrm rot="10800000">
            <a:off x="8143365" y="2888846"/>
            <a:ext cx="891558" cy="1408854"/>
            <a:chOff x="9145188" y="240408"/>
            <a:chExt cx="1504970" cy="2320917"/>
          </a:xfrm>
        </p:grpSpPr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9145188" y="240408"/>
              <a:ext cx="1168437" cy="2320917"/>
            </a:xfrm>
            <a:custGeom>
              <a:avLst/>
              <a:gdLst>
                <a:gd name="T0" fmla="*/ 595 w 1611"/>
                <a:gd name="T1" fmla="*/ 0 h 3200"/>
                <a:gd name="T2" fmla="*/ 0 w 1611"/>
                <a:gd name="T3" fmla="*/ 0 h 3200"/>
                <a:gd name="T4" fmla="*/ 0 w 1611"/>
                <a:gd name="T5" fmla="*/ 436 h 3200"/>
                <a:gd name="T6" fmla="*/ 740 w 1611"/>
                <a:gd name="T7" fmla="*/ 1601 h 3200"/>
                <a:gd name="T8" fmla="*/ 0 w 1611"/>
                <a:gd name="T9" fmla="*/ 2764 h 3200"/>
                <a:gd name="T10" fmla="*/ 0 w 1611"/>
                <a:gd name="T11" fmla="*/ 3200 h 3200"/>
                <a:gd name="T12" fmla="*/ 595 w 1611"/>
                <a:gd name="T13" fmla="*/ 3200 h 3200"/>
                <a:gd name="T14" fmla="*/ 1611 w 1611"/>
                <a:gd name="T15" fmla="*/ 1601 h 3200"/>
                <a:gd name="T16" fmla="*/ 595 w 1611"/>
                <a:gd name="T17" fmla="*/ 0 h 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1" h="3200">
                  <a:moveTo>
                    <a:pt x="595" y="0"/>
                  </a:moveTo>
                  <a:lnTo>
                    <a:pt x="0" y="0"/>
                  </a:lnTo>
                  <a:lnTo>
                    <a:pt x="0" y="436"/>
                  </a:lnTo>
                  <a:lnTo>
                    <a:pt x="740" y="1601"/>
                  </a:lnTo>
                  <a:lnTo>
                    <a:pt x="0" y="2764"/>
                  </a:lnTo>
                  <a:lnTo>
                    <a:pt x="0" y="3200"/>
                  </a:lnTo>
                  <a:lnTo>
                    <a:pt x="595" y="3200"/>
                  </a:lnTo>
                  <a:lnTo>
                    <a:pt x="1611" y="160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9145188" y="240408"/>
              <a:ext cx="1504970" cy="2320917"/>
            </a:xfrm>
            <a:custGeom>
              <a:avLst/>
              <a:gdLst>
                <a:gd name="T0" fmla="*/ 1059 w 2075"/>
                <a:gd name="T1" fmla="*/ 0 h 3200"/>
                <a:gd name="T2" fmla="*/ 0 w 2075"/>
                <a:gd name="T3" fmla="*/ 0 h 3200"/>
                <a:gd name="T4" fmla="*/ 1016 w 2075"/>
                <a:gd name="T5" fmla="*/ 1601 h 3200"/>
                <a:gd name="T6" fmla="*/ 0 w 2075"/>
                <a:gd name="T7" fmla="*/ 3200 h 3200"/>
                <a:gd name="T8" fmla="*/ 1059 w 2075"/>
                <a:gd name="T9" fmla="*/ 3200 h 3200"/>
                <a:gd name="T10" fmla="*/ 2075 w 2075"/>
                <a:gd name="T11" fmla="*/ 1601 h 3200"/>
                <a:gd name="T12" fmla="*/ 1059 w 2075"/>
                <a:gd name="T13" fmla="*/ 0 h 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5" h="3200">
                  <a:moveTo>
                    <a:pt x="1059" y="0"/>
                  </a:moveTo>
                  <a:lnTo>
                    <a:pt x="0" y="0"/>
                  </a:lnTo>
                  <a:lnTo>
                    <a:pt x="1016" y="1601"/>
                  </a:lnTo>
                  <a:lnTo>
                    <a:pt x="0" y="3200"/>
                  </a:lnTo>
                  <a:lnTo>
                    <a:pt x="1059" y="3200"/>
                  </a:lnTo>
                  <a:lnTo>
                    <a:pt x="2075" y="1601"/>
                  </a:lnTo>
                  <a:lnTo>
                    <a:pt x="1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</a:endParaRPr>
            </a:p>
          </p:txBody>
        </p:sp>
      </p:grpSp>
      <p:grpSp>
        <p:nvGrpSpPr>
          <p:cNvPr id="11" name="组合 13"/>
          <p:cNvGrpSpPr/>
          <p:nvPr/>
        </p:nvGrpSpPr>
        <p:grpSpPr>
          <a:xfrm rot="10800000">
            <a:off x="8705255" y="2632840"/>
            <a:ext cx="1094361" cy="1901953"/>
            <a:chOff x="9864672" y="-165752"/>
            <a:chExt cx="1847305" cy="3133238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9864672" y="-165752"/>
              <a:ext cx="1574597" cy="3133238"/>
            </a:xfrm>
            <a:custGeom>
              <a:avLst/>
              <a:gdLst>
                <a:gd name="T0" fmla="*/ 801 w 2171"/>
                <a:gd name="T1" fmla="*/ 0 h 4320"/>
                <a:gd name="T2" fmla="*/ 0 w 2171"/>
                <a:gd name="T3" fmla="*/ 0 h 4320"/>
                <a:gd name="T4" fmla="*/ 0 w 2171"/>
                <a:gd name="T5" fmla="*/ 591 h 4320"/>
                <a:gd name="T6" fmla="*/ 997 w 2171"/>
                <a:gd name="T7" fmla="*/ 2161 h 4320"/>
                <a:gd name="T8" fmla="*/ 0 w 2171"/>
                <a:gd name="T9" fmla="*/ 3729 h 4320"/>
                <a:gd name="T10" fmla="*/ 0 w 2171"/>
                <a:gd name="T11" fmla="*/ 4320 h 4320"/>
                <a:gd name="T12" fmla="*/ 801 w 2171"/>
                <a:gd name="T13" fmla="*/ 4320 h 4320"/>
                <a:gd name="T14" fmla="*/ 2171 w 2171"/>
                <a:gd name="T15" fmla="*/ 2161 h 4320"/>
                <a:gd name="T16" fmla="*/ 801 w 2171"/>
                <a:gd name="T1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1" h="4320">
                  <a:moveTo>
                    <a:pt x="80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997" y="2161"/>
                  </a:lnTo>
                  <a:lnTo>
                    <a:pt x="0" y="3729"/>
                  </a:lnTo>
                  <a:lnTo>
                    <a:pt x="0" y="4320"/>
                  </a:lnTo>
                  <a:lnTo>
                    <a:pt x="801" y="4320"/>
                  </a:lnTo>
                  <a:lnTo>
                    <a:pt x="2171" y="2161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9864672" y="-165752"/>
              <a:ext cx="1847305" cy="3133238"/>
            </a:xfrm>
            <a:custGeom>
              <a:avLst/>
              <a:gdLst>
                <a:gd name="T0" fmla="*/ 1177 w 2547"/>
                <a:gd name="T1" fmla="*/ 0 h 4320"/>
                <a:gd name="T2" fmla="*/ 0 w 2547"/>
                <a:gd name="T3" fmla="*/ 0 h 4320"/>
                <a:gd name="T4" fmla="*/ 1371 w 2547"/>
                <a:gd name="T5" fmla="*/ 2161 h 4320"/>
                <a:gd name="T6" fmla="*/ 0 w 2547"/>
                <a:gd name="T7" fmla="*/ 4320 h 4320"/>
                <a:gd name="T8" fmla="*/ 1177 w 2547"/>
                <a:gd name="T9" fmla="*/ 4320 h 4320"/>
                <a:gd name="T10" fmla="*/ 2547 w 2547"/>
                <a:gd name="T11" fmla="*/ 2161 h 4320"/>
                <a:gd name="T12" fmla="*/ 1177 w 2547"/>
                <a:gd name="T13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47" h="4320">
                  <a:moveTo>
                    <a:pt x="1177" y="0"/>
                  </a:moveTo>
                  <a:lnTo>
                    <a:pt x="0" y="0"/>
                  </a:lnTo>
                  <a:lnTo>
                    <a:pt x="1371" y="2161"/>
                  </a:lnTo>
                  <a:lnTo>
                    <a:pt x="0" y="4320"/>
                  </a:lnTo>
                  <a:lnTo>
                    <a:pt x="1177" y="4320"/>
                  </a:lnTo>
                  <a:lnTo>
                    <a:pt x="2547" y="2161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24" tIns="45712" rIns="91424" bIns="4571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n-ea"/>
              </a:endParaRPr>
            </a:p>
          </p:txBody>
        </p:sp>
      </p:grpSp>
      <p:sp>
        <p:nvSpPr>
          <p:cNvPr id="31" name="圆角矩形 18"/>
          <p:cNvSpPr/>
          <p:nvPr/>
        </p:nvSpPr>
        <p:spPr>
          <a:xfrm>
            <a:off x="9963778" y="1567624"/>
            <a:ext cx="1986484" cy="393454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450"/>
              </a:spcAft>
            </a:pP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sinh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endParaRPr lang="en-US" altLang="zh-CN" sz="36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2" name="椭圆 25"/>
          <p:cNvSpPr/>
          <p:nvPr/>
        </p:nvSpPr>
        <p:spPr>
          <a:xfrm>
            <a:off x="491537" y="369205"/>
            <a:ext cx="2729883" cy="114954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椭圆 25"/>
          <p:cNvSpPr/>
          <p:nvPr/>
        </p:nvSpPr>
        <p:spPr>
          <a:xfrm>
            <a:off x="4333072" y="348185"/>
            <a:ext cx="2729883" cy="114954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585" y="2884111"/>
            <a:ext cx="2625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vài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tươm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Freeform 34"/>
          <p:cNvSpPr>
            <a:spLocks noEditPoints="1"/>
          </p:cNvSpPr>
          <p:nvPr/>
        </p:nvSpPr>
        <p:spPr bwMode="auto">
          <a:xfrm rot="5400000">
            <a:off x="1523245" y="1967514"/>
            <a:ext cx="709972" cy="589072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553929" y="5874304"/>
            <a:ext cx="262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vi-VN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eform 36"/>
          <p:cNvSpPr>
            <a:spLocks noEditPoints="1"/>
          </p:cNvSpPr>
          <p:nvPr/>
        </p:nvSpPr>
        <p:spPr bwMode="auto">
          <a:xfrm rot="5400000">
            <a:off x="1486459" y="4878880"/>
            <a:ext cx="709972" cy="589072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4256700" y="2800031"/>
            <a:ext cx="2958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reeform 38"/>
          <p:cNvSpPr>
            <a:spLocks noEditPoints="1"/>
          </p:cNvSpPr>
          <p:nvPr/>
        </p:nvSpPr>
        <p:spPr bwMode="auto">
          <a:xfrm rot="5400000">
            <a:off x="5333246" y="1914966"/>
            <a:ext cx="709972" cy="589072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4064385" y="5657671"/>
            <a:ext cx="3629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1" name="Freeform 40"/>
          <p:cNvSpPr>
            <a:spLocks noEditPoints="1"/>
          </p:cNvSpPr>
          <p:nvPr/>
        </p:nvSpPr>
        <p:spPr bwMode="auto">
          <a:xfrm rot="5400000">
            <a:off x="5312226" y="4920928"/>
            <a:ext cx="709972" cy="589072"/>
          </a:xfrm>
          <a:custGeom>
            <a:avLst/>
            <a:gdLst>
              <a:gd name="T0" fmla="*/ 422 w 572"/>
              <a:gd name="T1" fmla="*/ 251 h 254"/>
              <a:gd name="T2" fmla="*/ 415 w 572"/>
              <a:gd name="T3" fmla="*/ 17 h 254"/>
              <a:gd name="T4" fmla="*/ 381 w 572"/>
              <a:gd name="T5" fmla="*/ 92 h 254"/>
              <a:gd name="T6" fmla="*/ 31 w 572"/>
              <a:gd name="T7" fmla="*/ 34 h 254"/>
              <a:gd name="T8" fmla="*/ 43 w 572"/>
              <a:gd name="T9" fmla="*/ 224 h 254"/>
              <a:gd name="T10" fmla="*/ 203 w 572"/>
              <a:gd name="T11" fmla="*/ 174 h 254"/>
              <a:gd name="T12" fmla="*/ 52 w 572"/>
              <a:gd name="T13" fmla="*/ 141 h 254"/>
              <a:gd name="T14" fmla="*/ 57 w 572"/>
              <a:gd name="T15" fmla="*/ 132 h 254"/>
              <a:gd name="T16" fmla="*/ 127 w 572"/>
              <a:gd name="T17" fmla="*/ 173 h 254"/>
              <a:gd name="T18" fmla="*/ 103 w 572"/>
              <a:gd name="T19" fmla="*/ 187 h 254"/>
              <a:gd name="T20" fmla="*/ 59 w 572"/>
              <a:gd name="T21" fmla="*/ 77 h 254"/>
              <a:gd name="T22" fmla="*/ 94 w 572"/>
              <a:gd name="T23" fmla="*/ 79 h 254"/>
              <a:gd name="T24" fmla="*/ 191 w 572"/>
              <a:gd name="T25" fmla="*/ 155 h 254"/>
              <a:gd name="T26" fmla="*/ 228 w 572"/>
              <a:gd name="T27" fmla="*/ 167 h 254"/>
              <a:gd name="T28" fmla="*/ 248 w 572"/>
              <a:gd name="T29" fmla="*/ 166 h 254"/>
              <a:gd name="T30" fmla="*/ 298 w 572"/>
              <a:gd name="T31" fmla="*/ 127 h 254"/>
              <a:gd name="T32" fmla="*/ 334 w 572"/>
              <a:gd name="T33" fmla="*/ 165 h 254"/>
              <a:gd name="T34" fmla="*/ 421 w 572"/>
              <a:gd name="T35" fmla="*/ 245 h 254"/>
              <a:gd name="T36" fmla="*/ 439 w 572"/>
              <a:gd name="T37" fmla="*/ 234 h 254"/>
              <a:gd name="T38" fmla="*/ 492 w 572"/>
              <a:gd name="T39" fmla="*/ 190 h 254"/>
              <a:gd name="T40" fmla="*/ 514 w 572"/>
              <a:gd name="T41" fmla="*/ 181 h 254"/>
              <a:gd name="T42" fmla="*/ 558 w 572"/>
              <a:gd name="T43" fmla="*/ 148 h 254"/>
              <a:gd name="T44" fmla="*/ 501 w 572"/>
              <a:gd name="T45" fmla="*/ 84 h 254"/>
              <a:gd name="T46" fmla="*/ 427 w 572"/>
              <a:gd name="T47" fmla="*/ 28 h 254"/>
              <a:gd name="T48" fmla="*/ 449 w 572"/>
              <a:gd name="T49" fmla="*/ 54 h 254"/>
              <a:gd name="T50" fmla="*/ 421 w 572"/>
              <a:gd name="T51" fmla="*/ 90 h 254"/>
              <a:gd name="T52" fmla="*/ 555 w 572"/>
              <a:gd name="T53" fmla="*/ 151 h 254"/>
              <a:gd name="T54" fmla="*/ 533 w 572"/>
              <a:gd name="T55" fmla="*/ 167 h 254"/>
              <a:gd name="T56" fmla="*/ 498 w 572"/>
              <a:gd name="T57" fmla="*/ 128 h 254"/>
              <a:gd name="T58" fmla="*/ 442 w 572"/>
              <a:gd name="T59" fmla="*/ 114 h 254"/>
              <a:gd name="T60" fmla="*/ 426 w 572"/>
              <a:gd name="T61" fmla="*/ 118 h 254"/>
              <a:gd name="T62" fmla="*/ 426 w 572"/>
              <a:gd name="T63" fmla="*/ 118 h 254"/>
              <a:gd name="T64" fmla="*/ 405 w 572"/>
              <a:gd name="T65" fmla="*/ 116 h 254"/>
              <a:gd name="T66" fmla="*/ 334 w 572"/>
              <a:gd name="T67" fmla="*/ 98 h 254"/>
              <a:gd name="T68" fmla="*/ 372 w 572"/>
              <a:gd name="T69" fmla="*/ 110 h 254"/>
              <a:gd name="T70" fmla="*/ 418 w 572"/>
              <a:gd name="T71" fmla="*/ 141 h 254"/>
              <a:gd name="T72" fmla="*/ 478 w 572"/>
              <a:gd name="T73" fmla="*/ 197 h 254"/>
              <a:gd name="T74" fmla="*/ 468 w 572"/>
              <a:gd name="T75" fmla="*/ 191 h 254"/>
              <a:gd name="T76" fmla="*/ 428 w 572"/>
              <a:gd name="T77" fmla="*/ 206 h 254"/>
              <a:gd name="T78" fmla="*/ 466 w 572"/>
              <a:gd name="T79" fmla="*/ 213 h 254"/>
              <a:gd name="T80" fmla="*/ 420 w 572"/>
              <a:gd name="T81" fmla="*/ 168 h 254"/>
              <a:gd name="T82" fmla="*/ 304 w 572"/>
              <a:gd name="T83" fmla="*/ 100 h 254"/>
              <a:gd name="T84" fmla="*/ 299 w 572"/>
              <a:gd name="T85" fmla="*/ 109 h 254"/>
              <a:gd name="T86" fmla="*/ 424 w 572"/>
              <a:gd name="T87" fmla="*/ 187 h 254"/>
              <a:gd name="T88" fmla="*/ 298 w 572"/>
              <a:gd name="T89" fmla="*/ 112 h 254"/>
              <a:gd name="T90" fmla="*/ 232 w 572"/>
              <a:gd name="T91" fmla="*/ 91 h 254"/>
              <a:gd name="T92" fmla="*/ 230 w 572"/>
              <a:gd name="T93" fmla="*/ 95 h 254"/>
              <a:gd name="T94" fmla="*/ 258 w 572"/>
              <a:gd name="T95" fmla="*/ 159 h 254"/>
              <a:gd name="T96" fmla="*/ 295 w 572"/>
              <a:gd name="T97" fmla="*/ 158 h 254"/>
              <a:gd name="T98" fmla="*/ 185 w 572"/>
              <a:gd name="T99" fmla="*/ 82 h 254"/>
              <a:gd name="T100" fmla="*/ 188 w 572"/>
              <a:gd name="T101" fmla="*/ 92 h 254"/>
              <a:gd name="T102" fmla="*/ 234 w 572"/>
              <a:gd name="T103" fmla="*/ 147 h 254"/>
              <a:gd name="T104" fmla="*/ 122 w 572"/>
              <a:gd name="T105" fmla="*/ 66 h 254"/>
              <a:gd name="T106" fmla="*/ 118 w 572"/>
              <a:gd name="T107" fmla="*/ 69 h 254"/>
              <a:gd name="T108" fmla="*/ 62 w 572"/>
              <a:gd name="T109" fmla="*/ 42 h 254"/>
              <a:gd name="T110" fmla="*/ 41 w 572"/>
              <a:gd name="T111" fmla="*/ 41 h 254"/>
              <a:gd name="T112" fmla="*/ 96 w 572"/>
              <a:gd name="T113" fmla="*/ 93 h 254"/>
              <a:gd name="T114" fmla="*/ 58 w 572"/>
              <a:gd name="T115" fmla="*/ 179 h 254"/>
              <a:gd name="T116" fmla="*/ 79 w 572"/>
              <a:gd name="T117" fmla="*/ 188 h 254"/>
              <a:gd name="T118" fmla="*/ 70 w 572"/>
              <a:gd name="T119" fmla="*/ 201 h 254"/>
              <a:gd name="T120" fmla="*/ 51 w 572"/>
              <a:gd name="T121" fmla="*/ 207 h 254"/>
              <a:gd name="T122" fmla="*/ 63 w 572"/>
              <a:gd name="T123" fmla="*/ 205 h 254"/>
              <a:gd name="T124" fmla="*/ 32 w 572"/>
              <a:gd name="T125" fmla="*/ 20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2" h="254">
                <a:moveTo>
                  <a:pt x="65" y="219"/>
                </a:moveTo>
                <a:cubicBezTo>
                  <a:pt x="120" y="192"/>
                  <a:pt x="188" y="179"/>
                  <a:pt x="259" y="170"/>
                </a:cubicBezTo>
                <a:cubicBezTo>
                  <a:pt x="304" y="165"/>
                  <a:pt x="356" y="173"/>
                  <a:pt x="401" y="173"/>
                </a:cubicBezTo>
                <a:cubicBezTo>
                  <a:pt x="407" y="173"/>
                  <a:pt x="415" y="175"/>
                  <a:pt x="418" y="174"/>
                </a:cubicBezTo>
                <a:cubicBezTo>
                  <a:pt x="416" y="252"/>
                  <a:pt x="416" y="252"/>
                  <a:pt x="416" y="252"/>
                </a:cubicBezTo>
                <a:cubicBezTo>
                  <a:pt x="416" y="254"/>
                  <a:pt x="420" y="252"/>
                  <a:pt x="422" y="251"/>
                </a:cubicBezTo>
                <a:cubicBezTo>
                  <a:pt x="473" y="218"/>
                  <a:pt x="523" y="182"/>
                  <a:pt x="572" y="146"/>
                </a:cubicBezTo>
                <a:cubicBezTo>
                  <a:pt x="524" y="98"/>
                  <a:pt x="475" y="54"/>
                  <a:pt x="429" y="7"/>
                </a:cubicBezTo>
                <a:cubicBezTo>
                  <a:pt x="427" y="5"/>
                  <a:pt x="426" y="0"/>
                  <a:pt x="423" y="2"/>
                </a:cubicBezTo>
                <a:cubicBezTo>
                  <a:pt x="423" y="2"/>
                  <a:pt x="422" y="3"/>
                  <a:pt x="422" y="3"/>
                </a:cubicBezTo>
                <a:cubicBezTo>
                  <a:pt x="422" y="5"/>
                  <a:pt x="422" y="10"/>
                  <a:pt x="422" y="12"/>
                </a:cubicBezTo>
                <a:cubicBezTo>
                  <a:pt x="422" y="16"/>
                  <a:pt x="422" y="22"/>
                  <a:pt x="415" y="17"/>
                </a:cubicBezTo>
                <a:cubicBezTo>
                  <a:pt x="417" y="20"/>
                  <a:pt x="419" y="20"/>
                  <a:pt x="420" y="22"/>
                </a:cubicBezTo>
                <a:cubicBezTo>
                  <a:pt x="422" y="29"/>
                  <a:pt x="421" y="43"/>
                  <a:pt x="418" y="50"/>
                </a:cubicBezTo>
                <a:cubicBezTo>
                  <a:pt x="422" y="59"/>
                  <a:pt x="420" y="78"/>
                  <a:pt x="416" y="85"/>
                </a:cubicBezTo>
                <a:cubicBezTo>
                  <a:pt x="415" y="87"/>
                  <a:pt x="416" y="91"/>
                  <a:pt x="413" y="88"/>
                </a:cubicBezTo>
                <a:cubicBezTo>
                  <a:pt x="402" y="91"/>
                  <a:pt x="387" y="93"/>
                  <a:pt x="377" y="87"/>
                </a:cubicBezTo>
                <a:cubicBezTo>
                  <a:pt x="377" y="90"/>
                  <a:pt x="380" y="91"/>
                  <a:pt x="381" y="92"/>
                </a:cubicBezTo>
                <a:cubicBezTo>
                  <a:pt x="331" y="96"/>
                  <a:pt x="283" y="89"/>
                  <a:pt x="237" y="85"/>
                </a:cubicBezTo>
                <a:cubicBezTo>
                  <a:pt x="217" y="83"/>
                  <a:pt x="198" y="78"/>
                  <a:pt x="184" y="73"/>
                </a:cubicBezTo>
                <a:cubicBezTo>
                  <a:pt x="169" y="73"/>
                  <a:pt x="152" y="68"/>
                  <a:pt x="139" y="65"/>
                </a:cubicBezTo>
                <a:cubicBezTo>
                  <a:pt x="95" y="55"/>
                  <a:pt x="62" y="35"/>
                  <a:pt x="30" y="15"/>
                </a:cubicBezTo>
                <a:cubicBezTo>
                  <a:pt x="28" y="14"/>
                  <a:pt x="23" y="10"/>
                  <a:pt x="23" y="17"/>
                </a:cubicBezTo>
                <a:cubicBezTo>
                  <a:pt x="23" y="21"/>
                  <a:pt x="31" y="26"/>
                  <a:pt x="31" y="34"/>
                </a:cubicBezTo>
                <a:cubicBezTo>
                  <a:pt x="32" y="34"/>
                  <a:pt x="42" y="50"/>
                  <a:pt x="38" y="57"/>
                </a:cubicBezTo>
                <a:cubicBezTo>
                  <a:pt x="42" y="61"/>
                  <a:pt x="46" y="67"/>
                  <a:pt x="46" y="74"/>
                </a:cubicBezTo>
                <a:cubicBezTo>
                  <a:pt x="45" y="86"/>
                  <a:pt x="43" y="94"/>
                  <a:pt x="48" y="106"/>
                </a:cubicBezTo>
                <a:cubicBezTo>
                  <a:pt x="46" y="168"/>
                  <a:pt x="25" y="209"/>
                  <a:pt x="0" y="246"/>
                </a:cubicBezTo>
                <a:cubicBezTo>
                  <a:pt x="23" y="239"/>
                  <a:pt x="45" y="229"/>
                  <a:pt x="65" y="219"/>
                </a:cubicBezTo>
                <a:close/>
                <a:moveTo>
                  <a:pt x="43" y="224"/>
                </a:moveTo>
                <a:cubicBezTo>
                  <a:pt x="51" y="219"/>
                  <a:pt x="59" y="214"/>
                  <a:pt x="68" y="210"/>
                </a:cubicBezTo>
                <a:cubicBezTo>
                  <a:pt x="60" y="214"/>
                  <a:pt x="51" y="221"/>
                  <a:pt x="43" y="224"/>
                </a:cubicBezTo>
                <a:close/>
                <a:moveTo>
                  <a:pt x="70" y="209"/>
                </a:moveTo>
                <a:cubicBezTo>
                  <a:pt x="71" y="208"/>
                  <a:pt x="73" y="207"/>
                  <a:pt x="75" y="206"/>
                </a:cubicBezTo>
                <a:cubicBezTo>
                  <a:pt x="74" y="208"/>
                  <a:pt x="72" y="209"/>
                  <a:pt x="70" y="209"/>
                </a:cubicBezTo>
                <a:close/>
                <a:moveTo>
                  <a:pt x="203" y="174"/>
                </a:moveTo>
                <a:cubicBezTo>
                  <a:pt x="158" y="181"/>
                  <a:pt x="118" y="192"/>
                  <a:pt x="79" y="204"/>
                </a:cubicBezTo>
                <a:cubicBezTo>
                  <a:pt x="115" y="186"/>
                  <a:pt x="156" y="175"/>
                  <a:pt x="205" y="170"/>
                </a:cubicBezTo>
                <a:cubicBezTo>
                  <a:pt x="208" y="170"/>
                  <a:pt x="203" y="173"/>
                  <a:pt x="203" y="174"/>
                </a:cubicBezTo>
                <a:close/>
                <a:moveTo>
                  <a:pt x="97" y="181"/>
                </a:moveTo>
                <a:cubicBezTo>
                  <a:pt x="94" y="179"/>
                  <a:pt x="91" y="177"/>
                  <a:pt x="89" y="175"/>
                </a:cubicBezTo>
                <a:cubicBezTo>
                  <a:pt x="52" y="141"/>
                  <a:pt x="52" y="141"/>
                  <a:pt x="52" y="141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03"/>
                  <a:pt x="57" y="111"/>
                  <a:pt x="57" y="110"/>
                </a:cubicBezTo>
                <a:cubicBezTo>
                  <a:pt x="73" y="128"/>
                  <a:pt x="88" y="144"/>
                  <a:pt x="102" y="162"/>
                </a:cubicBezTo>
                <a:cubicBezTo>
                  <a:pt x="102" y="162"/>
                  <a:pt x="102" y="164"/>
                  <a:pt x="102" y="164"/>
                </a:cubicBezTo>
                <a:cubicBezTo>
                  <a:pt x="88" y="150"/>
                  <a:pt x="74" y="138"/>
                  <a:pt x="59" y="127"/>
                </a:cubicBezTo>
                <a:cubicBezTo>
                  <a:pt x="54" y="124"/>
                  <a:pt x="55" y="132"/>
                  <a:pt x="57" y="132"/>
                </a:cubicBezTo>
                <a:cubicBezTo>
                  <a:pt x="60" y="139"/>
                  <a:pt x="68" y="140"/>
                  <a:pt x="74" y="143"/>
                </a:cubicBezTo>
                <a:cubicBezTo>
                  <a:pt x="89" y="153"/>
                  <a:pt x="100" y="167"/>
                  <a:pt x="113" y="178"/>
                </a:cubicBezTo>
                <a:cubicBezTo>
                  <a:pt x="106" y="157"/>
                  <a:pt x="90" y="142"/>
                  <a:pt x="77" y="127"/>
                </a:cubicBezTo>
                <a:cubicBezTo>
                  <a:pt x="70" y="119"/>
                  <a:pt x="61" y="112"/>
                  <a:pt x="54" y="105"/>
                </a:cubicBezTo>
                <a:cubicBezTo>
                  <a:pt x="55" y="103"/>
                  <a:pt x="53" y="98"/>
                  <a:pt x="54" y="95"/>
                </a:cubicBezTo>
                <a:cubicBezTo>
                  <a:pt x="80" y="120"/>
                  <a:pt x="105" y="148"/>
                  <a:pt x="127" y="173"/>
                </a:cubicBezTo>
                <a:cubicBezTo>
                  <a:pt x="130" y="176"/>
                  <a:pt x="131" y="171"/>
                  <a:pt x="131" y="171"/>
                </a:cubicBezTo>
                <a:cubicBezTo>
                  <a:pt x="122" y="149"/>
                  <a:pt x="110" y="131"/>
                  <a:pt x="97" y="115"/>
                </a:cubicBezTo>
                <a:cubicBezTo>
                  <a:pt x="110" y="128"/>
                  <a:pt x="121" y="143"/>
                  <a:pt x="136" y="153"/>
                </a:cubicBezTo>
                <a:cubicBezTo>
                  <a:pt x="136" y="154"/>
                  <a:pt x="136" y="154"/>
                  <a:pt x="136" y="154"/>
                </a:cubicBezTo>
                <a:cubicBezTo>
                  <a:pt x="142" y="160"/>
                  <a:pt x="147" y="166"/>
                  <a:pt x="154" y="171"/>
                </a:cubicBezTo>
                <a:cubicBezTo>
                  <a:pt x="136" y="176"/>
                  <a:pt x="118" y="180"/>
                  <a:pt x="103" y="187"/>
                </a:cubicBezTo>
                <a:cubicBezTo>
                  <a:pt x="95" y="170"/>
                  <a:pt x="85" y="155"/>
                  <a:pt x="70" y="146"/>
                </a:cubicBezTo>
                <a:cubicBezTo>
                  <a:pt x="77" y="155"/>
                  <a:pt x="89" y="169"/>
                  <a:pt x="97" y="181"/>
                </a:cubicBezTo>
                <a:close/>
                <a:moveTo>
                  <a:pt x="123" y="163"/>
                </a:moveTo>
                <a:cubicBezTo>
                  <a:pt x="101" y="139"/>
                  <a:pt x="79" y="112"/>
                  <a:pt x="54" y="90"/>
                </a:cubicBezTo>
                <a:cubicBezTo>
                  <a:pt x="51" y="68"/>
                  <a:pt x="51" y="68"/>
                  <a:pt x="51" y="68"/>
                </a:cubicBezTo>
                <a:cubicBezTo>
                  <a:pt x="59" y="77"/>
                  <a:pt x="59" y="77"/>
                  <a:pt x="59" y="77"/>
                </a:cubicBezTo>
                <a:cubicBezTo>
                  <a:pt x="57" y="76"/>
                  <a:pt x="55" y="73"/>
                  <a:pt x="53" y="73"/>
                </a:cubicBezTo>
                <a:cubicBezTo>
                  <a:pt x="80" y="98"/>
                  <a:pt x="106" y="127"/>
                  <a:pt x="123" y="163"/>
                </a:cubicBezTo>
                <a:close/>
                <a:moveTo>
                  <a:pt x="174" y="164"/>
                </a:moveTo>
                <a:cubicBezTo>
                  <a:pt x="175" y="165"/>
                  <a:pt x="179" y="167"/>
                  <a:pt x="174" y="168"/>
                </a:cubicBezTo>
                <a:cubicBezTo>
                  <a:pt x="170" y="168"/>
                  <a:pt x="157" y="171"/>
                  <a:pt x="156" y="169"/>
                </a:cubicBezTo>
                <a:cubicBezTo>
                  <a:pt x="139" y="136"/>
                  <a:pt x="117" y="107"/>
                  <a:pt x="94" y="79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3"/>
                  <a:pt x="151" y="138"/>
                  <a:pt x="145" y="136"/>
                </a:cubicBezTo>
                <a:lnTo>
                  <a:pt x="174" y="164"/>
                </a:lnTo>
                <a:close/>
                <a:moveTo>
                  <a:pt x="124" y="89"/>
                </a:moveTo>
                <a:cubicBezTo>
                  <a:pt x="124" y="89"/>
                  <a:pt x="125" y="89"/>
                  <a:pt x="126" y="89"/>
                </a:cubicBezTo>
                <a:cubicBezTo>
                  <a:pt x="149" y="111"/>
                  <a:pt x="167" y="135"/>
                  <a:pt x="191" y="155"/>
                </a:cubicBezTo>
                <a:cubicBezTo>
                  <a:pt x="191" y="155"/>
                  <a:pt x="193" y="161"/>
                  <a:pt x="199" y="163"/>
                </a:cubicBezTo>
                <a:cubicBezTo>
                  <a:pt x="191" y="166"/>
                  <a:pt x="181" y="168"/>
                  <a:pt x="179" y="165"/>
                </a:cubicBezTo>
                <a:cubicBezTo>
                  <a:pt x="167" y="134"/>
                  <a:pt x="144" y="112"/>
                  <a:pt x="124" y="89"/>
                </a:cubicBezTo>
                <a:close/>
                <a:moveTo>
                  <a:pt x="211" y="172"/>
                </a:moveTo>
                <a:cubicBezTo>
                  <a:pt x="208" y="168"/>
                  <a:pt x="214" y="168"/>
                  <a:pt x="216" y="168"/>
                </a:cubicBezTo>
                <a:cubicBezTo>
                  <a:pt x="220" y="168"/>
                  <a:pt x="224" y="168"/>
                  <a:pt x="228" y="167"/>
                </a:cubicBezTo>
                <a:cubicBezTo>
                  <a:pt x="233" y="166"/>
                  <a:pt x="239" y="166"/>
                  <a:pt x="245" y="166"/>
                </a:cubicBezTo>
                <a:lnTo>
                  <a:pt x="211" y="172"/>
                </a:lnTo>
                <a:close/>
                <a:moveTo>
                  <a:pt x="248" y="166"/>
                </a:moveTo>
                <a:cubicBezTo>
                  <a:pt x="248" y="165"/>
                  <a:pt x="248" y="165"/>
                  <a:pt x="248" y="165"/>
                </a:cubicBezTo>
                <a:cubicBezTo>
                  <a:pt x="255" y="165"/>
                  <a:pt x="255" y="165"/>
                  <a:pt x="255" y="165"/>
                </a:cubicBezTo>
                <a:cubicBezTo>
                  <a:pt x="256" y="167"/>
                  <a:pt x="249" y="166"/>
                  <a:pt x="248" y="166"/>
                </a:cubicBezTo>
                <a:close/>
                <a:moveTo>
                  <a:pt x="313" y="165"/>
                </a:moveTo>
                <a:cubicBezTo>
                  <a:pt x="312" y="165"/>
                  <a:pt x="309" y="165"/>
                  <a:pt x="307" y="164"/>
                </a:cubicBezTo>
                <a:cubicBezTo>
                  <a:pt x="313" y="163"/>
                  <a:pt x="320" y="165"/>
                  <a:pt x="324" y="165"/>
                </a:cubicBezTo>
                <a:cubicBezTo>
                  <a:pt x="331" y="165"/>
                  <a:pt x="317" y="165"/>
                  <a:pt x="313" y="165"/>
                </a:cubicBezTo>
                <a:close/>
                <a:moveTo>
                  <a:pt x="329" y="159"/>
                </a:moveTo>
                <a:cubicBezTo>
                  <a:pt x="320" y="148"/>
                  <a:pt x="309" y="137"/>
                  <a:pt x="298" y="127"/>
                </a:cubicBezTo>
                <a:cubicBezTo>
                  <a:pt x="311" y="135"/>
                  <a:pt x="322" y="144"/>
                  <a:pt x="336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8" y="151"/>
                  <a:pt x="339" y="151"/>
                  <a:pt x="339" y="152"/>
                </a:cubicBezTo>
                <a:cubicBezTo>
                  <a:pt x="346" y="154"/>
                  <a:pt x="339" y="155"/>
                  <a:pt x="345" y="158"/>
                </a:cubicBezTo>
                <a:cubicBezTo>
                  <a:pt x="341" y="159"/>
                  <a:pt x="331" y="161"/>
                  <a:pt x="329" y="159"/>
                </a:cubicBezTo>
                <a:close/>
                <a:moveTo>
                  <a:pt x="334" y="165"/>
                </a:moveTo>
                <a:cubicBezTo>
                  <a:pt x="356" y="164"/>
                  <a:pt x="376" y="165"/>
                  <a:pt x="396" y="169"/>
                </a:cubicBezTo>
                <a:cubicBezTo>
                  <a:pt x="376" y="168"/>
                  <a:pt x="355" y="167"/>
                  <a:pt x="334" y="165"/>
                </a:cubicBezTo>
                <a:close/>
                <a:moveTo>
                  <a:pt x="387" y="157"/>
                </a:moveTo>
                <a:cubicBezTo>
                  <a:pt x="387" y="156"/>
                  <a:pt x="389" y="156"/>
                  <a:pt x="390" y="157"/>
                </a:cubicBezTo>
                <a:cubicBezTo>
                  <a:pt x="392" y="159"/>
                  <a:pt x="386" y="159"/>
                  <a:pt x="387" y="157"/>
                </a:cubicBezTo>
                <a:close/>
                <a:moveTo>
                  <a:pt x="421" y="245"/>
                </a:moveTo>
                <a:cubicBezTo>
                  <a:pt x="421" y="229"/>
                  <a:pt x="421" y="229"/>
                  <a:pt x="421" y="229"/>
                </a:cubicBezTo>
                <a:cubicBezTo>
                  <a:pt x="427" y="229"/>
                  <a:pt x="430" y="235"/>
                  <a:pt x="436" y="237"/>
                </a:cubicBezTo>
                <a:cubicBezTo>
                  <a:pt x="434" y="241"/>
                  <a:pt x="426" y="242"/>
                  <a:pt x="421" y="245"/>
                </a:cubicBezTo>
                <a:close/>
                <a:moveTo>
                  <a:pt x="421" y="224"/>
                </a:moveTo>
                <a:cubicBezTo>
                  <a:pt x="422" y="208"/>
                  <a:pt x="422" y="208"/>
                  <a:pt x="422" y="208"/>
                </a:cubicBezTo>
                <a:cubicBezTo>
                  <a:pt x="428" y="212"/>
                  <a:pt x="438" y="223"/>
                  <a:pt x="439" y="234"/>
                </a:cubicBezTo>
                <a:cubicBezTo>
                  <a:pt x="433" y="230"/>
                  <a:pt x="427" y="227"/>
                  <a:pt x="421" y="224"/>
                </a:cubicBezTo>
                <a:close/>
                <a:moveTo>
                  <a:pt x="488" y="200"/>
                </a:moveTo>
                <a:cubicBezTo>
                  <a:pt x="486" y="201"/>
                  <a:pt x="485" y="199"/>
                  <a:pt x="484" y="198"/>
                </a:cubicBezTo>
                <a:cubicBezTo>
                  <a:pt x="468" y="177"/>
                  <a:pt x="450" y="158"/>
                  <a:pt x="431" y="140"/>
                </a:cubicBezTo>
                <a:cubicBezTo>
                  <a:pt x="432" y="140"/>
                  <a:pt x="433" y="140"/>
                  <a:pt x="434" y="140"/>
                </a:cubicBezTo>
                <a:cubicBezTo>
                  <a:pt x="454" y="156"/>
                  <a:pt x="470" y="171"/>
                  <a:pt x="492" y="190"/>
                </a:cubicBezTo>
                <a:cubicBezTo>
                  <a:pt x="491" y="190"/>
                  <a:pt x="499" y="193"/>
                  <a:pt x="496" y="189"/>
                </a:cubicBezTo>
                <a:cubicBezTo>
                  <a:pt x="480" y="165"/>
                  <a:pt x="460" y="143"/>
                  <a:pt x="437" y="123"/>
                </a:cubicBezTo>
                <a:cubicBezTo>
                  <a:pt x="438" y="123"/>
                  <a:pt x="439" y="123"/>
                  <a:pt x="439" y="124"/>
                </a:cubicBezTo>
                <a:cubicBezTo>
                  <a:pt x="464" y="142"/>
                  <a:pt x="488" y="163"/>
                  <a:pt x="511" y="184"/>
                </a:cubicBezTo>
                <a:cubicBezTo>
                  <a:pt x="505" y="189"/>
                  <a:pt x="496" y="194"/>
                  <a:pt x="488" y="200"/>
                </a:cubicBezTo>
                <a:close/>
                <a:moveTo>
                  <a:pt x="514" y="181"/>
                </a:moveTo>
                <a:cubicBezTo>
                  <a:pt x="495" y="156"/>
                  <a:pt x="472" y="136"/>
                  <a:pt x="448" y="115"/>
                </a:cubicBezTo>
                <a:cubicBezTo>
                  <a:pt x="449" y="115"/>
                  <a:pt x="450" y="115"/>
                  <a:pt x="451" y="116"/>
                </a:cubicBezTo>
                <a:cubicBezTo>
                  <a:pt x="471" y="130"/>
                  <a:pt x="494" y="150"/>
                  <a:pt x="515" y="163"/>
                </a:cubicBezTo>
                <a:cubicBezTo>
                  <a:pt x="519" y="165"/>
                  <a:pt x="524" y="168"/>
                  <a:pt x="527" y="171"/>
                </a:cubicBezTo>
                <a:lnTo>
                  <a:pt x="514" y="181"/>
                </a:lnTo>
                <a:close/>
                <a:moveTo>
                  <a:pt x="558" y="148"/>
                </a:moveTo>
                <a:cubicBezTo>
                  <a:pt x="524" y="120"/>
                  <a:pt x="494" y="89"/>
                  <a:pt x="461" y="59"/>
                </a:cubicBezTo>
                <a:cubicBezTo>
                  <a:pt x="462" y="59"/>
                  <a:pt x="463" y="59"/>
                  <a:pt x="463" y="59"/>
                </a:cubicBezTo>
                <a:cubicBezTo>
                  <a:pt x="497" y="86"/>
                  <a:pt x="530" y="113"/>
                  <a:pt x="562" y="142"/>
                </a:cubicBezTo>
                <a:cubicBezTo>
                  <a:pt x="567" y="146"/>
                  <a:pt x="559" y="146"/>
                  <a:pt x="558" y="148"/>
                </a:cubicBezTo>
                <a:close/>
                <a:moveTo>
                  <a:pt x="431" y="16"/>
                </a:moveTo>
                <a:cubicBezTo>
                  <a:pt x="454" y="39"/>
                  <a:pt x="477" y="62"/>
                  <a:pt x="501" y="84"/>
                </a:cubicBezTo>
                <a:cubicBezTo>
                  <a:pt x="482" y="70"/>
                  <a:pt x="460" y="53"/>
                  <a:pt x="439" y="39"/>
                </a:cubicBezTo>
                <a:cubicBezTo>
                  <a:pt x="442" y="39"/>
                  <a:pt x="445" y="39"/>
                  <a:pt x="443" y="37"/>
                </a:cubicBezTo>
                <a:cubicBezTo>
                  <a:pt x="436" y="33"/>
                  <a:pt x="430" y="28"/>
                  <a:pt x="427" y="23"/>
                </a:cubicBezTo>
                <a:cubicBezTo>
                  <a:pt x="427" y="21"/>
                  <a:pt x="426" y="10"/>
                  <a:pt x="431" y="16"/>
                </a:cubicBezTo>
                <a:close/>
                <a:moveTo>
                  <a:pt x="425" y="48"/>
                </a:moveTo>
                <a:cubicBezTo>
                  <a:pt x="426" y="41"/>
                  <a:pt x="425" y="34"/>
                  <a:pt x="427" y="28"/>
                </a:cubicBezTo>
                <a:cubicBezTo>
                  <a:pt x="431" y="32"/>
                  <a:pt x="434" y="34"/>
                  <a:pt x="438" y="37"/>
                </a:cubicBezTo>
                <a:cubicBezTo>
                  <a:pt x="435" y="39"/>
                  <a:pt x="433" y="35"/>
                  <a:pt x="430" y="36"/>
                </a:cubicBezTo>
                <a:cubicBezTo>
                  <a:pt x="433" y="41"/>
                  <a:pt x="439" y="45"/>
                  <a:pt x="444" y="49"/>
                </a:cubicBezTo>
                <a:cubicBezTo>
                  <a:pt x="444" y="49"/>
                  <a:pt x="445" y="48"/>
                  <a:pt x="445" y="48"/>
                </a:cubicBezTo>
                <a:cubicBezTo>
                  <a:pt x="448" y="50"/>
                  <a:pt x="452" y="52"/>
                  <a:pt x="454" y="55"/>
                </a:cubicBezTo>
                <a:cubicBezTo>
                  <a:pt x="452" y="55"/>
                  <a:pt x="451" y="54"/>
                  <a:pt x="449" y="54"/>
                </a:cubicBezTo>
                <a:cubicBezTo>
                  <a:pt x="473" y="74"/>
                  <a:pt x="497" y="96"/>
                  <a:pt x="519" y="119"/>
                </a:cubicBezTo>
                <a:cubicBezTo>
                  <a:pt x="491" y="96"/>
                  <a:pt x="462" y="73"/>
                  <a:pt x="430" y="54"/>
                </a:cubicBezTo>
                <a:cubicBezTo>
                  <a:pt x="427" y="52"/>
                  <a:pt x="425" y="50"/>
                  <a:pt x="425" y="48"/>
                </a:cubicBezTo>
                <a:close/>
                <a:moveTo>
                  <a:pt x="417" y="96"/>
                </a:moveTo>
                <a:cubicBezTo>
                  <a:pt x="419" y="96"/>
                  <a:pt x="422" y="97"/>
                  <a:pt x="421" y="93"/>
                </a:cubicBezTo>
                <a:cubicBezTo>
                  <a:pt x="426" y="95"/>
                  <a:pt x="425" y="88"/>
                  <a:pt x="421" y="90"/>
                </a:cubicBezTo>
                <a:cubicBezTo>
                  <a:pt x="423" y="81"/>
                  <a:pt x="426" y="71"/>
                  <a:pt x="425" y="60"/>
                </a:cubicBezTo>
                <a:cubicBezTo>
                  <a:pt x="428" y="62"/>
                  <a:pt x="429" y="65"/>
                  <a:pt x="433" y="66"/>
                </a:cubicBezTo>
                <a:cubicBezTo>
                  <a:pt x="431" y="64"/>
                  <a:pt x="434" y="64"/>
                  <a:pt x="435" y="65"/>
                </a:cubicBezTo>
                <a:cubicBezTo>
                  <a:pt x="433" y="60"/>
                  <a:pt x="428" y="63"/>
                  <a:pt x="427" y="57"/>
                </a:cubicBezTo>
                <a:cubicBezTo>
                  <a:pt x="461" y="75"/>
                  <a:pt x="490" y="100"/>
                  <a:pt x="519" y="123"/>
                </a:cubicBezTo>
                <a:cubicBezTo>
                  <a:pt x="531" y="132"/>
                  <a:pt x="544" y="141"/>
                  <a:pt x="555" y="151"/>
                </a:cubicBezTo>
                <a:cubicBezTo>
                  <a:pt x="552" y="155"/>
                  <a:pt x="548" y="152"/>
                  <a:pt x="547" y="151"/>
                </a:cubicBezTo>
                <a:cubicBezTo>
                  <a:pt x="529" y="139"/>
                  <a:pt x="512" y="125"/>
                  <a:pt x="495" y="112"/>
                </a:cubicBezTo>
                <a:cubicBezTo>
                  <a:pt x="508" y="127"/>
                  <a:pt x="526" y="141"/>
                  <a:pt x="542" y="152"/>
                </a:cubicBezTo>
                <a:cubicBezTo>
                  <a:pt x="542" y="152"/>
                  <a:pt x="543" y="153"/>
                  <a:pt x="544" y="153"/>
                </a:cubicBezTo>
                <a:cubicBezTo>
                  <a:pt x="544" y="155"/>
                  <a:pt x="550" y="153"/>
                  <a:pt x="548" y="156"/>
                </a:cubicBezTo>
                <a:cubicBezTo>
                  <a:pt x="545" y="161"/>
                  <a:pt x="538" y="163"/>
                  <a:pt x="533" y="167"/>
                </a:cubicBezTo>
                <a:cubicBezTo>
                  <a:pt x="521" y="155"/>
                  <a:pt x="506" y="142"/>
                  <a:pt x="493" y="130"/>
                </a:cubicBezTo>
                <a:cubicBezTo>
                  <a:pt x="505" y="136"/>
                  <a:pt x="517" y="147"/>
                  <a:pt x="529" y="154"/>
                </a:cubicBezTo>
                <a:cubicBezTo>
                  <a:pt x="531" y="156"/>
                  <a:pt x="528" y="151"/>
                  <a:pt x="527" y="149"/>
                </a:cubicBezTo>
                <a:cubicBezTo>
                  <a:pt x="496" y="122"/>
                  <a:pt x="468" y="92"/>
                  <a:pt x="436" y="68"/>
                </a:cubicBezTo>
                <a:cubicBezTo>
                  <a:pt x="435" y="67"/>
                  <a:pt x="434" y="67"/>
                  <a:pt x="433" y="68"/>
                </a:cubicBezTo>
                <a:cubicBezTo>
                  <a:pt x="455" y="87"/>
                  <a:pt x="477" y="107"/>
                  <a:pt x="498" y="128"/>
                </a:cubicBezTo>
                <a:cubicBezTo>
                  <a:pt x="476" y="112"/>
                  <a:pt x="454" y="95"/>
                  <a:pt x="429" y="80"/>
                </a:cubicBezTo>
                <a:cubicBezTo>
                  <a:pt x="428" y="79"/>
                  <a:pt x="423" y="82"/>
                  <a:pt x="426" y="84"/>
                </a:cubicBezTo>
                <a:cubicBezTo>
                  <a:pt x="460" y="107"/>
                  <a:pt x="498" y="138"/>
                  <a:pt x="524" y="165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478" y="131"/>
                  <a:pt x="454" y="110"/>
                  <a:pt x="424" y="97"/>
                </a:cubicBezTo>
                <a:cubicBezTo>
                  <a:pt x="424" y="104"/>
                  <a:pt x="445" y="112"/>
                  <a:pt x="442" y="114"/>
                </a:cubicBezTo>
                <a:cubicBezTo>
                  <a:pt x="457" y="129"/>
                  <a:pt x="475" y="143"/>
                  <a:pt x="490" y="160"/>
                </a:cubicBezTo>
                <a:cubicBezTo>
                  <a:pt x="470" y="142"/>
                  <a:pt x="450" y="125"/>
                  <a:pt x="426" y="110"/>
                </a:cubicBezTo>
                <a:cubicBezTo>
                  <a:pt x="423" y="108"/>
                  <a:pt x="418" y="105"/>
                  <a:pt x="413" y="105"/>
                </a:cubicBezTo>
                <a:cubicBezTo>
                  <a:pt x="408" y="106"/>
                  <a:pt x="402" y="101"/>
                  <a:pt x="397" y="97"/>
                </a:cubicBezTo>
                <a:cubicBezTo>
                  <a:pt x="403" y="96"/>
                  <a:pt x="410" y="95"/>
                  <a:pt x="417" y="96"/>
                </a:cubicBezTo>
                <a:close/>
                <a:moveTo>
                  <a:pt x="426" y="118"/>
                </a:moveTo>
                <a:cubicBezTo>
                  <a:pt x="428" y="120"/>
                  <a:pt x="433" y="121"/>
                  <a:pt x="433" y="124"/>
                </a:cubicBezTo>
                <a:cubicBezTo>
                  <a:pt x="452" y="141"/>
                  <a:pt x="472" y="160"/>
                  <a:pt x="487" y="181"/>
                </a:cubicBezTo>
                <a:cubicBezTo>
                  <a:pt x="466" y="163"/>
                  <a:pt x="443" y="141"/>
                  <a:pt x="419" y="124"/>
                </a:cubicBezTo>
                <a:cubicBezTo>
                  <a:pt x="422" y="124"/>
                  <a:pt x="424" y="127"/>
                  <a:pt x="428" y="125"/>
                </a:cubicBezTo>
                <a:cubicBezTo>
                  <a:pt x="413" y="116"/>
                  <a:pt x="398" y="106"/>
                  <a:pt x="384" y="97"/>
                </a:cubicBezTo>
                <a:cubicBezTo>
                  <a:pt x="399" y="102"/>
                  <a:pt x="413" y="111"/>
                  <a:pt x="426" y="118"/>
                </a:cubicBezTo>
                <a:close/>
                <a:moveTo>
                  <a:pt x="405" y="116"/>
                </a:moveTo>
                <a:cubicBezTo>
                  <a:pt x="403" y="121"/>
                  <a:pt x="399" y="113"/>
                  <a:pt x="398" y="112"/>
                </a:cubicBezTo>
                <a:cubicBezTo>
                  <a:pt x="397" y="112"/>
                  <a:pt x="397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11"/>
                  <a:pt x="396" y="111"/>
                  <a:pt x="396" y="111"/>
                </a:cubicBezTo>
                <a:cubicBezTo>
                  <a:pt x="396" y="109"/>
                  <a:pt x="402" y="114"/>
                  <a:pt x="405" y="116"/>
                </a:cubicBezTo>
                <a:close/>
                <a:moveTo>
                  <a:pt x="361" y="105"/>
                </a:moveTo>
                <a:cubicBezTo>
                  <a:pt x="374" y="117"/>
                  <a:pt x="387" y="129"/>
                  <a:pt x="398" y="143"/>
                </a:cubicBezTo>
                <a:cubicBezTo>
                  <a:pt x="346" y="102"/>
                  <a:pt x="346" y="102"/>
                  <a:pt x="346" y="102"/>
                </a:cubicBezTo>
                <a:cubicBezTo>
                  <a:pt x="345" y="101"/>
                  <a:pt x="343" y="101"/>
                  <a:pt x="342" y="100"/>
                </a:cubicBezTo>
                <a:cubicBezTo>
                  <a:pt x="347" y="97"/>
                  <a:pt x="357" y="101"/>
                  <a:pt x="361" y="105"/>
                </a:cubicBezTo>
                <a:close/>
                <a:moveTo>
                  <a:pt x="334" y="98"/>
                </a:moveTo>
                <a:cubicBezTo>
                  <a:pt x="334" y="101"/>
                  <a:pt x="336" y="103"/>
                  <a:pt x="338" y="105"/>
                </a:cubicBezTo>
                <a:cubicBezTo>
                  <a:pt x="342" y="111"/>
                  <a:pt x="347" y="108"/>
                  <a:pt x="352" y="112"/>
                </a:cubicBezTo>
                <a:cubicBezTo>
                  <a:pt x="411" y="158"/>
                  <a:pt x="411" y="158"/>
                  <a:pt x="411" y="158"/>
                </a:cubicBezTo>
                <a:cubicBezTo>
                  <a:pt x="412" y="158"/>
                  <a:pt x="419" y="161"/>
                  <a:pt x="416" y="158"/>
                </a:cubicBezTo>
                <a:cubicBezTo>
                  <a:pt x="403" y="143"/>
                  <a:pt x="390" y="128"/>
                  <a:pt x="376" y="115"/>
                </a:cubicBezTo>
                <a:cubicBezTo>
                  <a:pt x="375" y="114"/>
                  <a:pt x="371" y="109"/>
                  <a:pt x="372" y="110"/>
                </a:cubicBezTo>
                <a:cubicBezTo>
                  <a:pt x="410" y="133"/>
                  <a:pt x="410" y="133"/>
                  <a:pt x="410" y="133"/>
                </a:cubicBezTo>
                <a:cubicBezTo>
                  <a:pt x="397" y="121"/>
                  <a:pt x="379" y="109"/>
                  <a:pt x="363" y="99"/>
                </a:cubicBezTo>
                <a:cubicBezTo>
                  <a:pt x="368" y="99"/>
                  <a:pt x="374" y="98"/>
                  <a:pt x="377" y="100"/>
                </a:cubicBezTo>
                <a:cubicBezTo>
                  <a:pt x="393" y="111"/>
                  <a:pt x="405" y="123"/>
                  <a:pt x="417" y="137"/>
                </a:cubicBezTo>
                <a:cubicBezTo>
                  <a:pt x="410" y="135"/>
                  <a:pt x="410" y="135"/>
                  <a:pt x="410" y="135"/>
                </a:cubicBezTo>
                <a:cubicBezTo>
                  <a:pt x="413" y="137"/>
                  <a:pt x="416" y="138"/>
                  <a:pt x="418" y="141"/>
                </a:cubicBezTo>
                <a:cubicBezTo>
                  <a:pt x="419" y="142"/>
                  <a:pt x="423" y="143"/>
                  <a:pt x="422" y="140"/>
                </a:cubicBezTo>
                <a:cubicBezTo>
                  <a:pt x="421" y="136"/>
                  <a:pt x="416" y="134"/>
                  <a:pt x="415" y="129"/>
                </a:cubicBezTo>
                <a:cubicBezTo>
                  <a:pt x="418" y="128"/>
                  <a:pt x="420" y="132"/>
                  <a:pt x="421" y="134"/>
                </a:cubicBezTo>
                <a:cubicBezTo>
                  <a:pt x="421" y="135"/>
                  <a:pt x="421" y="135"/>
                  <a:pt x="421" y="135"/>
                </a:cubicBezTo>
                <a:cubicBezTo>
                  <a:pt x="441" y="153"/>
                  <a:pt x="459" y="171"/>
                  <a:pt x="475" y="192"/>
                </a:cubicBezTo>
                <a:cubicBezTo>
                  <a:pt x="476" y="193"/>
                  <a:pt x="479" y="194"/>
                  <a:pt x="478" y="197"/>
                </a:cubicBezTo>
                <a:cubicBezTo>
                  <a:pt x="478" y="193"/>
                  <a:pt x="472" y="196"/>
                  <a:pt x="475" y="192"/>
                </a:cubicBezTo>
                <a:cubicBezTo>
                  <a:pt x="421" y="150"/>
                  <a:pt x="421" y="150"/>
                  <a:pt x="421" y="150"/>
                </a:cubicBezTo>
                <a:cubicBezTo>
                  <a:pt x="419" y="148"/>
                  <a:pt x="412" y="146"/>
                  <a:pt x="414" y="150"/>
                </a:cubicBezTo>
                <a:cubicBezTo>
                  <a:pt x="416" y="155"/>
                  <a:pt x="421" y="161"/>
                  <a:pt x="426" y="163"/>
                </a:cubicBezTo>
                <a:cubicBezTo>
                  <a:pt x="429" y="164"/>
                  <a:pt x="429" y="162"/>
                  <a:pt x="428" y="160"/>
                </a:cubicBezTo>
                <a:cubicBezTo>
                  <a:pt x="468" y="191"/>
                  <a:pt x="468" y="191"/>
                  <a:pt x="468" y="191"/>
                </a:cubicBezTo>
                <a:cubicBezTo>
                  <a:pt x="473" y="194"/>
                  <a:pt x="478" y="199"/>
                  <a:pt x="483" y="204"/>
                </a:cubicBezTo>
                <a:cubicBezTo>
                  <a:pt x="470" y="213"/>
                  <a:pt x="454" y="223"/>
                  <a:pt x="442" y="232"/>
                </a:cubicBezTo>
                <a:cubicBezTo>
                  <a:pt x="438" y="220"/>
                  <a:pt x="432" y="211"/>
                  <a:pt x="422" y="204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4" y="201"/>
                  <a:pt x="424" y="201"/>
                  <a:pt x="424" y="201"/>
                </a:cubicBezTo>
                <a:cubicBezTo>
                  <a:pt x="426" y="201"/>
                  <a:pt x="433" y="206"/>
                  <a:pt x="428" y="206"/>
                </a:cubicBezTo>
                <a:cubicBezTo>
                  <a:pt x="435" y="211"/>
                  <a:pt x="441" y="218"/>
                  <a:pt x="449" y="221"/>
                </a:cubicBezTo>
                <a:cubicBezTo>
                  <a:pt x="448" y="208"/>
                  <a:pt x="434" y="200"/>
                  <a:pt x="430" y="189"/>
                </a:cubicBezTo>
                <a:cubicBezTo>
                  <a:pt x="433" y="190"/>
                  <a:pt x="441" y="194"/>
                  <a:pt x="445" y="198"/>
                </a:cubicBezTo>
                <a:cubicBezTo>
                  <a:pt x="445" y="199"/>
                  <a:pt x="446" y="199"/>
                  <a:pt x="446" y="199"/>
                </a:cubicBezTo>
                <a:cubicBezTo>
                  <a:pt x="451" y="204"/>
                  <a:pt x="455" y="210"/>
                  <a:pt x="462" y="213"/>
                </a:cubicBezTo>
                <a:cubicBezTo>
                  <a:pt x="461" y="216"/>
                  <a:pt x="466" y="215"/>
                  <a:pt x="466" y="213"/>
                </a:cubicBezTo>
                <a:cubicBezTo>
                  <a:pt x="462" y="197"/>
                  <a:pt x="438" y="173"/>
                  <a:pt x="434" y="169"/>
                </a:cubicBezTo>
                <a:cubicBezTo>
                  <a:pt x="433" y="168"/>
                  <a:pt x="426" y="165"/>
                  <a:pt x="428" y="167"/>
                </a:cubicBezTo>
                <a:cubicBezTo>
                  <a:pt x="439" y="178"/>
                  <a:pt x="451" y="191"/>
                  <a:pt x="459" y="206"/>
                </a:cubicBezTo>
                <a:cubicBezTo>
                  <a:pt x="451" y="200"/>
                  <a:pt x="444" y="191"/>
                  <a:pt x="435" y="187"/>
                </a:cubicBezTo>
                <a:cubicBezTo>
                  <a:pt x="429" y="184"/>
                  <a:pt x="423" y="177"/>
                  <a:pt x="424" y="169"/>
                </a:cubicBezTo>
                <a:cubicBezTo>
                  <a:pt x="424" y="168"/>
                  <a:pt x="417" y="164"/>
                  <a:pt x="420" y="168"/>
                </a:cubicBezTo>
                <a:cubicBezTo>
                  <a:pt x="418" y="167"/>
                  <a:pt x="410" y="166"/>
                  <a:pt x="408" y="165"/>
                </a:cubicBezTo>
                <a:cubicBezTo>
                  <a:pt x="386" y="151"/>
                  <a:pt x="371" y="129"/>
                  <a:pt x="352" y="112"/>
                </a:cubicBezTo>
                <a:cubicBezTo>
                  <a:pt x="351" y="112"/>
                  <a:pt x="350" y="113"/>
                  <a:pt x="353" y="115"/>
                </a:cubicBezTo>
                <a:cubicBezTo>
                  <a:pt x="355" y="116"/>
                  <a:pt x="351" y="117"/>
                  <a:pt x="350" y="116"/>
                </a:cubicBezTo>
                <a:cubicBezTo>
                  <a:pt x="361" y="127"/>
                  <a:pt x="376" y="139"/>
                  <a:pt x="384" y="153"/>
                </a:cubicBezTo>
                <a:cubicBezTo>
                  <a:pt x="360" y="134"/>
                  <a:pt x="335" y="115"/>
                  <a:pt x="304" y="100"/>
                </a:cubicBezTo>
                <a:cubicBezTo>
                  <a:pt x="304" y="100"/>
                  <a:pt x="299" y="101"/>
                  <a:pt x="301" y="102"/>
                </a:cubicBezTo>
                <a:cubicBezTo>
                  <a:pt x="332" y="115"/>
                  <a:pt x="356" y="137"/>
                  <a:pt x="383" y="156"/>
                </a:cubicBezTo>
                <a:cubicBezTo>
                  <a:pt x="383" y="156"/>
                  <a:pt x="381" y="155"/>
                  <a:pt x="380" y="155"/>
                </a:cubicBezTo>
                <a:cubicBezTo>
                  <a:pt x="390" y="163"/>
                  <a:pt x="390" y="163"/>
                  <a:pt x="390" y="163"/>
                </a:cubicBezTo>
                <a:cubicBezTo>
                  <a:pt x="360" y="159"/>
                  <a:pt x="360" y="159"/>
                  <a:pt x="360" y="159"/>
                </a:cubicBezTo>
                <a:cubicBezTo>
                  <a:pt x="341" y="142"/>
                  <a:pt x="320" y="125"/>
                  <a:pt x="299" y="109"/>
                </a:cubicBezTo>
                <a:cubicBezTo>
                  <a:pt x="323" y="124"/>
                  <a:pt x="349" y="139"/>
                  <a:pt x="372" y="157"/>
                </a:cubicBezTo>
                <a:cubicBezTo>
                  <a:pt x="373" y="157"/>
                  <a:pt x="379" y="158"/>
                  <a:pt x="377" y="157"/>
                </a:cubicBezTo>
                <a:cubicBezTo>
                  <a:pt x="348" y="135"/>
                  <a:pt x="317" y="115"/>
                  <a:pt x="285" y="96"/>
                </a:cubicBezTo>
                <a:cubicBezTo>
                  <a:pt x="302" y="98"/>
                  <a:pt x="318" y="98"/>
                  <a:pt x="334" y="98"/>
                </a:cubicBezTo>
                <a:close/>
                <a:moveTo>
                  <a:pt x="423" y="198"/>
                </a:moveTo>
                <a:cubicBezTo>
                  <a:pt x="424" y="187"/>
                  <a:pt x="424" y="187"/>
                  <a:pt x="424" y="187"/>
                </a:cubicBezTo>
                <a:cubicBezTo>
                  <a:pt x="432" y="195"/>
                  <a:pt x="438" y="205"/>
                  <a:pt x="443" y="214"/>
                </a:cubicBezTo>
                <a:cubicBezTo>
                  <a:pt x="437" y="209"/>
                  <a:pt x="431" y="202"/>
                  <a:pt x="423" y="198"/>
                </a:cubicBezTo>
                <a:close/>
                <a:moveTo>
                  <a:pt x="281" y="100"/>
                </a:moveTo>
                <a:cubicBezTo>
                  <a:pt x="283" y="104"/>
                  <a:pt x="289" y="104"/>
                  <a:pt x="292" y="107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7"/>
                  <a:pt x="297" y="109"/>
                  <a:pt x="298" y="112"/>
                </a:cubicBezTo>
                <a:cubicBezTo>
                  <a:pt x="354" y="158"/>
                  <a:pt x="354" y="158"/>
                  <a:pt x="354" y="158"/>
                </a:cubicBezTo>
                <a:cubicBezTo>
                  <a:pt x="320" y="139"/>
                  <a:pt x="290" y="116"/>
                  <a:pt x="259" y="94"/>
                </a:cubicBezTo>
                <a:cubicBezTo>
                  <a:pt x="268" y="93"/>
                  <a:pt x="277" y="93"/>
                  <a:pt x="281" y="100"/>
                </a:cubicBezTo>
                <a:close/>
                <a:moveTo>
                  <a:pt x="251" y="94"/>
                </a:moveTo>
                <a:cubicBezTo>
                  <a:pt x="277" y="111"/>
                  <a:pt x="299" y="131"/>
                  <a:pt x="319" y="153"/>
                </a:cubicBezTo>
                <a:cubicBezTo>
                  <a:pt x="290" y="132"/>
                  <a:pt x="263" y="109"/>
                  <a:pt x="232" y="91"/>
                </a:cubicBezTo>
                <a:cubicBezTo>
                  <a:pt x="238" y="91"/>
                  <a:pt x="245" y="91"/>
                  <a:pt x="251" y="94"/>
                </a:cubicBezTo>
                <a:close/>
                <a:moveTo>
                  <a:pt x="306" y="149"/>
                </a:moveTo>
                <a:cubicBezTo>
                  <a:pt x="307" y="148"/>
                  <a:pt x="307" y="148"/>
                  <a:pt x="307" y="148"/>
                </a:cubicBezTo>
                <a:cubicBezTo>
                  <a:pt x="315" y="150"/>
                  <a:pt x="314" y="156"/>
                  <a:pt x="320" y="159"/>
                </a:cubicBezTo>
                <a:cubicBezTo>
                  <a:pt x="315" y="159"/>
                  <a:pt x="306" y="160"/>
                  <a:pt x="304" y="158"/>
                </a:cubicBezTo>
                <a:cubicBezTo>
                  <a:pt x="282" y="135"/>
                  <a:pt x="256" y="114"/>
                  <a:pt x="230" y="95"/>
                </a:cubicBezTo>
                <a:cubicBezTo>
                  <a:pt x="257" y="110"/>
                  <a:pt x="281" y="131"/>
                  <a:pt x="306" y="149"/>
                </a:cubicBezTo>
                <a:close/>
                <a:moveTo>
                  <a:pt x="228" y="96"/>
                </a:moveTo>
                <a:cubicBezTo>
                  <a:pt x="227" y="97"/>
                  <a:pt x="226" y="96"/>
                  <a:pt x="225" y="95"/>
                </a:cubicBezTo>
                <a:cubicBezTo>
                  <a:pt x="224" y="93"/>
                  <a:pt x="228" y="95"/>
                  <a:pt x="228" y="96"/>
                </a:cubicBezTo>
                <a:close/>
                <a:moveTo>
                  <a:pt x="295" y="158"/>
                </a:moveTo>
                <a:cubicBezTo>
                  <a:pt x="258" y="159"/>
                  <a:pt x="258" y="159"/>
                  <a:pt x="258" y="159"/>
                </a:cubicBezTo>
                <a:cubicBezTo>
                  <a:pt x="250" y="148"/>
                  <a:pt x="240" y="139"/>
                  <a:pt x="231" y="129"/>
                </a:cubicBezTo>
                <a:cubicBezTo>
                  <a:pt x="237" y="131"/>
                  <a:pt x="242" y="137"/>
                  <a:pt x="248" y="140"/>
                </a:cubicBezTo>
                <a:cubicBezTo>
                  <a:pt x="257" y="145"/>
                  <a:pt x="263" y="153"/>
                  <a:pt x="274" y="157"/>
                </a:cubicBezTo>
                <a:cubicBezTo>
                  <a:pt x="277" y="159"/>
                  <a:pt x="276" y="153"/>
                  <a:pt x="275" y="152"/>
                </a:cubicBezTo>
                <a:cubicBezTo>
                  <a:pt x="254" y="127"/>
                  <a:pt x="229" y="106"/>
                  <a:pt x="204" y="85"/>
                </a:cubicBezTo>
                <a:cubicBezTo>
                  <a:pt x="236" y="107"/>
                  <a:pt x="265" y="133"/>
                  <a:pt x="295" y="158"/>
                </a:cubicBezTo>
                <a:close/>
                <a:moveTo>
                  <a:pt x="185" y="82"/>
                </a:moveTo>
                <a:cubicBezTo>
                  <a:pt x="194" y="85"/>
                  <a:pt x="203" y="85"/>
                  <a:pt x="207" y="92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27" y="109"/>
                  <a:pt x="248" y="128"/>
                  <a:pt x="267" y="149"/>
                </a:cubicBezTo>
                <a:cubicBezTo>
                  <a:pt x="237" y="129"/>
                  <a:pt x="211" y="103"/>
                  <a:pt x="182" y="82"/>
                </a:cubicBezTo>
                <a:cubicBezTo>
                  <a:pt x="183" y="82"/>
                  <a:pt x="185" y="82"/>
                  <a:pt x="185" y="82"/>
                </a:cubicBezTo>
                <a:close/>
                <a:moveTo>
                  <a:pt x="188" y="92"/>
                </a:moveTo>
                <a:cubicBezTo>
                  <a:pt x="187" y="93"/>
                  <a:pt x="187" y="93"/>
                  <a:pt x="188" y="94"/>
                </a:cubicBezTo>
                <a:cubicBezTo>
                  <a:pt x="209" y="111"/>
                  <a:pt x="228" y="130"/>
                  <a:pt x="246" y="149"/>
                </a:cubicBezTo>
                <a:cubicBezTo>
                  <a:pt x="246" y="150"/>
                  <a:pt x="246" y="152"/>
                  <a:pt x="246" y="152"/>
                </a:cubicBezTo>
                <a:cubicBezTo>
                  <a:pt x="217" y="127"/>
                  <a:pt x="190" y="101"/>
                  <a:pt x="161" y="76"/>
                </a:cubicBezTo>
                <a:cubicBezTo>
                  <a:pt x="171" y="80"/>
                  <a:pt x="180" y="87"/>
                  <a:pt x="188" y="92"/>
                </a:cubicBezTo>
                <a:close/>
                <a:moveTo>
                  <a:pt x="234" y="147"/>
                </a:moveTo>
                <a:cubicBezTo>
                  <a:pt x="236" y="149"/>
                  <a:pt x="241" y="151"/>
                  <a:pt x="243" y="152"/>
                </a:cubicBezTo>
                <a:cubicBezTo>
                  <a:pt x="240" y="154"/>
                  <a:pt x="248" y="157"/>
                  <a:pt x="247" y="158"/>
                </a:cubicBezTo>
                <a:cubicBezTo>
                  <a:pt x="236" y="163"/>
                  <a:pt x="227" y="161"/>
                  <a:pt x="224" y="153"/>
                </a:cubicBezTo>
                <a:cubicBezTo>
                  <a:pt x="201" y="124"/>
                  <a:pt x="175" y="98"/>
                  <a:pt x="149" y="73"/>
                </a:cubicBezTo>
                <a:cubicBezTo>
                  <a:pt x="178" y="96"/>
                  <a:pt x="206" y="122"/>
                  <a:pt x="234" y="147"/>
                </a:cubicBezTo>
                <a:close/>
                <a:moveTo>
                  <a:pt x="149" y="77"/>
                </a:moveTo>
                <a:cubicBezTo>
                  <a:pt x="169" y="99"/>
                  <a:pt x="192" y="118"/>
                  <a:pt x="210" y="141"/>
                </a:cubicBezTo>
                <a:cubicBezTo>
                  <a:pt x="210" y="141"/>
                  <a:pt x="210" y="142"/>
                  <a:pt x="210" y="143"/>
                </a:cubicBezTo>
                <a:cubicBezTo>
                  <a:pt x="187" y="118"/>
                  <a:pt x="164" y="93"/>
                  <a:pt x="137" y="72"/>
                </a:cubicBezTo>
                <a:cubicBezTo>
                  <a:pt x="142" y="75"/>
                  <a:pt x="145" y="72"/>
                  <a:pt x="149" y="77"/>
                </a:cubicBezTo>
                <a:close/>
                <a:moveTo>
                  <a:pt x="122" y="66"/>
                </a:moveTo>
                <a:cubicBezTo>
                  <a:pt x="161" y="93"/>
                  <a:pt x="191" y="128"/>
                  <a:pt x="223" y="161"/>
                </a:cubicBezTo>
                <a:cubicBezTo>
                  <a:pt x="217" y="163"/>
                  <a:pt x="208" y="163"/>
                  <a:pt x="207" y="162"/>
                </a:cubicBezTo>
                <a:cubicBezTo>
                  <a:pt x="183" y="129"/>
                  <a:pt x="158" y="99"/>
                  <a:pt x="127" y="76"/>
                </a:cubicBezTo>
                <a:cubicBezTo>
                  <a:pt x="154" y="103"/>
                  <a:pt x="181" y="130"/>
                  <a:pt x="202" y="163"/>
                </a:cubicBezTo>
                <a:cubicBezTo>
                  <a:pt x="169" y="128"/>
                  <a:pt x="135" y="90"/>
                  <a:pt x="98" y="59"/>
                </a:cubicBezTo>
                <a:cubicBezTo>
                  <a:pt x="106" y="60"/>
                  <a:pt x="113" y="64"/>
                  <a:pt x="118" y="69"/>
                </a:cubicBezTo>
                <a:cubicBezTo>
                  <a:pt x="115" y="64"/>
                  <a:pt x="121" y="66"/>
                  <a:pt x="122" y="66"/>
                </a:cubicBezTo>
                <a:close/>
                <a:moveTo>
                  <a:pt x="79" y="52"/>
                </a:moveTo>
                <a:cubicBezTo>
                  <a:pt x="80" y="52"/>
                  <a:pt x="80" y="52"/>
                  <a:pt x="80" y="52"/>
                </a:cubicBezTo>
                <a:cubicBezTo>
                  <a:pt x="88" y="53"/>
                  <a:pt x="89" y="61"/>
                  <a:pt x="94" y="66"/>
                </a:cubicBezTo>
                <a:cubicBezTo>
                  <a:pt x="122" y="91"/>
                  <a:pt x="147" y="118"/>
                  <a:pt x="167" y="151"/>
                </a:cubicBezTo>
                <a:cubicBezTo>
                  <a:pt x="131" y="116"/>
                  <a:pt x="99" y="75"/>
                  <a:pt x="62" y="42"/>
                </a:cubicBezTo>
                <a:cubicBezTo>
                  <a:pt x="68" y="44"/>
                  <a:pt x="74" y="48"/>
                  <a:pt x="79" y="52"/>
                </a:cubicBezTo>
                <a:close/>
                <a:moveTo>
                  <a:pt x="37" y="27"/>
                </a:moveTo>
                <a:cubicBezTo>
                  <a:pt x="51" y="37"/>
                  <a:pt x="65" y="49"/>
                  <a:pt x="76" y="63"/>
                </a:cubicBezTo>
                <a:cubicBezTo>
                  <a:pt x="64" y="54"/>
                  <a:pt x="50" y="41"/>
                  <a:pt x="40" y="33"/>
                </a:cubicBezTo>
                <a:cubicBezTo>
                  <a:pt x="37" y="31"/>
                  <a:pt x="38" y="29"/>
                  <a:pt x="37" y="27"/>
                </a:cubicBezTo>
                <a:close/>
                <a:moveTo>
                  <a:pt x="41" y="41"/>
                </a:moveTo>
                <a:cubicBezTo>
                  <a:pt x="58" y="53"/>
                  <a:pt x="75" y="67"/>
                  <a:pt x="88" y="84"/>
                </a:cubicBezTo>
                <a:cubicBezTo>
                  <a:pt x="88" y="84"/>
                  <a:pt x="88" y="85"/>
                  <a:pt x="88" y="86"/>
                </a:cubicBezTo>
                <a:cubicBezTo>
                  <a:pt x="72" y="71"/>
                  <a:pt x="54" y="56"/>
                  <a:pt x="41" y="41"/>
                </a:cubicBezTo>
                <a:close/>
                <a:moveTo>
                  <a:pt x="46" y="51"/>
                </a:moveTo>
                <a:cubicBezTo>
                  <a:pt x="60" y="65"/>
                  <a:pt x="77" y="79"/>
                  <a:pt x="92" y="93"/>
                </a:cubicBezTo>
                <a:cubicBezTo>
                  <a:pt x="91" y="94"/>
                  <a:pt x="98" y="96"/>
                  <a:pt x="96" y="93"/>
                </a:cubicBezTo>
                <a:cubicBezTo>
                  <a:pt x="94" y="88"/>
                  <a:pt x="90" y="84"/>
                  <a:pt x="88" y="79"/>
                </a:cubicBezTo>
                <a:cubicBezTo>
                  <a:pt x="110" y="104"/>
                  <a:pt x="131" y="130"/>
                  <a:pt x="147" y="159"/>
                </a:cubicBezTo>
                <a:cubicBezTo>
                  <a:pt x="115" y="131"/>
                  <a:pt x="88" y="95"/>
                  <a:pt x="57" y="66"/>
                </a:cubicBezTo>
                <a:cubicBezTo>
                  <a:pt x="52" y="62"/>
                  <a:pt x="46" y="59"/>
                  <a:pt x="46" y="51"/>
                </a:cubicBezTo>
                <a:close/>
                <a:moveTo>
                  <a:pt x="47" y="171"/>
                </a:moveTo>
                <a:cubicBezTo>
                  <a:pt x="51" y="173"/>
                  <a:pt x="54" y="177"/>
                  <a:pt x="58" y="179"/>
                </a:cubicBezTo>
                <a:cubicBezTo>
                  <a:pt x="57" y="173"/>
                  <a:pt x="53" y="177"/>
                  <a:pt x="51" y="169"/>
                </a:cubicBezTo>
                <a:cubicBezTo>
                  <a:pt x="63" y="176"/>
                  <a:pt x="70" y="186"/>
                  <a:pt x="79" y="193"/>
                </a:cubicBezTo>
                <a:cubicBezTo>
                  <a:pt x="83" y="195"/>
                  <a:pt x="84" y="191"/>
                  <a:pt x="84" y="189"/>
                </a:cubicBezTo>
                <a:cubicBezTo>
                  <a:pt x="81" y="178"/>
                  <a:pt x="73" y="169"/>
                  <a:pt x="65" y="163"/>
                </a:cubicBezTo>
                <a:cubicBezTo>
                  <a:pt x="65" y="163"/>
                  <a:pt x="64" y="162"/>
                  <a:pt x="63" y="163"/>
                </a:cubicBezTo>
                <a:cubicBezTo>
                  <a:pt x="69" y="170"/>
                  <a:pt x="76" y="178"/>
                  <a:pt x="79" y="188"/>
                </a:cubicBezTo>
                <a:cubicBezTo>
                  <a:pt x="68" y="180"/>
                  <a:pt x="60" y="170"/>
                  <a:pt x="49" y="163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5" y="152"/>
                  <a:pt x="56" y="160"/>
                  <a:pt x="62" y="156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75" y="166"/>
                  <a:pt x="87" y="177"/>
                  <a:pt x="98" y="188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68" y="193"/>
                  <a:pt x="63" y="185"/>
                  <a:pt x="56" y="180"/>
                </a:cubicBezTo>
                <a:cubicBezTo>
                  <a:pt x="59" y="185"/>
                  <a:pt x="66" y="196"/>
                  <a:pt x="66" y="202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45" y="180"/>
                  <a:pt x="48" y="176"/>
                  <a:pt x="47" y="171"/>
                </a:cubicBezTo>
                <a:close/>
                <a:moveTo>
                  <a:pt x="40" y="191"/>
                </a:moveTo>
                <a:cubicBezTo>
                  <a:pt x="45" y="193"/>
                  <a:pt x="49" y="200"/>
                  <a:pt x="51" y="207"/>
                </a:cubicBezTo>
                <a:cubicBezTo>
                  <a:pt x="47" y="205"/>
                  <a:pt x="40" y="202"/>
                  <a:pt x="37" y="197"/>
                </a:cubicBezTo>
                <a:lnTo>
                  <a:pt x="40" y="191"/>
                </a:lnTo>
                <a:close/>
                <a:moveTo>
                  <a:pt x="51" y="209"/>
                </a:moveTo>
                <a:cubicBezTo>
                  <a:pt x="55" y="208"/>
                  <a:pt x="53" y="203"/>
                  <a:pt x="51" y="200"/>
                </a:cubicBezTo>
                <a:cubicBezTo>
                  <a:pt x="49" y="196"/>
                  <a:pt x="46" y="194"/>
                  <a:pt x="42" y="188"/>
                </a:cubicBezTo>
                <a:cubicBezTo>
                  <a:pt x="48" y="191"/>
                  <a:pt x="59" y="201"/>
                  <a:pt x="63" y="205"/>
                </a:cubicBezTo>
                <a:cubicBezTo>
                  <a:pt x="42" y="217"/>
                  <a:pt x="42" y="217"/>
                  <a:pt x="42" y="217"/>
                </a:cubicBezTo>
                <a:cubicBezTo>
                  <a:pt x="41" y="212"/>
                  <a:pt x="38" y="206"/>
                  <a:pt x="35" y="201"/>
                </a:cubicBezTo>
                <a:cubicBezTo>
                  <a:pt x="41" y="204"/>
                  <a:pt x="46" y="211"/>
                  <a:pt x="51" y="209"/>
                </a:cubicBezTo>
                <a:close/>
                <a:moveTo>
                  <a:pt x="38" y="220"/>
                </a:moveTo>
                <a:cubicBezTo>
                  <a:pt x="28" y="221"/>
                  <a:pt x="18" y="227"/>
                  <a:pt x="14" y="234"/>
                </a:cubicBezTo>
                <a:cubicBezTo>
                  <a:pt x="20" y="225"/>
                  <a:pt x="28" y="216"/>
                  <a:pt x="32" y="205"/>
                </a:cubicBezTo>
                <a:cubicBezTo>
                  <a:pt x="36" y="210"/>
                  <a:pt x="41" y="220"/>
                  <a:pt x="38" y="220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7" grpId="0" animBg="1"/>
      <p:bldP spid="39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5061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5062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" y="0"/>
            <a:ext cx="1217455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" y="-1"/>
            <a:ext cx="12174551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0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H_Other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613" y="2101785"/>
            <a:ext cx="10282887" cy="12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H_Other_3"/>
          <p:cNvSpPr/>
          <p:nvPr>
            <p:custDataLst>
              <p:tags r:id="rId2"/>
            </p:custDataLst>
          </p:nvPr>
        </p:nvSpPr>
        <p:spPr>
          <a:xfrm>
            <a:off x="234453" y="2253258"/>
            <a:ext cx="2122794" cy="195184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5288"/>
              <a:gd name="connsiteY0" fmla="*/ 10000 h 10000"/>
              <a:gd name="connsiteX1" fmla="*/ 2000 w 15288"/>
              <a:gd name="connsiteY1" fmla="*/ 0 h 10000"/>
              <a:gd name="connsiteX2" fmla="*/ 15288 w 15288"/>
              <a:gd name="connsiteY2" fmla="*/ 299 h 10000"/>
              <a:gd name="connsiteX3" fmla="*/ 8000 w 15288"/>
              <a:gd name="connsiteY3" fmla="*/ 10000 h 10000"/>
              <a:gd name="connsiteX4" fmla="*/ 0 w 15288"/>
              <a:gd name="connsiteY4" fmla="*/ 10000 h 10000"/>
              <a:gd name="connsiteX0" fmla="*/ 0 w 15288"/>
              <a:gd name="connsiteY0" fmla="*/ 9776 h 9776"/>
              <a:gd name="connsiteX1" fmla="*/ 7577 w 15288"/>
              <a:gd name="connsiteY1" fmla="*/ 0 h 9776"/>
              <a:gd name="connsiteX2" fmla="*/ 15288 w 15288"/>
              <a:gd name="connsiteY2" fmla="*/ 75 h 9776"/>
              <a:gd name="connsiteX3" fmla="*/ 8000 w 15288"/>
              <a:gd name="connsiteY3" fmla="*/ 9776 h 9776"/>
              <a:gd name="connsiteX4" fmla="*/ 0 w 15288"/>
              <a:gd name="connsiteY4" fmla="*/ 9776 h 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" h="9776">
                <a:moveTo>
                  <a:pt x="0" y="9776"/>
                </a:moveTo>
                <a:lnTo>
                  <a:pt x="7577" y="0"/>
                </a:lnTo>
                <a:lnTo>
                  <a:pt x="15288" y="75"/>
                </a:lnTo>
                <a:lnTo>
                  <a:pt x="8000" y="9776"/>
                </a:lnTo>
                <a:lnTo>
                  <a:pt x="0" y="9776"/>
                </a:lnTo>
                <a:close/>
              </a:path>
            </a:pathLst>
          </a:custGeom>
          <a:solidFill>
            <a:srgbClr val="F29A5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" name="MH_Other_4"/>
          <p:cNvSpPr/>
          <p:nvPr>
            <p:custDataLst>
              <p:tags r:id="rId3"/>
            </p:custDataLst>
          </p:nvPr>
        </p:nvSpPr>
        <p:spPr>
          <a:xfrm>
            <a:off x="838185" y="3196722"/>
            <a:ext cx="2122792" cy="194968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5288"/>
              <a:gd name="connsiteY0" fmla="*/ 10000 h 10000"/>
              <a:gd name="connsiteX1" fmla="*/ 2000 w 15288"/>
              <a:gd name="connsiteY1" fmla="*/ 0 h 10000"/>
              <a:gd name="connsiteX2" fmla="*/ 15288 w 15288"/>
              <a:gd name="connsiteY2" fmla="*/ 299 h 10000"/>
              <a:gd name="connsiteX3" fmla="*/ 8000 w 15288"/>
              <a:gd name="connsiteY3" fmla="*/ 10000 h 10000"/>
              <a:gd name="connsiteX4" fmla="*/ 0 w 15288"/>
              <a:gd name="connsiteY4" fmla="*/ 10000 h 10000"/>
              <a:gd name="connsiteX0" fmla="*/ 0 w 15288"/>
              <a:gd name="connsiteY0" fmla="*/ 9776 h 9776"/>
              <a:gd name="connsiteX1" fmla="*/ 7577 w 15288"/>
              <a:gd name="connsiteY1" fmla="*/ 0 h 9776"/>
              <a:gd name="connsiteX2" fmla="*/ 15288 w 15288"/>
              <a:gd name="connsiteY2" fmla="*/ 75 h 9776"/>
              <a:gd name="connsiteX3" fmla="*/ 8000 w 15288"/>
              <a:gd name="connsiteY3" fmla="*/ 9776 h 9776"/>
              <a:gd name="connsiteX4" fmla="*/ 0 w 15288"/>
              <a:gd name="connsiteY4" fmla="*/ 9776 h 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" h="9776">
                <a:moveTo>
                  <a:pt x="0" y="9776"/>
                </a:moveTo>
                <a:lnTo>
                  <a:pt x="7577" y="0"/>
                </a:lnTo>
                <a:lnTo>
                  <a:pt x="15288" y="75"/>
                </a:lnTo>
                <a:lnTo>
                  <a:pt x="8000" y="9776"/>
                </a:lnTo>
                <a:lnTo>
                  <a:pt x="0" y="9776"/>
                </a:lnTo>
                <a:close/>
              </a:path>
            </a:pathLst>
          </a:custGeom>
          <a:solidFill>
            <a:srgbClr val="A5C0A4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MH_Other_5"/>
          <p:cNvSpPr/>
          <p:nvPr>
            <p:custDataLst>
              <p:tags r:id="rId4"/>
            </p:custDataLst>
          </p:nvPr>
        </p:nvSpPr>
        <p:spPr>
          <a:xfrm>
            <a:off x="1396473" y="4233231"/>
            <a:ext cx="2122792" cy="194968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5288"/>
              <a:gd name="connsiteY0" fmla="*/ 10000 h 10000"/>
              <a:gd name="connsiteX1" fmla="*/ 2000 w 15288"/>
              <a:gd name="connsiteY1" fmla="*/ 0 h 10000"/>
              <a:gd name="connsiteX2" fmla="*/ 15288 w 15288"/>
              <a:gd name="connsiteY2" fmla="*/ 299 h 10000"/>
              <a:gd name="connsiteX3" fmla="*/ 8000 w 15288"/>
              <a:gd name="connsiteY3" fmla="*/ 10000 h 10000"/>
              <a:gd name="connsiteX4" fmla="*/ 0 w 15288"/>
              <a:gd name="connsiteY4" fmla="*/ 10000 h 10000"/>
              <a:gd name="connsiteX0" fmla="*/ 0 w 15288"/>
              <a:gd name="connsiteY0" fmla="*/ 9776 h 9776"/>
              <a:gd name="connsiteX1" fmla="*/ 7577 w 15288"/>
              <a:gd name="connsiteY1" fmla="*/ 0 h 9776"/>
              <a:gd name="connsiteX2" fmla="*/ 15288 w 15288"/>
              <a:gd name="connsiteY2" fmla="*/ 75 h 9776"/>
              <a:gd name="connsiteX3" fmla="*/ 8000 w 15288"/>
              <a:gd name="connsiteY3" fmla="*/ 9776 h 9776"/>
              <a:gd name="connsiteX4" fmla="*/ 0 w 15288"/>
              <a:gd name="connsiteY4" fmla="*/ 9776 h 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" h="9776">
                <a:moveTo>
                  <a:pt x="0" y="9776"/>
                </a:moveTo>
                <a:lnTo>
                  <a:pt x="7577" y="0"/>
                </a:lnTo>
                <a:lnTo>
                  <a:pt x="15288" y="75"/>
                </a:lnTo>
                <a:lnTo>
                  <a:pt x="8000" y="9776"/>
                </a:lnTo>
                <a:lnTo>
                  <a:pt x="0" y="9776"/>
                </a:lnTo>
                <a:close/>
              </a:path>
            </a:pathLst>
          </a:custGeom>
          <a:solidFill>
            <a:srgbClr val="B09277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" name="MH_Other_7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6"/>
          <a:stretch>
            <a:fillRect/>
          </a:stretch>
        </p:blipFill>
        <p:spPr bwMode="auto">
          <a:xfrm>
            <a:off x="1006391" y="4726604"/>
            <a:ext cx="10282887" cy="64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H_Other_8"/>
          <p:cNvPicPr>
            <a:picLocks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6"/>
          <a:stretch>
            <a:fillRect/>
          </a:stretch>
        </p:blipFill>
        <p:spPr bwMode="auto">
          <a:xfrm>
            <a:off x="1069455" y="3809107"/>
            <a:ext cx="10282887" cy="64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H_Text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51701" y="2428184"/>
            <a:ext cx="10071077" cy="55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en-US" sz="3200" b="1" dirty="0" err="1" smtClean="0"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cs typeface="Times New Roman" panose="02020603050405020304" pitchFamily="18" charset="0"/>
              </a:rPr>
              <a:t>ít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phục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vụ</a:t>
            </a:r>
            <a:endParaRPr lang="zh-CN" altLang="en-US" sz="3200" b="1" dirty="0">
              <a:solidFill>
                <a:srgbClr val="F29A5B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2" name="MH_Other_13"/>
          <p:cNvSpPr>
            <a:spLocks noChangeAspect="1" noEditPoints="1"/>
          </p:cNvSpPr>
          <p:nvPr>
            <p:custDataLst>
              <p:tags r:id="rId8"/>
            </p:custDataLst>
          </p:nvPr>
        </p:nvSpPr>
        <p:spPr bwMode="auto">
          <a:xfrm>
            <a:off x="1070649" y="2965186"/>
            <a:ext cx="367864" cy="551797"/>
          </a:xfrm>
          <a:custGeom>
            <a:avLst/>
            <a:gdLst>
              <a:gd name="T0" fmla="*/ 15 w 49"/>
              <a:gd name="T1" fmla="*/ 62 h 74"/>
              <a:gd name="T2" fmla="*/ 34 w 49"/>
              <a:gd name="T3" fmla="*/ 60 h 74"/>
              <a:gd name="T4" fmla="*/ 36 w 49"/>
              <a:gd name="T5" fmla="*/ 62 h 74"/>
              <a:gd name="T6" fmla="*/ 36 w 49"/>
              <a:gd name="T7" fmla="*/ 62 h 74"/>
              <a:gd name="T8" fmla="*/ 34 w 49"/>
              <a:gd name="T9" fmla="*/ 65 h 74"/>
              <a:gd name="T10" fmla="*/ 15 w 49"/>
              <a:gd name="T11" fmla="*/ 68 h 74"/>
              <a:gd name="T12" fmla="*/ 13 w 49"/>
              <a:gd name="T13" fmla="*/ 65 h 74"/>
              <a:gd name="T14" fmla="*/ 13 w 49"/>
              <a:gd name="T15" fmla="*/ 65 h 74"/>
              <a:gd name="T16" fmla="*/ 15 w 49"/>
              <a:gd name="T17" fmla="*/ 62 h 74"/>
              <a:gd name="T18" fmla="*/ 34 w 49"/>
              <a:gd name="T19" fmla="*/ 47 h 74"/>
              <a:gd name="T20" fmla="*/ 49 w 49"/>
              <a:gd name="T21" fmla="*/ 25 h 74"/>
              <a:gd name="T22" fmla="*/ 45 w 49"/>
              <a:gd name="T23" fmla="*/ 11 h 74"/>
              <a:gd name="T24" fmla="*/ 43 w 49"/>
              <a:gd name="T25" fmla="*/ 12 h 74"/>
              <a:gd name="T26" fmla="*/ 43 w 49"/>
              <a:gd name="T27" fmla="*/ 15 h 74"/>
              <a:gd name="T28" fmla="*/ 36 w 49"/>
              <a:gd name="T29" fmla="*/ 16 h 74"/>
              <a:gd name="T30" fmla="*/ 37 w 49"/>
              <a:gd name="T31" fmla="*/ 20 h 74"/>
              <a:gd name="T32" fmla="*/ 27 w 49"/>
              <a:gd name="T33" fmla="*/ 23 h 74"/>
              <a:gd name="T34" fmla="*/ 33 w 49"/>
              <a:gd name="T35" fmla="*/ 19 h 74"/>
              <a:gd name="T36" fmla="*/ 31 w 49"/>
              <a:gd name="T37" fmla="*/ 15 h 74"/>
              <a:gd name="T38" fmla="*/ 39 w 49"/>
              <a:gd name="T39" fmla="*/ 12 h 74"/>
              <a:gd name="T40" fmla="*/ 36 w 49"/>
              <a:gd name="T41" fmla="*/ 10 h 74"/>
              <a:gd name="T42" fmla="*/ 40 w 49"/>
              <a:gd name="T43" fmla="*/ 6 h 74"/>
              <a:gd name="T44" fmla="*/ 25 w 49"/>
              <a:gd name="T45" fmla="*/ 0 h 74"/>
              <a:gd name="T46" fmla="*/ 0 w 49"/>
              <a:gd name="T47" fmla="*/ 25 h 74"/>
              <a:gd name="T48" fmla="*/ 6 w 49"/>
              <a:gd name="T49" fmla="*/ 40 h 74"/>
              <a:gd name="T50" fmla="*/ 13 w 49"/>
              <a:gd name="T51" fmla="*/ 36 h 74"/>
              <a:gd name="T52" fmla="*/ 11 w 49"/>
              <a:gd name="T53" fmla="*/ 34 h 74"/>
              <a:gd name="T54" fmla="*/ 17 w 49"/>
              <a:gd name="T55" fmla="*/ 33 h 74"/>
              <a:gd name="T56" fmla="*/ 19 w 49"/>
              <a:gd name="T57" fmla="*/ 30 h 74"/>
              <a:gd name="T58" fmla="*/ 18 w 49"/>
              <a:gd name="T59" fmla="*/ 34 h 74"/>
              <a:gd name="T60" fmla="*/ 15 w 49"/>
              <a:gd name="T61" fmla="*/ 35 h 74"/>
              <a:gd name="T62" fmla="*/ 17 w 49"/>
              <a:gd name="T63" fmla="*/ 39 h 74"/>
              <a:gd name="T64" fmla="*/ 9 w 49"/>
              <a:gd name="T65" fmla="*/ 43 h 74"/>
              <a:gd name="T66" fmla="*/ 15 w 49"/>
              <a:gd name="T67" fmla="*/ 47 h 74"/>
              <a:gd name="T68" fmla="*/ 15 w 49"/>
              <a:gd name="T69" fmla="*/ 53 h 74"/>
              <a:gd name="T70" fmla="*/ 30 w 49"/>
              <a:gd name="T71" fmla="*/ 53 h 74"/>
              <a:gd name="T72" fmla="*/ 15 w 49"/>
              <a:gd name="T73" fmla="*/ 55 h 74"/>
              <a:gd name="T74" fmla="*/ 13 w 49"/>
              <a:gd name="T75" fmla="*/ 58 h 74"/>
              <a:gd name="T76" fmla="*/ 13 w 49"/>
              <a:gd name="T77" fmla="*/ 58 h 74"/>
              <a:gd name="T78" fmla="*/ 15 w 49"/>
              <a:gd name="T79" fmla="*/ 60 h 74"/>
              <a:gd name="T80" fmla="*/ 34 w 49"/>
              <a:gd name="T81" fmla="*/ 58 h 74"/>
              <a:gd name="T82" fmla="*/ 36 w 49"/>
              <a:gd name="T83" fmla="*/ 55 h 74"/>
              <a:gd name="T84" fmla="*/ 36 w 49"/>
              <a:gd name="T85" fmla="*/ 55 h 74"/>
              <a:gd name="T86" fmla="*/ 34 w 49"/>
              <a:gd name="T87" fmla="*/ 52 h 74"/>
              <a:gd name="T88" fmla="*/ 34 w 49"/>
              <a:gd name="T89" fmla="*/ 47 h 74"/>
              <a:gd name="T90" fmla="*/ 30 w 49"/>
              <a:gd name="T91" fmla="*/ 68 h 74"/>
              <a:gd name="T92" fmla="*/ 30 w 49"/>
              <a:gd name="T93" fmla="*/ 68 h 74"/>
              <a:gd name="T94" fmla="*/ 24 w 49"/>
              <a:gd name="T95" fmla="*/ 74 h 74"/>
              <a:gd name="T96" fmla="*/ 19 w 49"/>
              <a:gd name="T97" fmla="*/ 70 h 74"/>
              <a:gd name="T98" fmla="*/ 30 w 49"/>
              <a:gd name="T99" fmla="*/ 6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" h="74">
                <a:moveTo>
                  <a:pt x="15" y="62"/>
                </a:moveTo>
                <a:cubicBezTo>
                  <a:pt x="34" y="60"/>
                  <a:pt x="34" y="60"/>
                  <a:pt x="34" y="60"/>
                </a:cubicBezTo>
                <a:cubicBezTo>
                  <a:pt x="35" y="60"/>
                  <a:pt x="36" y="61"/>
                  <a:pt x="36" y="62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64"/>
                  <a:pt x="35" y="65"/>
                  <a:pt x="34" y="65"/>
                </a:cubicBezTo>
                <a:cubicBezTo>
                  <a:pt x="15" y="68"/>
                  <a:pt x="15" y="68"/>
                  <a:pt x="15" y="68"/>
                </a:cubicBezTo>
                <a:cubicBezTo>
                  <a:pt x="14" y="68"/>
                  <a:pt x="13" y="67"/>
                  <a:pt x="13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64"/>
                  <a:pt x="14" y="62"/>
                  <a:pt x="15" y="62"/>
                </a:cubicBezTo>
                <a:close/>
                <a:moveTo>
                  <a:pt x="34" y="47"/>
                </a:moveTo>
                <a:cubicBezTo>
                  <a:pt x="43" y="43"/>
                  <a:pt x="49" y="35"/>
                  <a:pt x="49" y="25"/>
                </a:cubicBezTo>
                <a:cubicBezTo>
                  <a:pt x="49" y="20"/>
                  <a:pt x="47" y="15"/>
                  <a:pt x="45" y="11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5"/>
                  <a:pt x="43" y="15"/>
                  <a:pt x="43" y="15"/>
                </a:cubicBezTo>
                <a:cubicBezTo>
                  <a:pt x="36" y="16"/>
                  <a:pt x="36" y="16"/>
                  <a:pt x="36" y="16"/>
                </a:cubicBezTo>
                <a:cubicBezTo>
                  <a:pt x="37" y="20"/>
                  <a:pt x="37" y="20"/>
                  <a:pt x="37" y="20"/>
                </a:cubicBezTo>
                <a:cubicBezTo>
                  <a:pt x="27" y="23"/>
                  <a:pt x="27" y="23"/>
                  <a:pt x="27" y="23"/>
                </a:cubicBezTo>
                <a:cubicBezTo>
                  <a:pt x="33" y="19"/>
                  <a:pt x="33" y="19"/>
                  <a:pt x="33" y="19"/>
                </a:cubicBezTo>
                <a:cubicBezTo>
                  <a:pt x="31" y="15"/>
                  <a:pt x="31" y="15"/>
                  <a:pt x="31" y="15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40" y="6"/>
                  <a:pt x="40" y="6"/>
                  <a:pt x="40" y="6"/>
                </a:cubicBezTo>
                <a:cubicBezTo>
                  <a:pt x="36" y="3"/>
                  <a:pt x="31" y="0"/>
                  <a:pt x="25" y="0"/>
                </a:cubicBezTo>
                <a:cubicBezTo>
                  <a:pt x="11" y="0"/>
                  <a:pt x="0" y="11"/>
                  <a:pt x="0" y="25"/>
                </a:cubicBezTo>
                <a:cubicBezTo>
                  <a:pt x="0" y="30"/>
                  <a:pt x="2" y="36"/>
                  <a:pt x="6" y="40"/>
                </a:cubicBezTo>
                <a:cubicBezTo>
                  <a:pt x="13" y="36"/>
                  <a:pt x="13" y="36"/>
                  <a:pt x="13" y="36"/>
                </a:cubicBezTo>
                <a:cubicBezTo>
                  <a:pt x="11" y="34"/>
                  <a:pt x="11" y="34"/>
                  <a:pt x="11" y="34"/>
                </a:cubicBezTo>
                <a:cubicBezTo>
                  <a:pt x="17" y="33"/>
                  <a:pt x="17" y="33"/>
                  <a:pt x="17" y="33"/>
                </a:cubicBezTo>
                <a:cubicBezTo>
                  <a:pt x="19" y="30"/>
                  <a:pt x="19" y="30"/>
                  <a:pt x="19" y="30"/>
                </a:cubicBezTo>
                <a:cubicBezTo>
                  <a:pt x="18" y="34"/>
                  <a:pt x="18" y="34"/>
                  <a:pt x="18" y="34"/>
                </a:cubicBezTo>
                <a:cubicBezTo>
                  <a:pt x="15" y="35"/>
                  <a:pt x="15" y="35"/>
                  <a:pt x="15" y="35"/>
                </a:cubicBezTo>
                <a:cubicBezTo>
                  <a:pt x="17" y="39"/>
                  <a:pt x="17" y="39"/>
                  <a:pt x="17" y="39"/>
                </a:cubicBezTo>
                <a:cubicBezTo>
                  <a:pt x="9" y="43"/>
                  <a:pt x="9" y="43"/>
                  <a:pt x="9" y="43"/>
                </a:cubicBezTo>
                <a:cubicBezTo>
                  <a:pt x="11" y="45"/>
                  <a:pt x="13" y="46"/>
                  <a:pt x="15" y="47"/>
                </a:cubicBezTo>
                <a:cubicBezTo>
                  <a:pt x="15" y="53"/>
                  <a:pt x="15" y="53"/>
                  <a:pt x="15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15" y="55"/>
                  <a:pt x="15" y="55"/>
                  <a:pt x="15" y="55"/>
                </a:cubicBezTo>
                <a:cubicBezTo>
                  <a:pt x="14" y="55"/>
                  <a:pt x="13" y="56"/>
                  <a:pt x="13" y="58"/>
                </a:cubicBezTo>
                <a:cubicBezTo>
                  <a:pt x="13" y="58"/>
                  <a:pt x="13" y="58"/>
                  <a:pt x="13" y="58"/>
                </a:cubicBezTo>
                <a:cubicBezTo>
                  <a:pt x="13" y="59"/>
                  <a:pt x="14" y="60"/>
                  <a:pt x="15" y="60"/>
                </a:cubicBezTo>
                <a:cubicBezTo>
                  <a:pt x="34" y="58"/>
                  <a:pt x="34" y="58"/>
                  <a:pt x="34" y="58"/>
                </a:cubicBezTo>
                <a:cubicBezTo>
                  <a:pt x="35" y="58"/>
                  <a:pt x="36" y="56"/>
                  <a:pt x="36" y="55"/>
                </a:cubicBezTo>
                <a:cubicBezTo>
                  <a:pt x="36" y="55"/>
                  <a:pt x="36" y="55"/>
                  <a:pt x="36" y="55"/>
                </a:cubicBezTo>
                <a:cubicBezTo>
                  <a:pt x="36" y="53"/>
                  <a:pt x="35" y="52"/>
                  <a:pt x="34" y="52"/>
                </a:cubicBezTo>
                <a:cubicBezTo>
                  <a:pt x="34" y="47"/>
                  <a:pt x="34" y="47"/>
                  <a:pt x="34" y="47"/>
                </a:cubicBezTo>
                <a:close/>
                <a:moveTo>
                  <a:pt x="30" y="68"/>
                </a:moveTo>
                <a:cubicBezTo>
                  <a:pt x="30" y="68"/>
                  <a:pt x="30" y="68"/>
                  <a:pt x="30" y="68"/>
                </a:cubicBezTo>
                <a:cubicBezTo>
                  <a:pt x="30" y="72"/>
                  <a:pt x="28" y="74"/>
                  <a:pt x="24" y="74"/>
                </a:cubicBezTo>
                <a:cubicBezTo>
                  <a:pt x="22" y="74"/>
                  <a:pt x="19" y="72"/>
                  <a:pt x="19" y="70"/>
                </a:cubicBezTo>
                <a:lnTo>
                  <a:pt x="30" y="6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279400" dist="1524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580" tIns="34290" rIns="68580" bIns="34290"/>
          <a:lstStyle/>
          <a:p>
            <a:pPr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MH_Other_15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1588132" y="3926269"/>
            <a:ext cx="512845" cy="553960"/>
          </a:xfrm>
          <a:custGeom>
            <a:avLst/>
            <a:gdLst/>
            <a:ahLst/>
            <a:cxnLst>
              <a:cxn ang="0">
                <a:pos x="135" y="71"/>
              </a:cxn>
              <a:cxn ang="0">
                <a:pos x="127" y="38"/>
              </a:cxn>
              <a:cxn ang="0">
                <a:pos x="133" y="36"/>
              </a:cxn>
              <a:cxn ang="0">
                <a:pos x="127" y="12"/>
              </a:cxn>
              <a:cxn ang="0">
                <a:pos x="103" y="5"/>
              </a:cxn>
              <a:cxn ang="0">
                <a:pos x="100" y="12"/>
              </a:cxn>
              <a:cxn ang="0">
                <a:pos x="68" y="4"/>
              </a:cxn>
              <a:cxn ang="0">
                <a:pos x="39" y="11"/>
              </a:cxn>
              <a:cxn ang="0">
                <a:pos x="37" y="5"/>
              </a:cxn>
              <a:cxn ang="0">
                <a:pos x="12" y="12"/>
              </a:cxn>
              <a:cxn ang="0">
                <a:pos x="6" y="36"/>
              </a:cxn>
              <a:cxn ang="0">
                <a:pos x="9" y="38"/>
              </a:cxn>
              <a:cxn ang="0">
                <a:pos x="0" y="71"/>
              </a:cxn>
              <a:cxn ang="0">
                <a:pos x="28" y="125"/>
              </a:cxn>
              <a:cxn ang="0">
                <a:pos x="13" y="140"/>
              </a:cxn>
              <a:cxn ang="0">
                <a:pos x="22" y="148"/>
              </a:cxn>
              <a:cxn ang="0">
                <a:pos x="38" y="132"/>
              </a:cxn>
              <a:cxn ang="0">
                <a:pos x="68" y="139"/>
              </a:cxn>
              <a:cxn ang="0">
                <a:pos x="98" y="132"/>
              </a:cxn>
              <a:cxn ang="0">
                <a:pos x="114" y="148"/>
              </a:cxn>
              <a:cxn ang="0">
                <a:pos x="122" y="140"/>
              </a:cxn>
              <a:cxn ang="0">
                <a:pos x="108" y="125"/>
              </a:cxn>
              <a:cxn ang="0">
                <a:pos x="135" y="71"/>
              </a:cxn>
              <a:cxn ang="0">
                <a:pos x="12" y="74"/>
              </a:cxn>
              <a:cxn ang="0">
                <a:pos x="21" y="74"/>
              </a:cxn>
              <a:cxn ang="0">
                <a:pos x="24" y="71"/>
              </a:cxn>
              <a:cxn ang="0">
                <a:pos x="21" y="69"/>
              </a:cxn>
              <a:cxn ang="0">
                <a:pos x="12" y="69"/>
              </a:cxn>
              <a:cxn ang="0">
                <a:pos x="65" y="15"/>
              </a:cxn>
              <a:cxn ang="0">
                <a:pos x="65" y="15"/>
              </a:cxn>
              <a:cxn ang="0">
                <a:pos x="65" y="26"/>
              </a:cxn>
              <a:cxn ang="0">
                <a:pos x="68" y="29"/>
              </a:cxn>
              <a:cxn ang="0">
                <a:pos x="71" y="26"/>
              </a:cxn>
              <a:cxn ang="0">
                <a:pos x="71" y="15"/>
              </a:cxn>
              <a:cxn ang="0">
                <a:pos x="71" y="15"/>
              </a:cxn>
              <a:cxn ang="0">
                <a:pos x="124" y="69"/>
              </a:cxn>
              <a:cxn ang="0">
                <a:pos x="114" y="69"/>
              </a:cxn>
              <a:cxn ang="0">
                <a:pos x="112" y="71"/>
              </a:cxn>
              <a:cxn ang="0">
                <a:pos x="114" y="74"/>
              </a:cxn>
              <a:cxn ang="0">
                <a:pos x="124" y="74"/>
              </a:cxn>
              <a:cxn ang="0">
                <a:pos x="71" y="128"/>
              </a:cxn>
              <a:cxn ang="0">
                <a:pos x="71" y="118"/>
              </a:cxn>
              <a:cxn ang="0">
                <a:pos x="68" y="115"/>
              </a:cxn>
              <a:cxn ang="0">
                <a:pos x="65" y="118"/>
              </a:cxn>
              <a:cxn ang="0">
                <a:pos x="65" y="128"/>
              </a:cxn>
              <a:cxn ang="0">
                <a:pos x="12" y="74"/>
              </a:cxn>
            </a:cxnLst>
            <a:rect l="0" t="0" r="r" b="b"/>
            <a:pathLst>
              <a:path w="138" h="148">
                <a:moveTo>
                  <a:pt x="135" y="71"/>
                </a:moveTo>
                <a:cubicBezTo>
                  <a:pt x="135" y="59"/>
                  <a:pt x="132" y="48"/>
                  <a:pt x="127" y="38"/>
                </a:cubicBezTo>
                <a:cubicBezTo>
                  <a:pt x="129" y="38"/>
                  <a:pt x="132" y="38"/>
                  <a:pt x="133" y="36"/>
                </a:cubicBezTo>
                <a:cubicBezTo>
                  <a:pt x="138" y="31"/>
                  <a:pt x="135" y="20"/>
                  <a:pt x="127" y="12"/>
                </a:cubicBezTo>
                <a:cubicBezTo>
                  <a:pt x="118" y="3"/>
                  <a:pt x="107" y="0"/>
                  <a:pt x="103" y="5"/>
                </a:cubicBezTo>
                <a:cubicBezTo>
                  <a:pt x="101" y="7"/>
                  <a:pt x="100" y="9"/>
                  <a:pt x="100" y="12"/>
                </a:cubicBezTo>
                <a:cubicBezTo>
                  <a:pt x="91" y="7"/>
                  <a:pt x="80" y="4"/>
                  <a:pt x="68" y="4"/>
                </a:cubicBezTo>
                <a:cubicBezTo>
                  <a:pt x="57" y="4"/>
                  <a:pt x="48" y="6"/>
                  <a:pt x="39" y="11"/>
                </a:cubicBezTo>
                <a:cubicBezTo>
                  <a:pt x="39" y="8"/>
                  <a:pt x="38" y="7"/>
                  <a:pt x="37" y="5"/>
                </a:cubicBezTo>
                <a:cubicBezTo>
                  <a:pt x="32" y="0"/>
                  <a:pt x="21" y="3"/>
                  <a:pt x="12" y="12"/>
                </a:cubicBezTo>
                <a:cubicBezTo>
                  <a:pt x="4" y="20"/>
                  <a:pt x="1" y="31"/>
                  <a:pt x="6" y="36"/>
                </a:cubicBezTo>
                <a:cubicBezTo>
                  <a:pt x="7" y="37"/>
                  <a:pt x="8" y="37"/>
                  <a:pt x="9" y="38"/>
                </a:cubicBezTo>
                <a:cubicBezTo>
                  <a:pt x="4" y="48"/>
                  <a:pt x="0" y="59"/>
                  <a:pt x="0" y="71"/>
                </a:cubicBezTo>
                <a:cubicBezTo>
                  <a:pt x="0" y="94"/>
                  <a:pt x="11" y="113"/>
                  <a:pt x="28" y="125"/>
                </a:cubicBezTo>
                <a:cubicBezTo>
                  <a:pt x="13" y="140"/>
                  <a:pt x="13" y="140"/>
                  <a:pt x="13" y="140"/>
                </a:cubicBezTo>
                <a:cubicBezTo>
                  <a:pt x="22" y="148"/>
                  <a:pt x="22" y="148"/>
                  <a:pt x="22" y="148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47" y="136"/>
                  <a:pt x="57" y="139"/>
                  <a:pt x="68" y="139"/>
                </a:cubicBezTo>
                <a:cubicBezTo>
                  <a:pt x="79" y="139"/>
                  <a:pt x="89" y="136"/>
                  <a:pt x="98" y="132"/>
                </a:cubicBezTo>
                <a:cubicBezTo>
                  <a:pt x="114" y="148"/>
                  <a:pt x="114" y="148"/>
                  <a:pt x="114" y="148"/>
                </a:cubicBezTo>
                <a:cubicBezTo>
                  <a:pt x="122" y="140"/>
                  <a:pt x="122" y="140"/>
                  <a:pt x="122" y="140"/>
                </a:cubicBezTo>
                <a:cubicBezTo>
                  <a:pt x="108" y="125"/>
                  <a:pt x="108" y="125"/>
                  <a:pt x="108" y="125"/>
                </a:cubicBezTo>
                <a:cubicBezTo>
                  <a:pt x="125" y="113"/>
                  <a:pt x="135" y="94"/>
                  <a:pt x="135" y="71"/>
                </a:cubicBezTo>
                <a:close/>
                <a:moveTo>
                  <a:pt x="12" y="74"/>
                </a:moveTo>
                <a:cubicBezTo>
                  <a:pt x="21" y="74"/>
                  <a:pt x="21" y="74"/>
                  <a:pt x="21" y="74"/>
                </a:cubicBezTo>
                <a:cubicBezTo>
                  <a:pt x="23" y="74"/>
                  <a:pt x="24" y="73"/>
                  <a:pt x="24" y="71"/>
                </a:cubicBezTo>
                <a:cubicBezTo>
                  <a:pt x="24" y="70"/>
                  <a:pt x="23" y="69"/>
                  <a:pt x="21" y="69"/>
                </a:cubicBezTo>
                <a:cubicBezTo>
                  <a:pt x="12" y="69"/>
                  <a:pt x="12" y="69"/>
                  <a:pt x="12" y="69"/>
                </a:cubicBezTo>
                <a:cubicBezTo>
                  <a:pt x="13" y="40"/>
                  <a:pt x="36" y="17"/>
                  <a:pt x="65" y="15"/>
                </a:cubicBezTo>
                <a:cubicBezTo>
                  <a:pt x="65" y="15"/>
                  <a:pt x="65" y="15"/>
                  <a:pt x="65" y="15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7"/>
                  <a:pt x="66" y="29"/>
                  <a:pt x="68" y="29"/>
                </a:cubicBezTo>
                <a:cubicBezTo>
                  <a:pt x="69" y="29"/>
                  <a:pt x="71" y="27"/>
                  <a:pt x="71" y="26"/>
                </a:cubicBezTo>
                <a:cubicBezTo>
                  <a:pt x="71" y="15"/>
                  <a:pt x="71" y="15"/>
                  <a:pt x="71" y="15"/>
                </a:cubicBezTo>
                <a:cubicBezTo>
                  <a:pt x="71" y="15"/>
                  <a:pt x="71" y="15"/>
                  <a:pt x="71" y="15"/>
                </a:cubicBezTo>
                <a:cubicBezTo>
                  <a:pt x="100" y="17"/>
                  <a:pt x="123" y="40"/>
                  <a:pt x="124" y="69"/>
                </a:cubicBezTo>
                <a:cubicBezTo>
                  <a:pt x="114" y="69"/>
                  <a:pt x="114" y="69"/>
                  <a:pt x="114" y="69"/>
                </a:cubicBezTo>
                <a:cubicBezTo>
                  <a:pt x="113" y="69"/>
                  <a:pt x="112" y="70"/>
                  <a:pt x="112" y="71"/>
                </a:cubicBezTo>
                <a:cubicBezTo>
                  <a:pt x="112" y="73"/>
                  <a:pt x="113" y="74"/>
                  <a:pt x="114" y="7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23" y="103"/>
                  <a:pt x="100" y="126"/>
                  <a:pt x="71" y="128"/>
                </a:cubicBezTo>
                <a:cubicBezTo>
                  <a:pt x="71" y="118"/>
                  <a:pt x="71" y="118"/>
                  <a:pt x="71" y="118"/>
                </a:cubicBezTo>
                <a:cubicBezTo>
                  <a:pt x="71" y="116"/>
                  <a:pt x="69" y="115"/>
                  <a:pt x="68" y="115"/>
                </a:cubicBezTo>
                <a:cubicBezTo>
                  <a:pt x="66" y="115"/>
                  <a:pt x="65" y="116"/>
                  <a:pt x="65" y="118"/>
                </a:cubicBezTo>
                <a:cubicBezTo>
                  <a:pt x="65" y="128"/>
                  <a:pt x="65" y="128"/>
                  <a:pt x="65" y="128"/>
                </a:cubicBezTo>
                <a:cubicBezTo>
                  <a:pt x="36" y="126"/>
                  <a:pt x="13" y="103"/>
                  <a:pt x="12" y="74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279400" dist="152400" dir="2700000" algn="tl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/>
          <a:lstStyle/>
          <a:p>
            <a:pPr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MH_Other_17"/>
          <p:cNvSpPr>
            <a:spLocks noChangeAspect="1" noEditPoints="1"/>
          </p:cNvSpPr>
          <p:nvPr>
            <p:custDataLst>
              <p:tags r:id="rId10"/>
            </p:custDataLst>
          </p:nvPr>
        </p:nvSpPr>
        <p:spPr bwMode="auto">
          <a:xfrm>
            <a:off x="2225556" y="4922595"/>
            <a:ext cx="517173" cy="551797"/>
          </a:xfrm>
          <a:custGeom>
            <a:avLst/>
            <a:gdLst>
              <a:gd name="T0" fmla="*/ 0 w 56"/>
              <a:gd name="T1" fmla="*/ 5 h 60"/>
              <a:gd name="T2" fmla="*/ 5 w 56"/>
              <a:gd name="T3" fmla="*/ 5 h 60"/>
              <a:gd name="T4" fmla="*/ 5 w 56"/>
              <a:gd name="T5" fmla="*/ 54 h 60"/>
              <a:gd name="T6" fmla="*/ 56 w 56"/>
              <a:gd name="T7" fmla="*/ 54 h 60"/>
              <a:gd name="T8" fmla="*/ 56 w 56"/>
              <a:gd name="T9" fmla="*/ 60 h 60"/>
              <a:gd name="T10" fmla="*/ 5 w 56"/>
              <a:gd name="T11" fmla="*/ 60 h 60"/>
              <a:gd name="T12" fmla="*/ 0 w 56"/>
              <a:gd name="T13" fmla="*/ 60 h 60"/>
              <a:gd name="T14" fmla="*/ 0 w 56"/>
              <a:gd name="T15" fmla="*/ 54 h 60"/>
              <a:gd name="T16" fmla="*/ 0 w 56"/>
              <a:gd name="T17" fmla="*/ 5 h 60"/>
              <a:gd name="T18" fmla="*/ 8 w 56"/>
              <a:gd name="T19" fmla="*/ 27 h 60"/>
              <a:gd name="T20" fmla="*/ 11 w 56"/>
              <a:gd name="T21" fmla="*/ 32 h 60"/>
              <a:gd name="T22" fmla="*/ 11 w 56"/>
              <a:gd name="T23" fmla="*/ 32 h 60"/>
              <a:gd name="T24" fmla="*/ 11 w 56"/>
              <a:gd name="T25" fmla="*/ 31 h 60"/>
              <a:gd name="T26" fmla="*/ 22 w 56"/>
              <a:gd name="T27" fmla="*/ 30 h 60"/>
              <a:gd name="T28" fmla="*/ 43 w 56"/>
              <a:gd name="T29" fmla="*/ 12 h 60"/>
              <a:gd name="T30" fmla="*/ 47 w 56"/>
              <a:gd name="T31" fmla="*/ 13 h 60"/>
              <a:gd name="T32" fmla="*/ 45 w 56"/>
              <a:gd name="T33" fmla="*/ 7 h 60"/>
              <a:gd name="T34" fmla="*/ 44 w 56"/>
              <a:gd name="T35" fmla="*/ 0 h 60"/>
              <a:gd name="T36" fmla="*/ 39 w 56"/>
              <a:gd name="T37" fmla="*/ 5 h 60"/>
              <a:gd name="T38" fmla="*/ 34 w 56"/>
              <a:gd name="T39" fmla="*/ 9 h 60"/>
              <a:gd name="T40" fmla="*/ 38 w 56"/>
              <a:gd name="T41" fmla="*/ 11 h 60"/>
              <a:gd name="T42" fmla="*/ 22 w 56"/>
              <a:gd name="T43" fmla="*/ 24 h 60"/>
              <a:gd name="T44" fmla="*/ 9 w 56"/>
              <a:gd name="T45" fmla="*/ 26 h 60"/>
              <a:gd name="T46" fmla="*/ 8 w 56"/>
              <a:gd name="T47" fmla="*/ 27 h 60"/>
              <a:gd name="T48" fmla="*/ 8 w 56"/>
              <a:gd name="T49" fmla="*/ 27 h 60"/>
              <a:gd name="T50" fmla="*/ 40 w 56"/>
              <a:gd name="T51" fmla="*/ 52 h 60"/>
              <a:gd name="T52" fmla="*/ 49 w 56"/>
              <a:gd name="T53" fmla="*/ 52 h 60"/>
              <a:gd name="T54" fmla="*/ 49 w 56"/>
              <a:gd name="T55" fmla="*/ 18 h 60"/>
              <a:gd name="T56" fmla="*/ 40 w 56"/>
              <a:gd name="T57" fmla="*/ 29 h 60"/>
              <a:gd name="T58" fmla="*/ 40 w 56"/>
              <a:gd name="T59" fmla="*/ 52 h 60"/>
              <a:gd name="T60" fmla="*/ 26 w 56"/>
              <a:gd name="T61" fmla="*/ 52 h 60"/>
              <a:gd name="T62" fmla="*/ 36 w 56"/>
              <a:gd name="T63" fmla="*/ 52 h 60"/>
              <a:gd name="T64" fmla="*/ 36 w 56"/>
              <a:gd name="T65" fmla="*/ 40 h 60"/>
              <a:gd name="T66" fmla="*/ 26 w 56"/>
              <a:gd name="T67" fmla="*/ 40 h 60"/>
              <a:gd name="T68" fmla="*/ 26 w 56"/>
              <a:gd name="T69" fmla="*/ 52 h 60"/>
              <a:gd name="T70" fmla="*/ 13 w 56"/>
              <a:gd name="T71" fmla="*/ 52 h 60"/>
              <a:gd name="T72" fmla="*/ 22 w 56"/>
              <a:gd name="T73" fmla="*/ 52 h 60"/>
              <a:gd name="T74" fmla="*/ 22 w 56"/>
              <a:gd name="T75" fmla="*/ 35 h 60"/>
              <a:gd name="T76" fmla="*/ 13 w 56"/>
              <a:gd name="T77" fmla="*/ 35 h 60"/>
              <a:gd name="T78" fmla="*/ 13 w 56"/>
              <a:gd name="T79" fmla="*/ 5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6" h="60">
                <a:moveTo>
                  <a:pt x="0" y="5"/>
                </a:moveTo>
                <a:cubicBezTo>
                  <a:pt x="5" y="5"/>
                  <a:pt x="5" y="5"/>
                  <a:pt x="5" y="5"/>
                </a:cubicBezTo>
                <a:cubicBezTo>
                  <a:pt x="5" y="54"/>
                  <a:pt x="5" y="54"/>
                  <a:pt x="5" y="54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60"/>
                  <a:pt x="56" y="60"/>
                  <a:pt x="56" y="60"/>
                </a:cubicBezTo>
                <a:cubicBezTo>
                  <a:pt x="5" y="60"/>
                  <a:pt x="5" y="60"/>
                  <a:pt x="5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"/>
                  <a:pt x="0" y="5"/>
                  <a:pt x="0" y="5"/>
                </a:cubicBezTo>
                <a:close/>
                <a:moveTo>
                  <a:pt x="8" y="27"/>
                </a:moveTo>
                <a:cubicBezTo>
                  <a:pt x="11" y="32"/>
                  <a:pt x="11" y="32"/>
                  <a:pt x="11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32"/>
                  <a:pt x="11" y="31"/>
                  <a:pt x="11" y="31"/>
                </a:cubicBezTo>
                <a:cubicBezTo>
                  <a:pt x="15" y="30"/>
                  <a:pt x="18" y="30"/>
                  <a:pt x="22" y="30"/>
                </a:cubicBezTo>
                <a:cubicBezTo>
                  <a:pt x="30" y="30"/>
                  <a:pt x="38" y="30"/>
                  <a:pt x="43" y="12"/>
                </a:cubicBezTo>
                <a:cubicBezTo>
                  <a:pt x="47" y="13"/>
                  <a:pt x="47" y="13"/>
                  <a:pt x="47" y="13"/>
                </a:cubicBezTo>
                <a:cubicBezTo>
                  <a:pt x="45" y="7"/>
                  <a:pt x="45" y="7"/>
                  <a:pt x="45" y="7"/>
                </a:cubicBezTo>
                <a:cubicBezTo>
                  <a:pt x="44" y="0"/>
                  <a:pt x="44" y="0"/>
                  <a:pt x="44" y="0"/>
                </a:cubicBezTo>
                <a:cubicBezTo>
                  <a:pt x="39" y="5"/>
                  <a:pt x="39" y="5"/>
                  <a:pt x="39" y="5"/>
                </a:cubicBezTo>
                <a:cubicBezTo>
                  <a:pt x="34" y="9"/>
                  <a:pt x="34" y="9"/>
                  <a:pt x="34" y="9"/>
                </a:cubicBezTo>
                <a:cubicBezTo>
                  <a:pt x="38" y="11"/>
                  <a:pt x="38" y="11"/>
                  <a:pt x="38" y="11"/>
                </a:cubicBezTo>
                <a:cubicBezTo>
                  <a:pt x="33" y="24"/>
                  <a:pt x="28" y="24"/>
                  <a:pt x="22" y="24"/>
                </a:cubicBezTo>
                <a:cubicBezTo>
                  <a:pt x="18" y="24"/>
                  <a:pt x="13" y="24"/>
                  <a:pt x="9" y="26"/>
                </a:cubicBezTo>
                <a:cubicBezTo>
                  <a:pt x="9" y="26"/>
                  <a:pt x="9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lose/>
                <a:moveTo>
                  <a:pt x="40" y="52"/>
                </a:moveTo>
                <a:cubicBezTo>
                  <a:pt x="49" y="52"/>
                  <a:pt x="49" y="52"/>
                  <a:pt x="49" y="52"/>
                </a:cubicBezTo>
                <a:cubicBezTo>
                  <a:pt x="49" y="18"/>
                  <a:pt x="49" y="18"/>
                  <a:pt x="49" y="18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52"/>
                  <a:pt x="40" y="52"/>
                  <a:pt x="40" y="52"/>
                </a:cubicBezTo>
                <a:close/>
                <a:moveTo>
                  <a:pt x="26" y="52"/>
                </a:moveTo>
                <a:cubicBezTo>
                  <a:pt x="36" y="52"/>
                  <a:pt x="36" y="52"/>
                  <a:pt x="36" y="52"/>
                </a:cubicBezTo>
                <a:cubicBezTo>
                  <a:pt x="36" y="40"/>
                  <a:pt x="36" y="40"/>
                  <a:pt x="3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52"/>
                  <a:pt x="26" y="52"/>
                  <a:pt x="26" y="52"/>
                </a:cubicBezTo>
                <a:close/>
                <a:moveTo>
                  <a:pt x="13" y="52"/>
                </a:moveTo>
                <a:cubicBezTo>
                  <a:pt x="22" y="52"/>
                  <a:pt x="22" y="52"/>
                  <a:pt x="22" y="52"/>
                </a:cubicBezTo>
                <a:cubicBezTo>
                  <a:pt x="22" y="35"/>
                  <a:pt x="22" y="35"/>
                  <a:pt x="22" y="35"/>
                </a:cubicBezTo>
                <a:cubicBezTo>
                  <a:pt x="13" y="35"/>
                  <a:pt x="13" y="35"/>
                  <a:pt x="13" y="35"/>
                </a:cubicBezTo>
                <a:lnTo>
                  <a:pt x="13" y="5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279400" dist="1524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68580" tIns="34290" rIns="68580" bIns="34290"/>
          <a:lstStyle/>
          <a:p>
            <a:pPr>
              <a:defRPr/>
            </a:pPr>
            <a:endParaRPr lang="zh-CN" altLang="en-US" kern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MH_Text_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73821" y="3467543"/>
            <a:ext cx="4256689" cy="55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en-US" sz="3200" b="1" i="1" dirty="0" smtClean="0">
                <a:cs typeface="Times New Roman" panose="02020603050405020304" pitchFamily="18" charset="0"/>
              </a:rPr>
              <a:t>“</a:t>
            </a:r>
            <a:r>
              <a:rPr lang="en-US" sz="3200" b="1" i="1" dirty="0" err="1" smtClean="0">
                <a:cs typeface="Times New Roman" panose="02020603050405020304" pitchFamily="18" charset="0"/>
              </a:rPr>
              <a:t>Viết</a:t>
            </a:r>
            <a:r>
              <a:rPr lang="en-US" sz="3200" b="1" i="1" dirty="0" smtClean="0"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cs typeface="Times New Roman" panose="02020603050405020304" pitchFamily="18" charset="0"/>
              </a:rPr>
              <a:t>thư</a:t>
            </a:r>
            <a:r>
              <a:rPr lang="en-US" sz="3200" b="1" i="1" dirty="0" smtClean="0">
                <a:cs typeface="Times New Roman" panose="02020603050405020304" pitchFamily="18" charset="0"/>
              </a:rPr>
              <a:t>…</a:t>
            </a:r>
            <a:r>
              <a:rPr lang="en-US" sz="3200" b="1" i="1" dirty="0" err="1" smtClean="0">
                <a:cs typeface="Times New Roman" panose="02020603050405020304" pitchFamily="18" charset="0"/>
              </a:rPr>
              <a:t>nhà</a:t>
            </a:r>
            <a:r>
              <a:rPr lang="en-US" sz="3200" b="1" i="1" dirty="0" smtClean="0"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cs typeface="Times New Roman" panose="02020603050405020304" pitchFamily="18" charset="0"/>
              </a:rPr>
              <a:t>ăn</a:t>
            </a:r>
            <a:r>
              <a:rPr lang="en-US" sz="3200" b="1" i="1" dirty="0" smtClean="0">
                <a:cs typeface="Times New Roman" panose="02020603050405020304" pitchFamily="18" charset="0"/>
              </a:rPr>
              <a:t>”</a:t>
            </a:r>
            <a:endParaRPr lang="zh-CN" altLang="en-US" sz="3200" b="1" dirty="0">
              <a:solidFill>
                <a:srgbClr val="A5C0A4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6" name="MH_Text_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335519" y="4446429"/>
            <a:ext cx="6589986" cy="55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</a:pPr>
            <a:r>
              <a:rPr lang="en-US" sz="3200" b="1" i="1" dirty="0" smtClean="0">
                <a:cs typeface="Times New Roman" panose="02020603050405020304" pitchFamily="18" charset="0"/>
              </a:rPr>
              <a:t>“</a:t>
            </a:r>
            <a:r>
              <a:rPr lang="en-US" sz="3200" b="1" i="1" dirty="0" err="1" smtClean="0">
                <a:cs typeface="Times New Roman" panose="02020603050405020304" pitchFamily="18" charset="0"/>
              </a:rPr>
              <a:t>Đặt</a:t>
            </a:r>
            <a:r>
              <a:rPr lang="en-US" sz="3200" b="1" i="1" dirty="0" smtClean="0"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cs typeface="Times New Roman" panose="02020603050405020304" pitchFamily="18" charset="0"/>
              </a:rPr>
              <a:t>cho</a:t>
            </a:r>
            <a:r>
              <a:rPr lang="en-US" sz="3200" b="1" i="1" dirty="0" smtClean="0"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cs typeface="Times New Roman" panose="02020603050405020304" pitchFamily="18" charset="0"/>
              </a:rPr>
              <a:t>đồng</a:t>
            </a:r>
            <a:r>
              <a:rPr lang="en-US" sz="3200" b="1" i="1" dirty="0" smtClean="0"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cs typeface="Times New Roman" panose="02020603050405020304" pitchFamily="18" charset="0"/>
              </a:rPr>
              <a:t>chí</a:t>
            </a:r>
            <a:r>
              <a:rPr lang="en-US" sz="3200" b="1" i="1" dirty="0" smtClean="0">
                <a:cs typeface="Times New Roman" panose="02020603050405020304" pitchFamily="18" charset="0"/>
              </a:rPr>
              <a:t>…</a:t>
            </a:r>
            <a:r>
              <a:rPr lang="en-US" sz="3200" b="1" i="1" dirty="0" err="1" smtClean="0">
                <a:cs typeface="Times New Roman" panose="02020603050405020304" pitchFamily="18" charset="0"/>
              </a:rPr>
              <a:t>Thắng</a:t>
            </a:r>
            <a:r>
              <a:rPr lang="en-US" sz="3200" b="1" i="1" dirty="0" smtClean="0"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cs typeface="Times New Roman" panose="02020603050405020304" pitchFamily="18" charset="0"/>
              </a:rPr>
              <a:t>Lợi</a:t>
            </a:r>
            <a:r>
              <a:rPr lang="en-US" sz="3200" b="1" i="1" dirty="0" smtClean="0">
                <a:cs typeface="Times New Roman" panose="02020603050405020304" pitchFamily="18" charset="0"/>
              </a:rPr>
              <a:t>”</a:t>
            </a:r>
            <a:endParaRPr lang="en-US" sz="3200" b="1" i="1" dirty="0">
              <a:cs typeface="Times New Roman" panose="02020603050405020304" pitchFamily="18" charset="0"/>
            </a:endParaRPr>
          </a:p>
        </p:txBody>
      </p:sp>
      <p:sp>
        <p:nvSpPr>
          <p:cNvPr id="17" name="圆角矩形 18"/>
          <p:cNvSpPr/>
          <p:nvPr/>
        </p:nvSpPr>
        <p:spPr>
          <a:xfrm>
            <a:off x="1686913" y="400965"/>
            <a:ext cx="9175532" cy="1112514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zh-CN" altLang="en-US" sz="3600" dirty="0">
              <a:solidFill>
                <a:srgbClr val="FF0000"/>
              </a:solidFill>
              <a:ea typeface="等线" panose="02010600030101010101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95892" y="5565228"/>
            <a:ext cx="9743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7025" r="7912" b="7918"/>
          <a:stretch>
            <a:fillRect/>
          </a:stretch>
        </p:blipFill>
        <p:spPr>
          <a:xfrm>
            <a:off x="-1" y="0"/>
            <a:ext cx="12192001" cy="6854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8"/>
          <p:cNvSpPr/>
          <p:nvPr/>
        </p:nvSpPr>
        <p:spPr>
          <a:xfrm>
            <a:off x="788282" y="378374"/>
            <a:ext cx="7204845" cy="898624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—Pngtree—vietnam map filled with flag-shaped_5164376.png"/>
          <p:cNvPicPr>
            <a:picLocks noChangeAspect="1"/>
          </p:cNvPicPr>
          <p:nvPr/>
        </p:nvPicPr>
        <p:blipFill>
          <a:blip r:embed="rId4"/>
          <a:srcRect l="27548" r="25556" b="20460"/>
          <a:stretch>
            <a:fillRect/>
          </a:stretch>
        </p:blipFill>
        <p:spPr>
          <a:xfrm>
            <a:off x="8213834" y="16130"/>
            <a:ext cx="3978166" cy="67472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7269" y="2033745"/>
            <a:ext cx="6779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1216" y="5150069"/>
            <a:ext cx="8786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H_Other_5"/>
          <p:cNvSpPr/>
          <p:nvPr>
            <p:custDataLst>
              <p:tags r:id="rId1"/>
            </p:custDataLst>
          </p:nvPr>
        </p:nvSpPr>
        <p:spPr>
          <a:xfrm rot="16200000">
            <a:off x="134012" y="1773615"/>
            <a:ext cx="1245475" cy="1513491"/>
          </a:xfrm>
          <a:custGeom>
            <a:avLst/>
            <a:gdLst>
              <a:gd name="connsiteX0" fmla="*/ 0 w 1980000"/>
              <a:gd name="connsiteY0" fmla="*/ 0 h 982134"/>
              <a:gd name="connsiteX1" fmla="*/ 1980000 w 1980000"/>
              <a:gd name="connsiteY1" fmla="*/ 0 h 982134"/>
              <a:gd name="connsiteX2" fmla="*/ 990000 w 1980000"/>
              <a:gd name="connsiteY2" fmla="*/ 982134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0000" h="982134">
                <a:moveTo>
                  <a:pt x="0" y="0"/>
                </a:moveTo>
                <a:lnTo>
                  <a:pt x="1980000" y="0"/>
                </a:lnTo>
                <a:lnTo>
                  <a:pt x="990000" y="982134"/>
                </a:lnTo>
                <a:close/>
              </a:path>
            </a:pathLst>
          </a:custGeom>
          <a:solidFill>
            <a:srgbClr val="F29A5B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2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7264" y="3494674"/>
            <a:ext cx="7488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H_Other_5"/>
          <p:cNvSpPr/>
          <p:nvPr>
            <p:custDataLst>
              <p:tags r:id="rId2"/>
            </p:custDataLst>
          </p:nvPr>
        </p:nvSpPr>
        <p:spPr>
          <a:xfrm rot="16200000">
            <a:off x="134008" y="3502566"/>
            <a:ext cx="1245475" cy="1513491"/>
          </a:xfrm>
          <a:custGeom>
            <a:avLst/>
            <a:gdLst>
              <a:gd name="connsiteX0" fmla="*/ 0 w 1980000"/>
              <a:gd name="connsiteY0" fmla="*/ 0 h 982134"/>
              <a:gd name="connsiteX1" fmla="*/ 1980000 w 1980000"/>
              <a:gd name="connsiteY1" fmla="*/ 0 h 982134"/>
              <a:gd name="connsiteX2" fmla="*/ 990000 w 1980000"/>
              <a:gd name="connsiteY2" fmla="*/ 982134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0000" h="982134">
                <a:moveTo>
                  <a:pt x="0" y="0"/>
                </a:moveTo>
                <a:lnTo>
                  <a:pt x="1980000" y="0"/>
                </a:lnTo>
                <a:lnTo>
                  <a:pt x="990000" y="982134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039" y="5948173"/>
            <a:ext cx="10682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E7262F7C-3359-45B7-95B5-B05A0DB47537}"/>
              </a:ext>
            </a:extLst>
          </p:cNvPr>
          <p:cNvSpPr txBox="1"/>
          <p:nvPr/>
        </p:nvSpPr>
        <p:spPr>
          <a:xfrm>
            <a:off x="677591" y="752751"/>
            <a:ext cx="505818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III. </a:t>
            </a:r>
            <a:r>
              <a:rPr lang="en-US" altLang="zh-CN" sz="115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Tổng</a:t>
            </a:r>
            <a:r>
              <a:rPr lang="en-US" altLang="zh-CN" sz="1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115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kết</a:t>
            </a:r>
            <a:endParaRPr lang="zh-CN" altLang="en-US" sz="11500" i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B395F7-01AD-4B6B-95CF-181CA00B2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223" y="0"/>
            <a:ext cx="863193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095848"/>
            <a:ext cx="6731876" cy="27621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9352" y="2427894"/>
            <a:ext cx="1107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363" y="-5260"/>
            <a:ext cx="3837357" cy="1865592"/>
          </a:xfrm>
          <a:prstGeom prst="rect">
            <a:avLst/>
          </a:prstGeom>
        </p:spPr>
      </p:pic>
      <p:sp>
        <p:nvSpPr>
          <p:cNvPr id="12" name="品 10"/>
          <p:cNvSpPr txBox="1"/>
          <p:nvPr/>
        </p:nvSpPr>
        <p:spPr>
          <a:xfrm>
            <a:off x="4423240" y="813377"/>
            <a:ext cx="3648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1. </a:t>
            </a:r>
            <a:r>
              <a:rPr lang="en-US" altLang="zh-CN" sz="4400" b="1" dirty="0" err="1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Nghệ</a:t>
            </a:r>
            <a:r>
              <a:rPr lang="en-US" altLang="zh-CN" sz="4400" b="1" dirty="0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thuật</a:t>
            </a:r>
            <a:endParaRPr lang="zh-CN" altLang="en-US" sz="4400" b="1" dirty="0">
              <a:solidFill>
                <a:srgbClr val="78893D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23037" y="3873065"/>
            <a:ext cx="92206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15400" r="11303" b="18813"/>
          <a:stretch>
            <a:fillRect/>
          </a:stretch>
        </p:blipFill>
        <p:spPr>
          <a:xfrm>
            <a:off x="8175588" y="1623848"/>
            <a:ext cx="4016412" cy="46289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8767" y="2695915"/>
            <a:ext cx="773624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020" y="252248"/>
            <a:ext cx="3670521" cy="1905639"/>
          </a:xfrm>
          <a:prstGeom prst="rect">
            <a:avLst/>
          </a:prstGeom>
        </p:spPr>
      </p:pic>
      <p:sp>
        <p:nvSpPr>
          <p:cNvPr id="12" name="品 10"/>
          <p:cNvSpPr txBox="1"/>
          <p:nvPr/>
        </p:nvSpPr>
        <p:spPr>
          <a:xfrm rot="21315445">
            <a:off x="2510945" y="976330"/>
            <a:ext cx="2965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F0ABBA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2. Ý </a:t>
            </a:r>
            <a:r>
              <a:rPr lang="en-US" altLang="zh-CN" sz="4800" b="1" dirty="0" err="1" smtClean="0">
                <a:solidFill>
                  <a:srgbClr val="F0ABBA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nghĩa</a:t>
            </a:r>
            <a:endParaRPr lang="zh-CN" altLang="en-US" sz="4800" b="1" dirty="0">
              <a:solidFill>
                <a:srgbClr val="F0ABBA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575" y="4456390"/>
            <a:ext cx="773624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1" y="4876801"/>
            <a:ext cx="1325563" cy="608013"/>
          </a:xfrm>
          <a:prstGeom prst="rect">
            <a:avLst/>
          </a:prstGeom>
          <a:noFill/>
        </p:spPr>
      </p:pic>
      <p:pic>
        <p:nvPicPr>
          <p:cNvPr id="105475" name="Picture 3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8326" y="5299076"/>
            <a:ext cx="2570163" cy="447675"/>
          </a:xfrm>
          <a:prstGeom prst="rect">
            <a:avLst/>
          </a:prstGeom>
          <a:noFill/>
        </p:spPr>
      </p:pic>
      <p:pic>
        <p:nvPicPr>
          <p:cNvPr id="105476" name="Picture 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0576" y="5376863"/>
            <a:ext cx="2347913" cy="989012"/>
          </a:xfrm>
          <a:prstGeom prst="rect">
            <a:avLst/>
          </a:prstGeom>
          <a:noFill/>
        </p:spPr>
      </p:pic>
      <p:pic>
        <p:nvPicPr>
          <p:cNvPr id="105477" name="Picture 5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1" y="5399088"/>
            <a:ext cx="1414463" cy="1458912"/>
          </a:xfrm>
          <a:prstGeom prst="rect">
            <a:avLst/>
          </a:prstGeom>
          <a:noFill/>
        </p:spPr>
      </p:pic>
      <p:pic>
        <p:nvPicPr>
          <p:cNvPr id="105478" name="Picture 6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37050" y="4902201"/>
            <a:ext cx="1060450" cy="581025"/>
          </a:xfrm>
          <a:prstGeom prst="rect">
            <a:avLst/>
          </a:prstGeom>
          <a:noFill/>
        </p:spPr>
      </p:pic>
      <p:pic>
        <p:nvPicPr>
          <p:cNvPr id="105479" name="Picture 7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5080001"/>
            <a:ext cx="1309688" cy="696913"/>
          </a:xfrm>
          <a:prstGeom prst="rect">
            <a:avLst/>
          </a:prstGeom>
          <a:noFill/>
        </p:spPr>
      </p:pic>
      <p:pic>
        <p:nvPicPr>
          <p:cNvPr id="105480" name="Picture 8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0600" y="5675314"/>
            <a:ext cx="3868738" cy="1055687"/>
          </a:xfrm>
          <a:prstGeom prst="rect">
            <a:avLst/>
          </a:prstGeom>
          <a:noFill/>
        </p:spPr>
      </p:pic>
      <p:pic>
        <p:nvPicPr>
          <p:cNvPr id="105481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26064" y="4906964"/>
            <a:ext cx="784225" cy="877887"/>
          </a:xfrm>
          <a:prstGeom prst="rect">
            <a:avLst/>
          </a:prstGeom>
          <a:noFill/>
        </p:spPr>
      </p:pic>
      <p:pic>
        <p:nvPicPr>
          <p:cNvPr id="105482" name="Picture 10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43513" y="3846514"/>
            <a:ext cx="1193800" cy="1220787"/>
          </a:xfrm>
          <a:prstGeom prst="rect">
            <a:avLst/>
          </a:prstGeom>
          <a:noFill/>
        </p:spPr>
      </p:pic>
      <p:pic>
        <p:nvPicPr>
          <p:cNvPr id="105483" name="Picture 11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98800" y="2603501"/>
            <a:ext cx="723900" cy="906463"/>
          </a:xfrm>
          <a:prstGeom prst="rect">
            <a:avLst/>
          </a:prstGeom>
          <a:noFill/>
        </p:spPr>
      </p:pic>
      <p:pic>
        <p:nvPicPr>
          <p:cNvPr id="105484" name="Picture 12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03501" y="2908301"/>
            <a:ext cx="1027113" cy="601663"/>
          </a:xfrm>
          <a:prstGeom prst="rect">
            <a:avLst/>
          </a:prstGeom>
          <a:noFill/>
        </p:spPr>
      </p:pic>
      <p:pic>
        <p:nvPicPr>
          <p:cNvPr id="105485" name="Picture 13" descr="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19339" y="3316289"/>
            <a:ext cx="1304925" cy="414337"/>
          </a:xfrm>
          <a:prstGeom prst="rect">
            <a:avLst/>
          </a:prstGeom>
          <a:noFill/>
        </p:spPr>
      </p:pic>
      <p:pic>
        <p:nvPicPr>
          <p:cNvPr id="105486" name="Picture 14" descr="Cov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82789" y="3432175"/>
            <a:ext cx="1641475" cy="884238"/>
          </a:xfrm>
          <a:prstGeom prst="rect">
            <a:avLst/>
          </a:prstGeom>
          <a:noFill/>
        </p:spPr>
      </p:pic>
      <p:pic>
        <p:nvPicPr>
          <p:cNvPr id="105487" name="Picture 15" descr="Cover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027239" y="3443288"/>
            <a:ext cx="1646237" cy="1458912"/>
          </a:xfrm>
          <a:prstGeom prst="rect">
            <a:avLst/>
          </a:prstGeom>
          <a:noFill/>
        </p:spPr>
      </p:pic>
      <p:pic>
        <p:nvPicPr>
          <p:cNvPr id="105488" name="Picture 16" descr="Cover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468688" y="3276601"/>
            <a:ext cx="2868612" cy="817563"/>
          </a:xfrm>
          <a:prstGeom prst="rect">
            <a:avLst/>
          </a:prstGeom>
          <a:noFill/>
        </p:spPr>
      </p:pic>
      <p:pic>
        <p:nvPicPr>
          <p:cNvPr id="105489" name="Picture 17" descr="Cover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200400" y="-63500"/>
            <a:ext cx="1474788" cy="862013"/>
          </a:xfrm>
          <a:prstGeom prst="rect">
            <a:avLst/>
          </a:prstGeom>
          <a:noFill/>
        </p:spPr>
      </p:pic>
      <p:pic>
        <p:nvPicPr>
          <p:cNvPr id="105490" name="Picture 18" descr="Cover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048001" y="685800"/>
            <a:ext cx="1630363" cy="452438"/>
          </a:xfrm>
          <a:prstGeom prst="rect">
            <a:avLst/>
          </a:prstGeom>
          <a:noFill/>
        </p:spPr>
      </p:pic>
      <p:pic>
        <p:nvPicPr>
          <p:cNvPr id="105491" name="Picture 19" descr="Cover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597401" y="711200"/>
            <a:ext cx="646113" cy="1055688"/>
          </a:xfrm>
          <a:prstGeom prst="rect">
            <a:avLst/>
          </a:prstGeom>
          <a:noFill/>
        </p:spPr>
      </p:pic>
      <p:pic>
        <p:nvPicPr>
          <p:cNvPr id="105492" name="Picture 20" descr="Cover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59014" y="1198564"/>
            <a:ext cx="1603375" cy="839787"/>
          </a:xfrm>
          <a:prstGeom prst="rect">
            <a:avLst/>
          </a:prstGeom>
          <a:noFill/>
        </p:spPr>
      </p:pic>
      <p:pic>
        <p:nvPicPr>
          <p:cNvPr id="105493" name="Picture 21" descr="Cover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09800" y="1762126"/>
            <a:ext cx="1619250" cy="282575"/>
          </a:xfrm>
          <a:prstGeom prst="rect">
            <a:avLst/>
          </a:prstGeom>
          <a:noFill/>
        </p:spPr>
      </p:pic>
      <p:pic>
        <p:nvPicPr>
          <p:cNvPr id="105494" name="Picture 22" descr="Cover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170113" y="1928814"/>
            <a:ext cx="1657350" cy="547687"/>
          </a:xfrm>
          <a:prstGeom prst="rect">
            <a:avLst/>
          </a:prstGeom>
          <a:noFill/>
        </p:spPr>
      </p:pic>
      <p:pic>
        <p:nvPicPr>
          <p:cNvPr id="105495" name="Picture 23" descr="Cover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759201" y="1689101"/>
            <a:ext cx="1249363" cy="447675"/>
          </a:xfrm>
          <a:prstGeom prst="rect">
            <a:avLst/>
          </a:prstGeom>
          <a:noFill/>
        </p:spPr>
      </p:pic>
      <p:pic>
        <p:nvPicPr>
          <p:cNvPr id="105496" name="Picture 24" descr="Cover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864100" y="1625600"/>
            <a:ext cx="1525588" cy="2459038"/>
          </a:xfrm>
          <a:prstGeom prst="rect">
            <a:avLst/>
          </a:prstGeom>
          <a:noFill/>
        </p:spPr>
      </p:pic>
      <p:pic>
        <p:nvPicPr>
          <p:cNvPr id="105497" name="Picture 25" descr="Cover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7696201" y="3352801"/>
            <a:ext cx="2619375" cy="1387475"/>
          </a:xfrm>
          <a:prstGeom prst="rect">
            <a:avLst/>
          </a:prstGeom>
          <a:noFill/>
        </p:spPr>
      </p:pic>
      <p:pic>
        <p:nvPicPr>
          <p:cNvPr id="105498" name="Picture 26" descr="Cover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7751763" y="4443413"/>
            <a:ext cx="1585912" cy="303212"/>
          </a:xfrm>
          <a:prstGeom prst="rect">
            <a:avLst/>
          </a:prstGeom>
          <a:noFill/>
        </p:spPr>
      </p:pic>
      <p:pic>
        <p:nvPicPr>
          <p:cNvPr id="105499" name="Picture 27" descr="Cover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7751763" y="4648201"/>
            <a:ext cx="1757362" cy="690563"/>
          </a:xfrm>
          <a:prstGeom prst="rect">
            <a:avLst/>
          </a:prstGeom>
          <a:noFill/>
        </p:spPr>
      </p:pic>
      <p:pic>
        <p:nvPicPr>
          <p:cNvPr id="105500" name="Picture 28" descr="Cover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096001" y="3810001"/>
            <a:ext cx="1812925" cy="1027113"/>
          </a:xfrm>
          <a:prstGeom prst="rect">
            <a:avLst/>
          </a:prstGeom>
          <a:noFill/>
        </p:spPr>
      </p:pic>
      <p:pic>
        <p:nvPicPr>
          <p:cNvPr id="105501" name="Picture 29" descr="Cover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359650" y="1238251"/>
            <a:ext cx="2425700" cy="1293813"/>
          </a:xfrm>
          <a:prstGeom prst="rect">
            <a:avLst/>
          </a:prstGeom>
          <a:noFill/>
        </p:spPr>
      </p:pic>
      <p:pic>
        <p:nvPicPr>
          <p:cNvPr id="105502" name="Picture 30" descr="Cover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386638" y="2387601"/>
            <a:ext cx="2768600" cy="392113"/>
          </a:xfrm>
          <a:prstGeom prst="rect">
            <a:avLst/>
          </a:prstGeom>
          <a:noFill/>
        </p:spPr>
      </p:pic>
      <p:pic>
        <p:nvPicPr>
          <p:cNvPr id="105503" name="Picture 31" descr="Cover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065839" y="2370138"/>
            <a:ext cx="1474787" cy="1719262"/>
          </a:xfrm>
          <a:prstGeom prst="rect">
            <a:avLst/>
          </a:prstGeom>
          <a:noFill/>
        </p:spPr>
      </p:pic>
      <p:pic>
        <p:nvPicPr>
          <p:cNvPr id="105504" name="Picture 32" descr="Cover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5448300" y="3498850"/>
            <a:ext cx="1530350" cy="922338"/>
          </a:xfrm>
          <a:prstGeom prst="rect">
            <a:avLst/>
          </a:prstGeom>
          <a:noFill/>
        </p:spPr>
      </p:pic>
      <p:pic>
        <p:nvPicPr>
          <p:cNvPr id="105505" name="Picture 33" descr="Pham_Van_Don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6324600" y="1371600"/>
            <a:ext cx="1143000" cy="990600"/>
          </a:xfrm>
          <a:prstGeom prst="rect">
            <a:avLst/>
          </a:prstGeom>
          <a:noFill/>
        </p:spPr>
      </p:pic>
      <p:pic>
        <p:nvPicPr>
          <p:cNvPr id="105506" name="Picture 34" descr="bac-ho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3733800" y="2133601"/>
            <a:ext cx="1676400" cy="11795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5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5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5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5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5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5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5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05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05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05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0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9796" y="328378"/>
            <a:ext cx="11206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qua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600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3872" y="2558918"/>
            <a:ext cx="605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ĐỒNG_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03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4099" y="2468300"/>
            <a:ext cx="1461297" cy="1805132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5" name="Picture 7" descr="080811204121-520-4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6675" y="2514600"/>
            <a:ext cx="1371600" cy="16002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3429000" y="1905001"/>
            <a:ext cx="548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8140" name="nhac Bac Ho mot tinh yeu bao la hoan chinh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0134600" y="6324600"/>
            <a:ext cx="304800" cy="304800"/>
          </a:xfrm>
          <a:prstGeom prst="rect">
            <a:avLst/>
          </a:prstGeom>
          <a:noFill/>
        </p:spPr>
      </p:pic>
      <p:pic>
        <p:nvPicPr>
          <p:cNvPr id="48150" name="Picture 22" descr="img0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326025"/>
            <a:ext cx="1905000" cy="137160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8151" name="Picture 23" descr="img0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05800" y="335551"/>
            <a:ext cx="2133600" cy="1362075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8153" name="Picture 25" descr="img0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5054275"/>
            <a:ext cx="2362200" cy="1519238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8156" name="Picture 28" descr="img0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5130476"/>
            <a:ext cx="2133600" cy="1419225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8159" name="Picture 31" descr="bac_h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05800" y="5039989"/>
            <a:ext cx="2133600" cy="1538287"/>
          </a:xfrm>
          <a:prstGeom prst="rect">
            <a:avLst/>
          </a:prstGeom>
          <a:noFill/>
          <a:ln w="76200" cmpd="tri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8162" name="Picture 34" descr="img0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53000" y="326025"/>
            <a:ext cx="2286000" cy="137160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8165" name="Text Box 37"/>
          <p:cNvSpPr txBox="1">
            <a:spLocks noChangeArrowheads="1"/>
          </p:cNvSpPr>
          <p:nvPr/>
        </p:nvSpPr>
        <p:spPr bwMode="auto">
          <a:xfrm>
            <a:off x="3367273" y="2111420"/>
            <a:ext cx="5649410" cy="2554545"/>
          </a:xfrm>
          <a:prstGeom prst="rect">
            <a:avLst/>
          </a:prstGeom>
          <a:solidFill>
            <a:srgbClr val="5A2850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40"/>
                </p:tgtEl>
              </p:cMediaNode>
            </p:audio>
          </p:childTnLst>
        </p:cTn>
      </p:par>
    </p:tnLst>
    <p:bldLst>
      <p:bldP spid="481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C:\Users\TUKNS\Desktop\Em Thuy - Hoang Mai\vladstudio_christmas_train copy.png">
            <a:extLst>
              <a:ext uri="{FF2B5EF4-FFF2-40B4-BE49-F238E27FC236}">
                <a16:creationId xmlns:a16="http://schemas.microsoft.com/office/drawing/2014/main" id="{34E771B2-3EC0-4DAB-9D08-51AF4AF9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" y="1588"/>
            <a:ext cx="12112978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19A35C8E-F71F-4554-AE4F-D2B988352412}"/>
              </a:ext>
            </a:extLst>
          </p:cNvPr>
          <p:cNvGrpSpPr>
            <a:grpSpLocks/>
          </p:cNvGrpSpPr>
          <p:nvPr/>
        </p:nvGrpSpPr>
        <p:grpSpPr bwMode="auto">
          <a:xfrm>
            <a:off x="1905001" y="3733801"/>
            <a:ext cx="7986713" cy="1546225"/>
            <a:chOff x="-1401763" y="1444624"/>
            <a:chExt cx="9921876" cy="1711325"/>
          </a:xfrm>
        </p:grpSpPr>
        <p:pic>
          <p:nvPicPr>
            <p:cNvPr id="24600" name="Picture 2" descr="C:\Users\TUKNS\Desktop\Em Thuy - Hoang Mai\con tau.png">
              <a:extLst>
                <a:ext uri="{FF2B5EF4-FFF2-40B4-BE49-F238E27FC236}">
                  <a16:creationId xmlns:a16="http://schemas.microsoft.com/office/drawing/2014/main" id="{89EFC9F5-F35B-46F9-9AA5-66F8C5D7C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0" r="41077"/>
            <a:stretch>
              <a:fillRect/>
            </a:stretch>
          </p:blipFill>
          <p:spPr bwMode="auto">
            <a:xfrm>
              <a:off x="2535238" y="1444624"/>
              <a:ext cx="1085850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2" descr="C:\Users\TUKNS\Desktop\Em Thuy - Hoang Mai\con tau.png">
              <a:extLst>
                <a:ext uri="{FF2B5EF4-FFF2-40B4-BE49-F238E27FC236}">
                  <a16:creationId xmlns:a16="http://schemas.microsoft.com/office/drawing/2014/main" id="{2DF7663C-214D-45DE-841F-9EECC3D7B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00" t="40063" r="22385"/>
            <a:stretch>
              <a:fillRect/>
            </a:stretch>
          </p:blipFill>
          <p:spPr bwMode="auto">
            <a:xfrm>
              <a:off x="1563688" y="2130424"/>
              <a:ext cx="971550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2" descr="C:\Users\TUKNS\Desktop\Em Thuy - Hoang Mai\con tau.png">
              <a:extLst>
                <a:ext uri="{FF2B5EF4-FFF2-40B4-BE49-F238E27FC236}">
                  <a16:creationId xmlns:a16="http://schemas.microsoft.com/office/drawing/2014/main" id="{47726649-6433-413E-B26C-406C8EEB3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1"/>
            <a:stretch>
              <a:fillRect/>
            </a:stretch>
          </p:blipFill>
          <p:spPr bwMode="auto">
            <a:xfrm>
              <a:off x="7403783" y="1444624"/>
              <a:ext cx="1116330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3" name="Picture 2" descr="C:\Users\TUKNS\Desktop\Em Thuy - Hoang Mai\con tau.png">
              <a:extLst>
                <a:ext uri="{FF2B5EF4-FFF2-40B4-BE49-F238E27FC236}">
                  <a16:creationId xmlns:a16="http://schemas.microsoft.com/office/drawing/2014/main" id="{34FCD4D1-C3FD-4A2B-8ADF-7C2671F6C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9" r="21988"/>
            <a:stretch>
              <a:fillRect/>
            </a:stretch>
          </p:blipFill>
          <p:spPr bwMode="auto">
            <a:xfrm>
              <a:off x="6439853" y="1446211"/>
              <a:ext cx="991234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4" name="Picture 2" descr="C:\Users\TUKNS\Desktop\Em Thuy - Hoang Mai\con tau.png">
              <a:extLst>
                <a:ext uri="{FF2B5EF4-FFF2-40B4-BE49-F238E27FC236}">
                  <a16:creationId xmlns:a16="http://schemas.microsoft.com/office/drawing/2014/main" id="{87D7E41B-C451-42F5-8022-81BE83374D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09" r="41473"/>
            <a:stretch>
              <a:fillRect/>
            </a:stretch>
          </p:blipFill>
          <p:spPr bwMode="auto">
            <a:xfrm>
              <a:off x="5414963" y="1444624"/>
              <a:ext cx="1050925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5" name="Picture 2" descr="C:\Users\TUKNS\Desktop\Em Thuy - Hoang Mai\con tau.png">
              <a:extLst>
                <a:ext uri="{FF2B5EF4-FFF2-40B4-BE49-F238E27FC236}">
                  <a16:creationId xmlns:a16="http://schemas.microsoft.com/office/drawing/2014/main" id="{8E3A1A1A-9833-495E-8AD7-29B8135F2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7" r="62019"/>
            <a:stretch>
              <a:fillRect/>
            </a:stretch>
          </p:blipFill>
          <p:spPr bwMode="auto">
            <a:xfrm>
              <a:off x="4548187" y="1446211"/>
              <a:ext cx="900113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6" name="Picture 2" descr="C:\Users\TUKNS\Desktop\Em Thuy - Hoang Mai\con tau.png">
              <a:extLst>
                <a:ext uri="{FF2B5EF4-FFF2-40B4-BE49-F238E27FC236}">
                  <a16:creationId xmlns:a16="http://schemas.microsoft.com/office/drawing/2014/main" id="{E23C1668-F616-4646-A0AA-F0BEC80AD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520"/>
            <a:stretch>
              <a:fillRect/>
            </a:stretch>
          </p:blipFill>
          <p:spPr bwMode="auto">
            <a:xfrm>
              <a:off x="3567113" y="1446211"/>
              <a:ext cx="1014413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7" name="Picture 2" descr="C:\Users\TUKNS\Desktop\Em Thuy - Hoang Mai\con tau.png">
              <a:extLst>
                <a:ext uri="{FF2B5EF4-FFF2-40B4-BE49-F238E27FC236}">
                  <a16:creationId xmlns:a16="http://schemas.microsoft.com/office/drawing/2014/main" id="{2DA8BC79-3E7B-4564-BEBE-78EE64158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7" r="62019"/>
            <a:stretch>
              <a:fillRect/>
            </a:stretch>
          </p:blipFill>
          <p:spPr bwMode="auto">
            <a:xfrm>
              <a:off x="663575" y="1446211"/>
              <a:ext cx="900113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8" name="Picture 2" descr="C:\Users\TUKNS\Desktop\Em Thuy - Hoang Mai\con tau.png">
              <a:extLst>
                <a:ext uri="{FF2B5EF4-FFF2-40B4-BE49-F238E27FC236}">
                  <a16:creationId xmlns:a16="http://schemas.microsoft.com/office/drawing/2014/main" id="{EF175758-CE31-486E-AC05-C43DA0FD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520"/>
            <a:stretch>
              <a:fillRect/>
            </a:stretch>
          </p:blipFill>
          <p:spPr bwMode="auto">
            <a:xfrm>
              <a:off x="-350838" y="1446211"/>
              <a:ext cx="1014413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9" name="Picture 2" descr="C:\Users\TUKNS\Desktop\Em Thuy - Hoang Mai\con tau.png">
              <a:extLst>
                <a:ext uri="{FF2B5EF4-FFF2-40B4-BE49-F238E27FC236}">
                  <a16:creationId xmlns:a16="http://schemas.microsoft.com/office/drawing/2014/main" id="{92A8E7DE-C17D-4712-8063-036485FED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09" r="41473"/>
            <a:stretch>
              <a:fillRect/>
            </a:stretch>
          </p:blipFill>
          <p:spPr bwMode="auto">
            <a:xfrm>
              <a:off x="-1401763" y="1444624"/>
              <a:ext cx="1050925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CC6D1EC-A32D-4643-818A-2D394A813395}"/>
              </a:ext>
            </a:extLst>
          </p:cNvPr>
          <p:cNvSpPr txBox="1"/>
          <p:nvPr/>
        </p:nvSpPr>
        <p:spPr>
          <a:xfrm>
            <a:off x="8382000" y="4648201"/>
            <a:ext cx="381000" cy="461665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2400" b="1" spc="50">
                <a:ln w="11430"/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Tifani HeavyH" pitchFamily="34" charset="0"/>
                <a:cs typeface="Arial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CA8E77-7199-473B-B6BE-A02277FFA868}"/>
              </a:ext>
            </a:extLst>
          </p:cNvPr>
          <p:cNvSpPr txBox="1"/>
          <p:nvPr/>
        </p:nvSpPr>
        <p:spPr>
          <a:xfrm>
            <a:off x="7625430" y="4648201"/>
            <a:ext cx="381000" cy="461665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2400" b="1" spc="50">
                <a:ln w="11430"/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Tifani HeavyH" pitchFamily="34" charset="0"/>
                <a:cs typeface="Arial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601A03-309F-4F1F-84F2-01C0829392EE}"/>
              </a:ext>
            </a:extLst>
          </p:cNvPr>
          <p:cNvSpPr txBox="1"/>
          <p:nvPr/>
        </p:nvSpPr>
        <p:spPr>
          <a:xfrm>
            <a:off x="6858000" y="4648201"/>
            <a:ext cx="381000" cy="461665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2400" b="1" spc="50">
                <a:ln w="11430"/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Tifani HeavyH" pitchFamily="34" charset="0"/>
                <a:cs typeface="Arial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186336-35CC-4750-8E1B-5F0B7067E2AE}"/>
              </a:ext>
            </a:extLst>
          </p:cNvPr>
          <p:cNvSpPr txBox="1"/>
          <p:nvPr/>
        </p:nvSpPr>
        <p:spPr>
          <a:xfrm>
            <a:off x="6123289" y="4648201"/>
            <a:ext cx="381000" cy="461665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2400" b="1" spc="50">
                <a:ln w="11430"/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Tifani HeavyH" pitchFamily="34" charset="0"/>
                <a:cs typeface="Arial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65AA62-6818-42E4-AB25-0EE0B29834B5}"/>
              </a:ext>
            </a:extLst>
          </p:cNvPr>
          <p:cNvSpPr txBox="1"/>
          <p:nvPr/>
        </p:nvSpPr>
        <p:spPr>
          <a:xfrm>
            <a:off x="5321423" y="4648201"/>
            <a:ext cx="381000" cy="461665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2400" b="1" spc="50">
                <a:ln w="11430"/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Tifani HeavyH" pitchFamily="34" charset="0"/>
                <a:cs typeface="Arial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AF1946-65FC-4A24-8E5A-F2F00953F113}"/>
              </a:ext>
            </a:extLst>
          </p:cNvPr>
          <p:cNvSpPr txBox="1"/>
          <p:nvPr/>
        </p:nvSpPr>
        <p:spPr>
          <a:xfrm>
            <a:off x="4493360" y="4648201"/>
            <a:ext cx="381000" cy="461665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2400" b="1" spc="50">
                <a:ln w="11430"/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Tifani HeavyH" pitchFamily="34" charset="0"/>
                <a:cs typeface="Arial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456B06-55D0-451B-BC9B-F6526A07E4B5}"/>
              </a:ext>
            </a:extLst>
          </p:cNvPr>
          <p:cNvSpPr txBox="1"/>
          <p:nvPr/>
        </p:nvSpPr>
        <p:spPr>
          <a:xfrm>
            <a:off x="3740053" y="4648201"/>
            <a:ext cx="381000" cy="461665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2400" b="1" spc="50">
                <a:ln w="11430"/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Tifani HeavyH" pitchFamily="34" charset="0"/>
                <a:cs typeface="Arial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22783F-4CB9-4D3F-BBA3-A324051EF5AF}"/>
              </a:ext>
            </a:extLst>
          </p:cNvPr>
          <p:cNvSpPr txBox="1"/>
          <p:nvPr/>
        </p:nvSpPr>
        <p:spPr>
          <a:xfrm>
            <a:off x="2969496" y="4648201"/>
            <a:ext cx="381000" cy="461665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2400" b="1" spc="50">
                <a:ln w="11430"/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Tifani HeavyH" pitchFamily="34" charset="0"/>
                <a:cs typeface="Arial" charset="0"/>
              </a:rPr>
              <a:t>8</a:t>
            </a: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2F20A194-0518-482B-B128-42D216A14749}"/>
              </a:ext>
            </a:extLst>
          </p:cNvPr>
          <p:cNvSpPr/>
          <p:nvPr/>
        </p:nvSpPr>
        <p:spPr>
          <a:xfrm>
            <a:off x="8229600" y="4306889"/>
            <a:ext cx="776288" cy="936625"/>
          </a:xfrm>
          <a:prstGeom prst="rect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3" name="Rectangle 32">
            <a:hlinkClick r:id="rId5" action="ppaction://hlinksldjump"/>
            <a:extLst>
              <a:ext uri="{FF2B5EF4-FFF2-40B4-BE49-F238E27FC236}">
                <a16:creationId xmlns:a16="http://schemas.microsoft.com/office/drawing/2014/main" id="{E9D406DB-D226-462A-80E3-C8BE361E3157}"/>
              </a:ext>
            </a:extLst>
          </p:cNvPr>
          <p:cNvSpPr/>
          <p:nvPr/>
        </p:nvSpPr>
        <p:spPr>
          <a:xfrm>
            <a:off x="7543801" y="4306889"/>
            <a:ext cx="652463" cy="936625"/>
          </a:xfrm>
          <a:prstGeom prst="rect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Rectangle 33">
            <a:hlinkClick r:id="rId6" action="ppaction://hlinksldjump"/>
            <a:extLst>
              <a:ext uri="{FF2B5EF4-FFF2-40B4-BE49-F238E27FC236}">
                <a16:creationId xmlns:a16="http://schemas.microsoft.com/office/drawing/2014/main" id="{A6B9E11B-13EB-466C-AF37-926992F61562}"/>
              </a:ext>
            </a:extLst>
          </p:cNvPr>
          <p:cNvSpPr/>
          <p:nvPr/>
        </p:nvSpPr>
        <p:spPr>
          <a:xfrm>
            <a:off x="6721476" y="4391026"/>
            <a:ext cx="671513" cy="936625"/>
          </a:xfrm>
          <a:prstGeom prst="rect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Rectangle 34">
            <a:hlinkClick r:id="rId7" action="ppaction://hlinksldjump"/>
            <a:extLst>
              <a:ext uri="{FF2B5EF4-FFF2-40B4-BE49-F238E27FC236}">
                <a16:creationId xmlns:a16="http://schemas.microsoft.com/office/drawing/2014/main" id="{248C69D3-B82B-4E7C-B7A2-53FE51F87C39}"/>
              </a:ext>
            </a:extLst>
          </p:cNvPr>
          <p:cNvSpPr/>
          <p:nvPr/>
        </p:nvSpPr>
        <p:spPr>
          <a:xfrm>
            <a:off x="6034088" y="4391026"/>
            <a:ext cx="671512" cy="936625"/>
          </a:xfrm>
          <a:prstGeom prst="rect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6" name="Rectangle 35">
            <a:hlinkClick r:id="rId8" action="ppaction://hlinksldjump"/>
            <a:extLst>
              <a:ext uri="{FF2B5EF4-FFF2-40B4-BE49-F238E27FC236}">
                <a16:creationId xmlns:a16="http://schemas.microsoft.com/office/drawing/2014/main" id="{4D61541A-9EE5-40C2-A1D8-14BB390D9274}"/>
              </a:ext>
            </a:extLst>
          </p:cNvPr>
          <p:cNvSpPr/>
          <p:nvPr/>
        </p:nvSpPr>
        <p:spPr>
          <a:xfrm>
            <a:off x="5181601" y="4419601"/>
            <a:ext cx="671513" cy="936625"/>
          </a:xfrm>
          <a:prstGeom prst="rect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Rectangle 36">
            <a:hlinkClick r:id="rId9" action="ppaction://hlinksldjump"/>
            <a:extLst>
              <a:ext uri="{FF2B5EF4-FFF2-40B4-BE49-F238E27FC236}">
                <a16:creationId xmlns:a16="http://schemas.microsoft.com/office/drawing/2014/main" id="{242A2035-C392-420D-B9E3-7A31F1DCD4EF}"/>
              </a:ext>
            </a:extLst>
          </p:cNvPr>
          <p:cNvSpPr/>
          <p:nvPr/>
        </p:nvSpPr>
        <p:spPr>
          <a:xfrm>
            <a:off x="4357688" y="4384676"/>
            <a:ext cx="671512" cy="938213"/>
          </a:xfrm>
          <a:prstGeom prst="rect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Rectangle 37">
            <a:hlinkClick r:id="rId10" action="ppaction://hlinksldjump"/>
            <a:extLst>
              <a:ext uri="{FF2B5EF4-FFF2-40B4-BE49-F238E27FC236}">
                <a16:creationId xmlns:a16="http://schemas.microsoft.com/office/drawing/2014/main" id="{B25ECFC1-7BF0-4AAC-900B-E03C7F9CADB7}"/>
              </a:ext>
            </a:extLst>
          </p:cNvPr>
          <p:cNvSpPr/>
          <p:nvPr/>
        </p:nvSpPr>
        <p:spPr>
          <a:xfrm>
            <a:off x="3595688" y="4376739"/>
            <a:ext cx="671512" cy="936625"/>
          </a:xfrm>
          <a:prstGeom prst="rect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9" name="Rectangle 38">
            <a:hlinkClick r:id="rId11" action="ppaction://hlinksldjump"/>
            <a:extLst>
              <a:ext uri="{FF2B5EF4-FFF2-40B4-BE49-F238E27FC236}">
                <a16:creationId xmlns:a16="http://schemas.microsoft.com/office/drawing/2014/main" id="{F0EAC4C1-5937-4E44-9247-35DE44C8F08B}"/>
              </a:ext>
            </a:extLst>
          </p:cNvPr>
          <p:cNvSpPr/>
          <p:nvPr/>
        </p:nvSpPr>
        <p:spPr>
          <a:xfrm>
            <a:off x="2833688" y="4384676"/>
            <a:ext cx="671512" cy="938213"/>
          </a:xfrm>
          <a:prstGeom prst="rect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5D30E60-C916-4EFE-8CD6-6BADD38BB8D9}"/>
              </a:ext>
            </a:extLst>
          </p:cNvPr>
          <p:cNvSpPr/>
          <p:nvPr/>
        </p:nvSpPr>
        <p:spPr>
          <a:xfrm>
            <a:off x="8963026" y="6248400"/>
            <a:ext cx="1539875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latin typeface=".VnTime" pitchFamily="34" charset="0"/>
              </a:rPr>
              <a:t>TiÕp theo</a:t>
            </a:r>
          </a:p>
        </p:txBody>
      </p:sp>
      <p:sp>
        <p:nvSpPr>
          <p:cNvPr id="56356" name="Text Box 36">
            <a:extLst>
              <a:ext uri="{FF2B5EF4-FFF2-40B4-BE49-F238E27FC236}">
                <a16:creationId xmlns:a16="http://schemas.microsoft.com/office/drawing/2014/main" id="{6F381721-D234-4298-A9CB-D4565E0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949" y="1741991"/>
            <a:ext cx="5715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altLang="en-US" sz="8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altLang="en-US" sz="8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1.01684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3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63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7227CE22-8785-4D08-98A5-2DC52B2FCABE}"/>
              </a:ext>
            </a:extLst>
          </p:cNvPr>
          <p:cNvSpPr/>
          <p:nvPr/>
        </p:nvSpPr>
        <p:spPr>
          <a:xfrm>
            <a:off x="8534400" y="6117922"/>
            <a:ext cx="1181100" cy="663879"/>
          </a:xfrm>
          <a:prstGeom prst="leftArrow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5605" name="Text Box 9">
            <a:extLst>
              <a:ext uri="{FF2B5EF4-FFF2-40B4-BE49-F238E27FC236}">
                <a16:creationId xmlns:a16="http://schemas.microsoft.com/office/drawing/2014/main" id="{44A93446-F6BF-4AAE-A352-B5D517BB6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87" y="376359"/>
            <a:ext cx="89472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7354" name="Text Box 10">
            <a:extLst>
              <a:ext uri="{FF2B5EF4-FFF2-40B4-BE49-F238E27FC236}">
                <a16:creationId xmlns:a16="http://schemas.microsoft.com/office/drawing/2014/main" id="{CD405820-47C2-4797-92E6-F02013B43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625" y="2463925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7850" indent="-5778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altLang="en-US" sz="3200" dirty="0">
              <a:solidFill>
                <a:srgbClr val="001D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55" name="Text Box 11">
            <a:extLst>
              <a:ext uri="{FF2B5EF4-FFF2-40B4-BE49-F238E27FC236}">
                <a16:creationId xmlns:a16="http://schemas.microsoft.com/office/drawing/2014/main" id="{A4BE6DAD-E29C-463B-A989-917E81976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625" y="3179889"/>
            <a:ext cx="815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7850" indent="-5778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B. Cách làm việc và quan hệ với mọi người</a:t>
            </a:r>
          </a:p>
        </p:txBody>
      </p:sp>
      <p:sp>
        <p:nvSpPr>
          <p:cNvPr id="25608" name="Text Box 12">
            <a:extLst>
              <a:ext uri="{FF2B5EF4-FFF2-40B4-BE49-F238E27FC236}">
                <a16:creationId xmlns:a16="http://schemas.microsoft.com/office/drawing/2014/main" id="{7B5EF292-5BAA-4C14-A62D-652F53BE7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625" y="4581650"/>
            <a:ext cx="7924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7850" indent="-5778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C. Tất cả các phương diện trên</a:t>
            </a:r>
          </a:p>
        </p:txBody>
      </p:sp>
      <p:sp>
        <p:nvSpPr>
          <p:cNvPr id="57357" name="Text Box 13">
            <a:extLst>
              <a:ext uri="{FF2B5EF4-FFF2-40B4-BE49-F238E27FC236}">
                <a16:creationId xmlns:a16="http://schemas.microsoft.com/office/drawing/2014/main" id="{7B0D464D-883D-40E2-AF9C-34552D5A5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625" y="3895850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7850" indent="-5778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altLang="en-US" sz="3200" dirty="0">
              <a:solidFill>
                <a:srgbClr val="001D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c7bb530adc27b.png"/>
          <p:cNvPicPr>
            <a:picLocks noChangeAspect="1"/>
          </p:cNvPicPr>
          <p:nvPr/>
        </p:nvPicPr>
        <p:blipFill>
          <a:blip r:embed="rId4"/>
          <a:srcRect l="28889" r="37778"/>
          <a:stretch>
            <a:fillRect/>
          </a:stretch>
        </p:blipFill>
        <p:spPr>
          <a:xfrm>
            <a:off x="9906000" y="-11571"/>
            <a:ext cx="2286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/>
      <p:bldP spid="57355" grpId="0"/>
      <p:bldP spid="573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2" action="ppaction://hlinksldjump"/>
            <a:extLst>
              <a:ext uri="{FF2B5EF4-FFF2-40B4-BE49-F238E27FC236}">
                <a16:creationId xmlns:a16="http://schemas.microsoft.com/office/drawing/2014/main" id="{14C69E5F-CC1D-4809-BFB1-F1716124EC2A}"/>
              </a:ext>
            </a:extLst>
          </p:cNvPr>
          <p:cNvSpPr/>
          <p:nvPr/>
        </p:nvSpPr>
        <p:spPr>
          <a:xfrm>
            <a:off x="5638800" y="6324600"/>
            <a:ext cx="1181100" cy="457200"/>
          </a:xfrm>
          <a:prstGeom prst="leftArrow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6152896B-A1F4-4F8A-AE34-4DE99ACB1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709" y="560576"/>
            <a:ext cx="103246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Tác giả đã dùng những phép lập luận nào trong bài? </a:t>
            </a: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A62AD553-B813-4394-ABD2-06197F29D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162" y="1765300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A. Chứng minh + giải thích</a:t>
            </a:r>
          </a:p>
        </p:txBody>
      </p:sp>
      <p:sp>
        <p:nvSpPr>
          <p:cNvPr id="26631" name="Text Box 8">
            <a:extLst>
              <a:ext uri="{FF2B5EF4-FFF2-40B4-BE49-F238E27FC236}">
                <a16:creationId xmlns:a16="http://schemas.microsoft.com/office/drawing/2014/main" id="{2C6417A8-5F3E-48A3-87CC-D60610E44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162" y="2527300"/>
            <a:ext cx="769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B. Chứng minh + giải thích + bình luận</a:t>
            </a:r>
          </a:p>
        </p:txBody>
      </p:sp>
      <p:sp>
        <p:nvSpPr>
          <p:cNvPr id="58377" name="Text Box 9">
            <a:extLst>
              <a:ext uri="{FF2B5EF4-FFF2-40B4-BE49-F238E27FC236}">
                <a16:creationId xmlns:a16="http://schemas.microsoft.com/office/drawing/2014/main" id="{2195A44A-36A5-46D2-8FE9-C27583352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162" y="3200400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C. Giải thích + bình luận</a:t>
            </a:r>
          </a:p>
        </p:txBody>
      </p:sp>
      <p:sp>
        <p:nvSpPr>
          <p:cNvPr id="58378" name="Text Box 10">
            <a:extLst>
              <a:ext uri="{FF2B5EF4-FFF2-40B4-BE49-F238E27FC236}">
                <a16:creationId xmlns:a16="http://schemas.microsoft.com/office/drawing/2014/main" id="{D0218677-A115-4165-855A-EEC749920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162" y="3962400"/>
            <a:ext cx="579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minh +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altLang="en-US" sz="3200" dirty="0">
              <a:solidFill>
                <a:srgbClr val="001D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c4d00b0c7fcbeae6c5d69b1b4f7d555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6643"/>
            <a:ext cx="2704078" cy="45313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/>
      <p:bldP spid="58377" grpId="0"/>
      <p:bldP spid="5837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3" action="ppaction://hlinksldjump"/>
            <a:extLst>
              <a:ext uri="{FF2B5EF4-FFF2-40B4-BE49-F238E27FC236}">
                <a16:creationId xmlns:a16="http://schemas.microsoft.com/office/drawing/2014/main" id="{4A295A7F-B37A-4C7F-8357-2272E48E7AAF}"/>
              </a:ext>
            </a:extLst>
          </p:cNvPr>
          <p:cNvSpPr/>
          <p:nvPr/>
        </p:nvSpPr>
        <p:spPr>
          <a:xfrm>
            <a:off x="5638800" y="6324600"/>
            <a:ext cx="1181100" cy="457200"/>
          </a:xfrm>
          <a:prstGeom prst="leftArrow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7653" name="Text Box 7">
            <a:extLst>
              <a:ext uri="{FF2B5EF4-FFF2-40B4-BE49-F238E27FC236}">
                <a16:creationId xmlns:a16="http://schemas.microsoft.com/office/drawing/2014/main" id="{1EDDB1D1-160C-4A3D-9A52-143258A47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6929" y="298188"/>
            <a:ext cx="88961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òng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”? </a:t>
            </a:r>
          </a:p>
        </p:txBody>
      </p:sp>
      <p:sp>
        <p:nvSpPr>
          <p:cNvPr id="59400" name="Text Box 8">
            <a:extLst>
              <a:ext uri="{FF2B5EF4-FFF2-40B4-BE49-F238E27FC236}">
                <a16:creationId xmlns:a16="http://schemas.microsoft.com/office/drawing/2014/main" id="{6FDC74A2-4C09-4EF3-BB04-1424B94A3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9224" y="2225463"/>
            <a:ext cx="8795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US" altLang="en-US" sz="3200" dirty="0">
              <a:solidFill>
                <a:srgbClr val="001D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401" name="Text Box 9">
            <a:extLst>
              <a:ext uri="{FF2B5EF4-FFF2-40B4-BE49-F238E27FC236}">
                <a16:creationId xmlns:a16="http://schemas.microsoft.com/office/drawing/2014/main" id="{6F5DA09B-571A-4AF3-8D05-B521CE3B5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9225" y="3001964"/>
            <a:ext cx="8305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B. Bằng tình cảm chân thành của tác giả</a:t>
            </a:r>
          </a:p>
        </p:txBody>
      </p:sp>
      <p:sp>
        <p:nvSpPr>
          <p:cNvPr id="27656" name="Text Box 10">
            <a:extLst>
              <a:ext uri="{FF2B5EF4-FFF2-40B4-BE49-F238E27FC236}">
                <a16:creationId xmlns:a16="http://schemas.microsoft.com/office/drawing/2014/main" id="{9A6AD4AC-0FC1-41C7-8B4B-6313974BC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9225" y="4937126"/>
            <a:ext cx="7848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D. Cả 3 nguyên nhân trên.</a:t>
            </a:r>
          </a:p>
          <a:p>
            <a:pPr algn="l" eaLnBrk="1" hangingPunct="1">
              <a:spcBef>
                <a:spcPct val="50000"/>
              </a:spcBef>
            </a:pPr>
            <a:endParaRPr lang="en-US" altLang="en-US" sz="3200">
              <a:solidFill>
                <a:srgbClr val="001D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403" name="Text Box 11">
            <a:extLst>
              <a:ext uri="{FF2B5EF4-FFF2-40B4-BE49-F238E27FC236}">
                <a16:creationId xmlns:a16="http://schemas.microsoft.com/office/drawing/2014/main" id="{049A3186-4EB1-4EA8-835F-1EB483886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9225" y="3657600"/>
            <a:ext cx="844855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" name="Picture 14" descr="14a758cf1f38f8e3df590ca9d581b86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1559"/>
            <a:ext cx="3159889" cy="45721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/>
      <p:bldP spid="59401" grpId="0"/>
      <p:bldP spid="5940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BE3B5892-9B21-48FF-B57D-9B2BF3708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04801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eft Arrow 7">
            <a:hlinkClick r:id="rId3" action="ppaction://hlinksldjump"/>
            <a:extLst>
              <a:ext uri="{FF2B5EF4-FFF2-40B4-BE49-F238E27FC236}">
                <a16:creationId xmlns:a16="http://schemas.microsoft.com/office/drawing/2014/main" id="{5866C609-C7A9-4624-A97D-3549934E0A8F}"/>
              </a:ext>
            </a:extLst>
          </p:cNvPr>
          <p:cNvSpPr/>
          <p:nvPr/>
        </p:nvSpPr>
        <p:spPr>
          <a:xfrm>
            <a:off x="5638800" y="6248400"/>
            <a:ext cx="1295400" cy="533400"/>
          </a:xfrm>
          <a:prstGeom prst="leftArrow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8678" name="Text Box 10">
            <a:extLst>
              <a:ext uri="{FF2B5EF4-FFF2-40B4-BE49-F238E27FC236}">
                <a16:creationId xmlns:a16="http://schemas.microsoft.com/office/drawing/2014/main" id="{B696E0C5-4C0D-44CD-8B6F-E14820230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07" y="444909"/>
            <a:ext cx="82064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60427" name="Text Box 11">
            <a:extLst>
              <a:ext uri="{FF2B5EF4-FFF2-40B4-BE49-F238E27FC236}">
                <a16:creationId xmlns:a16="http://schemas.microsoft.com/office/drawing/2014/main" id="{A8EFB1D3-809E-4BE6-9630-9ECBCE29D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633" y="2371845"/>
            <a:ext cx="7924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A. Đầu mỗi luận cứ</a:t>
            </a:r>
          </a:p>
        </p:txBody>
      </p:sp>
      <p:sp>
        <p:nvSpPr>
          <p:cNvPr id="28680" name="Text Box 12">
            <a:extLst>
              <a:ext uri="{FF2B5EF4-FFF2-40B4-BE49-F238E27FC236}">
                <a16:creationId xmlns:a16="http://schemas.microsoft.com/office/drawing/2014/main" id="{FA42371A-0D78-4CAA-B752-70A34A907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633" y="3194170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endParaRPr lang="en-US" altLang="en-US" sz="3200" dirty="0">
              <a:solidFill>
                <a:srgbClr val="001D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9" name="Text Box 13">
            <a:extLst>
              <a:ext uri="{FF2B5EF4-FFF2-40B4-BE49-F238E27FC236}">
                <a16:creationId xmlns:a16="http://schemas.microsoft.com/office/drawing/2014/main" id="{2454E178-CD94-4FB2-A5F8-B2436FAE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633" y="4002208"/>
            <a:ext cx="861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Sau các dẫn chứng</a:t>
            </a:r>
            <a:endParaRPr lang="en-US" altLang="en-US" sz="3200">
              <a:solidFill>
                <a:srgbClr val="001D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30" name="Text Box 14">
            <a:extLst>
              <a:ext uri="{FF2B5EF4-FFF2-40B4-BE49-F238E27FC236}">
                <a16:creationId xmlns:a16="http://schemas.microsoft.com/office/drawing/2014/main" id="{25DE6806-C20C-4820-81FB-D72DB013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633" y="4840409"/>
            <a:ext cx="800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D. Đầu mỗi đoạn văn</a:t>
            </a:r>
          </a:p>
        </p:txBody>
      </p:sp>
      <p:pic>
        <p:nvPicPr>
          <p:cNvPr id="16" name="Picture 2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701" y="1314255"/>
            <a:ext cx="2754775" cy="46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7" grpId="0"/>
      <p:bldP spid="60429" grpId="0"/>
      <p:bldP spid="604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 Arrow 7">
            <a:hlinkClick r:id="rId3" action="ppaction://hlinksldjump"/>
            <a:extLst>
              <a:ext uri="{FF2B5EF4-FFF2-40B4-BE49-F238E27FC236}">
                <a16:creationId xmlns:a16="http://schemas.microsoft.com/office/drawing/2014/main" id="{B50B2721-F67F-438F-BAB4-0B7BC92B54CC}"/>
              </a:ext>
            </a:extLst>
          </p:cNvPr>
          <p:cNvSpPr/>
          <p:nvPr/>
        </p:nvSpPr>
        <p:spPr>
          <a:xfrm>
            <a:off x="5638800" y="6248400"/>
            <a:ext cx="1295400" cy="533400"/>
          </a:xfrm>
          <a:prstGeom prst="leftArrow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9701" name="Text Box 8">
            <a:extLst>
              <a:ext uri="{FF2B5EF4-FFF2-40B4-BE49-F238E27FC236}">
                <a16:creationId xmlns:a16="http://schemas.microsoft.com/office/drawing/2014/main" id="{26157432-DC7C-4F93-8310-4C90395C7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5473" y="413797"/>
            <a:ext cx="775214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61449" name="Text Box 9">
            <a:extLst>
              <a:ext uri="{FF2B5EF4-FFF2-40B4-BE49-F238E27FC236}">
                <a16:creationId xmlns:a16="http://schemas.microsoft.com/office/drawing/2014/main" id="{B7E50D8D-A7E1-4568-B444-83D782545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848" y="2056436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endParaRPr lang="en-US" altLang="en-US" sz="3200" dirty="0">
              <a:solidFill>
                <a:srgbClr val="001D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0" name="Text Box 10">
            <a:extLst>
              <a:ext uri="{FF2B5EF4-FFF2-40B4-BE49-F238E27FC236}">
                <a16:creationId xmlns:a16="http://schemas.microsoft.com/office/drawing/2014/main" id="{8020BC32-4894-4A74-9F36-EE73D3938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124" y="2787570"/>
            <a:ext cx="937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B. Vì đất nước ta còn quá nghèo nàn, thiếu thốn.</a:t>
            </a:r>
          </a:p>
        </p:txBody>
      </p:sp>
      <p:sp>
        <p:nvSpPr>
          <p:cNvPr id="29704" name="Text Box 11">
            <a:extLst>
              <a:ext uri="{FF2B5EF4-FFF2-40B4-BE49-F238E27FC236}">
                <a16:creationId xmlns:a16="http://schemas.microsoft.com/office/drawing/2014/main" id="{39F7E14E-1C61-478A-83C0-C336DDA00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550" y="3576578"/>
            <a:ext cx="799328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1175" indent="-511175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452" name="Text Box 12">
            <a:extLst>
              <a:ext uri="{FF2B5EF4-FFF2-40B4-BE49-F238E27FC236}">
                <a16:creationId xmlns:a16="http://schemas.microsoft.com/office/drawing/2014/main" id="{3ADA97BD-9860-471A-80E1-ACF791D38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997" y="4882588"/>
            <a:ext cx="922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 descr="4b0514cfc964a0445311bd86db4f7cd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25" y="1406864"/>
            <a:ext cx="3026780" cy="4386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9" grpId="0"/>
      <p:bldP spid="61450" grpId="0"/>
      <p:bldP spid="614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D7F115DF-188A-4DDA-8AD3-2E7CAC76E59D}"/>
              </a:ext>
            </a:extLst>
          </p:cNvPr>
          <p:cNvSpPr/>
          <p:nvPr/>
        </p:nvSpPr>
        <p:spPr>
          <a:xfrm>
            <a:off x="5638800" y="6248400"/>
            <a:ext cx="1295400" cy="533400"/>
          </a:xfrm>
          <a:prstGeom prst="leftArrow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30725" name="Text Box 6">
            <a:extLst>
              <a:ext uri="{FF2B5EF4-FFF2-40B4-BE49-F238E27FC236}">
                <a16:creationId xmlns:a16="http://schemas.microsoft.com/office/drawing/2014/main" id="{C1A6D903-063E-4988-A939-90C9B65DB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73050"/>
            <a:ext cx="8229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2471" name="Text Box 7">
            <a:extLst>
              <a:ext uri="{FF2B5EF4-FFF2-40B4-BE49-F238E27FC236}">
                <a16:creationId xmlns:a16="http://schemas.microsoft.com/office/drawing/2014/main" id="{F1486187-C3E2-45F8-A792-644796B85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91" y="1763210"/>
            <a:ext cx="7924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7850" indent="-5778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2472" name="Text Box 8">
            <a:extLst>
              <a:ext uri="{FF2B5EF4-FFF2-40B4-BE49-F238E27FC236}">
                <a16:creationId xmlns:a16="http://schemas.microsoft.com/office/drawing/2014/main" id="{1102548C-59C4-4408-9386-E2FA60CB0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90" y="4648198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7850" indent="-5778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altLang="en-US" sz="3200" dirty="0">
              <a:solidFill>
                <a:srgbClr val="001D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8" name="Text Box 9">
            <a:extLst>
              <a:ext uri="{FF2B5EF4-FFF2-40B4-BE49-F238E27FC236}">
                <a16:creationId xmlns:a16="http://schemas.microsoft.com/office/drawing/2014/main" id="{674AEB2E-0D88-4053-83D6-9213957AB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40" y="2894637"/>
            <a:ext cx="8458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7850" indent="-5778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B. Sự hiểu biết tường tận kết hợp với tình cảm yêu kính chân thành, thắm thiết của tác giả đối với đời sống hàng ngày và công việc của Bác Hồ.</a:t>
            </a:r>
          </a:p>
        </p:txBody>
      </p:sp>
      <p:sp>
        <p:nvSpPr>
          <p:cNvPr id="62474" name="Text Box 10">
            <a:extLst>
              <a:ext uri="{FF2B5EF4-FFF2-40B4-BE49-F238E27FC236}">
                <a16:creationId xmlns:a16="http://schemas.microsoft.com/office/drawing/2014/main" id="{ED32CD0C-E47C-41B5-967B-14701D26B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61" y="5478684"/>
            <a:ext cx="8001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7850" indent="-5778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altLang="en-US" sz="3200" dirty="0">
              <a:solidFill>
                <a:srgbClr val="001D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bfe9b46ea5b31a26864cecd4e88d18f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83838" y="2083443"/>
            <a:ext cx="2608162" cy="34804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1" grpId="0"/>
      <p:bldP spid="62472" grpId="0"/>
      <p:bldP spid="6247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ft Arrow 13">
            <a:hlinkClick r:id="rId4" action="ppaction://hlinksldjump"/>
            <a:extLst>
              <a:ext uri="{FF2B5EF4-FFF2-40B4-BE49-F238E27FC236}">
                <a16:creationId xmlns:a16="http://schemas.microsoft.com/office/drawing/2014/main" id="{B991B94B-6F23-4B34-8D5F-895F50495796}"/>
              </a:ext>
            </a:extLst>
          </p:cNvPr>
          <p:cNvSpPr/>
          <p:nvPr/>
        </p:nvSpPr>
        <p:spPr>
          <a:xfrm>
            <a:off x="5638800" y="6248400"/>
            <a:ext cx="1295400" cy="533400"/>
          </a:xfrm>
          <a:prstGeom prst="leftArrow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31749" name="Text Box 7">
            <a:extLst>
              <a:ext uri="{FF2B5EF4-FFF2-40B4-BE49-F238E27FC236}">
                <a16:creationId xmlns:a16="http://schemas.microsoft.com/office/drawing/2014/main" id="{DEA30B6E-BB86-4286-8A43-E33B9F538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607" y="381000"/>
            <a:ext cx="10926502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ctr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thâm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óc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63496" name="Text Box 8">
            <a:extLst>
              <a:ext uri="{FF2B5EF4-FFF2-40B4-BE49-F238E27FC236}">
                <a16:creationId xmlns:a16="http://schemas.microsoft.com/office/drawing/2014/main" id="{653EBE58-CA9E-41D3-AFD0-ED78E5BCA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668" y="3274679"/>
            <a:ext cx="792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altLang="en-US" sz="3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7" name="Text Box 9">
            <a:extLst>
              <a:ext uri="{FF2B5EF4-FFF2-40B4-BE49-F238E27FC236}">
                <a16:creationId xmlns:a16="http://schemas.microsoft.com/office/drawing/2014/main" id="{E339DE25-3CF7-4944-B3D3-F9CF6C764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668" y="4112879"/>
            <a:ext cx="762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B. Chứng minh + Giải thích</a:t>
            </a:r>
          </a:p>
        </p:txBody>
      </p:sp>
      <p:sp>
        <p:nvSpPr>
          <p:cNvPr id="63498" name="Text Box 10">
            <a:extLst>
              <a:ext uri="{FF2B5EF4-FFF2-40B4-BE49-F238E27FC236}">
                <a16:creationId xmlns:a16="http://schemas.microsoft.com/office/drawing/2014/main" id="{8579B14D-1916-47B5-9561-6FA5EB05B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668" y="4951079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C. Chứng minh</a:t>
            </a:r>
          </a:p>
        </p:txBody>
      </p:sp>
      <p:sp>
        <p:nvSpPr>
          <p:cNvPr id="31753" name="Text Box 11">
            <a:extLst>
              <a:ext uri="{FF2B5EF4-FFF2-40B4-BE49-F238E27FC236}">
                <a16:creationId xmlns:a16="http://schemas.microsoft.com/office/drawing/2014/main" id="{312D4A0D-D8A9-4B16-88A3-9CEF2FA3E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668" y="5695617"/>
            <a:ext cx="800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altLang="en-US" sz="3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—Pngtree—cartoon hand-painted easter purple egg_4001625.png"/>
          <p:cNvPicPr>
            <a:picLocks noChangeAspect="1"/>
          </p:cNvPicPr>
          <p:nvPr/>
        </p:nvPicPr>
        <p:blipFill>
          <a:blip r:embed="rId5" cstate="print"/>
          <a:srcRect b="8307"/>
          <a:stretch>
            <a:fillRect/>
          </a:stretch>
        </p:blipFill>
        <p:spPr>
          <a:xfrm flipH="1">
            <a:off x="7577562" y="2859547"/>
            <a:ext cx="4379086" cy="39984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1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" dur="10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10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6" grpId="0"/>
      <p:bldP spid="63497" grpId="0"/>
      <p:bldP spid="6349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id="{6BF6DDF6-8F03-4ED3-9279-AB6449F7CA27}"/>
              </a:ext>
            </a:extLst>
          </p:cNvPr>
          <p:cNvSpPr/>
          <p:nvPr/>
        </p:nvSpPr>
        <p:spPr>
          <a:xfrm>
            <a:off x="5638800" y="6248400"/>
            <a:ext cx="1295400" cy="533400"/>
          </a:xfrm>
          <a:prstGeom prst="leftArrow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32773" name="Text Box 6">
            <a:extLst>
              <a:ext uri="{FF2B5EF4-FFF2-40B4-BE49-F238E27FC236}">
                <a16:creationId xmlns:a16="http://schemas.microsoft.com/office/drawing/2014/main" id="{5D4641EB-E9C2-4A96-AA64-A755E23EA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848" y="228600"/>
            <a:ext cx="102320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minh? </a:t>
            </a:r>
          </a:p>
        </p:txBody>
      </p:sp>
      <p:sp>
        <p:nvSpPr>
          <p:cNvPr id="65543" name="Text Box 7">
            <a:extLst>
              <a:ext uri="{FF2B5EF4-FFF2-40B4-BE49-F238E27FC236}">
                <a16:creationId xmlns:a16="http://schemas.microsoft.com/office/drawing/2014/main" id="{54E499EA-6CA5-4596-B441-81B6BF949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997" y="4716695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1175" indent="-511175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C. Vì đó là cách sống mà tất cả mọi người đều có.</a:t>
            </a:r>
          </a:p>
        </p:txBody>
      </p:sp>
      <p:sp>
        <p:nvSpPr>
          <p:cNvPr id="65544" name="Text Box 8">
            <a:extLst>
              <a:ext uri="{FF2B5EF4-FFF2-40B4-BE49-F238E27FC236}">
                <a16:creationId xmlns:a16="http://schemas.microsoft.com/office/drawing/2014/main" id="{408157C8-7A34-4A02-A518-CBF92ECDA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997" y="3878495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1175" indent="-511175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B. Vì đó là cuộc sống đơn giản</a:t>
            </a:r>
          </a:p>
        </p:txBody>
      </p:sp>
      <p:sp>
        <p:nvSpPr>
          <p:cNvPr id="32776" name="Text Box 9">
            <a:extLst>
              <a:ext uri="{FF2B5EF4-FFF2-40B4-BE49-F238E27FC236}">
                <a16:creationId xmlns:a16="http://schemas.microsoft.com/office/drawing/2014/main" id="{B7C763E8-D366-4CB6-8BD0-8CB3E15EA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997" y="2095733"/>
            <a:ext cx="8763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1175" indent="-511175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3200" dirty="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5546" name="Text Box 10">
            <a:extLst>
              <a:ext uri="{FF2B5EF4-FFF2-40B4-BE49-F238E27FC236}">
                <a16:creationId xmlns:a16="http://schemas.microsoft.com/office/drawing/2014/main" id="{DE833305-B3E4-4E42-ADFB-F2137E7A8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997" y="5524020"/>
            <a:ext cx="883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1175" indent="-511175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1D7A"/>
                </a:solidFill>
                <a:latin typeface="Times New Roman" pitchFamily="18" charset="0"/>
                <a:cs typeface="Times New Roman" pitchFamily="18" charset="0"/>
              </a:rPr>
              <a:t>D. Vì đó là cuộc sống đề cao vật chất</a:t>
            </a:r>
          </a:p>
        </p:txBody>
      </p:sp>
      <p:pic>
        <p:nvPicPr>
          <p:cNvPr id="8" name="Picture 7" descr="—Pngtree—ants carrying boards_3475078.png"/>
          <p:cNvPicPr>
            <a:picLocks noChangeAspect="1"/>
          </p:cNvPicPr>
          <p:nvPr/>
        </p:nvPicPr>
        <p:blipFill>
          <a:blip r:embed="rId4" cstate="print"/>
          <a:srcRect b="6408"/>
          <a:stretch>
            <a:fillRect/>
          </a:stretch>
        </p:blipFill>
        <p:spPr>
          <a:xfrm>
            <a:off x="-513149" y="2271527"/>
            <a:ext cx="3657607" cy="34232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" grpId="0"/>
      <p:bldP spid="65544" grpId="0"/>
      <p:bldP spid="655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E7262F7C-3359-45B7-95B5-B05A0DB47537}"/>
              </a:ext>
            </a:extLst>
          </p:cNvPr>
          <p:cNvSpPr txBox="1"/>
          <p:nvPr/>
        </p:nvSpPr>
        <p:spPr>
          <a:xfrm>
            <a:off x="677591" y="752751"/>
            <a:ext cx="505818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I. </a:t>
            </a:r>
            <a:r>
              <a:rPr lang="en-US" altLang="zh-CN" sz="115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Tìm</a:t>
            </a:r>
            <a:r>
              <a:rPr lang="en-US" altLang="zh-CN" sz="1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115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hiểu</a:t>
            </a:r>
            <a:r>
              <a:rPr lang="en-US" altLang="zh-CN" sz="1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115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chung</a:t>
            </a:r>
            <a:endParaRPr lang="zh-CN" altLang="en-US" sz="11500" i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B395F7-01AD-4B6B-95CF-181CA00B2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223" y="0"/>
            <a:ext cx="863193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92334" y="3682904"/>
            <a:ext cx="9049806" cy="1446550"/>
          </a:xfrm>
          <a:prstGeom prst="rect">
            <a:avLst/>
          </a:prstGeom>
          <a:solidFill>
            <a:srgbClr val="DCF6E9"/>
          </a:solidFill>
          <a:ln w="19050">
            <a:noFill/>
            <a:prstDash val="dash"/>
          </a:ln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Tạm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biệt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!!!</a:t>
            </a:r>
            <a:endParaRPr lang="zh-CN" altLang="en-US" sz="880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" name="Key Sounds Label - 馬鹿ふたり">
            <a:hlinkClick r:id="" action="ppaction://media"/>
            <a:extLst>
              <a:ext uri="{FF2B5EF4-FFF2-40B4-BE49-F238E27FC236}">
                <a16:creationId xmlns:a16="http://schemas.microsoft.com/office/drawing/2014/main" id="{81CC9BAC-788F-44B8-9022-60B80C3B3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7001577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8180" y="2227849"/>
            <a:ext cx="7284178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(1906-2000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52" y="678425"/>
            <a:ext cx="4303456" cy="5314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53" y="621918"/>
            <a:ext cx="4303456" cy="5371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1"/>
          <a:stretch/>
        </p:blipFill>
        <p:spPr>
          <a:xfrm>
            <a:off x="7715117" y="621919"/>
            <a:ext cx="4303457" cy="5371457"/>
          </a:xfrm>
          <a:prstGeom prst="rect">
            <a:avLst/>
          </a:prstGeom>
        </p:spPr>
      </p:pic>
      <p:pic>
        <p:nvPicPr>
          <p:cNvPr id="6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139" y="-47298"/>
            <a:ext cx="4373879" cy="1790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9901" y="926997"/>
            <a:ext cx="4096986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5" y="2414307"/>
            <a:ext cx="699386" cy="6993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8690" y="3310410"/>
            <a:ext cx="7284178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5" y="3496868"/>
            <a:ext cx="699386" cy="6993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5423" y="4440274"/>
            <a:ext cx="6111308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8" y="4973584"/>
            <a:ext cx="699386" cy="6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9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5553058" y="2774222"/>
            <a:ext cx="867958" cy="863292"/>
          </a:xfrm>
          <a:prstGeom prst="ellipse">
            <a:avLst/>
          </a:prstGeom>
          <a:solidFill>
            <a:srgbClr val="DCF6E9"/>
          </a:solidFill>
          <a:ln>
            <a:noFill/>
          </a:ln>
          <a:effectLst>
            <a:outerShdw blurRad="50800" dist="38100" dir="5400000" sx="102000" sy="102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5553058" y="5380431"/>
            <a:ext cx="867958" cy="865624"/>
          </a:xfrm>
          <a:prstGeom prst="ellipse">
            <a:avLst/>
          </a:prstGeom>
          <a:solidFill>
            <a:srgbClr val="DCF6E9"/>
          </a:solidFill>
          <a:ln>
            <a:noFill/>
          </a:ln>
          <a:effectLst>
            <a:outerShdw blurRad="50800" dist="38100" dir="5400000" sx="102000" sy="102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5521527" y="4099154"/>
            <a:ext cx="867958" cy="865626"/>
          </a:xfrm>
          <a:prstGeom prst="ellipse">
            <a:avLst/>
          </a:prstGeom>
          <a:solidFill>
            <a:srgbClr val="DCF6E9"/>
          </a:solidFill>
          <a:ln>
            <a:noFill/>
          </a:ln>
          <a:effectLst>
            <a:outerShdw blurRad="50800" dist="38100" dir="5400000" sx="102000" sy="102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10"/>
          <p:cNvSpPr/>
          <p:nvPr/>
        </p:nvSpPr>
        <p:spPr bwMode="auto">
          <a:xfrm>
            <a:off x="5242739" y="2479670"/>
            <a:ext cx="1488595" cy="5396740"/>
          </a:xfrm>
          <a:custGeom>
            <a:avLst/>
            <a:gdLst>
              <a:gd name="T0" fmla="*/ 416 w 833"/>
              <a:gd name="T1" fmla="*/ 2194 h 3027"/>
              <a:gd name="T2" fmla="*/ 416 w 833"/>
              <a:gd name="T3" fmla="*/ 2194 h 3027"/>
              <a:gd name="T4" fmla="*/ 102 w 833"/>
              <a:gd name="T5" fmla="*/ 1879 h 3027"/>
              <a:gd name="T6" fmla="*/ 416 w 833"/>
              <a:gd name="T7" fmla="*/ 1564 h 3027"/>
              <a:gd name="T8" fmla="*/ 416 w 833"/>
              <a:gd name="T9" fmla="*/ 1564 h 3027"/>
              <a:gd name="T10" fmla="*/ 833 w 833"/>
              <a:gd name="T11" fmla="*/ 1148 h 3027"/>
              <a:gd name="T12" fmla="*/ 416 w 833"/>
              <a:gd name="T13" fmla="*/ 731 h 3027"/>
              <a:gd name="T14" fmla="*/ 416 w 833"/>
              <a:gd name="T15" fmla="*/ 731 h 3027"/>
              <a:gd name="T16" fmla="*/ 102 w 833"/>
              <a:gd name="T17" fmla="*/ 416 h 3027"/>
              <a:gd name="T18" fmla="*/ 416 w 833"/>
              <a:gd name="T19" fmla="*/ 102 h 3027"/>
              <a:gd name="T20" fmla="*/ 416 w 833"/>
              <a:gd name="T21" fmla="*/ 0 h 3027"/>
              <a:gd name="T22" fmla="*/ 0 w 833"/>
              <a:gd name="T23" fmla="*/ 416 h 3027"/>
              <a:gd name="T24" fmla="*/ 416 w 833"/>
              <a:gd name="T25" fmla="*/ 833 h 3027"/>
              <a:gd name="T26" fmla="*/ 416 w 833"/>
              <a:gd name="T27" fmla="*/ 833 h 3027"/>
              <a:gd name="T28" fmla="*/ 731 w 833"/>
              <a:gd name="T29" fmla="*/ 1148 h 3027"/>
              <a:gd name="T30" fmla="*/ 416 w 833"/>
              <a:gd name="T31" fmla="*/ 1462 h 3027"/>
              <a:gd name="T32" fmla="*/ 416 w 833"/>
              <a:gd name="T33" fmla="*/ 1462 h 3027"/>
              <a:gd name="T34" fmla="*/ 0 w 833"/>
              <a:gd name="T35" fmla="*/ 1879 h 3027"/>
              <a:gd name="T36" fmla="*/ 416 w 833"/>
              <a:gd name="T37" fmla="*/ 2296 h 3027"/>
              <a:gd name="T38" fmla="*/ 416 w 833"/>
              <a:gd name="T39" fmla="*/ 2296 h 3027"/>
              <a:gd name="T40" fmla="*/ 731 w 833"/>
              <a:gd name="T41" fmla="*/ 2610 h 3027"/>
              <a:gd name="T42" fmla="*/ 416 w 833"/>
              <a:gd name="T43" fmla="*/ 2925 h 3027"/>
              <a:gd name="T44" fmla="*/ 416 w 833"/>
              <a:gd name="T45" fmla="*/ 3027 h 3027"/>
              <a:gd name="T46" fmla="*/ 833 w 833"/>
              <a:gd name="T47" fmla="*/ 2610 h 3027"/>
              <a:gd name="T48" fmla="*/ 416 w 833"/>
              <a:gd name="T49" fmla="*/ 2194 h 3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33" h="3027">
                <a:moveTo>
                  <a:pt x="416" y="2194"/>
                </a:moveTo>
                <a:cubicBezTo>
                  <a:pt x="416" y="2194"/>
                  <a:pt x="416" y="2194"/>
                  <a:pt x="416" y="2194"/>
                </a:cubicBezTo>
                <a:cubicBezTo>
                  <a:pt x="243" y="2194"/>
                  <a:pt x="102" y="2053"/>
                  <a:pt x="102" y="1879"/>
                </a:cubicBezTo>
                <a:cubicBezTo>
                  <a:pt x="102" y="1705"/>
                  <a:pt x="243" y="1564"/>
                  <a:pt x="416" y="1564"/>
                </a:cubicBezTo>
                <a:cubicBezTo>
                  <a:pt x="416" y="1564"/>
                  <a:pt x="416" y="1564"/>
                  <a:pt x="416" y="1564"/>
                </a:cubicBezTo>
                <a:cubicBezTo>
                  <a:pt x="647" y="1564"/>
                  <a:pt x="833" y="1378"/>
                  <a:pt x="833" y="1148"/>
                </a:cubicBezTo>
                <a:cubicBezTo>
                  <a:pt x="833" y="918"/>
                  <a:pt x="647" y="731"/>
                  <a:pt x="416" y="731"/>
                </a:cubicBezTo>
                <a:cubicBezTo>
                  <a:pt x="416" y="731"/>
                  <a:pt x="416" y="731"/>
                  <a:pt x="416" y="731"/>
                </a:cubicBezTo>
                <a:cubicBezTo>
                  <a:pt x="243" y="731"/>
                  <a:pt x="102" y="590"/>
                  <a:pt x="102" y="416"/>
                </a:cubicBezTo>
                <a:cubicBezTo>
                  <a:pt x="102" y="243"/>
                  <a:pt x="243" y="102"/>
                  <a:pt x="416" y="102"/>
                </a:cubicBezTo>
                <a:cubicBezTo>
                  <a:pt x="416" y="0"/>
                  <a:pt x="416" y="0"/>
                  <a:pt x="416" y="0"/>
                </a:cubicBezTo>
                <a:cubicBezTo>
                  <a:pt x="186" y="0"/>
                  <a:pt x="0" y="186"/>
                  <a:pt x="0" y="416"/>
                </a:cubicBezTo>
                <a:cubicBezTo>
                  <a:pt x="0" y="646"/>
                  <a:pt x="186" y="833"/>
                  <a:pt x="416" y="833"/>
                </a:cubicBezTo>
                <a:cubicBezTo>
                  <a:pt x="416" y="833"/>
                  <a:pt x="416" y="833"/>
                  <a:pt x="416" y="833"/>
                </a:cubicBezTo>
                <a:cubicBezTo>
                  <a:pt x="590" y="833"/>
                  <a:pt x="731" y="974"/>
                  <a:pt x="731" y="1148"/>
                </a:cubicBezTo>
                <a:cubicBezTo>
                  <a:pt x="731" y="1321"/>
                  <a:pt x="590" y="1462"/>
                  <a:pt x="416" y="1462"/>
                </a:cubicBezTo>
                <a:cubicBezTo>
                  <a:pt x="416" y="1462"/>
                  <a:pt x="416" y="1462"/>
                  <a:pt x="416" y="1462"/>
                </a:cubicBezTo>
                <a:cubicBezTo>
                  <a:pt x="186" y="1462"/>
                  <a:pt x="0" y="1649"/>
                  <a:pt x="0" y="1879"/>
                </a:cubicBezTo>
                <a:cubicBezTo>
                  <a:pt x="0" y="2109"/>
                  <a:pt x="186" y="2296"/>
                  <a:pt x="416" y="2296"/>
                </a:cubicBezTo>
                <a:cubicBezTo>
                  <a:pt x="416" y="2296"/>
                  <a:pt x="416" y="2296"/>
                  <a:pt x="416" y="2296"/>
                </a:cubicBezTo>
                <a:cubicBezTo>
                  <a:pt x="590" y="2296"/>
                  <a:pt x="731" y="2437"/>
                  <a:pt x="731" y="2610"/>
                </a:cubicBezTo>
                <a:cubicBezTo>
                  <a:pt x="731" y="2784"/>
                  <a:pt x="590" y="2925"/>
                  <a:pt x="416" y="2925"/>
                </a:cubicBezTo>
                <a:cubicBezTo>
                  <a:pt x="416" y="3027"/>
                  <a:pt x="416" y="3027"/>
                  <a:pt x="416" y="3027"/>
                </a:cubicBezTo>
                <a:cubicBezTo>
                  <a:pt x="647" y="3027"/>
                  <a:pt x="833" y="2841"/>
                  <a:pt x="833" y="2610"/>
                </a:cubicBezTo>
                <a:cubicBezTo>
                  <a:pt x="833" y="2380"/>
                  <a:pt x="647" y="2194"/>
                  <a:pt x="416" y="2194"/>
                </a:cubicBezTo>
                <a:close/>
              </a:path>
            </a:pathLst>
          </a:custGeom>
          <a:solidFill>
            <a:srgbClr val="DCF6E9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1"/>
          <p:cNvSpPr/>
          <p:nvPr/>
        </p:nvSpPr>
        <p:spPr bwMode="auto">
          <a:xfrm>
            <a:off x="6582008" y="2932315"/>
            <a:ext cx="396648" cy="585638"/>
          </a:xfrm>
          <a:custGeom>
            <a:avLst/>
            <a:gdLst>
              <a:gd name="T0" fmla="*/ 0 w 170"/>
              <a:gd name="T1" fmla="*/ 0 h 251"/>
              <a:gd name="T2" fmla="*/ 92 w 170"/>
              <a:gd name="T3" fmla="*/ 126 h 251"/>
              <a:gd name="T4" fmla="*/ 0 w 170"/>
              <a:gd name="T5" fmla="*/ 251 h 251"/>
              <a:gd name="T6" fmla="*/ 79 w 170"/>
              <a:gd name="T7" fmla="*/ 251 h 251"/>
              <a:gd name="T8" fmla="*/ 170 w 170"/>
              <a:gd name="T9" fmla="*/ 126 h 251"/>
              <a:gd name="T10" fmla="*/ 79 w 170"/>
              <a:gd name="T11" fmla="*/ 0 h 251"/>
              <a:gd name="T12" fmla="*/ 0 w 170"/>
              <a:gd name="T13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51">
                <a:moveTo>
                  <a:pt x="0" y="0"/>
                </a:moveTo>
                <a:lnTo>
                  <a:pt x="92" y="126"/>
                </a:lnTo>
                <a:lnTo>
                  <a:pt x="0" y="251"/>
                </a:lnTo>
                <a:lnTo>
                  <a:pt x="79" y="251"/>
                </a:lnTo>
                <a:lnTo>
                  <a:pt x="170" y="126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rgbClr val="DCF6E9"/>
          </a:solidFill>
          <a:ln>
            <a:noFill/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12"/>
          <p:cNvSpPr/>
          <p:nvPr/>
        </p:nvSpPr>
        <p:spPr bwMode="auto">
          <a:xfrm>
            <a:off x="5021084" y="4231918"/>
            <a:ext cx="394314" cy="585639"/>
          </a:xfrm>
          <a:custGeom>
            <a:avLst/>
            <a:gdLst>
              <a:gd name="T0" fmla="*/ 169 w 169"/>
              <a:gd name="T1" fmla="*/ 251 h 251"/>
              <a:gd name="T2" fmla="*/ 78 w 169"/>
              <a:gd name="T3" fmla="*/ 126 h 251"/>
              <a:gd name="T4" fmla="*/ 169 w 169"/>
              <a:gd name="T5" fmla="*/ 0 h 251"/>
              <a:gd name="T6" fmla="*/ 91 w 169"/>
              <a:gd name="T7" fmla="*/ 0 h 251"/>
              <a:gd name="T8" fmla="*/ 0 w 169"/>
              <a:gd name="T9" fmla="*/ 126 h 251"/>
              <a:gd name="T10" fmla="*/ 91 w 169"/>
              <a:gd name="T11" fmla="*/ 251 h 251"/>
              <a:gd name="T12" fmla="*/ 169 w 169"/>
              <a:gd name="T13" fmla="*/ 251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" h="251">
                <a:moveTo>
                  <a:pt x="169" y="251"/>
                </a:moveTo>
                <a:lnTo>
                  <a:pt x="78" y="126"/>
                </a:lnTo>
                <a:lnTo>
                  <a:pt x="169" y="0"/>
                </a:lnTo>
                <a:lnTo>
                  <a:pt x="91" y="0"/>
                </a:lnTo>
                <a:lnTo>
                  <a:pt x="0" y="126"/>
                </a:lnTo>
                <a:lnTo>
                  <a:pt x="91" y="251"/>
                </a:lnTo>
                <a:lnTo>
                  <a:pt x="169" y="251"/>
                </a:lnTo>
                <a:close/>
              </a:path>
            </a:pathLst>
          </a:custGeom>
          <a:solidFill>
            <a:srgbClr val="DCF6E9"/>
          </a:solidFill>
          <a:ln>
            <a:noFill/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14"/>
          <p:cNvSpPr/>
          <p:nvPr/>
        </p:nvSpPr>
        <p:spPr bwMode="auto">
          <a:xfrm>
            <a:off x="6582008" y="5536190"/>
            <a:ext cx="396648" cy="585638"/>
          </a:xfrm>
          <a:custGeom>
            <a:avLst/>
            <a:gdLst>
              <a:gd name="T0" fmla="*/ 0 w 170"/>
              <a:gd name="T1" fmla="*/ 0 h 251"/>
              <a:gd name="T2" fmla="*/ 92 w 170"/>
              <a:gd name="T3" fmla="*/ 126 h 251"/>
              <a:gd name="T4" fmla="*/ 0 w 170"/>
              <a:gd name="T5" fmla="*/ 251 h 251"/>
              <a:gd name="T6" fmla="*/ 79 w 170"/>
              <a:gd name="T7" fmla="*/ 251 h 251"/>
              <a:gd name="T8" fmla="*/ 170 w 170"/>
              <a:gd name="T9" fmla="*/ 126 h 251"/>
              <a:gd name="T10" fmla="*/ 79 w 170"/>
              <a:gd name="T11" fmla="*/ 0 h 251"/>
              <a:gd name="T12" fmla="*/ 0 w 170"/>
              <a:gd name="T13" fmla="*/ 0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51">
                <a:moveTo>
                  <a:pt x="0" y="0"/>
                </a:moveTo>
                <a:lnTo>
                  <a:pt x="92" y="126"/>
                </a:lnTo>
                <a:lnTo>
                  <a:pt x="0" y="251"/>
                </a:lnTo>
                <a:lnTo>
                  <a:pt x="79" y="251"/>
                </a:lnTo>
                <a:lnTo>
                  <a:pt x="170" y="126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rgbClr val="DCF6E9"/>
          </a:solidFill>
          <a:ln>
            <a:noFill/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Group 15"/>
          <p:cNvGrpSpPr/>
          <p:nvPr/>
        </p:nvGrpSpPr>
        <p:grpSpPr bwMode="auto">
          <a:xfrm>
            <a:off x="5833045" y="5628525"/>
            <a:ext cx="333650" cy="317318"/>
            <a:chOff x="0" y="0"/>
            <a:chExt cx="143" cy="136"/>
          </a:xfrm>
        </p:grpSpPr>
        <p:sp>
          <p:nvSpPr>
            <p:cNvPr id="14" name="Freeform 16"/>
            <p:cNvSpPr/>
            <p:nvPr/>
          </p:nvSpPr>
          <p:spPr bwMode="auto">
            <a:xfrm>
              <a:off x="75" y="49"/>
              <a:ext cx="68" cy="66"/>
            </a:xfrm>
            <a:custGeom>
              <a:avLst/>
              <a:gdLst>
                <a:gd name="T0" fmla="*/ 75 w 88"/>
                <a:gd name="T1" fmla="*/ 30 h 86"/>
                <a:gd name="T2" fmla="*/ 58 w 88"/>
                <a:gd name="T3" fmla="*/ 30 h 86"/>
                <a:gd name="T4" fmla="*/ 58 w 88"/>
                <a:gd name="T5" fmla="*/ 13 h 86"/>
                <a:gd name="T6" fmla="*/ 44 w 88"/>
                <a:gd name="T7" fmla="*/ 0 h 86"/>
                <a:gd name="T8" fmla="*/ 31 w 88"/>
                <a:gd name="T9" fmla="*/ 13 h 86"/>
                <a:gd name="T10" fmla="*/ 31 w 88"/>
                <a:gd name="T11" fmla="*/ 30 h 86"/>
                <a:gd name="T12" fmla="*/ 14 w 88"/>
                <a:gd name="T13" fmla="*/ 30 h 86"/>
                <a:gd name="T14" fmla="*/ 0 w 88"/>
                <a:gd name="T15" fmla="*/ 43 h 86"/>
                <a:gd name="T16" fmla="*/ 14 w 88"/>
                <a:gd name="T17" fmla="*/ 56 h 86"/>
                <a:gd name="T18" fmla="*/ 31 w 88"/>
                <a:gd name="T19" fmla="*/ 56 h 86"/>
                <a:gd name="T20" fmla="*/ 31 w 88"/>
                <a:gd name="T21" fmla="*/ 73 h 86"/>
                <a:gd name="T22" fmla="*/ 44 w 88"/>
                <a:gd name="T23" fmla="*/ 86 h 86"/>
                <a:gd name="T24" fmla="*/ 58 w 88"/>
                <a:gd name="T25" fmla="*/ 73 h 86"/>
                <a:gd name="T26" fmla="*/ 58 w 88"/>
                <a:gd name="T27" fmla="*/ 56 h 86"/>
                <a:gd name="T28" fmla="*/ 75 w 88"/>
                <a:gd name="T29" fmla="*/ 56 h 86"/>
                <a:gd name="T30" fmla="*/ 88 w 88"/>
                <a:gd name="T31" fmla="*/ 43 h 86"/>
                <a:gd name="T32" fmla="*/ 75 w 88"/>
                <a:gd name="T33" fmla="*/ 3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86">
                  <a:moveTo>
                    <a:pt x="75" y="30"/>
                  </a:moveTo>
                  <a:cubicBezTo>
                    <a:pt x="58" y="30"/>
                    <a:pt x="58" y="30"/>
                    <a:pt x="58" y="30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6"/>
                    <a:pt x="52" y="0"/>
                    <a:pt x="44" y="0"/>
                  </a:cubicBezTo>
                  <a:cubicBezTo>
                    <a:pt x="37" y="0"/>
                    <a:pt x="31" y="6"/>
                    <a:pt x="31" y="13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6" y="30"/>
                    <a:pt x="0" y="36"/>
                    <a:pt x="0" y="43"/>
                  </a:cubicBezTo>
                  <a:cubicBezTo>
                    <a:pt x="0" y="50"/>
                    <a:pt x="6" y="56"/>
                    <a:pt x="14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80"/>
                    <a:pt x="37" y="86"/>
                    <a:pt x="44" y="86"/>
                  </a:cubicBezTo>
                  <a:cubicBezTo>
                    <a:pt x="52" y="86"/>
                    <a:pt x="58" y="80"/>
                    <a:pt x="58" y="73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82" y="56"/>
                    <a:pt x="88" y="50"/>
                    <a:pt x="88" y="43"/>
                  </a:cubicBezTo>
                  <a:cubicBezTo>
                    <a:pt x="88" y="36"/>
                    <a:pt x="82" y="30"/>
                    <a:pt x="75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7"/>
            <p:cNvSpPr>
              <a:spLocks noEditPoints="1"/>
            </p:cNvSpPr>
            <p:nvPr/>
          </p:nvSpPr>
          <p:spPr bwMode="auto">
            <a:xfrm>
              <a:off x="0" y="0"/>
              <a:ext cx="105" cy="136"/>
            </a:xfrm>
            <a:custGeom>
              <a:avLst/>
              <a:gdLst>
                <a:gd name="T0" fmla="*/ 70 w 138"/>
                <a:gd name="T1" fmla="*/ 68 h 178"/>
                <a:gd name="T2" fmla="*/ 105 w 138"/>
                <a:gd name="T3" fmla="*/ 34 h 178"/>
                <a:gd name="T4" fmla="*/ 70 w 138"/>
                <a:gd name="T5" fmla="*/ 0 h 178"/>
                <a:gd name="T6" fmla="*/ 35 w 138"/>
                <a:gd name="T7" fmla="*/ 34 h 178"/>
                <a:gd name="T8" fmla="*/ 70 w 138"/>
                <a:gd name="T9" fmla="*/ 68 h 178"/>
                <a:gd name="T10" fmla="*/ 138 w 138"/>
                <a:gd name="T11" fmla="*/ 165 h 178"/>
                <a:gd name="T12" fmla="*/ 110 w 138"/>
                <a:gd name="T13" fmla="*/ 135 h 178"/>
                <a:gd name="T14" fmla="*/ 80 w 138"/>
                <a:gd name="T15" fmla="*/ 108 h 178"/>
                <a:gd name="T16" fmla="*/ 98 w 138"/>
                <a:gd name="T17" fmla="*/ 87 h 178"/>
                <a:gd name="T18" fmla="*/ 69 w 138"/>
                <a:gd name="T19" fmla="*/ 78 h 178"/>
                <a:gd name="T20" fmla="*/ 0 w 138"/>
                <a:gd name="T21" fmla="*/ 173 h 178"/>
                <a:gd name="T22" fmla="*/ 0 w 138"/>
                <a:gd name="T23" fmla="*/ 178 h 178"/>
                <a:gd name="T24" fmla="*/ 138 w 138"/>
                <a:gd name="T25" fmla="*/ 178 h 178"/>
                <a:gd name="T26" fmla="*/ 138 w 138"/>
                <a:gd name="T27" fmla="*/ 173 h 178"/>
                <a:gd name="T28" fmla="*/ 138 w 138"/>
                <a:gd name="T29" fmla="*/ 16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178">
                  <a:moveTo>
                    <a:pt x="70" y="68"/>
                  </a:moveTo>
                  <a:cubicBezTo>
                    <a:pt x="89" y="68"/>
                    <a:pt x="105" y="53"/>
                    <a:pt x="105" y="34"/>
                  </a:cubicBezTo>
                  <a:cubicBezTo>
                    <a:pt x="105" y="15"/>
                    <a:pt x="89" y="0"/>
                    <a:pt x="70" y="0"/>
                  </a:cubicBezTo>
                  <a:cubicBezTo>
                    <a:pt x="50" y="0"/>
                    <a:pt x="35" y="15"/>
                    <a:pt x="35" y="34"/>
                  </a:cubicBezTo>
                  <a:cubicBezTo>
                    <a:pt x="35" y="53"/>
                    <a:pt x="50" y="68"/>
                    <a:pt x="70" y="68"/>
                  </a:cubicBezTo>
                  <a:close/>
                  <a:moveTo>
                    <a:pt x="138" y="165"/>
                  </a:moveTo>
                  <a:cubicBezTo>
                    <a:pt x="128" y="165"/>
                    <a:pt x="110" y="161"/>
                    <a:pt x="110" y="135"/>
                  </a:cubicBezTo>
                  <a:cubicBezTo>
                    <a:pt x="110" y="135"/>
                    <a:pt x="77" y="138"/>
                    <a:pt x="80" y="108"/>
                  </a:cubicBezTo>
                  <a:cubicBezTo>
                    <a:pt x="81" y="95"/>
                    <a:pt x="90" y="89"/>
                    <a:pt x="98" y="87"/>
                  </a:cubicBezTo>
                  <a:cubicBezTo>
                    <a:pt x="89" y="81"/>
                    <a:pt x="80" y="78"/>
                    <a:pt x="69" y="78"/>
                  </a:cubicBezTo>
                  <a:cubicBezTo>
                    <a:pt x="31" y="78"/>
                    <a:pt x="0" y="120"/>
                    <a:pt x="0" y="173"/>
                  </a:cubicBezTo>
                  <a:cubicBezTo>
                    <a:pt x="0" y="174"/>
                    <a:pt x="0" y="176"/>
                    <a:pt x="0" y="178"/>
                  </a:cubicBezTo>
                  <a:cubicBezTo>
                    <a:pt x="138" y="178"/>
                    <a:pt x="138" y="178"/>
                    <a:pt x="138" y="178"/>
                  </a:cubicBezTo>
                  <a:cubicBezTo>
                    <a:pt x="138" y="176"/>
                    <a:pt x="138" y="174"/>
                    <a:pt x="138" y="173"/>
                  </a:cubicBezTo>
                  <a:cubicBezTo>
                    <a:pt x="138" y="170"/>
                    <a:pt x="138" y="168"/>
                    <a:pt x="138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Group 18"/>
          <p:cNvGrpSpPr/>
          <p:nvPr/>
        </p:nvGrpSpPr>
        <p:grpSpPr bwMode="auto">
          <a:xfrm>
            <a:off x="5858710" y="2990011"/>
            <a:ext cx="286987" cy="394315"/>
            <a:chOff x="0" y="0"/>
            <a:chExt cx="123" cy="169"/>
          </a:xfrm>
        </p:grpSpPr>
        <p:sp>
          <p:nvSpPr>
            <p:cNvPr id="17" name="Freeform 19"/>
            <p:cNvSpPr>
              <a:spLocks noEditPoints="1"/>
            </p:cNvSpPr>
            <p:nvPr/>
          </p:nvSpPr>
          <p:spPr bwMode="auto">
            <a:xfrm>
              <a:off x="21" y="18"/>
              <a:ext cx="55" cy="70"/>
            </a:xfrm>
            <a:custGeom>
              <a:avLst/>
              <a:gdLst>
                <a:gd name="T0" fmla="*/ 69 w 72"/>
                <a:gd name="T1" fmla="*/ 17 h 91"/>
                <a:gd name="T2" fmla="*/ 3 w 72"/>
                <a:gd name="T3" fmla="*/ 17 h 91"/>
                <a:gd name="T4" fmla="*/ 0 w 72"/>
                <a:gd name="T5" fmla="*/ 20 h 91"/>
                <a:gd name="T6" fmla="*/ 3 w 72"/>
                <a:gd name="T7" fmla="*/ 23 h 91"/>
                <a:gd name="T8" fmla="*/ 69 w 72"/>
                <a:gd name="T9" fmla="*/ 23 h 91"/>
                <a:gd name="T10" fmla="*/ 72 w 72"/>
                <a:gd name="T11" fmla="*/ 20 h 91"/>
                <a:gd name="T12" fmla="*/ 69 w 72"/>
                <a:gd name="T13" fmla="*/ 17 h 91"/>
                <a:gd name="T14" fmla="*/ 3 w 72"/>
                <a:gd name="T15" fmla="*/ 6 h 91"/>
                <a:gd name="T16" fmla="*/ 69 w 72"/>
                <a:gd name="T17" fmla="*/ 6 h 91"/>
                <a:gd name="T18" fmla="*/ 72 w 72"/>
                <a:gd name="T19" fmla="*/ 3 h 91"/>
                <a:gd name="T20" fmla="*/ 69 w 72"/>
                <a:gd name="T21" fmla="*/ 0 h 91"/>
                <a:gd name="T22" fmla="*/ 3 w 72"/>
                <a:gd name="T23" fmla="*/ 0 h 91"/>
                <a:gd name="T24" fmla="*/ 0 w 72"/>
                <a:gd name="T25" fmla="*/ 3 h 91"/>
                <a:gd name="T26" fmla="*/ 3 w 72"/>
                <a:gd name="T27" fmla="*/ 6 h 91"/>
                <a:gd name="T28" fmla="*/ 0 w 72"/>
                <a:gd name="T29" fmla="*/ 37 h 91"/>
                <a:gd name="T30" fmla="*/ 3 w 72"/>
                <a:gd name="T31" fmla="*/ 40 h 91"/>
                <a:gd name="T32" fmla="*/ 50 w 72"/>
                <a:gd name="T33" fmla="*/ 40 h 91"/>
                <a:gd name="T34" fmla="*/ 67 w 72"/>
                <a:gd name="T35" fmla="*/ 34 h 91"/>
                <a:gd name="T36" fmla="*/ 3 w 72"/>
                <a:gd name="T37" fmla="*/ 34 h 91"/>
                <a:gd name="T38" fmla="*/ 0 w 72"/>
                <a:gd name="T39" fmla="*/ 37 h 91"/>
                <a:gd name="T40" fmla="*/ 0 w 72"/>
                <a:gd name="T41" fmla="*/ 54 h 91"/>
                <a:gd name="T42" fmla="*/ 3 w 72"/>
                <a:gd name="T43" fmla="*/ 57 h 91"/>
                <a:gd name="T44" fmla="*/ 31 w 72"/>
                <a:gd name="T45" fmla="*/ 57 h 91"/>
                <a:gd name="T46" fmla="*/ 36 w 72"/>
                <a:gd name="T47" fmla="*/ 51 h 91"/>
                <a:gd name="T48" fmla="*/ 3 w 72"/>
                <a:gd name="T49" fmla="*/ 51 h 91"/>
                <a:gd name="T50" fmla="*/ 0 w 72"/>
                <a:gd name="T51" fmla="*/ 54 h 91"/>
                <a:gd name="T52" fmla="*/ 0 w 72"/>
                <a:gd name="T53" fmla="*/ 71 h 91"/>
                <a:gd name="T54" fmla="*/ 3 w 72"/>
                <a:gd name="T55" fmla="*/ 74 h 91"/>
                <a:gd name="T56" fmla="*/ 22 w 72"/>
                <a:gd name="T57" fmla="*/ 74 h 91"/>
                <a:gd name="T58" fmla="*/ 24 w 72"/>
                <a:gd name="T59" fmla="*/ 68 h 91"/>
                <a:gd name="T60" fmla="*/ 3 w 72"/>
                <a:gd name="T61" fmla="*/ 68 h 91"/>
                <a:gd name="T62" fmla="*/ 0 w 72"/>
                <a:gd name="T63" fmla="*/ 71 h 91"/>
                <a:gd name="T64" fmla="*/ 0 w 72"/>
                <a:gd name="T65" fmla="*/ 88 h 91"/>
                <a:gd name="T66" fmla="*/ 3 w 72"/>
                <a:gd name="T67" fmla="*/ 91 h 91"/>
                <a:gd name="T68" fmla="*/ 18 w 72"/>
                <a:gd name="T69" fmla="*/ 91 h 91"/>
                <a:gd name="T70" fmla="*/ 19 w 72"/>
                <a:gd name="T71" fmla="*/ 85 h 91"/>
                <a:gd name="T72" fmla="*/ 3 w 72"/>
                <a:gd name="T73" fmla="*/ 85 h 91"/>
                <a:gd name="T74" fmla="*/ 0 w 72"/>
                <a:gd name="T75" fmla="*/ 8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2" h="91">
                  <a:moveTo>
                    <a:pt x="69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1" y="17"/>
                    <a:pt x="0" y="19"/>
                    <a:pt x="0" y="20"/>
                  </a:cubicBezTo>
                  <a:cubicBezTo>
                    <a:pt x="0" y="22"/>
                    <a:pt x="1" y="23"/>
                    <a:pt x="3" y="23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71" y="23"/>
                    <a:pt x="72" y="22"/>
                    <a:pt x="72" y="20"/>
                  </a:cubicBezTo>
                  <a:cubicBezTo>
                    <a:pt x="72" y="19"/>
                    <a:pt x="71" y="17"/>
                    <a:pt x="69" y="17"/>
                  </a:cubicBezTo>
                  <a:close/>
                  <a:moveTo>
                    <a:pt x="3" y="6"/>
                  </a:moveTo>
                  <a:cubicBezTo>
                    <a:pt x="69" y="6"/>
                    <a:pt x="69" y="6"/>
                    <a:pt x="69" y="6"/>
                  </a:cubicBezTo>
                  <a:cubicBezTo>
                    <a:pt x="71" y="6"/>
                    <a:pt x="72" y="5"/>
                    <a:pt x="72" y="3"/>
                  </a:cubicBezTo>
                  <a:cubicBezTo>
                    <a:pt x="72" y="2"/>
                    <a:pt x="71" y="0"/>
                    <a:pt x="6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  <a:moveTo>
                    <a:pt x="0" y="37"/>
                  </a:moveTo>
                  <a:cubicBezTo>
                    <a:pt x="0" y="39"/>
                    <a:pt x="1" y="40"/>
                    <a:pt x="3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6" y="37"/>
                    <a:pt x="61" y="35"/>
                    <a:pt x="67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" y="34"/>
                    <a:pt x="0" y="35"/>
                    <a:pt x="0" y="37"/>
                  </a:cubicBezTo>
                  <a:close/>
                  <a:moveTo>
                    <a:pt x="0" y="54"/>
                  </a:moveTo>
                  <a:cubicBezTo>
                    <a:pt x="0" y="56"/>
                    <a:pt x="1" y="57"/>
                    <a:pt x="3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2" y="55"/>
                    <a:pt x="34" y="53"/>
                    <a:pt x="36" y="51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1"/>
                    <a:pt x="0" y="52"/>
                    <a:pt x="0" y="54"/>
                  </a:cubicBezTo>
                  <a:close/>
                  <a:moveTo>
                    <a:pt x="0" y="71"/>
                  </a:moveTo>
                  <a:cubicBezTo>
                    <a:pt x="0" y="72"/>
                    <a:pt x="1" y="74"/>
                    <a:pt x="3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2"/>
                    <a:pt x="23" y="70"/>
                    <a:pt x="2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9"/>
                    <a:pt x="0" y="71"/>
                  </a:cubicBezTo>
                  <a:close/>
                  <a:moveTo>
                    <a:pt x="0" y="88"/>
                  </a:moveTo>
                  <a:cubicBezTo>
                    <a:pt x="0" y="89"/>
                    <a:pt x="1" y="91"/>
                    <a:pt x="3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9" y="89"/>
                    <a:pt x="19" y="87"/>
                    <a:pt x="19" y="85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1" y="85"/>
                    <a:pt x="0" y="86"/>
                    <a:pt x="0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20"/>
            <p:cNvSpPr>
              <a:spLocks noEditPoints="1"/>
            </p:cNvSpPr>
            <p:nvPr/>
          </p:nvSpPr>
          <p:spPr bwMode="auto">
            <a:xfrm>
              <a:off x="40" y="49"/>
              <a:ext cx="83" cy="81"/>
            </a:xfrm>
            <a:custGeom>
              <a:avLst/>
              <a:gdLst>
                <a:gd name="T0" fmla="*/ 90 w 109"/>
                <a:gd name="T1" fmla="*/ 19 h 106"/>
                <a:gd name="T2" fmla="*/ 20 w 109"/>
                <a:gd name="T3" fmla="*/ 19 h 106"/>
                <a:gd name="T4" fmla="*/ 20 w 109"/>
                <a:gd name="T5" fmla="*/ 87 h 106"/>
                <a:gd name="T6" fmla="*/ 90 w 109"/>
                <a:gd name="T7" fmla="*/ 87 h 106"/>
                <a:gd name="T8" fmla="*/ 90 w 109"/>
                <a:gd name="T9" fmla="*/ 19 h 106"/>
                <a:gd name="T10" fmla="*/ 30 w 109"/>
                <a:gd name="T11" fmla="*/ 77 h 106"/>
                <a:gd name="T12" fmla="*/ 30 w 109"/>
                <a:gd name="T13" fmla="*/ 29 h 106"/>
                <a:gd name="T14" fmla="*/ 79 w 109"/>
                <a:gd name="T15" fmla="*/ 29 h 106"/>
                <a:gd name="T16" fmla="*/ 79 w 109"/>
                <a:gd name="T17" fmla="*/ 77 h 106"/>
                <a:gd name="T18" fmla="*/ 30 w 109"/>
                <a:gd name="T19" fmla="*/ 7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106">
                  <a:moveTo>
                    <a:pt x="90" y="19"/>
                  </a:moveTo>
                  <a:cubicBezTo>
                    <a:pt x="70" y="0"/>
                    <a:pt x="39" y="0"/>
                    <a:pt x="20" y="19"/>
                  </a:cubicBezTo>
                  <a:cubicBezTo>
                    <a:pt x="0" y="38"/>
                    <a:pt x="0" y="68"/>
                    <a:pt x="20" y="87"/>
                  </a:cubicBezTo>
                  <a:cubicBezTo>
                    <a:pt x="39" y="106"/>
                    <a:pt x="70" y="106"/>
                    <a:pt x="90" y="87"/>
                  </a:cubicBezTo>
                  <a:cubicBezTo>
                    <a:pt x="109" y="68"/>
                    <a:pt x="109" y="38"/>
                    <a:pt x="90" y="19"/>
                  </a:cubicBezTo>
                  <a:close/>
                  <a:moveTo>
                    <a:pt x="30" y="77"/>
                  </a:moveTo>
                  <a:cubicBezTo>
                    <a:pt x="17" y="64"/>
                    <a:pt x="17" y="42"/>
                    <a:pt x="30" y="29"/>
                  </a:cubicBezTo>
                  <a:cubicBezTo>
                    <a:pt x="44" y="16"/>
                    <a:pt x="66" y="16"/>
                    <a:pt x="79" y="29"/>
                  </a:cubicBezTo>
                  <a:cubicBezTo>
                    <a:pt x="92" y="42"/>
                    <a:pt x="92" y="64"/>
                    <a:pt x="79" y="77"/>
                  </a:cubicBezTo>
                  <a:cubicBezTo>
                    <a:pt x="66" y="90"/>
                    <a:pt x="44" y="90"/>
                    <a:pt x="30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21"/>
            <p:cNvSpPr>
              <a:spLocks noEditPoints="1"/>
            </p:cNvSpPr>
            <p:nvPr/>
          </p:nvSpPr>
          <p:spPr bwMode="auto">
            <a:xfrm>
              <a:off x="0" y="117"/>
              <a:ext cx="53" cy="52"/>
            </a:xfrm>
            <a:custGeom>
              <a:avLst/>
              <a:gdLst>
                <a:gd name="T0" fmla="*/ 65 w 69"/>
                <a:gd name="T1" fmla="*/ 4 h 68"/>
                <a:gd name="T2" fmla="*/ 51 w 69"/>
                <a:gd name="T3" fmla="*/ 4 h 68"/>
                <a:gd name="T4" fmla="*/ 51 w 69"/>
                <a:gd name="T5" fmla="*/ 4 h 68"/>
                <a:gd name="T6" fmla="*/ 65 w 69"/>
                <a:gd name="T7" fmla="*/ 18 h 68"/>
                <a:gd name="T8" fmla="*/ 65 w 69"/>
                <a:gd name="T9" fmla="*/ 18 h 68"/>
                <a:gd name="T10" fmla="*/ 65 w 69"/>
                <a:gd name="T11" fmla="*/ 4 h 68"/>
                <a:gd name="T12" fmla="*/ 4 w 69"/>
                <a:gd name="T13" fmla="*/ 50 h 68"/>
                <a:gd name="T14" fmla="*/ 4 w 69"/>
                <a:gd name="T15" fmla="*/ 64 h 68"/>
                <a:gd name="T16" fmla="*/ 18 w 69"/>
                <a:gd name="T17" fmla="*/ 64 h 68"/>
                <a:gd name="T18" fmla="*/ 60 w 69"/>
                <a:gd name="T19" fmla="*/ 23 h 68"/>
                <a:gd name="T20" fmla="*/ 46 w 69"/>
                <a:gd name="T21" fmla="*/ 9 h 68"/>
                <a:gd name="T22" fmla="*/ 4 w 69"/>
                <a:gd name="T23" fmla="*/ 5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68">
                  <a:moveTo>
                    <a:pt x="65" y="4"/>
                  </a:moveTo>
                  <a:cubicBezTo>
                    <a:pt x="61" y="0"/>
                    <a:pt x="55" y="0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9" y="14"/>
                    <a:pt x="69" y="8"/>
                    <a:pt x="65" y="4"/>
                  </a:cubicBezTo>
                  <a:close/>
                  <a:moveTo>
                    <a:pt x="4" y="50"/>
                  </a:moveTo>
                  <a:cubicBezTo>
                    <a:pt x="0" y="54"/>
                    <a:pt x="0" y="60"/>
                    <a:pt x="4" y="64"/>
                  </a:cubicBezTo>
                  <a:cubicBezTo>
                    <a:pt x="8" y="68"/>
                    <a:pt x="14" y="68"/>
                    <a:pt x="18" y="64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46" y="9"/>
                    <a:pt x="46" y="9"/>
                    <a:pt x="46" y="9"/>
                  </a:cubicBezTo>
                  <a:lnTo>
                    <a:pt x="4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3" y="0"/>
              <a:ext cx="91" cy="104"/>
            </a:xfrm>
            <a:custGeom>
              <a:avLst/>
              <a:gdLst>
                <a:gd name="T0" fmla="*/ 57 w 119"/>
                <a:gd name="T1" fmla="*/ 125 h 136"/>
                <a:gd name="T2" fmla="*/ 18 w 119"/>
                <a:gd name="T3" fmla="*/ 125 h 136"/>
                <a:gd name="T4" fmla="*/ 11 w 119"/>
                <a:gd name="T5" fmla="*/ 119 h 136"/>
                <a:gd name="T6" fmla="*/ 11 w 119"/>
                <a:gd name="T7" fmla="*/ 18 h 136"/>
                <a:gd name="T8" fmla="*/ 18 w 119"/>
                <a:gd name="T9" fmla="*/ 12 h 136"/>
                <a:gd name="T10" fmla="*/ 100 w 119"/>
                <a:gd name="T11" fmla="*/ 12 h 136"/>
                <a:gd name="T12" fmla="*/ 107 w 119"/>
                <a:gd name="T13" fmla="*/ 18 h 136"/>
                <a:gd name="T14" fmla="*/ 107 w 119"/>
                <a:gd name="T15" fmla="*/ 71 h 136"/>
                <a:gd name="T16" fmla="*/ 119 w 119"/>
                <a:gd name="T17" fmla="*/ 73 h 136"/>
                <a:gd name="T18" fmla="*/ 119 w 119"/>
                <a:gd name="T19" fmla="*/ 18 h 136"/>
                <a:gd name="T20" fmla="*/ 100 w 119"/>
                <a:gd name="T21" fmla="*/ 0 h 136"/>
                <a:gd name="T22" fmla="*/ 18 w 119"/>
                <a:gd name="T23" fmla="*/ 0 h 136"/>
                <a:gd name="T24" fmla="*/ 0 w 119"/>
                <a:gd name="T25" fmla="*/ 18 h 136"/>
                <a:gd name="T26" fmla="*/ 0 w 119"/>
                <a:gd name="T27" fmla="*/ 119 h 136"/>
                <a:gd name="T28" fmla="*/ 18 w 119"/>
                <a:gd name="T29" fmla="*/ 136 h 136"/>
                <a:gd name="T30" fmla="*/ 61 w 119"/>
                <a:gd name="T31" fmla="*/ 136 h 136"/>
                <a:gd name="T32" fmla="*/ 57 w 119"/>
                <a:gd name="T33" fmla="*/ 12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9" h="136">
                  <a:moveTo>
                    <a:pt x="57" y="125"/>
                  </a:moveTo>
                  <a:cubicBezTo>
                    <a:pt x="18" y="125"/>
                    <a:pt x="18" y="125"/>
                    <a:pt x="18" y="125"/>
                  </a:cubicBezTo>
                  <a:cubicBezTo>
                    <a:pt x="14" y="125"/>
                    <a:pt x="11" y="122"/>
                    <a:pt x="11" y="1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5"/>
                    <a:pt x="14" y="12"/>
                    <a:pt x="18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4" y="12"/>
                    <a:pt x="107" y="15"/>
                    <a:pt x="107" y="18"/>
                  </a:cubicBezTo>
                  <a:cubicBezTo>
                    <a:pt x="107" y="71"/>
                    <a:pt x="107" y="71"/>
                    <a:pt x="107" y="71"/>
                  </a:cubicBezTo>
                  <a:cubicBezTo>
                    <a:pt x="111" y="71"/>
                    <a:pt x="115" y="72"/>
                    <a:pt x="119" y="73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8"/>
                    <a:pt x="111" y="0"/>
                    <a:pt x="10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8"/>
                    <a:pt x="8" y="136"/>
                    <a:pt x="18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59" y="133"/>
                    <a:pt x="58" y="129"/>
                    <a:pt x="57" y="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Group 23"/>
          <p:cNvGrpSpPr/>
          <p:nvPr/>
        </p:nvGrpSpPr>
        <p:grpSpPr bwMode="auto">
          <a:xfrm>
            <a:off x="5814379" y="4361738"/>
            <a:ext cx="317318" cy="256654"/>
            <a:chOff x="0" y="0"/>
            <a:chExt cx="136" cy="110"/>
          </a:xfrm>
        </p:grpSpPr>
        <p:sp>
          <p:nvSpPr>
            <p:cNvPr id="22" name="Freeform 24"/>
            <p:cNvSpPr>
              <a:spLocks noEditPoints="1"/>
            </p:cNvSpPr>
            <p:nvPr/>
          </p:nvSpPr>
          <p:spPr bwMode="auto">
            <a:xfrm>
              <a:off x="0" y="36"/>
              <a:ext cx="122" cy="74"/>
            </a:xfrm>
            <a:custGeom>
              <a:avLst/>
              <a:gdLst>
                <a:gd name="T0" fmla="*/ 34 w 122"/>
                <a:gd name="T1" fmla="*/ 28 h 74"/>
                <a:gd name="T2" fmla="*/ 34 w 122"/>
                <a:gd name="T3" fmla="*/ 74 h 74"/>
                <a:gd name="T4" fmla="*/ 54 w 122"/>
                <a:gd name="T5" fmla="*/ 74 h 74"/>
                <a:gd name="T6" fmla="*/ 54 w 122"/>
                <a:gd name="T7" fmla="*/ 29 h 74"/>
                <a:gd name="T8" fmla="*/ 44 w 122"/>
                <a:gd name="T9" fmla="*/ 20 h 74"/>
                <a:gd name="T10" fmla="*/ 34 w 122"/>
                <a:gd name="T11" fmla="*/ 28 h 74"/>
                <a:gd name="T12" fmla="*/ 0 w 122"/>
                <a:gd name="T13" fmla="*/ 74 h 74"/>
                <a:gd name="T14" fmla="*/ 20 w 122"/>
                <a:gd name="T15" fmla="*/ 74 h 74"/>
                <a:gd name="T16" fmla="*/ 20 w 122"/>
                <a:gd name="T17" fmla="*/ 39 h 74"/>
                <a:gd name="T18" fmla="*/ 0 w 122"/>
                <a:gd name="T19" fmla="*/ 56 h 74"/>
                <a:gd name="T20" fmla="*/ 0 w 122"/>
                <a:gd name="T21" fmla="*/ 74 h 74"/>
                <a:gd name="T22" fmla="*/ 102 w 122"/>
                <a:gd name="T23" fmla="*/ 18 h 74"/>
                <a:gd name="T24" fmla="*/ 102 w 122"/>
                <a:gd name="T25" fmla="*/ 74 h 74"/>
                <a:gd name="T26" fmla="*/ 122 w 122"/>
                <a:gd name="T27" fmla="*/ 74 h 74"/>
                <a:gd name="T28" fmla="*/ 122 w 122"/>
                <a:gd name="T29" fmla="*/ 0 h 74"/>
                <a:gd name="T30" fmla="*/ 102 w 122"/>
                <a:gd name="T31" fmla="*/ 18 h 74"/>
                <a:gd name="T32" fmla="*/ 67 w 122"/>
                <a:gd name="T33" fmla="*/ 40 h 74"/>
                <a:gd name="T34" fmla="*/ 67 w 122"/>
                <a:gd name="T35" fmla="*/ 74 h 74"/>
                <a:gd name="T36" fmla="*/ 88 w 122"/>
                <a:gd name="T37" fmla="*/ 74 h 74"/>
                <a:gd name="T38" fmla="*/ 88 w 122"/>
                <a:gd name="T39" fmla="*/ 29 h 74"/>
                <a:gd name="T40" fmla="*/ 72 w 122"/>
                <a:gd name="T41" fmla="*/ 43 h 74"/>
                <a:gd name="T42" fmla="*/ 67 w 122"/>
                <a:gd name="T43" fmla="*/ 4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74">
                  <a:moveTo>
                    <a:pt x="34" y="28"/>
                  </a:moveTo>
                  <a:lnTo>
                    <a:pt x="34" y="74"/>
                  </a:lnTo>
                  <a:lnTo>
                    <a:pt x="54" y="74"/>
                  </a:lnTo>
                  <a:lnTo>
                    <a:pt x="54" y="29"/>
                  </a:lnTo>
                  <a:lnTo>
                    <a:pt x="44" y="20"/>
                  </a:lnTo>
                  <a:lnTo>
                    <a:pt x="34" y="28"/>
                  </a:lnTo>
                  <a:close/>
                  <a:moveTo>
                    <a:pt x="0" y="74"/>
                  </a:moveTo>
                  <a:lnTo>
                    <a:pt x="20" y="74"/>
                  </a:lnTo>
                  <a:lnTo>
                    <a:pt x="20" y="39"/>
                  </a:lnTo>
                  <a:lnTo>
                    <a:pt x="0" y="56"/>
                  </a:lnTo>
                  <a:lnTo>
                    <a:pt x="0" y="74"/>
                  </a:lnTo>
                  <a:close/>
                  <a:moveTo>
                    <a:pt x="102" y="18"/>
                  </a:moveTo>
                  <a:lnTo>
                    <a:pt x="102" y="74"/>
                  </a:lnTo>
                  <a:lnTo>
                    <a:pt x="122" y="74"/>
                  </a:lnTo>
                  <a:lnTo>
                    <a:pt x="122" y="0"/>
                  </a:lnTo>
                  <a:lnTo>
                    <a:pt x="102" y="18"/>
                  </a:lnTo>
                  <a:close/>
                  <a:moveTo>
                    <a:pt x="67" y="40"/>
                  </a:moveTo>
                  <a:lnTo>
                    <a:pt x="67" y="74"/>
                  </a:lnTo>
                  <a:lnTo>
                    <a:pt x="88" y="74"/>
                  </a:lnTo>
                  <a:lnTo>
                    <a:pt x="88" y="29"/>
                  </a:lnTo>
                  <a:lnTo>
                    <a:pt x="72" y="43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0" y="0"/>
              <a:ext cx="136" cy="79"/>
            </a:xfrm>
            <a:custGeom>
              <a:avLst/>
              <a:gdLst>
                <a:gd name="T0" fmla="*/ 136 w 136"/>
                <a:gd name="T1" fmla="*/ 0 h 79"/>
                <a:gd name="T2" fmla="*/ 96 w 136"/>
                <a:gd name="T3" fmla="*/ 0 h 79"/>
                <a:gd name="T4" fmla="*/ 113 w 136"/>
                <a:gd name="T5" fmla="*/ 16 h 79"/>
                <a:gd name="T6" fmla="*/ 72 w 136"/>
                <a:gd name="T7" fmla="*/ 52 h 79"/>
                <a:gd name="T8" fmla="*/ 44 w 136"/>
                <a:gd name="T9" fmla="*/ 28 h 79"/>
                <a:gd name="T10" fmla="*/ 0 w 136"/>
                <a:gd name="T11" fmla="*/ 64 h 79"/>
                <a:gd name="T12" fmla="*/ 0 w 136"/>
                <a:gd name="T13" fmla="*/ 79 h 79"/>
                <a:gd name="T14" fmla="*/ 44 w 136"/>
                <a:gd name="T15" fmla="*/ 43 h 79"/>
                <a:gd name="T16" fmla="*/ 72 w 136"/>
                <a:gd name="T17" fmla="*/ 67 h 79"/>
                <a:gd name="T18" fmla="*/ 122 w 136"/>
                <a:gd name="T19" fmla="*/ 25 h 79"/>
                <a:gd name="T20" fmla="*/ 136 w 136"/>
                <a:gd name="T21" fmla="*/ 38 h 79"/>
                <a:gd name="T22" fmla="*/ 136 w 136"/>
                <a:gd name="T2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79">
                  <a:moveTo>
                    <a:pt x="136" y="0"/>
                  </a:moveTo>
                  <a:lnTo>
                    <a:pt x="96" y="0"/>
                  </a:lnTo>
                  <a:lnTo>
                    <a:pt x="113" y="16"/>
                  </a:lnTo>
                  <a:lnTo>
                    <a:pt x="72" y="52"/>
                  </a:lnTo>
                  <a:lnTo>
                    <a:pt x="44" y="28"/>
                  </a:lnTo>
                  <a:lnTo>
                    <a:pt x="0" y="64"/>
                  </a:lnTo>
                  <a:lnTo>
                    <a:pt x="0" y="79"/>
                  </a:lnTo>
                  <a:lnTo>
                    <a:pt x="44" y="43"/>
                  </a:lnTo>
                  <a:lnTo>
                    <a:pt x="72" y="67"/>
                  </a:lnTo>
                  <a:lnTo>
                    <a:pt x="122" y="25"/>
                  </a:lnTo>
                  <a:lnTo>
                    <a:pt x="136" y="38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7267975" y="1578340"/>
            <a:ext cx="4650756" cy="315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HCM,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7315272" y="5267689"/>
            <a:ext cx="433979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altLang="zh-CN" sz="3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236483" y="2597055"/>
            <a:ext cx="4518614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P1:  “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P2: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8" descr="6e3e461d6fe4261ffac34bab182ac1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312" y="-78830"/>
            <a:ext cx="3862558" cy="158098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883292" y="722054"/>
            <a:ext cx="4096986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30" grpId="0"/>
      <p:bldP spid="31" grpId="0"/>
      <p:bldP spid="32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E7262F7C-3359-45B7-95B5-B05A0DB47537}"/>
              </a:ext>
            </a:extLst>
          </p:cNvPr>
          <p:cNvSpPr txBox="1"/>
          <p:nvPr/>
        </p:nvSpPr>
        <p:spPr>
          <a:xfrm>
            <a:off x="677591" y="752751"/>
            <a:ext cx="505818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II. </a:t>
            </a:r>
            <a:r>
              <a:rPr lang="en-US" altLang="zh-CN" sz="115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Đọc</a:t>
            </a:r>
            <a:r>
              <a:rPr lang="en-US" altLang="zh-CN" sz="1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115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hiểu</a:t>
            </a:r>
            <a:r>
              <a:rPr lang="en-US" altLang="zh-CN" sz="1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115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văn</a:t>
            </a:r>
            <a:r>
              <a:rPr lang="en-US" altLang="zh-CN" sz="115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115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bản</a:t>
            </a:r>
            <a:endParaRPr lang="zh-CN" altLang="en-US" sz="11500" i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B395F7-01AD-4B6B-95CF-181CA00B2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223" y="0"/>
            <a:ext cx="863193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C35EBA5E-B735-4510-831F-ED730E21CE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26660" r="6501" b="6415"/>
          <a:stretch>
            <a:fillRect/>
          </a:stretch>
        </p:blipFill>
        <p:spPr>
          <a:xfrm>
            <a:off x="1828797" y="0"/>
            <a:ext cx="105682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894" y="639829"/>
            <a:ext cx="186033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4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Kết quả hình ảnh cho bác hồ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2130" y="3494157"/>
            <a:ext cx="2255001" cy="2255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031986" y="964517"/>
            <a:ext cx="63732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nhất quán giữa đời hoạt động chính trị và đời sống bình thường của Bác.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0023" y="2526364"/>
            <a:ext cx="426591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83213" y="2436299"/>
            <a:ext cx="38467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792958" y="3955374"/>
            <a:ext cx="53735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89A2A5-75EE-4090-8900-6F613A77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54910" y="-2209802"/>
            <a:ext cx="6482180" cy="112776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D81115B-A197-43B1-9FE5-F49C509E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5608">
            <a:off x="4985154" y="201440"/>
            <a:ext cx="1311313" cy="1311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A52E5C-4B9D-4873-A6B6-9D7D74BBB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8" t="17333" r="27324" b="12049"/>
          <a:stretch>
            <a:fillRect/>
          </a:stretch>
        </p:blipFill>
        <p:spPr>
          <a:xfrm>
            <a:off x="362612" y="3249300"/>
            <a:ext cx="3279223" cy="3088432"/>
          </a:xfrm>
          <a:prstGeom prst="rect">
            <a:avLst/>
          </a:prstGeom>
        </p:spPr>
      </p:pic>
      <p:pic>
        <p:nvPicPr>
          <p:cNvPr id="1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16" y="268012"/>
            <a:ext cx="3526221" cy="2254469"/>
          </a:xfrm>
          <a:prstGeom prst="rect">
            <a:avLst/>
          </a:prstGeom>
        </p:spPr>
      </p:pic>
      <p:sp>
        <p:nvSpPr>
          <p:cNvPr id="14" name="品 10"/>
          <p:cNvSpPr txBox="1"/>
          <p:nvPr/>
        </p:nvSpPr>
        <p:spPr>
          <a:xfrm rot="21315445">
            <a:off x="856332" y="943283"/>
            <a:ext cx="2721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F0ABBA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Làm</a:t>
            </a:r>
            <a:r>
              <a:rPr lang="en-US" altLang="zh-CN" sz="4000" b="1" dirty="0" smtClean="0">
                <a:solidFill>
                  <a:srgbClr val="F0ABBA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0ABBA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việc</a:t>
            </a:r>
            <a:r>
              <a:rPr lang="en-US" altLang="zh-CN" sz="4000" b="1" dirty="0" smtClean="0">
                <a:solidFill>
                  <a:srgbClr val="F0ABBA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0ABBA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nhóm</a:t>
            </a:r>
            <a:endParaRPr lang="zh-CN" altLang="en-US" sz="4000" b="1" dirty="0">
              <a:solidFill>
                <a:srgbClr val="F0ABBA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7196" y="567550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N1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53487" y="438065"/>
            <a:ext cx="5333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2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/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4D81115B-A197-43B1-9FE5-F49C509E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5608">
            <a:off x="4964132" y="1851564"/>
            <a:ext cx="1311313" cy="1311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276174" y="2217674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32465" y="1883231"/>
            <a:ext cx="53337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/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4D81115B-A197-43B1-9FE5-F49C509E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5608">
            <a:off x="4985154" y="3533223"/>
            <a:ext cx="1311313" cy="1311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297196" y="3899333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53487" y="3769848"/>
            <a:ext cx="5333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3">
            <a:extLst>
              <a:ext uri="{FF2B5EF4-FFF2-40B4-BE49-F238E27FC236}">
                <a16:creationId xmlns:a16="http://schemas.microsoft.com/office/drawing/2014/main" id="{4D81115B-A197-43B1-9FE5-F49C509E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5608">
            <a:off x="4964133" y="5256748"/>
            <a:ext cx="1311313" cy="1311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276175" y="5622858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N4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32466" y="5193819"/>
            <a:ext cx="5333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1" grpId="0"/>
      <p:bldP spid="22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962" y="882990"/>
            <a:ext cx="645628" cy="913624"/>
          </a:xfrm>
          <a:prstGeom prst="rect">
            <a:avLst/>
          </a:prstGeom>
        </p:spPr>
      </p:pic>
      <p:grpSp>
        <p:nvGrpSpPr>
          <p:cNvPr id="3" name="组合 28"/>
          <p:cNvGrpSpPr/>
          <p:nvPr/>
        </p:nvGrpSpPr>
        <p:grpSpPr>
          <a:xfrm>
            <a:off x="5732683" y="848343"/>
            <a:ext cx="4814448" cy="996222"/>
            <a:chOff x="7553738" y="2050705"/>
            <a:chExt cx="3578087" cy="516834"/>
          </a:xfrm>
        </p:grpSpPr>
        <p:sp>
          <p:nvSpPr>
            <p:cNvPr id="4" name="圆角矩形 29"/>
            <p:cNvSpPr/>
            <p:nvPr/>
          </p:nvSpPr>
          <p:spPr>
            <a:xfrm>
              <a:off x="7553738" y="2050705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文本框 30"/>
            <p:cNvSpPr txBox="1"/>
            <p:nvPr/>
          </p:nvSpPr>
          <p:spPr>
            <a:xfrm>
              <a:off x="8114584" y="2130472"/>
              <a:ext cx="2481817" cy="33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04">
                <a:defRPr/>
              </a:pPr>
              <a:r>
                <a:rPr lang="en-US" altLang="zh-CN" sz="3600" b="1" kern="0" dirty="0" err="1" smtClean="0">
                  <a:solidFill>
                    <a:schemeClr val="bg1"/>
                  </a:solidFill>
                  <a:latin typeface="Times New Roman" pitchFamily="18" charset="0"/>
                  <a:ea typeface="幼圆" panose="02010509060101010101" pitchFamily="49" charset="-122"/>
                  <a:cs typeface="Times New Roman" pitchFamily="18" charset="0"/>
                </a:rPr>
                <a:t>Trong</a:t>
              </a:r>
              <a:r>
                <a:rPr lang="en-US" altLang="zh-CN" sz="3600" b="1" kern="0" dirty="0" smtClean="0">
                  <a:solidFill>
                    <a:schemeClr val="bg1"/>
                  </a:solidFill>
                  <a:latin typeface="Times New Roman" pitchFamily="18" charset="0"/>
                  <a:ea typeface="幼圆" panose="02010509060101010101" pitchFamily="49" charset="-122"/>
                  <a:cs typeface="Times New Roman" pitchFamily="18" charset="0"/>
                </a:rPr>
                <a:t> </a:t>
              </a:r>
              <a:r>
                <a:rPr lang="en-US" altLang="zh-CN" sz="3600" b="1" kern="0" dirty="0" err="1" smtClean="0">
                  <a:solidFill>
                    <a:schemeClr val="bg1"/>
                  </a:solidFill>
                  <a:latin typeface="Times New Roman" pitchFamily="18" charset="0"/>
                  <a:ea typeface="幼圆" panose="02010509060101010101" pitchFamily="49" charset="-122"/>
                  <a:cs typeface="Times New Roman" pitchFamily="18" charset="0"/>
                </a:rPr>
                <a:t>sinh</a:t>
              </a:r>
              <a:r>
                <a:rPr lang="en-US" altLang="zh-CN" sz="3600" b="1" kern="0" dirty="0" smtClean="0">
                  <a:solidFill>
                    <a:schemeClr val="bg1"/>
                  </a:solidFill>
                  <a:latin typeface="Times New Roman" pitchFamily="18" charset="0"/>
                  <a:ea typeface="幼圆" panose="02010509060101010101" pitchFamily="49" charset="-122"/>
                  <a:cs typeface="Times New Roman" pitchFamily="18" charset="0"/>
                </a:rPr>
                <a:t> </a:t>
              </a:r>
              <a:r>
                <a:rPr lang="en-US" altLang="zh-CN" sz="3600" b="1" kern="0" dirty="0" err="1" smtClean="0">
                  <a:solidFill>
                    <a:schemeClr val="bg1"/>
                  </a:solidFill>
                  <a:latin typeface="Times New Roman" pitchFamily="18" charset="0"/>
                  <a:ea typeface="幼圆" panose="02010509060101010101" pitchFamily="49" charset="-122"/>
                  <a:cs typeface="Times New Roman" pitchFamily="18" charset="0"/>
                </a:rPr>
                <a:t>hoạt</a:t>
              </a:r>
              <a:endParaRPr lang="zh-CN" altLang="en-US" sz="3600" b="1" kern="0" dirty="0">
                <a:solidFill>
                  <a:schemeClr val="bg1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6" name="组合 31"/>
          <p:cNvGrpSpPr/>
          <p:nvPr/>
        </p:nvGrpSpPr>
        <p:grpSpPr>
          <a:xfrm>
            <a:off x="5779980" y="2490955"/>
            <a:ext cx="4672559" cy="1788415"/>
            <a:chOff x="7553738" y="2930980"/>
            <a:chExt cx="3578087" cy="756124"/>
          </a:xfrm>
        </p:grpSpPr>
        <p:sp>
          <p:nvSpPr>
            <p:cNvPr id="7" name="圆角矩形 32"/>
            <p:cNvSpPr/>
            <p:nvPr/>
          </p:nvSpPr>
          <p:spPr>
            <a:xfrm>
              <a:off x="7553738" y="2930980"/>
              <a:ext cx="3578087" cy="746536"/>
            </a:xfrm>
            <a:prstGeom prst="roundRect">
              <a:avLst>
                <a:gd name="adj" fmla="val 29488"/>
              </a:avLst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文本框 33"/>
            <p:cNvSpPr txBox="1"/>
            <p:nvPr/>
          </p:nvSpPr>
          <p:spPr>
            <a:xfrm>
              <a:off x="7642815" y="2945392"/>
              <a:ext cx="3416574" cy="741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defRPr/>
              </a:pP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mọi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endParaRPr lang="zh-CN" altLang="en-US" sz="3600" b="1" kern="0" dirty="0">
                <a:solidFill>
                  <a:schemeClr val="bg1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9" name="组合 34"/>
          <p:cNvGrpSpPr/>
          <p:nvPr/>
        </p:nvGrpSpPr>
        <p:grpSpPr>
          <a:xfrm>
            <a:off x="5811509" y="4856547"/>
            <a:ext cx="4672559" cy="1276230"/>
            <a:chOff x="7553740" y="3773324"/>
            <a:chExt cx="3578088" cy="644151"/>
          </a:xfrm>
        </p:grpSpPr>
        <p:sp>
          <p:nvSpPr>
            <p:cNvPr id="10" name="圆角矩形 35"/>
            <p:cNvSpPr/>
            <p:nvPr/>
          </p:nvSpPr>
          <p:spPr>
            <a:xfrm>
              <a:off x="7553740" y="3773324"/>
              <a:ext cx="3578088" cy="644151"/>
            </a:xfrm>
            <a:prstGeom prst="roundRect">
              <a:avLst>
                <a:gd name="adj" fmla="val 29488"/>
              </a:avLst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文本框 36"/>
            <p:cNvSpPr txBox="1"/>
            <p:nvPr/>
          </p:nvSpPr>
          <p:spPr>
            <a:xfrm>
              <a:off x="7739399" y="3798002"/>
              <a:ext cx="3150975" cy="605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defRPr/>
              </a:pP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endParaRPr lang="zh-CN" altLang="en-US" sz="3600" b="1" kern="0" dirty="0">
                <a:solidFill>
                  <a:schemeClr val="bg1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endParaRPr>
            </a:p>
          </p:txBody>
        </p:sp>
      </p:grpSp>
      <p:pic>
        <p:nvPicPr>
          <p:cNvPr id="12" name="图片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023" y="3027431"/>
            <a:ext cx="645628" cy="913624"/>
          </a:xfrm>
          <a:prstGeom prst="rect">
            <a:avLst/>
          </a:prstGeom>
        </p:spPr>
      </p:pic>
      <p:pic>
        <p:nvPicPr>
          <p:cNvPr id="13" name="图片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023" y="5093039"/>
            <a:ext cx="645628" cy="91362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-3397470" y="0"/>
            <a:ext cx="6794939" cy="6858000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9548" y="1238924"/>
            <a:ext cx="2490947" cy="4084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2.Những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Text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Text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Text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92655"/>
  <p:tag name="MH_LIBRARY" val="GRAPHIC"/>
  <p:tag name="MH_TYPE" val="Other"/>
  <p:tag name="MH_ORDER" val="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1178</Words>
  <Application>Microsoft Office PowerPoint</Application>
  <PresentationFormat>Widescreen</PresentationFormat>
  <Paragraphs>129</Paragraphs>
  <Slides>30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微软雅黑</vt:lpstr>
      <vt:lpstr>宋体</vt:lpstr>
      <vt:lpstr>幼圆</vt:lpstr>
      <vt:lpstr>微软雅黑 Light</vt:lpstr>
      <vt:lpstr>.VnTifani HeavyH</vt:lpstr>
      <vt:lpstr>.VnTime</vt:lpstr>
      <vt:lpstr>Arial</vt:lpstr>
      <vt:lpstr>Calibri</vt:lpstr>
      <vt:lpstr>等线</vt:lpstr>
      <vt:lpstr>Times New Roman</vt:lpstr>
      <vt:lpstr>Wingdings</vt:lpstr>
      <vt:lpstr>汉仪白棋体简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Nguyễn Thanh Bình</cp:lastModifiedBy>
  <cp:revision>241</cp:revision>
  <dcterms:created xsi:type="dcterms:W3CDTF">2017-02-11T02:36:57Z</dcterms:created>
  <dcterms:modified xsi:type="dcterms:W3CDTF">2022-02-13T03:03:53Z</dcterms:modified>
</cp:coreProperties>
</file>