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  <a:srgbClr val="00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980" y="6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9BF0D-57AA-493C-BC54-1BE3B7746A39}" type="datetimeFigureOut">
              <a:rPr lang="en-US" smtClean="0"/>
              <a:pPr/>
              <a:t>2/15/2022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B2EABE-5F89-4343-B923-90FB6BF4570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9BF0D-57AA-493C-BC54-1BE3B7746A39}" type="datetimeFigureOut">
              <a:rPr lang="en-US" smtClean="0"/>
              <a:pPr/>
              <a:t>2/15/2022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B2EABE-5F89-4343-B923-90FB6BF4570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9BF0D-57AA-493C-BC54-1BE3B7746A39}" type="datetimeFigureOut">
              <a:rPr lang="en-US" smtClean="0"/>
              <a:pPr/>
              <a:t>2/15/2022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B2EABE-5F89-4343-B923-90FB6BF4570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9BF0D-57AA-493C-BC54-1BE3B7746A39}" type="datetimeFigureOut">
              <a:rPr lang="en-US" smtClean="0"/>
              <a:pPr/>
              <a:t>2/15/2022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B2EABE-5F89-4343-B923-90FB6BF4570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9BF0D-57AA-493C-BC54-1BE3B7746A39}" type="datetimeFigureOut">
              <a:rPr lang="en-US" smtClean="0"/>
              <a:pPr/>
              <a:t>2/15/2022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B2EABE-5F89-4343-B923-90FB6BF4570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9BF0D-57AA-493C-BC54-1BE3B7746A39}" type="datetimeFigureOut">
              <a:rPr lang="en-US" smtClean="0"/>
              <a:pPr/>
              <a:t>2/15/2022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B2EABE-5F89-4343-B923-90FB6BF4570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9BF0D-57AA-493C-BC54-1BE3B7746A39}" type="datetimeFigureOut">
              <a:rPr lang="en-US" smtClean="0"/>
              <a:pPr/>
              <a:t>2/15/2022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B2EABE-5F89-4343-B923-90FB6BF4570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9BF0D-57AA-493C-BC54-1BE3B7746A39}" type="datetimeFigureOut">
              <a:rPr lang="en-US" smtClean="0"/>
              <a:pPr/>
              <a:t>2/15/2022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B2EABE-5F89-4343-B923-90FB6BF4570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9BF0D-57AA-493C-BC54-1BE3B7746A39}" type="datetimeFigureOut">
              <a:rPr lang="en-US" smtClean="0"/>
              <a:pPr/>
              <a:t>2/15/2022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B2EABE-5F89-4343-B923-90FB6BF4570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9BF0D-57AA-493C-BC54-1BE3B7746A39}" type="datetimeFigureOut">
              <a:rPr lang="en-US" smtClean="0"/>
              <a:pPr/>
              <a:t>2/15/2022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B2EABE-5F89-4343-B923-90FB6BF4570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9BF0D-57AA-493C-BC54-1BE3B7746A39}" type="datetimeFigureOut">
              <a:rPr lang="en-US" smtClean="0"/>
              <a:pPr/>
              <a:t>2/15/2022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B2EABE-5F89-4343-B923-90FB6BF4570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89BF0D-57AA-493C-BC54-1BE3B7746A39}" type="datetimeFigureOut">
              <a:rPr lang="en-US" smtClean="0"/>
              <a:pPr/>
              <a:t>2/15/2022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B2EABE-5F89-4343-B923-90FB6BF4570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Screenshot 2022-02-09 21275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  <p:transition>
    <p:wipe dir="u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Screenshot 2022-02-09 222600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Screenshot 2022-02-09 222904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pic>
        <p:nvPicPr>
          <p:cNvPr id="3" name="Picture 2" descr="Screenshot 2022-02-09 223012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2400" y="2133599"/>
            <a:ext cx="3121372" cy="3485867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3352800" y="2667000"/>
            <a:ext cx="1295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a</a:t>
            </a:r>
            <a:endParaRPr lang="en-US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352800" y="3276600"/>
            <a:ext cx="1295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c</a:t>
            </a:r>
            <a:endParaRPr lang="en-US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352800" y="3896380"/>
            <a:ext cx="1295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e</a:t>
            </a:r>
            <a:endParaRPr lang="en-US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352800" y="4505980"/>
            <a:ext cx="1295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</a:t>
            </a:r>
            <a:endParaRPr lang="en-US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352800" y="5115580"/>
            <a:ext cx="1295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endParaRPr lang="en-US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Screenshot 2022-02-09 224234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3999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28600" y="2133600"/>
            <a:ext cx="5943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ghi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nhớ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SGK,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68.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28600" y="2895600"/>
            <a:ext cx="6172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Trả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lời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cuối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bài,SGK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68.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28600" y="3541693"/>
            <a:ext cx="61722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Xem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trước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27: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Chăm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sóc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rừng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trồng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Screenshot 2022-02-09 22573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28250" y="0"/>
            <a:ext cx="9172250" cy="6858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Screenshot 2022-02-09 221623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7012"/>
            <a:ext cx="9153369" cy="6850988"/>
          </a:xfrm>
          <a:prstGeom prst="rect">
            <a:avLst/>
          </a:prstGeom>
        </p:spPr>
      </p:pic>
      <p:pic>
        <p:nvPicPr>
          <p:cNvPr id="8" name="Picture 7" descr="Screenshot 2022-02-09 214117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3400" y="3124200"/>
            <a:ext cx="4087672" cy="461963"/>
          </a:xfrm>
          <a:prstGeom prst="rect">
            <a:avLst/>
          </a:prstGeom>
        </p:spPr>
      </p:pic>
      <p:pic>
        <p:nvPicPr>
          <p:cNvPr id="9" name="Picture 8" descr="Screenshot 2022-02-09 214319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33400" y="3962400"/>
            <a:ext cx="5347866" cy="457201"/>
          </a:xfrm>
          <a:prstGeom prst="rect">
            <a:avLst/>
          </a:prstGeom>
        </p:spPr>
      </p:pic>
      <p:pic>
        <p:nvPicPr>
          <p:cNvPr id="10" name="Picture 9" descr="Screenshot 2022-02-09 221227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7201" y="2209800"/>
            <a:ext cx="3657600" cy="571907"/>
          </a:xfrm>
          <a:prstGeom prst="rect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Screenshot 2022-02-09 222103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685800" y="2133600"/>
            <a:ext cx="5257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Thay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đổi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vùng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khí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hậu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85800" y="2981980"/>
            <a:ext cx="52578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v"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tỉnh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miền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Bắc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trồng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rừng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mùa</a:t>
            </a:r>
            <a:r>
              <a:rPr lang="en-US" sz="28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xuân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mùa</a:t>
            </a:r>
            <a:r>
              <a:rPr lang="en-US" sz="28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thu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800" b="1" dirty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85800" y="4151293"/>
            <a:ext cx="52578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v"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tỉnh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miền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Trung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miền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Nam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thường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trồng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mùa</a:t>
            </a:r>
            <a:r>
              <a:rPr lang="en-US" sz="28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mưa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en-US" sz="2800" b="1" dirty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Screenshot 2022-02-09 215730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2208" y="0"/>
            <a:ext cx="9156207" cy="6858000"/>
          </a:xfrm>
          <a:prstGeom prst="rect">
            <a:avLst/>
          </a:prstGeom>
        </p:spPr>
      </p:pic>
      <p:pic>
        <p:nvPicPr>
          <p:cNvPr id="3" name="Picture 2" descr="Screenshot 2022-02-09 215901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8201" y="1524000"/>
            <a:ext cx="2743200" cy="422030"/>
          </a:xfrm>
          <a:prstGeom prst="rect">
            <a:avLst/>
          </a:prstGeom>
        </p:spPr>
      </p:pic>
      <p:pic>
        <p:nvPicPr>
          <p:cNvPr id="4" name="Picture 3" descr="Screenshot 2022-02-09 220112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8600" y="2416070"/>
            <a:ext cx="6248400" cy="314653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Screenshot 2022-02-09 22041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3999" cy="6857999"/>
          </a:xfrm>
          <a:prstGeom prst="rect">
            <a:avLst/>
          </a:prstGeom>
        </p:spPr>
      </p:pic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Screenshot 2022-02-09 220626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7058" y="0"/>
            <a:ext cx="9161058" cy="6858000"/>
          </a:xfrm>
          <a:prstGeom prst="rect">
            <a:avLst/>
          </a:prstGeom>
        </p:spPr>
      </p:pic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Screenshot 2022-02-09 220830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Screenshot 2022-02-09 221036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Screenshot 2022-02-09 222420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3999" cy="6858000"/>
          </a:xfrm>
          <a:prstGeom prst="rect">
            <a:avLst/>
          </a:prstGeom>
        </p:spPr>
      </p:pic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90</TotalTime>
  <Words>80</Words>
  <Application>Microsoft Office PowerPoint</Application>
  <PresentationFormat>On-screen Show (4:3)</PresentationFormat>
  <Paragraphs>11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Arial</vt:lpstr>
      <vt:lpstr>Calibri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Windows 10</dc:creator>
  <cp:lastModifiedBy>sony</cp:lastModifiedBy>
  <cp:revision>17</cp:revision>
  <dcterms:created xsi:type="dcterms:W3CDTF">2022-02-09T14:31:20Z</dcterms:created>
  <dcterms:modified xsi:type="dcterms:W3CDTF">2022-02-15T08:36:44Z</dcterms:modified>
</cp:coreProperties>
</file>