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5" r:id="rId2"/>
    <p:sldMasterId id="2147483697" r:id="rId3"/>
    <p:sldMasterId id="2147483712" r:id="rId4"/>
  </p:sldMasterIdLst>
  <p:notesMasterIdLst>
    <p:notesMasterId r:id="rId36"/>
  </p:notesMasterIdLst>
  <p:sldIdLst>
    <p:sldId id="7231" r:id="rId5"/>
    <p:sldId id="7232" r:id="rId6"/>
    <p:sldId id="7233" r:id="rId7"/>
    <p:sldId id="262" r:id="rId8"/>
    <p:sldId id="263" r:id="rId9"/>
    <p:sldId id="293" r:id="rId10"/>
    <p:sldId id="294" r:id="rId11"/>
    <p:sldId id="295" r:id="rId12"/>
    <p:sldId id="296" r:id="rId13"/>
    <p:sldId id="286" r:id="rId14"/>
    <p:sldId id="7243" r:id="rId15"/>
    <p:sldId id="7244" r:id="rId16"/>
    <p:sldId id="301" r:id="rId17"/>
    <p:sldId id="281" r:id="rId18"/>
    <p:sldId id="297" r:id="rId19"/>
    <p:sldId id="298" r:id="rId20"/>
    <p:sldId id="300" r:id="rId21"/>
    <p:sldId id="299" r:id="rId22"/>
    <p:sldId id="303" r:id="rId23"/>
    <p:sldId id="304" r:id="rId24"/>
    <p:sldId id="305" r:id="rId25"/>
    <p:sldId id="307" r:id="rId26"/>
    <p:sldId id="308" r:id="rId27"/>
    <p:sldId id="7236" r:id="rId28"/>
    <p:sldId id="7239" r:id="rId29"/>
    <p:sldId id="7240" r:id="rId30"/>
    <p:sldId id="7234" r:id="rId31"/>
    <p:sldId id="7237" r:id="rId32"/>
    <p:sldId id="279" r:id="rId33"/>
    <p:sldId id="7238" r:id="rId34"/>
    <p:sldId id="28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0" d="100"/>
          <a:sy n="50" d="100"/>
        </p:scale>
        <p:origin x="1906" y="749"/>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FD50BF-FD21-452D-B43A-EF4A52898FF0}" type="datetimeFigureOut">
              <a:rPr lang="en-US" smtClean="0"/>
              <a:t>1/19/2022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93ADD8-65C4-462A-92B8-0CEC2E102EBC}" type="slidenum">
              <a:rPr lang="en-US" smtClean="0"/>
              <a:t>‹#›</a:t>
            </a:fld>
            <a:endParaRPr lang="en-US"/>
          </a:p>
        </p:txBody>
      </p:sp>
    </p:spTree>
    <p:extLst>
      <p:ext uri="{BB962C8B-B14F-4D97-AF65-F5344CB8AC3E}">
        <p14:creationId xmlns:p14="http://schemas.microsoft.com/office/powerpoint/2010/main" val="1747411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Cô</a:t>
            </a:r>
            <a:r>
              <a:rPr lang="en-US" baseline="0" dirty="0"/>
              <a:t> </a:t>
            </a:r>
            <a:r>
              <a:rPr lang="en-US" baseline="0" dirty="0" err="1"/>
              <a:t>Tuyết</a:t>
            </a:r>
            <a:r>
              <a:rPr lang="en-US" baseline="0" dirty="0"/>
              <a:t>-THCS </a:t>
            </a:r>
            <a:r>
              <a:rPr lang="en-US" baseline="0" dirty="0" err="1"/>
              <a:t>Tô</a:t>
            </a:r>
            <a:r>
              <a:rPr lang="en-US" baseline="0" dirty="0"/>
              <a:t> </a:t>
            </a:r>
            <a:r>
              <a:rPr lang="en-US" baseline="0" dirty="0" err="1"/>
              <a:t>Hiệu-Lê</a:t>
            </a:r>
            <a:r>
              <a:rPr lang="en-US" baseline="0" dirty="0"/>
              <a:t> </a:t>
            </a:r>
            <a:r>
              <a:rPr lang="en-US" baseline="0" dirty="0" err="1"/>
              <a:t>Chân</a:t>
            </a:r>
            <a:r>
              <a:rPr lang="en-US" baseline="0" dirty="0"/>
              <a:t>- </a:t>
            </a:r>
            <a:r>
              <a:rPr lang="en-US" baseline="0" dirty="0" err="1"/>
              <a:t>Hải</a:t>
            </a:r>
            <a:r>
              <a:rPr lang="en-US" baseline="0" dirty="0"/>
              <a:t> </a:t>
            </a:r>
            <a:r>
              <a:rPr lang="en-US" baseline="0" dirty="0" err="1"/>
              <a:t>Phòng</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B7A748-9CD5-4686-A9A9-AC148744D9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2431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6EAF38-0436-47A8-91A3-3A4BCDC0DE7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20467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6EAF38-0436-47A8-91A3-3A4BCDC0DE7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25525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6EAF38-0436-47A8-91A3-3A4BCDC0DE7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20467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6EAF38-0436-47A8-91A3-3A4BCDC0DE7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20467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6EAF38-0436-47A8-91A3-3A4BCDC0DE7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20467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6EAF38-0436-47A8-91A3-3A4BCDC0DE7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20467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6EAF38-0436-47A8-91A3-3A4BCDC0DE7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25525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6EAF38-0436-47A8-91A3-3A4BCDC0DE7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0832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6EAF38-0436-47A8-91A3-3A4BCDC0DE7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81209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Tree>
    <p:extLst>
      <p:ext uri="{BB962C8B-B14F-4D97-AF65-F5344CB8AC3E}">
        <p14:creationId xmlns:p14="http://schemas.microsoft.com/office/powerpoint/2010/main" val="1506698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Tree>
    <p:extLst>
      <p:ext uri="{BB962C8B-B14F-4D97-AF65-F5344CB8AC3E}">
        <p14:creationId xmlns:p14="http://schemas.microsoft.com/office/powerpoint/2010/main" val="289454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6EAF38-0436-47A8-91A3-3A4BCDC0DE7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85994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6EAF38-0436-47A8-91A3-3A4BCDC0DE7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25525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6EAF38-0436-47A8-91A3-3A4BCDC0DE7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20467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6EAF38-0436-47A8-91A3-3A4BCDC0DE7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20467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6EAF38-0436-47A8-91A3-3A4BCDC0DE7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20467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6EAF38-0436-47A8-91A3-3A4BCDC0DE7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20467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9F697-9D40-43BA-B170-0F247BF128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C4F515-F251-43E4-81D9-9C6E8395A4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5FE1D6-9A40-4E79-8D8E-5F4511957804}"/>
              </a:ext>
            </a:extLst>
          </p:cNvPr>
          <p:cNvSpPr>
            <a:spLocks noGrp="1"/>
          </p:cNvSpPr>
          <p:nvPr>
            <p:ph type="dt" sz="half" idx="10"/>
          </p:nvPr>
        </p:nvSpPr>
        <p:spPr/>
        <p:txBody>
          <a:bodyPr/>
          <a:lstStyle/>
          <a:p>
            <a:fld id="{59224031-D24C-41F3-8776-7165F2CD8A2D}" type="datetimeFigureOut">
              <a:rPr lang="en-US" smtClean="0"/>
              <a:t>1/19/2022</a:t>
            </a:fld>
            <a:endParaRPr lang="en-US"/>
          </a:p>
        </p:txBody>
      </p:sp>
      <p:sp>
        <p:nvSpPr>
          <p:cNvPr id="5" name="Footer Placeholder 4">
            <a:extLst>
              <a:ext uri="{FF2B5EF4-FFF2-40B4-BE49-F238E27FC236}">
                <a16:creationId xmlns:a16="http://schemas.microsoft.com/office/drawing/2014/main" id="{015FFF3C-D8E0-4608-858F-8F533AA7D2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ED4D3D-ED77-456F-B426-E789F485F882}"/>
              </a:ext>
            </a:extLst>
          </p:cNvPr>
          <p:cNvSpPr>
            <a:spLocks noGrp="1"/>
          </p:cNvSpPr>
          <p:nvPr>
            <p:ph type="sldNum" sz="quarter" idx="12"/>
          </p:nvPr>
        </p:nvSpPr>
        <p:spPr/>
        <p:txBody>
          <a:bodyPr/>
          <a:lstStyle/>
          <a:p>
            <a:fld id="{B7AADF07-7210-48B9-9492-D17339D026D5}" type="slidenum">
              <a:rPr lang="en-US" smtClean="0"/>
              <a:t>‹#›</a:t>
            </a:fld>
            <a:endParaRPr lang="en-US"/>
          </a:p>
        </p:txBody>
      </p:sp>
    </p:spTree>
    <p:extLst>
      <p:ext uri="{BB962C8B-B14F-4D97-AF65-F5344CB8AC3E}">
        <p14:creationId xmlns:p14="http://schemas.microsoft.com/office/powerpoint/2010/main" val="2673472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734A0-E385-4426-A9C2-02A00BA621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6F00C4-D76E-4D79-A50C-D13E711FDD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813A88-9E44-401E-A38E-7CACDB6B3146}"/>
              </a:ext>
            </a:extLst>
          </p:cNvPr>
          <p:cNvSpPr>
            <a:spLocks noGrp="1"/>
          </p:cNvSpPr>
          <p:nvPr>
            <p:ph type="dt" sz="half" idx="10"/>
          </p:nvPr>
        </p:nvSpPr>
        <p:spPr/>
        <p:txBody>
          <a:bodyPr/>
          <a:lstStyle/>
          <a:p>
            <a:fld id="{59224031-D24C-41F3-8776-7165F2CD8A2D}" type="datetimeFigureOut">
              <a:rPr lang="en-US" smtClean="0"/>
              <a:t>1/19/2022</a:t>
            </a:fld>
            <a:endParaRPr lang="en-US"/>
          </a:p>
        </p:txBody>
      </p:sp>
      <p:sp>
        <p:nvSpPr>
          <p:cNvPr id="5" name="Footer Placeholder 4">
            <a:extLst>
              <a:ext uri="{FF2B5EF4-FFF2-40B4-BE49-F238E27FC236}">
                <a16:creationId xmlns:a16="http://schemas.microsoft.com/office/drawing/2014/main" id="{6F4E26B2-9D7E-43E8-8C30-6D91605DB4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C0F908-36F5-4ED1-B499-C148DAA3F9FE}"/>
              </a:ext>
            </a:extLst>
          </p:cNvPr>
          <p:cNvSpPr>
            <a:spLocks noGrp="1"/>
          </p:cNvSpPr>
          <p:nvPr>
            <p:ph type="sldNum" sz="quarter" idx="12"/>
          </p:nvPr>
        </p:nvSpPr>
        <p:spPr/>
        <p:txBody>
          <a:bodyPr/>
          <a:lstStyle/>
          <a:p>
            <a:fld id="{B7AADF07-7210-48B9-9492-D17339D026D5}" type="slidenum">
              <a:rPr lang="en-US" smtClean="0"/>
              <a:t>‹#›</a:t>
            </a:fld>
            <a:endParaRPr lang="en-US"/>
          </a:p>
        </p:txBody>
      </p:sp>
    </p:spTree>
    <p:extLst>
      <p:ext uri="{BB962C8B-B14F-4D97-AF65-F5344CB8AC3E}">
        <p14:creationId xmlns:p14="http://schemas.microsoft.com/office/powerpoint/2010/main" val="654805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AD4F63-6B40-4C8B-8A86-4A1FEC9CC3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BE0703-B274-4A38-8582-9539A3E8DC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397FC2-3CAA-4163-A24E-F6DAC34ECF3F}"/>
              </a:ext>
            </a:extLst>
          </p:cNvPr>
          <p:cNvSpPr>
            <a:spLocks noGrp="1"/>
          </p:cNvSpPr>
          <p:nvPr>
            <p:ph type="dt" sz="half" idx="10"/>
          </p:nvPr>
        </p:nvSpPr>
        <p:spPr/>
        <p:txBody>
          <a:bodyPr/>
          <a:lstStyle/>
          <a:p>
            <a:fld id="{59224031-D24C-41F3-8776-7165F2CD8A2D}" type="datetimeFigureOut">
              <a:rPr lang="en-US" smtClean="0"/>
              <a:t>1/19/2022</a:t>
            </a:fld>
            <a:endParaRPr lang="en-US"/>
          </a:p>
        </p:txBody>
      </p:sp>
      <p:sp>
        <p:nvSpPr>
          <p:cNvPr id="5" name="Footer Placeholder 4">
            <a:extLst>
              <a:ext uri="{FF2B5EF4-FFF2-40B4-BE49-F238E27FC236}">
                <a16:creationId xmlns:a16="http://schemas.microsoft.com/office/drawing/2014/main" id="{37741654-E475-4479-B940-1BD0800206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9BE7EF-B919-4CA7-B484-7056E3346B02}"/>
              </a:ext>
            </a:extLst>
          </p:cNvPr>
          <p:cNvSpPr>
            <a:spLocks noGrp="1"/>
          </p:cNvSpPr>
          <p:nvPr>
            <p:ph type="sldNum" sz="quarter" idx="12"/>
          </p:nvPr>
        </p:nvSpPr>
        <p:spPr/>
        <p:txBody>
          <a:bodyPr/>
          <a:lstStyle/>
          <a:p>
            <a:fld id="{B7AADF07-7210-48B9-9492-D17339D026D5}" type="slidenum">
              <a:rPr lang="en-US" smtClean="0"/>
              <a:t>‹#›</a:t>
            </a:fld>
            <a:endParaRPr lang="en-US"/>
          </a:p>
        </p:txBody>
      </p:sp>
    </p:spTree>
    <p:extLst>
      <p:ext uri="{BB962C8B-B14F-4D97-AF65-F5344CB8AC3E}">
        <p14:creationId xmlns:p14="http://schemas.microsoft.com/office/powerpoint/2010/main" val="1147148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DDDAC0-CD9B-49C9-A018-8AEA6EF66C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B6363-923F-4DCC-8390-AC7B5BF5B4C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305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DDDAC0-CD9B-49C9-A018-8AEA6EF66C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B6363-923F-4DCC-8390-AC7B5BF5B4C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5769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DDDAC0-CD9B-49C9-A018-8AEA6EF66C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B6363-923F-4DCC-8390-AC7B5BF5B4C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5944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DDDAC0-CD9B-49C9-A018-8AEA6EF66C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B6363-923F-4DCC-8390-AC7B5BF5B4C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9702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DDDAC0-CD9B-49C9-A018-8AEA6EF66C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B6363-923F-4DCC-8390-AC7B5BF5B4C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3244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DDDAC0-CD9B-49C9-A018-8AEA6EF66C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B6363-923F-4DCC-8390-AC7B5BF5B4C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3799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DDDAC0-CD9B-49C9-A018-8AEA6EF66C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B6363-923F-4DCC-8390-AC7B5BF5B4C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9347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DDDAC0-CD9B-49C9-A018-8AEA6EF66C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B6363-923F-4DCC-8390-AC7B5BF5B4C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8374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624A7-D0AF-40E7-B1D6-7EC6D379EC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6A016C-0F73-4660-9D97-282DE5915C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22677D-3723-4A39-A6BF-4D900D9DB5B9}"/>
              </a:ext>
            </a:extLst>
          </p:cNvPr>
          <p:cNvSpPr>
            <a:spLocks noGrp="1"/>
          </p:cNvSpPr>
          <p:nvPr>
            <p:ph type="dt" sz="half" idx="10"/>
          </p:nvPr>
        </p:nvSpPr>
        <p:spPr/>
        <p:txBody>
          <a:bodyPr/>
          <a:lstStyle/>
          <a:p>
            <a:fld id="{59224031-D24C-41F3-8776-7165F2CD8A2D}" type="datetimeFigureOut">
              <a:rPr lang="en-US" smtClean="0"/>
              <a:t>1/19/2022</a:t>
            </a:fld>
            <a:endParaRPr lang="en-US"/>
          </a:p>
        </p:txBody>
      </p:sp>
      <p:sp>
        <p:nvSpPr>
          <p:cNvPr id="5" name="Footer Placeholder 4">
            <a:extLst>
              <a:ext uri="{FF2B5EF4-FFF2-40B4-BE49-F238E27FC236}">
                <a16:creationId xmlns:a16="http://schemas.microsoft.com/office/drawing/2014/main" id="{3353D396-6F79-4856-B49C-153BB432C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75BBEA-5879-437F-A5BB-445D928D1273}"/>
              </a:ext>
            </a:extLst>
          </p:cNvPr>
          <p:cNvSpPr>
            <a:spLocks noGrp="1"/>
          </p:cNvSpPr>
          <p:nvPr>
            <p:ph type="sldNum" sz="quarter" idx="12"/>
          </p:nvPr>
        </p:nvSpPr>
        <p:spPr/>
        <p:txBody>
          <a:bodyPr/>
          <a:lstStyle/>
          <a:p>
            <a:fld id="{B7AADF07-7210-48B9-9492-D17339D026D5}" type="slidenum">
              <a:rPr lang="en-US" smtClean="0"/>
              <a:t>‹#›</a:t>
            </a:fld>
            <a:endParaRPr lang="en-US"/>
          </a:p>
        </p:txBody>
      </p:sp>
    </p:spTree>
    <p:extLst>
      <p:ext uri="{BB962C8B-B14F-4D97-AF65-F5344CB8AC3E}">
        <p14:creationId xmlns:p14="http://schemas.microsoft.com/office/powerpoint/2010/main" val="25754453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DDDAC0-CD9B-49C9-A018-8AEA6EF66C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B6363-923F-4DCC-8390-AC7B5BF5B4C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1743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DDDAC0-CD9B-49C9-A018-8AEA6EF66C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B6363-923F-4DCC-8390-AC7B5BF5B4C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6997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DDDAC0-CD9B-49C9-A018-8AEA6EF66C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B6363-923F-4DCC-8390-AC7B5BF5B4C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6578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5E371-8F20-4514-831D-9A2FB14A7D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F8EC88-1DD5-4383-A6B2-EDDD186193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845198-BDD9-488D-B861-D70FE98F6B6F}"/>
              </a:ext>
            </a:extLst>
          </p:cNvPr>
          <p:cNvSpPr>
            <a:spLocks noGrp="1"/>
          </p:cNvSpPr>
          <p:nvPr>
            <p:ph type="dt" sz="half" idx="10"/>
          </p:nvPr>
        </p:nvSpPr>
        <p:spPr/>
        <p:txBody>
          <a:bodyPr/>
          <a:lstStyle/>
          <a:p>
            <a:fld id="{DF07F89C-51BB-42CE-9760-94CBAB6A1AA5}" type="datetimeFigureOut">
              <a:rPr lang="en-US" smtClean="0"/>
              <a:pPr/>
              <a:t>1/19/2022</a:t>
            </a:fld>
            <a:endParaRPr lang="en-US"/>
          </a:p>
        </p:txBody>
      </p:sp>
      <p:sp>
        <p:nvSpPr>
          <p:cNvPr id="5" name="Footer Placeholder 4">
            <a:extLst>
              <a:ext uri="{FF2B5EF4-FFF2-40B4-BE49-F238E27FC236}">
                <a16:creationId xmlns:a16="http://schemas.microsoft.com/office/drawing/2014/main" id="{5D42791A-A2AB-482B-84F8-1536A1D2C6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D5FBB9-08B5-4F45-BF82-D5B43B63E512}"/>
              </a:ext>
            </a:extLst>
          </p:cNvPr>
          <p:cNvSpPr>
            <a:spLocks noGrp="1"/>
          </p:cNvSpPr>
          <p:nvPr>
            <p:ph type="sldNum" sz="quarter" idx="12"/>
          </p:nvPr>
        </p:nvSpPr>
        <p:spPr/>
        <p:txBody>
          <a:bodyPr/>
          <a:lstStyle/>
          <a:p>
            <a:fld id="{94C65997-C8B1-446F-AB86-7EFD3D4CB18A}" type="slidenum">
              <a:rPr lang="en-US" smtClean="0"/>
              <a:pPr/>
              <a:t>‹#›</a:t>
            </a:fld>
            <a:endParaRPr lang="en-US"/>
          </a:p>
        </p:txBody>
      </p:sp>
    </p:spTree>
    <p:extLst>
      <p:ext uri="{BB962C8B-B14F-4D97-AF65-F5344CB8AC3E}">
        <p14:creationId xmlns:p14="http://schemas.microsoft.com/office/powerpoint/2010/main" val="1877992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76B6D-87E9-44CD-83C4-1550B9F575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7B9CF2-0059-4AE9-B7A0-CD14E7690D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C9D72F-CE68-4F0C-9E65-6BEFD595D4F8}"/>
              </a:ext>
            </a:extLst>
          </p:cNvPr>
          <p:cNvSpPr>
            <a:spLocks noGrp="1"/>
          </p:cNvSpPr>
          <p:nvPr>
            <p:ph type="dt" sz="half" idx="10"/>
          </p:nvPr>
        </p:nvSpPr>
        <p:spPr/>
        <p:txBody>
          <a:bodyPr/>
          <a:lstStyle/>
          <a:p>
            <a:fld id="{DF07F89C-51BB-42CE-9760-94CBAB6A1AA5}" type="datetimeFigureOut">
              <a:rPr lang="en-US" smtClean="0"/>
              <a:pPr/>
              <a:t>1/19/2022</a:t>
            </a:fld>
            <a:endParaRPr lang="en-US"/>
          </a:p>
        </p:txBody>
      </p:sp>
      <p:sp>
        <p:nvSpPr>
          <p:cNvPr id="5" name="Footer Placeholder 4">
            <a:extLst>
              <a:ext uri="{FF2B5EF4-FFF2-40B4-BE49-F238E27FC236}">
                <a16:creationId xmlns:a16="http://schemas.microsoft.com/office/drawing/2014/main" id="{210003A3-5EFF-4D3B-94BE-F4E3C4AB46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CFB2A6-7956-434F-A1AE-A782A0449161}"/>
              </a:ext>
            </a:extLst>
          </p:cNvPr>
          <p:cNvSpPr>
            <a:spLocks noGrp="1"/>
          </p:cNvSpPr>
          <p:nvPr>
            <p:ph type="sldNum" sz="quarter" idx="12"/>
          </p:nvPr>
        </p:nvSpPr>
        <p:spPr/>
        <p:txBody>
          <a:bodyPr/>
          <a:lstStyle/>
          <a:p>
            <a:fld id="{94C65997-C8B1-446F-AB86-7EFD3D4CB18A}" type="slidenum">
              <a:rPr lang="en-US" smtClean="0"/>
              <a:pPr/>
              <a:t>‹#›</a:t>
            </a:fld>
            <a:endParaRPr lang="en-US"/>
          </a:p>
        </p:txBody>
      </p:sp>
    </p:spTree>
    <p:extLst>
      <p:ext uri="{BB962C8B-B14F-4D97-AF65-F5344CB8AC3E}">
        <p14:creationId xmlns:p14="http://schemas.microsoft.com/office/powerpoint/2010/main" val="36311455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956C4-25D0-4650-8091-DBDDF4E6CE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715FE9A-50D4-4840-BCC1-FDFF897886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69118D-8ADE-461D-B7EA-E0B86771A1A2}"/>
              </a:ext>
            </a:extLst>
          </p:cNvPr>
          <p:cNvSpPr>
            <a:spLocks noGrp="1"/>
          </p:cNvSpPr>
          <p:nvPr>
            <p:ph type="dt" sz="half" idx="10"/>
          </p:nvPr>
        </p:nvSpPr>
        <p:spPr/>
        <p:txBody>
          <a:bodyPr/>
          <a:lstStyle/>
          <a:p>
            <a:fld id="{DF07F89C-51BB-42CE-9760-94CBAB6A1AA5}" type="datetimeFigureOut">
              <a:rPr lang="en-US" smtClean="0"/>
              <a:pPr/>
              <a:t>1/19/2022</a:t>
            </a:fld>
            <a:endParaRPr lang="en-US"/>
          </a:p>
        </p:txBody>
      </p:sp>
      <p:sp>
        <p:nvSpPr>
          <p:cNvPr id="5" name="Footer Placeholder 4">
            <a:extLst>
              <a:ext uri="{FF2B5EF4-FFF2-40B4-BE49-F238E27FC236}">
                <a16:creationId xmlns:a16="http://schemas.microsoft.com/office/drawing/2014/main" id="{D165B78D-63FF-47A7-89E7-C4841A6A69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AE9E8-CF77-404F-847C-922D7AF61CBC}"/>
              </a:ext>
            </a:extLst>
          </p:cNvPr>
          <p:cNvSpPr>
            <a:spLocks noGrp="1"/>
          </p:cNvSpPr>
          <p:nvPr>
            <p:ph type="sldNum" sz="quarter" idx="12"/>
          </p:nvPr>
        </p:nvSpPr>
        <p:spPr/>
        <p:txBody>
          <a:bodyPr/>
          <a:lstStyle/>
          <a:p>
            <a:fld id="{94C65997-C8B1-446F-AB86-7EFD3D4CB18A}" type="slidenum">
              <a:rPr lang="en-US" smtClean="0"/>
              <a:pPr/>
              <a:t>‹#›</a:t>
            </a:fld>
            <a:endParaRPr lang="en-US"/>
          </a:p>
        </p:txBody>
      </p:sp>
    </p:spTree>
    <p:extLst>
      <p:ext uri="{BB962C8B-B14F-4D97-AF65-F5344CB8AC3E}">
        <p14:creationId xmlns:p14="http://schemas.microsoft.com/office/powerpoint/2010/main" val="25717913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1ED83-4C8B-429B-AF68-46C3D979A6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C74FE6-FB04-4F1B-B0A0-EB6BE089E3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21DF79-8161-417A-A593-72735AE7AE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FB1C73-45B3-455F-A1BA-23E7BE2FFF43}"/>
              </a:ext>
            </a:extLst>
          </p:cNvPr>
          <p:cNvSpPr>
            <a:spLocks noGrp="1"/>
          </p:cNvSpPr>
          <p:nvPr>
            <p:ph type="dt" sz="half" idx="10"/>
          </p:nvPr>
        </p:nvSpPr>
        <p:spPr/>
        <p:txBody>
          <a:bodyPr/>
          <a:lstStyle/>
          <a:p>
            <a:fld id="{DF07F89C-51BB-42CE-9760-94CBAB6A1AA5}" type="datetimeFigureOut">
              <a:rPr lang="en-US" smtClean="0"/>
              <a:pPr/>
              <a:t>1/19/2022</a:t>
            </a:fld>
            <a:endParaRPr lang="en-US"/>
          </a:p>
        </p:txBody>
      </p:sp>
      <p:sp>
        <p:nvSpPr>
          <p:cNvPr id="6" name="Footer Placeholder 5">
            <a:extLst>
              <a:ext uri="{FF2B5EF4-FFF2-40B4-BE49-F238E27FC236}">
                <a16:creationId xmlns:a16="http://schemas.microsoft.com/office/drawing/2014/main" id="{7352CE1B-2B30-4B7F-82ED-5F148147B9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5EC92E-D9E3-4AA2-8112-301F17CA675D}"/>
              </a:ext>
            </a:extLst>
          </p:cNvPr>
          <p:cNvSpPr>
            <a:spLocks noGrp="1"/>
          </p:cNvSpPr>
          <p:nvPr>
            <p:ph type="sldNum" sz="quarter" idx="12"/>
          </p:nvPr>
        </p:nvSpPr>
        <p:spPr/>
        <p:txBody>
          <a:bodyPr/>
          <a:lstStyle/>
          <a:p>
            <a:fld id="{94C65997-C8B1-446F-AB86-7EFD3D4CB18A}" type="slidenum">
              <a:rPr lang="en-US" smtClean="0"/>
              <a:pPr/>
              <a:t>‹#›</a:t>
            </a:fld>
            <a:endParaRPr lang="en-US"/>
          </a:p>
        </p:txBody>
      </p:sp>
    </p:spTree>
    <p:extLst>
      <p:ext uri="{BB962C8B-B14F-4D97-AF65-F5344CB8AC3E}">
        <p14:creationId xmlns:p14="http://schemas.microsoft.com/office/powerpoint/2010/main" val="3603342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6A74E-7B34-4C64-A855-1CDD3490B7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186012-80C2-4EFE-9FE8-A5BE3644B1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5BE143-EF39-4ED1-A886-569CBA9A20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B9F3F3-8BED-4785-B706-18888751B9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AAD6F0-5B3E-4017-8945-3EF222BCA8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C728A5-0784-4346-9F03-7885AFBDF283}"/>
              </a:ext>
            </a:extLst>
          </p:cNvPr>
          <p:cNvSpPr>
            <a:spLocks noGrp="1"/>
          </p:cNvSpPr>
          <p:nvPr>
            <p:ph type="dt" sz="half" idx="10"/>
          </p:nvPr>
        </p:nvSpPr>
        <p:spPr/>
        <p:txBody>
          <a:bodyPr/>
          <a:lstStyle/>
          <a:p>
            <a:fld id="{DF07F89C-51BB-42CE-9760-94CBAB6A1AA5}" type="datetimeFigureOut">
              <a:rPr lang="en-US" smtClean="0"/>
              <a:pPr/>
              <a:t>1/19/2022</a:t>
            </a:fld>
            <a:endParaRPr lang="en-US"/>
          </a:p>
        </p:txBody>
      </p:sp>
      <p:sp>
        <p:nvSpPr>
          <p:cNvPr id="8" name="Footer Placeholder 7">
            <a:extLst>
              <a:ext uri="{FF2B5EF4-FFF2-40B4-BE49-F238E27FC236}">
                <a16:creationId xmlns:a16="http://schemas.microsoft.com/office/drawing/2014/main" id="{741C6C9B-2254-469D-B2B4-CAD1578741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D39812-13E7-4A78-A124-28CECF64A019}"/>
              </a:ext>
            </a:extLst>
          </p:cNvPr>
          <p:cNvSpPr>
            <a:spLocks noGrp="1"/>
          </p:cNvSpPr>
          <p:nvPr>
            <p:ph type="sldNum" sz="quarter" idx="12"/>
          </p:nvPr>
        </p:nvSpPr>
        <p:spPr/>
        <p:txBody>
          <a:bodyPr/>
          <a:lstStyle/>
          <a:p>
            <a:fld id="{94C65997-C8B1-446F-AB86-7EFD3D4CB18A}" type="slidenum">
              <a:rPr lang="en-US" smtClean="0"/>
              <a:pPr/>
              <a:t>‹#›</a:t>
            </a:fld>
            <a:endParaRPr lang="en-US"/>
          </a:p>
        </p:txBody>
      </p:sp>
    </p:spTree>
    <p:extLst>
      <p:ext uri="{BB962C8B-B14F-4D97-AF65-F5344CB8AC3E}">
        <p14:creationId xmlns:p14="http://schemas.microsoft.com/office/powerpoint/2010/main" val="8025316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1E683-6DE6-4CD0-92F1-DD7DE72CF4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280573-EBE5-4B3C-B703-F8272FDA1472}"/>
              </a:ext>
            </a:extLst>
          </p:cNvPr>
          <p:cNvSpPr>
            <a:spLocks noGrp="1"/>
          </p:cNvSpPr>
          <p:nvPr>
            <p:ph type="dt" sz="half" idx="10"/>
          </p:nvPr>
        </p:nvSpPr>
        <p:spPr/>
        <p:txBody>
          <a:bodyPr/>
          <a:lstStyle/>
          <a:p>
            <a:fld id="{DF07F89C-51BB-42CE-9760-94CBAB6A1AA5}" type="datetimeFigureOut">
              <a:rPr lang="en-US" smtClean="0"/>
              <a:pPr/>
              <a:t>1/19/2022</a:t>
            </a:fld>
            <a:endParaRPr lang="en-US"/>
          </a:p>
        </p:txBody>
      </p:sp>
      <p:sp>
        <p:nvSpPr>
          <p:cNvPr id="4" name="Footer Placeholder 3">
            <a:extLst>
              <a:ext uri="{FF2B5EF4-FFF2-40B4-BE49-F238E27FC236}">
                <a16:creationId xmlns:a16="http://schemas.microsoft.com/office/drawing/2014/main" id="{28990BC8-7984-411A-A7D2-4D53D1D54E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D8B90F-8AAD-4E8D-9836-216A5AE71751}"/>
              </a:ext>
            </a:extLst>
          </p:cNvPr>
          <p:cNvSpPr>
            <a:spLocks noGrp="1"/>
          </p:cNvSpPr>
          <p:nvPr>
            <p:ph type="sldNum" sz="quarter" idx="12"/>
          </p:nvPr>
        </p:nvSpPr>
        <p:spPr/>
        <p:txBody>
          <a:bodyPr/>
          <a:lstStyle/>
          <a:p>
            <a:fld id="{94C65997-C8B1-446F-AB86-7EFD3D4CB18A}" type="slidenum">
              <a:rPr lang="en-US" smtClean="0"/>
              <a:pPr/>
              <a:t>‹#›</a:t>
            </a:fld>
            <a:endParaRPr lang="en-US"/>
          </a:p>
        </p:txBody>
      </p:sp>
    </p:spTree>
    <p:extLst>
      <p:ext uri="{BB962C8B-B14F-4D97-AF65-F5344CB8AC3E}">
        <p14:creationId xmlns:p14="http://schemas.microsoft.com/office/powerpoint/2010/main" val="24306956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1DC121-E632-4A7C-B5A9-F62B3582D381}"/>
              </a:ext>
            </a:extLst>
          </p:cNvPr>
          <p:cNvSpPr>
            <a:spLocks noGrp="1"/>
          </p:cNvSpPr>
          <p:nvPr>
            <p:ph type="dt" sz="half" idx="10"/>
          </p:nvPr>
        </p:nvSpPr>
        <p:spPr/>
        <p:txBody>
          <a:bodyPr/>
          <a:lstStyle/>
          <a:p>
            <a:fld id="{DF07F89C-51BB-42CE-9760-94CBAB6A1AA5}" type="datetimeFigureOut">
              <a:rPr lang="en-US" smtClean="0"/>
              <a:pPr/>
              <a:t>1/19/2022</a:t>
            </a:fld>
            <a:endParaRPr lang="en-US"/>
          </a:p>
        </p:txBody>
      </p:sp>
      <p:sp>
        <p:nvSpPr>
          <p:cNvPr id="3" name="Footer Placeholder 2">
            <a:extLst>
              <a:ext uri="{FF2B5EF4-FFF2-40B4-BE49-F238E27FC236}">
                <a16:creationId xmlns:a16="http://schemas.microsoft.com/office/drawing/2014/main" id="{03D58C5A-DA95-4564-89CC-E040291E85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6C86B4-94F2-4A70-AA37-9E25330060E5}"/>
              </a:ext>
            </a:extLst>
          </p:cNvPr>
          <p:cNvSpPr>
            <a:spLocks noGrp="1"/>
          </p:cNvSpPr>
          <p:nvPr>
            <p:ph type="sldNum" sz="quarter" idx="12"/>
          </p:nvPr>
        </p:nvSpPr>
        <p:spPr/>
        <p:txBody>
          <a:bodyPr/>
          <a:lstStyle/>
          <a:p>
            <a:fld id="{94C65997-C8B1-446F-AB86-7EFD3D4CB18A}" type="slidenum">
              <a:rPr lang="en-US" smtClean="0"/>
              <a:pPr/>
              <a:t>‹#›</a:t>
            </a:fld>
            <a:endParaRPr lang="en-US"/>
          </a:p>
        </p:txBody>
      </p:sp>
    </p:spTree>
    <p:extLst>
      <p:ext uri="{BB962C8B-B14F-4D97-AF65-F5344CB8AC3E}">
        <p14:creationId xmlns:p14="http://schemas.microsoft.com/office/powerpoint/2010/main" val="3164322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B0461-ACB8-4B9E-A3F2-4B570BC8E9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96C1A5-A629-423C-B955-D301F1F3F0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DD09F0-F039-4A72-9E44-25D83A732E2E}"/>
              </a:ext>
            </a:extLst>
          </p:cNvPr>
          <p:cNvSpPr>
            <a:spLocks noGrp="1"/>
          </p:cNvSpPr>
          <p:nvPr>
            <p:ph type="dt" sz="half" idx="10"/>
          </p:nvPr>
        </p:nvSpPr>
        <p:spPr/>
        <p:txBody>
          <a:bodyPr/>
          <a:lstStyle/>
          <a:p>
            <a:fld id="{59224031-D24C-41F3-8776-7165F2CD8A2D}" type="datetimeFigureOut">
              <a:rPr lang="en-US" smtClean="0"/>
              <a:t>1/19/2022</a:t>
            </a:fld>
            <a:endParaRPr lang="en-US"/>
          </a:p>
        </p:txBody>
      </p:sp>
      <p:sp>
        <p:nvSpPr>
          <p:cNvPr id="5" name="Footer Placeholder 4">
            <a:extLst>
              <a:ext uri="{FF2B5EF4-FFF2-40B4-BE49-F238E27FC236}">
                <a16:creationId xmlns:a16="http://schemas.microsoft.com/office/drawing/2014/main" id="{C2AC52C7-EAF0-4592-80B2-CAF32090ED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6679A-6EDA-4840-A630-EC1015B2436F}"/>
              </a:ext>
            </a:extLst>
          </p:cNvPr>
          <p:cNvSpPr>
            <a:spLocks noGrp="1"/>
          </p:cNvSpPr>
          <p:nvPr>
            <p:ph type="sldNum" sz="quarter" idx="12"/>
          </p:nvPr>
        </p:nvSpPr>
        <p:spPr/>
        <p:txBody>
          <a:bodyPr/>
          <a:lstStyle/>
          <a:p>
            <a:fld id="{B7AADF07-7210-48B9-9492-D17339D026D5}" type="slidenum">
              <a:rPr lang="en-US" smtClean="0"/>
              <a:t>‹#›</a:t>
            </a:fld>
            <a:endParaRPr lang="en-US"/>
          </a:p>
        </p:txBody>
      </p:sp>
    </p:spTree>
    <p:extLst>
      <p:ext uri="{BB962C8B-B14F-4D97-AF65-F5344CB8AC3E}">
        <p14:creationId xmlns:p14="http://schemas.microsoft.com/office/powerpoint/2010/main" val="21578531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F0F40-5D94-4FBA-A2BA-131D3305EE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A1E7FD-69CB-4D0C-A933-69E5E59D47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7D0AD3-9CCD-44FB-9E1B-C84D7A8ECB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C68979-6A91-4A80-92F2-253C0D941474}"/>
              </a:ext>
            </a:extLst>
          </p:cNvPr>
          <p:cNvSpPr>
            <a:spLocks noGrp="1"/>
          </p:cNvSpPr>
          <p:nvPr>
            <p:ph type="dt" sz="half" idx="10"/>
          </p:nvPr>
        </p:nvSpPr>
        <p:spPr/>
        <p:txBody>
          <a:bodyPr/>
          <a:lstStyle/>
          <a:p>
            <a:fld id="{DF07F89C-51BB-42CE-9760-94CBAB6A1AA5}" type="datetimeFigureOut">
              <a:rPr lang="en-US" smtClean="0"/>
              <a:pPr/>
              <a:t>1/19/2022</a:t>
            </a:fld>
            <a:endParaRPr lang="en-US"/>
          </a:p>
        </p:txBody>
      </p:sp>
      <p:sp>
        <p:nvSpPr>
          <p:cNvPr id="6" name="Footer Placeholder 5">
            <a:extLst>
              <a:ext uri="{FF2B5EF4-FFF2-40B4-BE49-F238E27FC236}">
                <a16:creationId xmlns:a16="http://schemas.microsoft.com/office/drawing/2014/main" id="{E7181FCA-3073-4DB4-8E26-45BB015AF0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26DCB3-CE22-4267-AE38-B7684E276905}"/>
              </a:ext>
            </a:extLst>
          </p:cNvPr>
          <p:cNvSpPr>
            <a:spLocks noGrp="1"/>
          </p:cNvSpPr>
          <p:nvPr>
            <p:ph type="sldNum" sz="quarter" idx="12"/>
          </p:nvPr>
        </p:nvSpPr>
        <p:spPr/>
        <p:txBody>
          <a:bodyPr/>
          <a:lstStyle/>
          <a:p>
            <a:fld id="{94C65997-C8B1-446F-AB86-7EFD3D4CB18A}" type="slidenum">
              <a:rPr lang="en-US" smtClean="0"/>
              <a:pPr/>
              <a:t>‹#›</a:t>
            </a:fld>
            <a:endParaRPr lang="en-US"/>
          </a:p>
        </p:txBody>
      </p:sp>
    </p:spTree>
    <p:extLst>
      <p:ext uri="{BB962C8B-B14F-4D97-AF65-F5344CB8AC3E}">
        <p14:creationId xmlns:p14="http://schemas.microsoft.com/office/powerpoint/2010/main" val="9926123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2E6F0-16BA-41A3-A984-480E9986A4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B85BC6-A60C-4FEA-8994-66A9F85A71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A184060-46BE-4BDE-B20E-EA5573A7B4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35403F-3B0F-44B2-827E-9F8E03422B05}"/>
              </a:ext>
            </a:extLst>
          </p:cNvPr>
          <p:cNvSpPr>
            <a:spLocks noGrp="1"/>
          </p:cNvSpPr>
          <p:nvPr>
            <p:ph type="dt" sz="half" idx="10"/>
          </p:nvPr>
        </p:nvSpPr>
        <p:spPr/>
        <p:txBody>
          <a:bodyPr/>
          <a:lstStyle/>
          <a:p>
            <a:fld id="{DF07F89C-51BB-42CE-9760-94CBAB6A1AA5}" type="datetimeFigureOut">
              <a:rPr lang="en-US" smtClean="0"/>
              <a:pPr/>
              <a:t>1/19/2022</a:t>
            </a:fld>
            <a:endParaRPr lang="en-US"/>
          </a:p>
        </p:txBody>
      </p:sp>
      <p:sp>
        <p:nvSpPr>
          <p:cNvPr id="6" name="Footer Placeholder 5">
            <a:extLst>
              <a:ext uri="{FF2B5EF4-FFF2-40B4-BE49-F238E27FC236}">
                <a16:creationId xmlns:a16="http://schemas.microsoft.com/office/drawing/2014/main" id="{BBF39330-CE29-4239-9E1B-367F1A447D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52F000-00B3-4BFD-86BB-0E56E8B55F72}"/>
              </a:ext>
            </a:extLst>
          </p:cNvPr>
          <p:cNvSpPr>
            <a:spLocks noGrp="1"/>
          </p:cNvSpPr>
          <p:nvPr>
            <p:ph type="sldNum" sz="quarter" idx="12"/>
          </p:nvPr>
        </p:nvSpPr>
        <p:spPr/>
        <p:txBody>
          <a:bodyPr/>
          <a:lstStyle/>
          <a:p>
            <a:fld id="{94C65997-C8B1-446F-AB86-7EFD3D4CB18A}" type="slidenum">
              <a:rPr lang="en-US" smtClean="0"/>
              <a:pPr/>
              <a:t>‹#›</a:t>
            </a:fld>
            <a:endParaRPr lang="en-US"/>
          </a:p>
        </p:txBody>
      </p:sp>
    </p:spTree>
    <p:extLst>
      <p:ext uri="{BB962C8B-B14F-4D97-AF65-F5344CB8AC3E}">
        <p14:creationId xmlns:p14="http://schemas.microsoft.com/office/powerpoint/2010/main" val="36140377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4E62A-0506-43C7-8E73-4763D51E6A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087E74-40B2-40F6-92DD-4A4B5F5305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B210DD-9659-4463-86FC-9EC9BEE5B0FD}"/>
              </a:ext>
            </a:extLst>
          </p:cNvPr>
          <p:cNvSpPr>
            <a:spLocks noGrp="1"/>
          </p:cNvSpPr>
          <p:nvPr>
            <p:ph type="dt" sz="half" idx="10"/>
          </p:nvPr>
        </p:nvSpPr>
        <p:spPr/>
        <p:txBody>
          <a:bodyPr/>
          <a:lstStyle/>
          <a:p>
            <a:fld id="{DF07F89C-51BB-42CE-9760-94CBAB6A1AA5}" type="datetimeFigureOut">
              <a:rPr lang="en-US" smtClean="0"/>
              <a:pPr/>
              <a:t>1/19/2022</a:t>
            </a:fld>
            <a:endParaRPr lang="en-US"/>
          </a:p>
        </p:txBody>
      </p:sp>
      <p:sp>
        <p:nvSpPr>
          <p:cNvPr id="5" name="Footer Placeholder 4">
            <a:extLst>
              <a:ext uri="{FF2B5EF4-FFF2-40B4-BE49-F238E27FC236}">
                <a16:creationId xmlns:a16="http://schemas.microsoft.com/office/drawing/2014/main" id="{1889EE97-642E-4EBD-B7FE-76B8F52E74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93D045-6453-423A-8C85-E4C82C6A9F54}"/>
              </a:ext>
            </a:extLst>
          </p:cNvPr>
          <p:cNvSpPr>
            <a:spLocks noGrp="1"/>
          </p:cNvSpPr>
          <p:nvPr>
            <p:ph type="sldNum" sz="quarter" idx="12"/>
          </p:nvPr>
        </p:nvSpPr>
        <p:spPr/>
        <p:txBody>
          <a:bodyPr/>
          <a:lstStyle/>
          <a:p>
            <a:fld id="{94C65997-C8B1-446F-AB86-7EFD3D4CB18A}" type="slidenum">
              <a:rPr lang="en-US" smtClean="0"/>
              <a:pPr/>
              <a:t>‹#›</a:t>
            </a:fld>
            <a:endParaRPr lang="en-US"/>
          </a:p>
        </p:txBody>
      </p:sp>
    </p:spTree>
    <p:extLst>
      <p:ext uri="{BB962C8B-B14F-4D97-AF65-F5344CB8AC3E}">
        <p14:creationId xmlns:p14="http://schemas.microsoft.com/office/powerpoint/2010/main" val="30715817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0F3E83-AC5D-4C38-BF4B-EFD53CBD0F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95F595-5603-406D-B12D-05C160D8E0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3B9519-6F8F-4C4A-BA4D-B1A8BDB130D1}"/>
              </a:ext>
            </a:extLst>
          </p:cNvPr>
          <p:cNvSpPr>
            <a:spLocks noGrp="1"/>
          </p:cNvSpPr>
          <p:nvPr>
            <p:ph type="dt" sz="half" idx="10"/>
          </p:nvPr>
        </p:nvSpPr>
        <p:spPr/>
        <p:txBody>
          <a:bodyPr/>
          <a:lstStyle/>
          <a:p>
            <a:fld id="{DF07F89C-51BB-42CE-9760-94CBAB6A1AA5}" type="datetimeFigureOut">
              <a:rPr lang="en-US" smtClean="0"/>
              <a:pPr/>
              <a:t>1/19/2022</a:t>
            </a:fld>
            <a:endParaRPr lang="en-US"/>
          </a:p>
        </p:txBody>
      </p:sp>
      <p:sp>
        <p:nvSpPr>
          <p:cNvPr id="5" name="Footer Placeholder 4">
            <a:extLst>
              <a:ext uri="{FF2B5EF4-FFF2-40B4-BE49-F238E27FC236}">
                <a16:creationId xmlns:a16="http://schemas.microsoft.com/office/drawing/2014/main" id="{3D7D208D-6698-4BB7-A0B0-B60FA4C0B9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339C0D-C1F6-4DA8-AFDB-F260F2AA3738}"/>
              </a:ext>
            </a:extLst>
          </p:cNvPr>
          <p:cNvSpPr>
            <a:spLocks noGrp="1"/>
          </p:cNvSpPr>
          <p:nvPr>
            <p:ph type="sldNum" sz="quarter" idx="12"/>
          </p:nvPr>
        </p:nvSpPr>
        <p:spPr/>
        <p:txBody>
          <a:bodyPr/>
          <a:lstStyle/>
          <a:p>
            <a:fld id="{94C65997-C8B1-446F-AB86-7EFD3D4CB18A}" type="slidenum">
              <a:rPr lang="en-US" smtClean="0"/>
              <a:pPr/>
              <a:t>‹#›</a:t>
            </a:fld>
            <a:endParaRPr lang="en-US"/>
          </a:p>
        </p:txBody>
      </p:sp>
    </p:spTree>
    <p:extLst>
      <p:ext uri="{BB962C8B-B14F-4D97-AF65-F5344CB8AC3E}">
        <p14:creationId xmlns:p14="http://schemas.microsoft.com/office/powerpoint/2010/main" val="41351497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07795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10957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125489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846535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4591"/>
            <a:ext cx="2844800" cy="476250"/>
          </a:xfrm>
          <a:prstGeom prst="rect">
            <a:avLst/>
          </a:prstGeom>
          <a:ln/>
        </p:spPr>
        <p:txBody>
          <a:bodyPr lIns="117226" tIns="58613" rIns="117226" bIns="58613"/>
          <a:lstStyle>
            <a:lvl1pPr>
              <a:defRPr/>
            </a:lvl1pPr>
          </a:lstStyle>
          <a:p>
            <a:pPr>
              <a:defRPr/>
            </a:pPr>
            <a:endParaRPr lang="en-US"/>
          </a:p>
        </p:txBody>
      </p:sp>
      <p:sp>
        <p:nvSpPr>
          <p:cNvPr id="3" name="Rectangle 5"/>
          <p:cNvSpPr>
            <a:spLocks noGrp="1" noChangeArrowheads="1"/>
          </p:cNvSpPr>
          <p:nvPr>
            <p:ph type="ftr" sz="quarter" idx="11"/>
          </p:nvPr>
        </p:nvSpPr>
        <p:spPr>
          <a:xfrm>
            <a:off x="4165600" y="6244591"/>
            <a:ext cx="3860800" cy="476250"/>
          </a:xfrm>
          <a:prstGeom prst="rect">
            <a:avLst/>
          </a:prstGeom>
          <a:ln/>
        </p:spPr>
        <p:txBody>
          <a:bodyPr lIns="117226" tIns="58613" rIns="117226" bIns="58613"/>
          <a:lstStyle>
            <a:lvl1pPr>
              <a:defRPr/>
            </a:lvl1pPr>
          </a:lstStyle>
          <a:p>
            <a:pPr>
              <a:defRPr/>
            </a:pPr>
            <a:endParaRPr lang="en-US"/>
          </a:p>
        </p:txBody>
      </p:sp>
      <p:sp>
        <p:nvSpPr>
          <p:cNvPr id="4" name="Rectangle 6"/>
          <p:cNvSpPr>
            <a:spLocks noGrp="1" noChangeArrowheads="1"/>
          </p:cNvSpPr>
          <p:nvPr>
            <p:ph type="sldNum" sz="quarter" idx="12"/>
          </p:nvPr>
        </p:nvSpPr>
        <p:spPr>
          <a:xfrm>
            <a:off x="8737600" y="6244591"/>
            <a:ext cx="2844800" cy="476250"/>
          </a:xfrm>
          <a:prstGeom prst="rect">
            <a:avLst/>
          </a:prstGeom>
          <a:ln/>
        </p:spPr>
        <p:txBody>
          <a:bodyPr lIns="117226" tIns="58613" rIns="117226" bIns="58613"/>
          <a:lstStyle>
            <a:lvl1pPr>
              <a:defRPr/>
            </a:lvl1pPr>
          </a:lstStyle>
          <a:p>
            <a:pPr>
              <a:defRPr/>
            </a:pPr>
            <a:fld id="{54FB883B-4AAE-4D63-B483-A36058F099AF}" type="slidenum">
              <a:rPr lang="en-US"/>
              <a:pPr>
                <a:defRPr/>
              </a:pPr>
              <a:t>‹#›</a:t>
            </a:fld>
            <a:endParaRPr lang="en-US"/>
          </a:p>
        </p:txBody>
      </p:sp>
    </p:spTree>
    <p:extLst>
      <p:ext uri="{BB962C8B-B14F-4D97-AF65-F5344CB8AC3E}">
        <p14:creationId xmlns:p14="http://schemas.microsoft.com/office/powerpoint/2010/main" val="25007652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B103117-672D-4B9C-8CCC-2CF51689753D}"/>
              </a:ext>
            </a:extLst>
          </p:cNvPr>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D0512C7-3DF7-489C-B9F9-81B1B0507A4B}"/>
              </a:ext>
            </a:extLst>
          </p:cNvPr>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28EFF7B-A7D7-45CF-8E24-9403CB14D591}"/>
              </a:ext>
            </a:extLst>
          </p:cNvPr>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fld id="{1010CD77-CE85-47ED-8C7B-BCD28FFB8F8C}" type="slidenum">
              <a:rPr lang="en-US" altLang="en-US"/>
              <a:pPr/>
              <a:t>‹#›</a:t>
            </a:fld>
            <a:endParaRPr lang="en-US" altLang="en-US"/>
          </a:p>
        </p:txBody>
      </p:sp>
    </p:spTree>
    <p:extLst>
      <p:ext uri="{BB962C8B-B14F-4D97-AF65-F5344CB8AC3E}">
        <p14:creationId xmlns:p14="http://schemas.microsoft.com/office/powerpoint/2010/main" val="2586447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89D5E-A0A2-47C4-8C7C-31FB24A799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B71501-4E89-4688-9FD4-9F8D432E9C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081362-EFA0-48D4-88DF-9659B3F596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25E110-FCE4-4120-8668-3A12E3C15768}"/>
              </a:ext>
            </a:extLst>
          </p:cNvPr>
          <p:cNvSpPr>
            <a:spLocks noGrp="1"/>
          </p:cNvSpPr>
          <p:nvPr>
            <p:ph type="dt" sz="half" idx="10"/>
          </p:nvPr>
        </p:nvSpPr>
        <p:spPr/>
        <p:txBody>
          <a:bodyPr/>
          <a:lstStyle/>
          <a:p>
            <a:fld id="{59224031-D24C-41F3-8776-7165F2CD8A2D}" type="datetimeFigureOut">
              <a:rPr lang="en-US" smtClean="0"/>
              <a:t>1/19/2022</a:t>
            </a:fld>
            <a:endParaRPr lang="en-US"/>
          </a:p>
        </p:txBody>
      </p:sp>
      <p:sp>
        <p:nvSpPr>
          <p:cNvPr id="6" name="Footer Placeholder 5">
            <a:extLst>
              <a:ext uri="{FF2B5EF4-FFF2-40B4-BE49-F238E27FC236}">
                <a16:creationId xmlns:a16="http://schemas.microsoft.com/office/drawing/2014/main" id="{70D3B52B-2211-471F-A1A5-CF8C95B33B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7DBE1B-CC1A-4931-B56A-97FF91AA6F17}"/>
              </a:ext>
            </a:extLst>
          </p:cNvPr>
          <p:cNvSpPr>
            <a:spLocks noGrp="1"/>
          </p:cNvSpPr>
          <p:nvPr>
            <p:ph type="sldNum" sz="quarter" idx="12"/>
          </p:nvPr>
        </p:nvSpPr>
        <p:spPr/>
        <p:txBody>
          <a:bodyPr/>
          <a:lstStyle/>
          <a:p>
            <a:fld id="{B7AADF07-7210-48B9-9492-D17339D026D5}" type="slidenum">
              <a:rPr lang="en-US" smtClean="0"/>
              <a:t>‹#›</a:t>
            </a:fld>
            <a:endParaRPr lang="en-US"/>
          </a:p>
        </p:txBody>
      </p:sp>
    </p:spTree>
    <p:extLst>
      <p:ext uri="{BB962C8B-B14F-4D97-AF65-F5344CB8AC3E}">
        <p14:creationId xmlns:p14="http://schemas.microsoft.com/office/powerpoint/2010/main" val="2816279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AD5B0-A847-4001-87C1-DDF613C12B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8572E5-CACE-45CE-86E3-1C85F77DDE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01B088-16FC-4F6F-9B9D-99E6590AAC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A99F01-FBE1-4D65-B548-9F29E9B972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33CD1D-B388-42C0-8CF5-93998C43F6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D07CAD-A7FA-41D1-AC52-7A32AC5DE4D6}"/>
              </a:ext>
            </a:extLst>
          </p:cNvPr>
          <p:cNvSpPr>
            <a:spLocks noGrp="1"/>
          </p:cNvSpPr>
          <p:nvPr>
            <p:ph type="dt" sz="half" idx="10"/>
          </p:nvPr>
        </p:nvSpPr>
        <p:spPr/>
        <p:txBody>
          <a:bodyPr/>
          <a:lstStyle/>
          <a:p>
            <a:fld id="{59224031-D24C-41F3-8776-7165F2CD8A2D}" type="datetimeFigureOut">
              <a:rPr lang="en-US" smtClean="0"/>
              <a:t>1/19/2022</a:t>
            </a:fld>
            <a:endParaRPr lang="en-US"/>
          </a:p>
        </p:txBody>
      </p:sp>
      <p:sp>
        <p:nvSpPr>
          <p:cNvPr id="8" name="Footer Placeholder 7">
            <a:extLst>
              <a:ext uri="{FF2B5EF4-FFF2-40B4-BE49-F238E27FC236}">
                <a16:creationId xmlns:a16="http://schemas.microsoft.com/office/drawing/2014/main" id="{13DCDCDD-C6E7-47A6-BC8C-38E6DC6C0A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F9A01-0B6A-4115-B94F-532043C487DD}"/>
              </a:ext>
            </a:extLst>
          </p:cNvPr>
          <p:cNvSpPr>
            <a:spLocks noGrp="1"/>
          </p:cNvSpPr>
          <p:nvPr>
            <p:ph type="sldNum" sz="quarter" idx="12"/>
          </p:nvPr>
        </p:nvSpPr>
        <p:spPr/>
        <p:txBody>
          <a:bodyPr/>
          <a:lstStyle/>
          <a:p>
            <a:fld id="{B7AADF07-7210-48B9-9492-D17339D026D5}" type="slidenum">
              <a:rPr lang="en-US" smtClean="0"/>
              <a:t>‹#›</a:t>
            </a:fld>
            <a:endParaRPr lang="en-US"/>
          </a:p>
        </p:txBody>
      </p:sp>
    </p:spTree>
    <p:extLst>
      <p:ext uri="{BB962C8B-B14F-4D97-AF65-F5344CB8AC3E}">
        <p14:creationId xmlns:p14="http://schemas.microsoft.com/office/powerpoint/2010/main" val="828289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E9431-794F-462F-BF72-AC4DF19A76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CD280E-9E4D-4227-8B00-23E3B06991DB}"/>
              </a:ext>
            </a:extLst>
          </p:cNvPr>
          <p:cNvSpPr>
            <a:spLocks noGrp="1"/>
          </p:cNvSpPr>
          <p:nvPr>
            <p:ph type="dt" sz="half" idx="10"/>
          </p:nvPr>
        </p:nvSpPr>
        <p:spPr/>
        <p:txBody>
          <a:bodyPr/>
          <a:lstStyle/>
          <a:p>
            <a:fld id="{59224031-D24C-41F3-8776-7165F2CD8A2D}" type="datetimeFigureOut">
              <a:rPr lang="en-US" smtClean="0"/>
              <a:t>1/19/2022</a:t>
            </a:fld>
            <a:endParaRPr lang="en-US"/>
          </a:p>
        </p:txBody>
      </p:sp>
      <p:sp>
        <p:nvSpPr>
          <p:cNvPr id="4" name="Footer Placeholder 3">
            <a:extLst>
              <a:ext uri="{FF2B5EF4-FFF2-40B4-BE49-F238E27FC236}">
                <a16:creationId xmlns:a16="http://schemas.microsoft.com/office/drawing/2014/main" id="{93F9997A-F458-4156-A821-830638BFD9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5AD018-4B6C-40BA-9086-180ED528E4D8}"/>
              </a:ext>
            </a:extLst>
          </p:cNvPr>
          <p:cNvSpPr>
            <a:spLocks noGrp="1"/>
          </p:cNvSpPr>
          <p:nvPr>
            <p:ph type="sldNum" sz="quarter" idx="12"/>
          </p:nvPr>
        </p:nvSpPr>
        <p:spPr/>
        <p:txBody>
          <a:bodyPr/>
          <a:lstStyle/>
          <a:p>
            <a:fld id="{B7AADF07-7210-48B9-9492-D17339D026D5}" type="slidenum">
              <a:rPr lang="en-US" smtClean="0"/>
              <a:t>‹#›</a:t>
            </a:fld>
            <a:endParaRPr lang="en-US"/>
          </a:p>
        </p:txBody>
      </p:sp>
    </p:spTree>
    <p:extLst>
      <p:ext uri="{BB962C8B-B14F-4D97-AF65-F5344CB8AC3E}">
        <p14:creationId xmlns:p14="http://schemas.microsoft.com/office/powerpoint/2010/main" val="2580543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CD6115-6E91-4286-B53D-1EA4FA6D0B88}"/>
              </a:ext>
            </a:extLst>
          </p:cNvPr>
          <p:cNvSpPr>
            <a:spLocks noGrp="1"/>
          </p:cNvSpPr>
          <p:nvPr>
            <p:ph type="dt" sz="half" idx="10"/>
          </p:nvPr>
        </p:nvSpPr>
        <p:spPr/>
        <p:txBody>
          <a:bodyPr/>
          <a:lstStyle/>
          <a:p>
            <a:fld id="{59224031-D24C-41F3-8776-7165F2CD8A2D}" type="datetimeFigureOut">
              <a:rPr lang="en-US" smtClean="0"/>
              <a:t>1/19/2022</a:t>
            </a:fld>
            <a:endParaRPr lang="en-US"/>
          </a:p>
        </p:txBody>
      </p:sp>
      <p:sp>
        <p:nvSpPr>
          <p:cNvPr id="3" name="Footer Placeholder 2">
            <a:extLst>
              <a:ext uri="{FF2B5EF4-FFF2-40B4-BE49-F238E27FC236}">
                <a16:creationId xmlns:a16="http://schemas.microsoft.com/office/drawing/2014/main" id="{6A73D1F5-FE74-4CC8-BF4A-FE8C64D9F4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2A367E-F59D-491B-A50F-EB187C2CE3CD}"/>
              </a:ext>
            </a:extLst>
          </p:cNvPr>
          <p:cNvSpPr>
            <a:spLocks noGrp="1"/>
          </p:cNvSpPr>
          <p:nvPr>
            <p:ph type="sldNum" sz="quarter" idx="12"/>
          </p:nvPr>
        </p:nvSpPr>
        <p:spPr/>
        <p:txBody>
          <a:bodyPr/>
          <a:lstStyle/>
          <a:p>
            <a:fld id="{B7AADF07-7210-48B9-9492-D17339D026D5}" type="slidenum">
              <a:rPr lang="en-US" smtClean="0"/>
              <a:t>‹#›</a:t>
            </a:fld>
            <a:endParaRPr lang="en-US"/>
          </a:p>
        </p:txBody>
      </p:sp>
    </p:spTree>
    <p:extLst>
      <p:ext uri="{BB962C8B-B14F-4D97-AF65-F5344CB8AC3E}">
        <p14:creationId xmlns:p14="http://schemas.microsoft.com/office/powerpoint/2010/main" val="620453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F543C-64AC-4E92-8054-F4C7F37F6C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0A8802-0114-498D-B751-930A947CE4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202AB3-B523-494F-BEDF-0D20C29371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0CDCF8-8E2A-4160-AA13-41EA63762416}"/>
              </a:ext>
            </a:extLst>
          </p:cNvPr>
          <p:cNvSpPr>
            <a:spLocks noGrp="1"/>
          </p:cNvSpPr>
          <p:nvPr>
            <p:ph type="dt" sz="half" idx="10"/>
          </p:nvPr>
        </p:nvSpPr>
        <p:spPr/>
        <p:txBody>
          <a:bodyPr/>
          <a:lstStyle/>
          <a:p>
            <a:fld id="{59224031-D24C-41F3-8776-7165F2CD8A2D}" type="datetimeFigureOut">
              <a:rPr lang="en-US" smtClean="0"/>
              <a:t>1/19/2022</a:t>
            </a:fld>
            <a:endParaRPr lang="en-US"/>
          </a:p>
        </p:txBody>
      </p:sp>
      <p:sp>
        <p:nvSpPr>
          <p:cNvPr id="6" name="Footer Placeholder 5">
            <a:extLst>
              <a:ext uri="{FF2B5EF4-FFF2-40B4-BE49-F238E27FC236}">
                <a16:creationId xmlns:a16="http://schemas.microsoft.com/office/drawing/2014/main" id="{80CF46EB-A027-46EC-9DD4-0C4FE323CC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9EE50D-D108-4020-BFF2-E80085FB08E5}"/>
              </a:ext>
            </a:extLst>
          </p:cNvPr>
          <p:cNvSpPr>
            <a:spLocks noGrp="1"/>
          </p:cNvSpPr>
          <p:nvPr>
            <p:ph type="sldNum" sz="quarter" idx="12"/>
          </p:nvPr>
        </p:nvSpPr>
        <p:spPr/>
        <p:txBody>
          <a:bodyPr/>
          <a:lstStyle/>
          <a:p>
            <a:fld id="{B7AADF07-7210-48B9-9492-D17339D026D5}" type="slidenum">
              <a:rPr lang="en-US" smtClean="0"/>
              <a:t>‹#›</a:t>
            </a:fld>
            <a:endParaRPr lang="en-US"/>
          </a:p>
        </p:txBody>
      </p:sp>
    </p:spTree>
    <p:extLst>
      <p:ext uri="{BB962C8B-B14F-4D97-AF65-F5344CB8AC3E}">
        <p14:creationId xmlns:p14="http://schemas.microsoft.com/office/powerpoint/2010/main" val="2744012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2F8C9-A283-4C46-BB56-88BF3C99D8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ADA062-68CD-4CE8-92FD-C4B0FB3978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BD08C5-71A0-4B98-9820-229199B6D3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D5B109-014E-4030-8395-CDA6C66CB435}"/>
              </a:ext>
            </a:extLst>
          </p:cNvPr>
          <p:cNvSpPr>
            <a:spLocks noGrp="1"/>
          </p:cNvSpPr>
          <p:nvPr>
            <p:ph type="dt" sz="half" idx="10"/>
          </p:nvPr>
        </p:nvSpPr>
        <p:spPr/>
        <p:txBody>
          <a:bodyPr/>
          <a:lstStyle/>
          <a:p>
            <a:fld id="{59224031-D24C-41F3-8776-7165F2CD8A2D}" type="datetimeFigureOut">
              <a:rPr lang="en-US" smtClean="0"/>
              <a:t>1/19/2022</a:t>
            </a:fld>
            <a:endParaRPr lang="en-US"/>
          </a:p>
        </p:txBody>
      </p:sp>
      <p:sp>
        <p:nvSpPr>
          <p:cNvPr id="6" name="Footer Placeholder 5">
            <a:extLst>
              <a:ext uri="{FF2B5EF4-FFF2-40B4-BE49-F238E27FC236}">
                <a16:creationId xmlns:a16="http://schemas.microsoft.com/office/drawing/2014/main" id="{0E99D859-E39B-4CFF-97BF-CCF03A4701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038BFE-D538-4AE3-82E6-6517056ADEB8}"/>
              </a:ext>
            </a:extLst>
          </p:cNvPr>
          <p:cNvSpPr>
            <a:spLocks noGrp="1"/>
          </p:cNvSpPr>
          <p:nvPr>
            <p:ph type="sldNum" sz="quarter" idx="12"/>
          </p:nvPr>
        </p:nvSpPr>
        <p:spPr/>
        <p:txBody>
          <a:bodyPr/>
          <a:lstStyle/>
          <a:p>
            <a:fld id="{B7AADF07-7210-48B9-9492-D17339D026D5}" type="slidenum">
              <a:rPr lang="en-US" smtClean="0"/>
              <a:t>‹#›</a:t>
            </a:fld>
            <a:endParaRPr lang="en-US"/>
          </a:p>
        </p:txBody>
      </p:sp>
    </p:spTree>
    <p:extLst>
      <p:ext uri="{BB962C8B-B14F-4D97-AF65-F5344CB8AC3E}">
        <p14:creationId xmlns:p14="http://schemas.microsoft.com/office/powerpoint/2010/main" val="482357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655030-E36B-43CD-8793-5A5A4D0A14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5334CC-3990-419E-9D05-197C48C40A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C0819B-F17C-4277-98C4-A746B53971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224031-D24C-41F3-8776-7165F2CD8A2D}" type="datetimeFigureOut">
              <a:rPr lang="en-US" smtClean="0"/>
              <a:t>1/19/2022</a:t>
            </a:fld>
            <a:endParaRPr lang="en-US"/>
          </a:p>
        </p:txBody>
      </p:sp>
      <p:sp>
        <p:nvSpPr>
          <p:cNvPr id="5" name="Footer Placeholder 4">
            <a:extLst>
              <a:ext uri="{FF2B5EF4-FFF2-40B4-BE49-F238E27FC236}">
                <a16:creationId xmlns:a16="http://schemas.microsoft.com/office/drawing/2014/main" id="{6A7D9291-FB4A-4D2A-A393-47050CF1E8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A784642-6BBE-4B02-B8F1-9AC057C5EB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AADF07-7210-48B9-9492-D17339D026D5}" type="slidenum">
              <a:rPr lang="en-US" smtClean="0"/>
              <a:t>‹#›</a:t>
            </a:fld>
            <a:endParaRPr lang="en-US"/>
          </a:p>
        </p:txBody>
      </p:sp>
    </p:spTree>
    <p:extLst>
      <p:ext uri="{BB962C8B-B14F-4D97-AF65-F5344CB8AC3E}">
        <p14:creationId xmlns:p14="http://schemas.microsoft.com/office/powerpoint/2010/main" val="377977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9DDDAC0-CD9B-49C9-A018-8AEA6EF66C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1B6363-923F-4DCC-8390-AC7B5BF5B4C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596794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91B35A-3782-4B25-9A05-20BD245319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8B235C-D8CF-4F55-BCD5-A2404D07F6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3C708E-33BD-4B90-916B-6A50BA9E1B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07F89C-51BB-42CE-9760-94CBAB6A1AA5}" type="datetimeFigureOut">
              <a:rPr lang="en-US" smtClean="0"/>
              <a:pPr/>
              <a:t>1/19/2022</a:t>
            </a:fld>
            <a:endParaRPr lang="en-US"/>
          </a:p>
        </p:txBody>
      </p:sp>
      <p:sp>
        <p:nvSpPr>
          <p:cNvPr id="5" name="Footer Placeholder 4">
            <a:extLst>
              <a:ext uri="{FF2B5EF4-FFF2-40B4-BE49-F238E27FC236}">
                <a16:creationId xmlns:a16="http://schemas.microsoft.com/office/drawing/2014/main" id="{0E666020-471C-4C21-836E-F7068976E8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3AEDA68-05B4-4181-ADAB-671B92DE96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C65997-C8B1-446F-AB86-7EFD3D4CB18A}" type="slidenum">
              <a:rPr lang="en-US" smtClean="0"/>
              <a:pPr/>
              <a:t>‹#›</a:t>
            </a:fld>
            <a:endParaRPr lang="en-US"/>
          </a:p>
        </p:txBody>
      </p:sp>
    </p:spTree>
    <p:extLst>
      <p:ext uri="{BB962C8B-B14F-4D97-AF65-F5344CB8AC3E}">
        <p14:creationId xmlns:p14="http://schemas.microsoft.com/office/powerpoint/2010/main" val="104806541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spTree>
    <p:extLst>
      <p:ext uri="{BB962C8B-B14F-4D97-AF65-F5344CB8AC3E}">
        <p14:creationId xmlns:p14="http://schemas.microsoft.com/office/powerpoint/2010/main" val="106459134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Lst>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7.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7.xml"/><Relationship Id="rId5" Type="http://schemas.openxmlformats.org/officeDocument/2006/relationships/image" Target="../media/image1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37.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37.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7.xml"/><Relationship Id="rId5" Type="http://schemas.openxmlformats.org/officeDocument/2006/relationships/image" Target="../media/image11.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4.gif"/></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7.xml"/><Relationship Id="rId5" Type="http://schemas.openxmlformats.org/officeDocument/2006/relationships/image" Target="../media/image1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image" Target="../media/image37.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slideLayout" Target="../slideLayouts/slideLayout37.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22.xml.rels><?xml version="1.0" encoding="UTF-8" standalone="yes"?>
<Relationships xmlns="http://schemas.openxmlformats.org/package/2006/relationships"><Relationship Id="rId8" Type="http://schemas.openxmlformats.org/officeDocument/2006/relationships/tags" Target="../tags/tag26.xml"/><Relationship Id="rId3" Type="http://schemas.openxmlformats.org/officeDocument/2006/relationships/tags" Target="../tags/tag21.xml"/><Relationship Id="rId7" Type="http://schemas.openxmlformats.org/officeDocument/2006/relationships/tags" Target="../tags/tag25.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5" Type="http://schemas.openxmlformats.org/officeDocument/2006/relationships/tags" Target="../tags/tag23.xml"/><Relationship Id="rId10" Type="http://schemas.openxmlformats.org/officeDocument/2006/relationships/slideLayout" Target="../slideLayouts/slideLayout37.xml"/><Relationship Id="rId4" Type="http://schemas.openxmlformats.org/officeDocument/2006/relationships/tags" Target="../tags/tag22.xml"/><Relationship Id="rId9" Type="http://schemas.openxmlformats.org/officeDocument/2006/relationships/tags" Target="../tags/tag27.xml"/></Relationships>
</file>

<file path=ppt/slides/_rels/slide23.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image" Target="../media/image38.png"/><Relationship Id="rId5" Type="http://schemas.openxmlformats.org/officeDocument/2006/relationships/tags" Target="../tags/tag32.xml"/><Relationship Id="rId10" Type="http://schemas.openxmlformats.org/officeDocument/2006/relationships/slideLayout" Target="../slideLayouts/slideLayout37.xml"/><Relationship Id="rId4" Type="http://schemas.openxmlformats.org/officeDocument/2006/relationships/tags" Target="../tags/tag31.xml"/><Relationship Id="rId9" Type="http://schemas.openxmlformats.org/officeDocument/2006/relationships/tags" Target="../tags/tag3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image" Target="../media/image39.png"/><Relationship Id="rId16" Type="http://schemas.openxmlformats.org/officeDocument/2006/relationships/image" Target="../media/image53.png"/><Relationship Id="rId1" Type="http://schemas.openxmlformats.org/officeDocument/2006/relationships/slideLayout" Target="../slideLayouts/slideLayout38.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9.xml"/><Relationship Id="rId1" Type="http://schemas.openxmlformats.org/officeDocument/2006/relationships/vmlDrawing" Target="../drawings/vmlDrawing1.vml"/><Relationship Id="rId4" Type="http://schemas.openxmlformats.org/officeDocument/2006/relationships/image" Target="../media/image54.emf"/></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37.xml"/><Relationship Id="rId5" Type="http://schemas.openxmlformats.org/officeDocument/2006/relationships/image" Target="../media/image29.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7.xml"/><Relationship Id="rId6" Type="http://schemas.openxmlformats.org/officeDocument/2006/relationships/image" Target="../media/image11.png"/><Relationship Id="rId5" Type="http://schemas.openxmlformats.org/officeDocument/2006/relationships/image" Target="../media/image58.png"/><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7.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7.xml"/><Relationship Id="rId5" Type="http://schemas.openxmlformats.org/officeDocument/2006/relationships/image" Target="../media/image1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7.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7.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37.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oogle Shape;164;p9"/>
          <p:cNvPicPr preferRelativeResize="0"/>
          <p:nvPr/>
        </p:nvPicPr>
        <p:blipFill rotWithShape="1">
          <a:blip r:embed="rId3">
            <a:alphaModFix/>
          </a:blip>
          <a:srcRect l="15285" t="10430" r="46645" b="11190"/>
          <a:stretch/>
        </p:blipFill>
        <p:spPr>
          <a:xfrm>
            <a:off x="-95086" y="1819078"/>
            <a:ext cx="5082595" cy="4729478"/>
          </a:xfrm>
          <a:prstGeom prst="rect">
            <a:avLst/>
          </a:prstGeom>
          <a:noFill/>
          <a:ln>
            <a:noFill/>
          </a:ln>
        </p:spPr>
      </p:pic>
      <p:pic>
        <p:nvPicPr>
          <p:cNvPr id="12" name="图片 6">
            <a:extLst>
              <a:ext uri="{FF2B5EF4-FFF2-40B4-BE49-F238E27FC236}">
                <a16:creationId xmlns:a16="http://schemas.microsoft.com/office/drawing/2014/main" id="{A9D2DFC6-528C-4C80-99FB-53386AD4DD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146728"/>
            <a:ext cx="12020615" cy="164741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5704" y="171688"/>
            <a:ext cx="9259159" cy="7438945"/>
          </a:xfrm>
          <a:prstGeom prst="rect">
            <a:avLst/>
          </a:prstGeom>
          <a:effectLst>
            <a:softEdge rad="939800"/>
          </a:effectLst>
        </p:spPr>
      </p:pic>
      <p:pic>
        <p:nvPicPr>
          <p:cNvPr id="14" name="图片 5">
            <a:extLst>
              <a:ext uri="{FF2B5EF4-FFF2-40B4-BE49-F238E27FC236}">
                <a16:creationId xmlns:a16="http://schemas.microsoft.com/office/drawing/2014/main" id="{2788C247-8D79-44B7-BEB2-9C4230A869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342315" y="4671152"/>
            <a:ext cx="2737884" cy="2042013"/>
          </a:xfrm>
          <a:prstGeom prst="rect">
            <a:avLst/>
          </a:prstGeom>
        </p:spPr>
      </p:pic>
      <p:pic>
        <p:nvPicPr>
          <p:cNvPr id="15" name="图片 5">
            <a:extLst>
              <a:ext uri="{FF2B5EF4-FFF2-40B4-BE49-F238E27FC236}">
                <a16:creationId xmlns:a16="http://schemas.microsoft.com/office/drawing/2014/main" id="{36BD91C2-B13B-419A-A6C5-30FD4AE1D6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5533" y="4834191"/>
            <a:ext cx="2737884" cy="2042013"/>
          </a:xfrm>
          <a:prstGeom prst="rect">
            <a:avLst/>
          </a:prstGeom>
        </p:spPr>
      </p:pic>
      <p:sp>
        <p:nvSpPr>
          <p:cNvPr id="4" name="矩形 1">
            <a:extLst>
              <a:ext uri="{FF2B5EF4-FFF2-40B4-BE49-F238E27FC236}">
                <a16:creationId xmlns:a16="http://schemas.microsoft.com/office/drawing/2014/main" id="{BA30F39B-E234-428D-B621-823A15A4C72D}"/>
              </a:ext>
            </a:extLst>
          </p:cNvPr>
          <p:cNvSpPr/>
          <p:nvPr/>
        </p:nvSpPr>
        <p:spPr>
          <a:xfrm>
            <a:off x="208670" y="158261"/>
            <a:ext cx="11774659" cy="6541477"/>
          </a:xfrm>
          <a:prstGeom prst="rect">
            <a:avLst/>
          </a:prstGeom>
          <a:noFill/>
          <a:ln w="12700" cap="flat" cmpd="sng" algn="ctr">
            <a:solidFill>
              <a:srgbClr val="70AD47">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7" name="Freeform 7">
            <a:extLst>
              <a:ext uri="{FF2B5EF4-FFF2-40B4-BE49-F238E27FC236}">
                <a16:creationId xmlns:a16="http://schemas.microsoft.com/office/drawing/2014/main" id="{79A1701E-1773-496A-BA34-616C735AD2F2}"/>
              </a:ext>
            </a:extLst>
          </p:cNvPr>
          <p:cNvSpPr>
            <a:spLocks/>
          </p:cNvSpPr>
          <p:nvPr/>
        </p:nvSpPr>
        <p:spPr bwMode="auto">
          <a:xfrm>
            <a:off x="3948212" y="1635844"/>
            <a:ext cx="6996879" cy="3882956"/>
          </a:xfrm>
          <a:custGeom>
            <a:avLst/>
            <a:gdLst>
              <a:gd name="T0" fmla="*/ 2741 w 2586"/>
              <a:gd name="T1" fmla="*/ 1704 h 2173"/>
              <a:gd name="T2" fmla="*/ 2687 w 2586"/>
              <a:gd name="T3" fmla="*/ 1759 h 2173"/>
              <a:gd name="T4" fmla="*/ 2585 w 2586"/>
              <a:gd name="T5" fmla="*/ 1766 h 2173"/>
              <a:gd name="T6" fmla="*/ 2573 w 2586"/>
              <a:gd name="T7" fmla="*/ 1766 h 2173"/>
              <a:gd name="T8" fmla="*/ 1508 w 2586"/>
              <a:gd name="T9" fmla="*/ 1899 h 2173"/>
              <a:gd name="T10" fmla="*/ 286 w 2586"/>
              <a:gd name="T11" fmla="*/ 3636 h 2173"/>
              <a:gd name="T12" fmla="*/ 286 w 2586"/>
              <a:gd name="T13" fmla="*/ 3664 h 2173"/>
              <a:gd name="T14" fmla="*/ 380 w 2586"/>
              <a:gd name="T15" fmla="*/ 4405 h 2173"/>
              <a:gd name="T16" fmla="*/ 451 w 2586"/>
              <a:gd name="T17" fmla="*/ 4988 h 2173"/>
              <a:gd name="T18" fmla="*/ 357 w 2586"/>
              <a:gd name="T19" fmla="*/ 5475 h 2173"/>
              <a:gd name="T20" fmla="*/ 0 w 2586"/>
              <a:gd name="T21" fmla="*/ 5946 h 2173"/>
              <a:gd name="T22" fmla="*/ 357 w 2586"/>
              <a:gd name="T23" fmla="*/ 6415 h 2173"/>
              <a:gd name="T24" fmla="*/ 451 w 2586"/>
              <a:gd name="T25" fmla="*/ 6903 h 2173"/>
              <a:gd name="T26" fmla="*/ 380 w 2586"/>
              <a:gd name="T27" fmla="*/ 7488 h 2173"/>
              <a:gd name="T28" fmla="*/ 286 w 2586"/>
              <a:gd name="T29" fmla="*/ 8226 h 2173"/>
              <a:gd name="T30" fmla="*/ 286 w 2586"/>
              <a:gd name="T31" fmla="*/ 8259 h 2173"/>
              <a:gd name="T32" fmla="*/ 1508 w 2586"/>
              <a:gd name="T33" fmla="*/ 9992 h 2173"/>
              <a:gd name="T34" fmla="*/ 2328 w 2586"/>
              <a:gd name="T35" fmla="*/ 10120 h 2173"/>
              <a:gd name="T36" fmla="*/ 2425 w 2586"/>
              <a:gd name="T37" fmla="*/ 10127 h 2173"/>
              <a:gd name="T38" fmla="*/ 2491 w 2586"/>
              <a:gd name="T39" fmla="*/ 10198 h 2173"/>
              <a:gd name="T40" fmla="*/ 7165 w 2586"/>
              <a:gd name="T41" fmla="*/ 12177 h 2173"/>
              <a:gd name="T42" fmla="*/ 11839 w 2586"/>
              <a:gd name="T43" fmla="*/ 10205 h 2173"/>
              <a:gd name="T44" fmla="*/ 11905 w 2586"/>
              <a:gd name="T45" fmla="*/ 10127 h 2173"/>
              <a:gd name="T46" fmla="*/ 12007 w 2586"/>
              <a:gd name="T47" fmla="*/ 10127 h 2173"/>
              <a:gd name="T48" fmla="*/ 12933 w 2586"/>
              <a:gd name="T49" fmla="*/ 9992 h 2173"/>
              <a:gd name="T50" fmla="*/ 14155 w 2586"/>
              <a:gd name="T51" fmla="*/ 8259 h 2173"/>
              <a:gd name="T52" fmla="*/ 14155 w 2586"/>
              <a:gd name="T53" fmla="*/ 8226 h 2173"/>
              <a:gd name="T54" fmla="*/ 14060 w 2586"/>
              <a:gd name="T55" fmla="*/ 7488 h 2173"/>
              <a:gd name="T56" fmla="*/ 13990 w 2586"/>
              <a:gd name="T57" fmla="*/ 6903 h 2173"/>
              <a:gd name="T58" fmla="*/ 14084 w 2586"/>
              <a:gd name="T59" fmla="*/ 6415 h 2173"/>
              <a:gd name="T60" fmla="*/ 14441 w 2586"/>
              <a:gd name="T61" fmla="*/ 5946 h 2173"/>
              <a:gd name="T62" fmla="*/ 14084 w 2586"/>
              <a:gd name="T63" fmla="*/ 5475 h 2173"/>
              <a:gd name="T64" fmla="*/ 13990 w 2586"/>
              <a:gd name="T65" fmla="*/ 4988 h 2173"/>
              <a:gd name="T66" fmla="*/ 14060 w 2586"/>
              <a:gd name="T67" fmla="*/ 4405 h 2173"/>
              <a:gd name="T68" fmla="*/ 14155 w 2586"/>
              <a:gd name="T69" fmla="*/ 3664 h 2173"/>
              <a:gd name="T70" fmla="*/ 14155 w 2586"/>
              <a:gd name="T71" fmla="*/ 3636 h 2173"/>
              <a:gd name="T72" fmla="*/ 12933 w 2586"/>
              <a:gd name="T73" fmla="*/ 1899 h 2173"/>
              <a:gd name="T74" fmla="*/ 11766 w 2586"/>
              <a:gd name="T75" fmla="*/ 1771 h 2173"/>
              <a:gd name="T76" fmla="*/ 11667 w 2586"/>
              <a:gd name="T77" fmla="*/ 1775 h 2173"/>
              <a:gd name="T78" fmla="*/ 11593 w 2586"/>
              <a:gd name="T79" fmla="*/ 1709 h 2173"/>
              <a:gd name="T80" fmla="*/ 7165 w 2586"/>
              <a:gd name="T81" fmla="*/ 0 h 2173"/>
              <a:gd name="T82" fmla="*/ 2741 w 2586"/>
              <a:gd name="T83" fmla="*/ 1704 h 21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586" h="2173">
                <a:moveTo>
                  <a:pt x="491" y="304"/>
                </a:moveTo>
                <a:cubicBezTo>
                  <a:pt x="481" y="314"/>
                  <a:pt x="481" y="314"/>
                  <a:pt x="481" y="314"/>
                </a:cubicBezTo>
                <a:cubicBezTo>
                  <a:pt x="463" y="315"/>
                  <a:pt x="463" y="315"/>
                  <a:pt x="463" y="315"/>
                </a:cubicBezTo>
                <a:cubicBezTo>
                  <a:pt x="461" y="315"/>
                  <a:pt x="461" y="315"/>
                  <a:pt x="461" y="315"/>
                </a:cubicBezTo>
                <a:cubicBezTo>
                  <a:pt x="390" y="313"/>
                  <a:pt x="328" y="321"/>
                  <a:pt x="270" y="339"/>
                </a:cubicBezTo>
                <a:cubicBezTo>
                  <a:pt x="109" y="389"/>
                  <a:pt x="51" y="532"/>
                  <a:pt x="51" y="649"/>
                </a:cubicBezTo>
                <a:cubicBezTo>
                  <a:pt x="51" y="654"/>
                  <a:pt x="51" y="654"/>
                  <a:pt x="51" y="654"/>
                </a:cubicBezTo>
                <a:cubicBezTo>
                  <a:pt x="52" y="704"/>
                  <a:pt x="61" y="748"/>
                  <a:pt x="68" y="786"/>
                </a:cubicBezTo>
                <a:cubicBezTo>
                  <a:pt x="75" y="822"/>
                  <a:pt x="81" y="856"/>
                  <a:pt x="81" y="890"/>
                </a:cubicBezTo>
                <a:cubicBezTo>
                  <a:pt x="81" y="921"/>
                  <a:pt x="75" y="950"/>
                  <a:pt x="64" y="977"/>
                </a:cubicBezTo>
                <a:cubicBezTo>
                  <a:pt x="49" y="1011"/>
                  <a:pt x="27" y="1039"/>
                  <a:pt x="0" y="1061"/>
                </a:cubicBezTo>
                <a:cubicBezTo>
                  <a:pt x="27" y="1083"/>
                  <a:pt x="49" y="1111"/>
                  <a:pt x="64" y="1145"/>
                </a:cubicBezTo>
                <a:cubicBezTo>
                  <a:pt x="75" y="1172"/>
                  <a:pt x="81" y="1201"/>
                  <a:pt x="81" y="1232"/>
                </a:cubicBezTo>
                <a:cubicBezTo>
                  <a:pt x="81" y="1266"/>
                  <a:pt x="75" y="1300"/>
                  <a:pt x="68" y="1336"/>
                </a:cubicBezTo>
                <a:cubicBezTo>
                  <a:pt x="61" y="1375"/>
                  <a:pt x="52" y="1418"/>
                  <a:pt x="51" y="1468"/>
                </a:cubicBezTo>
                <a:cubicBezTo>
                  <a:pt x="51" y="1474"/>
                  <a:pt x="51" y="1474"/>
                  <a:pt x="51" y="1474"/>
                </a:cubicBezTo>
                <a:cubicBezTo>
                  <a:pt x="51" y="1590"/>
                  <a:pt x="109" y="1733"/>
                  <a:pt x="270" y="1783"/>
                </a:cubicBezTo>
                <a:cubicBezTo>
                  <a:pt x="314" y="1797"/>
                  <a:pt x="362" y="1805"/>
                  <a:pt x="417" y="1806"/>
                </a:cubicBezTo>
                <a:cubicBezTo>
                  <a:pt x="434" y="1807"/>
                  <a:pt x="434" y="1807"/>
                  <a:pt x="434" y="1807"/>
                </a:cubicBezTo>
                <a:cubicBezTo>
                  <a:pt x="446" y="1820"/>
                  <a:pt x="446" y="1820"/>
                  <a:pt x="446" y="1820"/>
                </a:cubicBezTo>
                <a:cubicBezTo>
                  <a:pt x="636" y="2041"/>
                  <a:pt x="949" y="2173"/>
                  <a:pt x="1283" y="2173"/>
                </a:cubicBezTo>
                <a:cubicBezTo>
                  <a:pt x="1617" y="2173"/>
                  <a:pt x="1930" y="2041"/>
                  <a:pt x="2120" y="1821"/>
                </a:cubicBezTo>
                <a:cubicBezTo>
                  <a:pt x="2132" y="1807"/>
                  <a:pt x="2132" y="1807"/>
                  <a:pt x="2132" y="1807"/>
                </a:cubicBezTo>
                <a:cubicBezTo>
                  <a:pt x="2150" y="1807"/>
                  <a:pt x="2150" y="1807"/>
                  <a:pt x="2150" y="1807"/>
                </a:cubicBezTo>
                <a:cubicBezTo>
                  <a:pt x="2210" y="1807"/>
                  <a:pt x="2265" y="1799"/>
                  <a:pt x="2316" y="1783"/>
                </a:cubicBezTo>
                <a:cubicBezTo>
                  <a:pt x="2477" y="1733"/>
                  <a:pt x="2535" y="1590"/>
                  <a:pt x="2535" y="1474"/>
                </a:cubicBezTo>
                <a:cubicBezTo>
                  <a:pt x="2535" y="1468"/>
                  <a:pt x="2535" y="1468"/>
                  <a:pt x="2535" y="1468"/>
                </a:cubicBezTo>
                <a:cubicBezTo>
                  <a:pt x="2534" y="1418"/>
                  <a:pt x="2525" y="1375"/>
                  <a:pt x="2518" y="1336"/>
                </a:cubicBezTo>
                <a:cubicBezTo>
                  <a:pt x="2511" y="1300"/>
                  <a:pt x="2505" y="1266"/>
                  <a:pt x="2505" y="1232"/>
                </a:cubicBezTo>
                <a:cubicBezTo>
                  <a:pt x="2505" y="1201"/>
                  <a:pt x="2510" y="1172"/>
                  <a:pt x="2522" y="1145"/>
                </a:cubicBezTo>
                <a:cubicBezTo>
                  <a:pt x="2537" y="1111"/>
                  <a:pt x="2558" y="1083"/>
                  <a:pt x="2586" y="1061"/>
                </a:cubicBezTo>
                <a:cubicBezTo>
                  <a:pt x="2558" y="1039"/>
                  <a:pt x="2537" y="1011"/>
                  <a:pt x="2522" y="977"/>
                </a:cubicBezTo>
                <a:cubicBezTo>
                  <a:pt x="2510" y="950"/>
                  <a:pt x="2505" y="921"/>
                  <a:pt x="2505" y="890"/>
                </a:cubicBezTo>
                <a:cubicBezTo>
                  <a:pt x="2505" y="856"/>
                  <a:pt x="2511" y="822"/>
                  <a:pt x="2518" y="786"/>
                </a:cubicBezTo>
                <a:cubicBezTo>
                  <a:pt x="2525" y="748"/>
                  <a:pt x="2534" y="704"/>
                  <a:pt x="2535" y="654"/>
                </a:cubicBezTo>
                <a:cubicBezTo>
                  <a:pt x="2535" y="649"/>
                  <a:pt x="2535" y="649"/>
                  <a:pt x="2535" y="649"/>
                </a:cubicBezTo>
                <a:cubicBezTo>
                  <a:pt x="2535" y="532"/>
                  <a:pt x="2477" y="389"/>
                  <a:pt x="2316" y="339"/>
                </a:cubicBezTo>
                <a:cubicBezTo>
                  <a:pt x="2253" y="319"/>
                  <a:pt x="2185" y="312"/>
                  <a:pt x="2107" y="316"/>
                </a:cubicBezTo>
                <a:cubicBezTo>
                  <a:pt x="2089" y="317"/>
                  <a:pt x="2089" y="317"/>
                  <a:pt x="2089" y="317"/>
                </a:cubicBezTo>
                <a:cubicBezTo>
                  <a:pt x="2076" y="305"/>
                  <a:pt x="2076" y="305"/>
                  <a:pt x="2076" y="305"/>
                </a:cubicBezTo>
                <a:cubicBezTo>
                  <a:pt x="1882" y="111"/>
                  <a:pt x="1593" y="0"/>
                  <a:pt x="1283" y="0"/>
                </a:cubicBezTo>
                <a:cubicBezTo>
                  <a:pt x="974" y="0"/>
                  <a:pt x="686" y="110"/>
                  <a:pt x="491" y="304"/>
                </a:cubicBezTo>
                <a:close/>
              </a:path>
            </a:pathLst>
          </a:custGeom>
          <a:solidFill>
            <a:srgbClr val="5B9BD5">
              <a:lumMod val="20000"/>
              <a:lumOff val="80000"/>
              <a:alpha val="76000"/>
            </a:srgb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等线" panose="02010600030101010101"/>
              <a:cs typeface="+mn-cs"/>
            </a:endParaRPr>
          </a:p>
        </p:txBody>
      </p:sp>
      <p:pic>
        <p:nvPicPr>
          <p:cNvPr id="8" name="图片 10">
            <a:extLst>
              <a:ext uri="{FF2B5EF4-FFF2-40B4-BE49-F238E27FC236}">
                <a16:creationId xmlns:a16="http://schemas.microsoft.com/office/drawing/2014/main" id="{5A48C0CE-A4F6-43D1-8770-83698C49BAB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58987" y="772999"/>
            <a:ext cx="1935171" cy="1987095"/>
          </a:xfrm>
          <a:prstGeom prst="rect">
            <a:avLst/>
          </a:prstGeom>
        </p:spPr>
      </p:pic>
      <p:pic>
        <p:nvPicPr>
          <p:cNvPr id="28" name="Group 8">
            <a:extLst>
              <a:ext uri="{FF2B5EF4-FFF2-40B4-BE49-F238E27FC236}">
                <a16:creationId xmlns:a16="http://schemas.microsoft.com/office/drawing/2014/main" id="{5DA02FC1-5428-424F-9FDE-60B28A15114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6692" r="19778" b="283"/>
          <a:stretch/>
        </p:blipFill>
        <p:spPr bwMode="auto">
          <a:xfrm>
            <a:off x="4374814" y="2781495"/>
            <a:ext cx="7337562" cy="141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文本框 8">
            <a:extLst>
              <a:ext uri="{FF2B5EF4-FFF2-40B4-BE49-F238E27FC236}">
                <a16:creationId xmlns:a16="http://schemas.microsoft.com/office/drawing/2014/main" id="{D5316CBA-4048-48D0-85DA-75BE5BD87CA0}"/>
              </a:ext>
            </a:extLst>
          </p:cNvPr>
          <p:cNvSpPr txBox="1"/>
          <p:nvPr/>
        </p:nvSpPr>
        <p:spPr>
          <a:xfrm>
            <a:off x="4207402" y="3292689"/>
            <a:ext cx="709790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rgbClr val="FF0000"/>
                </a:solidFill>
                <a:effectLst/>
                <a:uLnTx/>
                <a:uFillTx/>
                <a:latin typeface="#9Slide03 Arima Madurai Black" panose="00000A00000000000000" pitchFamily="2" charset="0"/>
                <a:ea typeface="微软雅黑" panose="020B0503020204020204" pitchFamily="34" charset="-122"/>
                <a:cs typeface="#9Slide03 Arima Madurai Black" panose="00000A00000000000000" pitchFamily="2" charset="0"/>
              </a:rPr>
              <a:t>KHỞI ĐỘNG</a:t>
            </a:r>
            <a:endParaRPr kumimoji="0" lang="zh-CN" altLang="en-US" sz="4000" b="0" i="0" u="none" strike="noStrike" kern="1200" cap="none" spc="0" normalizeH="0" baseline="0" noProof="0" dirty="0">
              <a:ln>
                <a:noFill/>
              </a:ln>
              <a:solidFill>
                <a:srgbClr val="FF0000"/>
              </a:solidFill>
              <a:effectLst/>
              <a:uLnTx/>
              <a:uFillTx/>
              <a:latin typeface="#9Slide03 Arima Madurai Black" panose="00000A00000000000000" pitchFamily="2" charset="0"/>
              <a:ea typeface="微软雅黑" panose="020B0503020204020204" pitchFamily="34" charset="-122"/>
              <a:cs typeface="#9Slide03 Arima Madurai Black" panose="00000A00000000000000" pitchFamily="2" charset="0"/>
            </a:endParaRPr>
          </a:p>
        </p:txBody>
      </p:sp>
      <p:pic>
        <p:nvPicPr>
          <p:cNvPr id="25" name="Picture 24"/>
          <p:cNvPicPr>
            <a:picLocks noChangeAspect="1"/>
          </p:cNvPicPr>
          <p:nvPr/>
        </p:nvPicPr>
        <p:blipFill>
          <a:blip r:embed="rId9"/>
          <a:stretch>
            <a:fillRect/>
          </a:stretch>
        </p:blipFill>
        <p:spPr>
          <a:xfrm>
            <a:off x="4588107" y="4077529"/>
            <a:ext cx="6336495" cy="2815394"/>
          </a:xfrm>
          <a:prstGeom prst="ellipse">
            <a:avLst/>
          </a:prstGeom>
          <a:ln>
            <a:noFill/>
          </a:ln>
          <a:effectLst>
            <a:softEdge rad="112500"/>
          </a:effectLst>
        </p:spPr>
      </p:pic>
    </p:spTree>
    <p:extLst>
      <p:ext uri="{BB962C8B-B14F-4D97-AF65-F5344CB8AC3E}">
        <p14:creationId xmlns:p14="http://schemas.microsoft.com/office/powerpoint/2010/main" val="79773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1433015" y="1924334"/>
            <a:ext cx="10194879"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Khái</a:t>
            </a:r>
            <a:r>
              <a:rPr kumimoji="0" lang="en-US" sz="3600" b="1" i="0" u="none"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niệm</a:t>
            </a:r>
            <a:r>
              <a:rPr kumimoji="0" lang="en-US" sz="3600" b="1" i="0" u="none"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 </a:t>
            </a:r>
            <a:r>
              <a:rPr kumimoji="0" lang="en-US" sz="36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Câu</a:t>
            </a:r>
            <a:r>
              <a:rPr kumimoji="0" lang="en-US" sz="36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6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rút</a:t>
            </a:r>
            <a:r>
              <a:rPr kumimoji="0" lang="en-US" sz="36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6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gọn</a:t>
            </a:r>
            <a:r>
              <a:rPr kumimoji="0" lang="en-US" sz="36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6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là</a:t>
            </a:r>
            <a:r>
              <a:rPr kumimoji="0" lang="en-US" sz="36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6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khi</a:t>
            </a:r>
            <a:r>
              <a:rPr kumimoji="0" lang="en-US" sz="36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6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lược</a:t>
            </a:r>
            <a:r>
              <a:rPr kumimoji="0" lang="en-US" sz="36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6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bỏ</a:t>
            </a:r>
            <a:r>
              <a:rPr kumimoji="0" lang="en-US" sz="36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6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một</a:t>
            </a:r>
            <a:r>
              <a:rPr kumimoji="0" lang="en-US" sz="36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6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số</a:t>
            </a:r>
            <a:r>
              <a:rPr kumimoji="0" lang="en-US" sz="36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6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thành</a:t>
            </a:r>
            <a:r>
              <a:rPr kumimoji="0" lang="en-US" sz="36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6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phần</a:t>
            </a:r>
            <a:r>
              <a:rPr kumimoji="0" lang="en-US" sz="36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6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của</a:t>
            </a:r>
            <a:r>
              <a:rPr kumimoji="0" lang="en-US" sz="36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6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câu</a:t>
            </a:r>
            <a:r>
              <a:rPr kumimoji="0" lang="en-US" sz="36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6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mà</a:t>
            </a:r>
            <a:r>
              <a:rPr kumimoji="0" lang="en-US" sz="36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6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vẫn</a:t>
            </a:r>
            <a:r>
              <a:rPr kumimoji="0" lang="en-US" sz="36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6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hiểu</a:t>
            </a:r>
            <a:r>
              <a:rPr kumimoji="0" lang="en-US" sz="36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6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được</a:t>
            </a:r>
            <a:r>
              <a:rPr kumimoji="0" lang="en-US" sz="36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ý </a:t>
            </a:r>
            <a:r>
              <a:rPr kumimoji="0" lang="en-US" sz="36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nghĩa</a:t>
            </a:r>
            <a:r>
              <a:rPr kumimoji="0" lang="en-US" sz="36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6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của</a:t>
            </a:r>
            <a:r>
              <a:rPr kumimoji="0" lang="en-US" sz="36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6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nó</a:t>
            </a:r>
            <a:r>
              <a:rPr kumimoji="0" lang="en-US" sz="36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a:t>
            </a:r>
            <a:endParaRPr kumimoji="0" lang="en-US"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3" name="Picture 2" descr="58PIC58PIC58PIC58PICHsaGKG559akDq_PIC2018.png"/>
          <p:cNvPicPr>
            <a:picLocks noChangeAspect="1"/>
          </p:cNvPicPr>
          <p:nvPr/>
        </p:nvPicPr>
        <p:blipFill>
          <a:blip r:embed="rId2" cstate="print"/>
          <a:srcRect l="7143" t="16071" r="5357" b="14286"/>
          <a:stretch>
            <a:fillRect/>
          </a:stretch>
        </p:blipFill>
        <p:spPr>
          <a:xfrm>
            <a:off x="4316105" y="220638"/>
            <a:ext cx="3733800" cy="1171433"/>
          </a:xfrm>
          <a:prstGeom prst="rect">
            <a:avLst/>
          </a:prstGeom>
        </p:spPr>
      </p:pic>
      <p:sp>
        <p:nvSpPr>
          <p:cNvPr id="4" name="Rectangle 3"/>
          <p:cNvSpPr/>
          <p:nvPr/>
        </p:nvSpPr>
        <p:spPr>
          <a:xfrm>
            <a:off x="4722245" y="378304"/>
            <a:ext cx="2868093" cy="83099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1" u="sng"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GHI NHỚ</a:t>
            </a:r>
            <a:endParaRPr kumimoji="0" lang="en-US" sz="4800" b="1" i="0" u="none" strike="noStrike" kern="1200" cap="none" spc="0" normalizeH="0" baseline="0" noProof="0" dirty="0">
              <a:ln>
                <a:noFill/>
              </a:ln>
              <a:solidFill>
                <a:srgbClr val="FF0000"/>
              </a:solidFill>
              <a:effectLst/>
              <a:uLnTx/>
              <a:uFillTx/>
              <a:latin typeface="Calibri"/>
              <a:ea typeface="+mn-ea"/>
              <a:cs typeface="+mn-cs"/>
            </a:endParaRPr>
          </a:p>
        </p:txBody>
      </p:sp>
      <p:pic>
        <p:nvPicPr>
          <p:cNvPr id="5" name="图片 8">
            <a:extLst>
              <a:ext uri="{FF2B5EF4-FFF2-40B4-BE49-F238E27FC236}">
                <a16:creationId xmlns:a16="http://schemas.microsoft.com/office/drawing/2014/main" id="{286D6296-62B2-4D7B-89FA-B57C0687834F}"/>
              </a:ext>
            </a:extLst>
          </p:cNvPr>
          <p:cNvPicPr>
            <a:picLocks noChangeAspect="1"/>
          </p:cNvPicPr>
          <p:nvPr/>
        </p:nvPicPr>
        <p:blipFill>
          <a:blip r:embed="rId3" cstate="print">
            <a:extLst>
              <a:ext uri="{28A0092B-C50C-407E-A947-70E740481C1C}">
                <a14:useLocalDpi xmlns:a14="http://schemas.microsoft.com/office/drawing/2010/main" val="0"/>
              </a:ext>
            </a:extLst>
          </a:blip>
          <a:srcRect r="73798" b="60434"/>
          <a:stretch>
            <a:fillRect/>
          </a:stretch>
        </p:blipFill>
        <p:spPr>
          <a:xfrm>
            <a:off x="0" y="1836741"/>
            <a:ext cx="1228807" cy="1001993"/>
          </a:xfrm>
          <a:prstGeom prst="rect">
            <a:avLst/>
          </a:prstGeom>
        </p:spPr>
      </p:pic>
      <p:pic>
        <p:nvPicPr>
          <p:cNvPr id="6" name="图片 8">
            <a:extLst>
              <a:ext uri="{FF2B5EF4-FFF2-40B4-BE49-F238E27FC236}">
                <a16:creationId xmlns:a16="http://schemas.microsoft.com/office/drawing/2014/main" id="{286D6296-62B2-4D7B-89FA-B57C0687834F}"/>
              </a:ext>
            </a:extLst>
          </p:cNvPr>
          <p:cNvPicPr>
            <a:picLocks noChangeAspect="1"/>
          </p:cNvPicPr>
          <p:nvPr/>
        </p:nvPicPr>
        <p:blipFill>
          <a:blip r:embed="rId4" cstate="print">
            <a:extLst>
              <a:ext uri="{28A0092B-C50C-407E-A947-70E740481C1C}">
                <a14:useLocalDpi xmlns:a14="http://schemas.microsoft.com/office/drawing/2010/main" val="0"/>
              </a:ext>
            </a:extLst>
          </a:blip>
          <a:srcRect l="42399" t="45606" r="18132"/>
          <a:stretch>
            <a:fillRect/>
          </a:stretch>
        </p:blipFill>
        <p:spPr>
          <a:xfrm>
            <a:off x="0" y="4408245"/>
            <a:ext cx="1459033" cy="1085801"/>
          </a:xfrm>
          <a:prstGeom prst="rect">
            <a:avLst/>
          </a:prstGeom>
        </p:spPr>
      </p:pic>
      <p:sp>
        <p:nvSpPr>
          <p:cNvPr id="8" name="Rectangle 1"/>
          <p:cNvSpPr>
            <a:spLocks noChangeArrowheads="1"/>
          </p:cNvSpPr>
          <p:nvPr/>
        </p:nvSpPr>
        <p:spPr bwMode="auto">
          <a:xfrm>
            <a:off x="1599064" y="4628885"/>
            <a:ext cx="214042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Tác</a:t>
            </a:r>
            <a:r>
              <a:rPr kumimoji="0" lang="en-US" sz="3600" b="1" i="0" u="none"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dụng</a:t>
            </a:r>
            <a:endParaRPr kumimoji="0" lang="en-US" sz="4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 name="Rectangle 1"/>
          <p:cNvSpPr>
            <a:spLocks noChangeArrowheads="1"/>
          </p:cNvSpPr>
          <p:nvPr/>
        </p:nvSpPr>
        <p:spPr bwMode="auto">
          <a:xfrm>
            <a:off x="5049671" y="3635260"/>
            <a:ext cx="6660114"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4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Làm</a:t>
            </a:r>
            <a:r>
              <a:rPr kumimoji="0" lang="en-US" sz="34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cho</a:t>
            </a:r>
            <a:r>
              <a:rPr kumimoji="0" lang="en-US" sz="34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câu</a:t>
            </a:r>
            <a:r>
              <a:rPr kumimoji="0" lang="en-US" sz="34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gọn</a:t>
            </a:r>
            <a:r>
              <a:rPr kumimoji="0" lang="en-US" sz="34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hơn</a:t>
            </a:r>
            <a:r>
              <a:rPr kumimoji="0" lang="en-US" sz="34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thông</a:t>
            </a:r>
            <a:r>
              <a:rPr kumimoji="0" lang="en-US" sz="34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tin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nhanh</a:t>
            </a:r>
            <a:r>
              <a:rPr kumimoji="0" lang="en-US" sz="34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hơn</a:t>
            </a:r>
            <a:r>
              <a:rPr kumimoji="0" lang="en-US" sz="34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tránh</a:t>
            </a:r>
            <a:r>
              <a:rPr kumimoji="0" lang="en-US" sz="34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được</a:t>
            </a:r>
            <a:r>
              <a:rPr kumimoji="0" lang="en-US" sz="34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lặp</a:t>
            </a:r>
            <a:r>
              <a:rPr kumimoji="0" lang="en-US" sz="34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từ</a:t>
            </a:r>
            <a:endParaRPr kumimoji="0" lang="en-US" sz="3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0" name="Rectangle 1"/>
          <p:cNvSpPr>
            <a:spLocks noChangeArrowheads="1"/>
          </p:cNvSpPr>
          <p:nvPr/>
        </p:nvSpPr>
        <p:spPr bwMode="auto">
          <a:xfrm>
            <a:off x="5036022" y="5296139"/>
            <a:ext cx="6594147"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4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Ngụ</a:t>
            </a:r>
            <a:r>
              <a:rPr kumimoji="0" lang="en-US" sz="34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ý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hành</a:t>
            </a:r>
            <a:r>
              <a:rPr kumimoji="0" lang="en-US" sz="34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động</a:t>
            </a:r>
            <a:r>
              <a:rPr kumimoji="0" lang="en-US" sz="34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đặc</a:t>
            </a:r>
            <a:r>
              <a:rPr kumimoji="0" lang="en-US" sz="34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điểm</a:t>
            </a:r>
            <a:r>
              <a:rPr kumimoji="0" lang="en-US" sz="34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nói</a:t>
            </a:r>
            <a:r>
              <a:rPr kumimoji="0" lang="en-US" sz="34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ở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trong</a:t>
            </a:r>
            <a:r>
              <a:rPr kumimoji="0" lang="en-US" sz="34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câu</a:t>
            </a:r>
            <a:r>
              <a:rPr kumimoji="0" lang="en-US" sz="34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là</a:t>
            </a:r>
            <a:r>
              <a:rPr kumimoji="0" lang="en-US" sz="34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của</a:t>
            </a:r>
            <a:r>
              <a:rPr kumimoji="0" lang="en-US" sz="34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chung</a:t>
            </a:r>
            <a:r>
              <a:rPr kumimoji="0" lang="en-US" sz="34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mọi</a:t>
            </a:r>
            <a:r>
              <a:rPr kumimoji="0" lang="en-US" sz="34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4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người</a:t>
            </a:r>
            <a:endParaRPr kumimoji="0" lang="en-US" sz="3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cxnSp>
        <p:nvCxnSpPr>
          <p:cNvPr id="12" name="Straight Arrow Connector 11"/>
          <p:cNvCxnSpPr>
            <a:stCxn id="8" idx="3"/>
            <a:endCxn id="9" idx="1"/>
          </p:cNvCxnSpPr>
          <p:nvPr/>
        </p:nvCxnSpPr>
        <p:spPr>
          <a:xfrm flipV="1">
            <a:off x="3739488" y="4204647"/>
            <a:ext cx="1310183" cy="74740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3"/>
            <a:endCxn id="10" idx="1"/>
          </p:cNvCxnSpPr>
          <p:nvPr/>
        </p:nvCxnSpPr>
        <p:spPr>
          <a:xfrm>
            <a:off x="3739488" y="4952051"/>
            <a:ext cx="1296534" cy="91347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5"/>
                                        </p:tgtEl>
                                      </p:cBhvr>
                                    </p:animEffect>
                                    <p:animScale>
                                      <p:cBhvr>
                                        <p:cTn id="14" dur="250" autoRev="1" fill="hold"/>
                                        <p:tgtEl>
                                          <p:spTgt spid="5"/>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1201"/>
                                        </p:tgtEl>
                                        <p:attrNameLst>
                                          <p:attrName>style.visibility</p:attrName>
                                        </p:attrNameLst>
                                      </p:cBhvr>
                                      <p:to>
                                        <p:strVal val="visible"/>
                                      </p:to>
                                    </p:set>
                                    <p:animEffect transition="in" filter="dissolve">
                                      <p:cBhvr>
                                        <p:cTn id="19" dur="500"/>
                                        <p:tgtEl>
                                          <p:spTgt spid="5120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mph" presetSubtype="0" fill="hold" nodeType="clickEffect">
                                  <p:stCondLst>
                                    <p:cond delay="0"/>
                                  </p:stCondLst>
                                  <p:childTnLst>
                                    <p:animEffect transition="out" filter="fade">
                                      <p:cBhvr>
                                        <p:cTn id="30" dur="500" tmFilter="0, 0; .2, .5; .8, .5; 1, 0"/>
                                        <p:tgtEl>
                                          <p:spTgt spid="6"/>
                                        </p:tgtEl>
                                      </p:cBhvr>
                                    </p:animEffect>
                                    <p:animScale>
                                      <p:cBhvr>
                                        <p:cTn id="31" dur="250" autoRev="1" fill="hold"/>
                                        <p:tgtEl>
                                          <p:spTgt spid="6"/>
                                        </p:tgtEl>
                                      </p:cBhvr>
                                      <p:by x="105000" y="105000"/>
                                    </p:animScale>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dissolv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strips(downLeft)">
                                      <p:cBhvr>
                                        <p:cTn id="41" dur="500"/>
                                        <p:tgtEl>
                                          <p:spTgt spid="12"/>
                                        </p:tgtEl>
                                      </p:cBhvr>
                                    </p:animEffect>
                                  </p:childTnLst>
                                </p:cTn>
                              </p:par>
                              <p:par>
                                <p:cTn id="42" presetID="18" presetClass="entr" presetSubtype="12"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strips(downLeft)">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strips(downLeft)">
                                      <p:cBhvr>
                                        <p:cTn id="49" dur="500"/>
                                        <p:tgtEl>
                                          <p:spTgt spid="14"/>
                                        </p:tgtEl>
                                      </p:cBhvr>
                                    </p:animEffect>
                                  </p:childTnLst>
                                </p:cTn>
                              </p:par>
                              <p:par>
                                <p:cTn id="50" presetID="18" presetClass="entr" presetSubtype="12"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strips(downLeft)">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1"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609600" y="457200"/>
            <a:ext cx="10972800" cy="4038600"/>
          </a:xfrm>
        </p:spPr>
        <p:txBody>
          <a:bodyPr/>
          <a:lstStyle/>
          <a:p>
            <a:pPr algn="l" eaLnBrk="1" hangingPunct="1"/>
            <a:r>
              <a:rPr lang="en-US" altLang="en-US" sz="2800" b="1" u="sng" dirty="0" err="1" smtClean="0">
                <a:latin typeface="Times New Roman" panose="02020603050405020304" pitchFamily="18" charset="0"/>
                <a:cs typeface="Times New Roman" panose="02020603050405020304" pitchFamily="18" charset="0"/>
              </a:rPr>
              <a:t>Bài</a:t>
            </a:r>
            <a:r>
              <a:rPr lang="en-US" altLang="en-US" sz="2800" b="1" u="sng" dirty="0" smtClean="0">
                <a:latin typeface="Times New Roman" panose="02020603050405020304" pitchFamily="18" charset="0"/>
                <a:cs typeface="Times New Roman" panose="02020603050405020304" pitchFamily="18" charset="0"/>
              </a:rPr>
              <a:t> </a:t>
            </a:r>
            <a:r>
              <a:rPr lang="en-US" altLang="en-US" sz="2800" b="1" u="sng" dirty="0" err="1" smtClean="0">
                <a:latin typeface="Times New Roman" panose="02020603050405020304" pitchFamily="18" charset="0"/>
                <a:cs typeface="Times New Roman" panose="02020603050405020304" pitchFamily="18" charset="0"/>
              </a:rPr>
              <a:t>tập</a:t>
            </a:r>
            <a:r>
              <a:rPr lang="en-US" altLang="en-US" sz="2800" b="1" u="sng" dirty="0" smtClean="0">
                <a:latin typeface="Times New Roman" panose="02020603050405020304" pitchFamily="18" charset="0"/>
                <a:cs typeface="Times New Roman" panose="02020603050405020304" pitchFamily="18" charset="0"/>
              </a:rPr>
              <a:t> 1</a:t>
            </a:r>
            <a:r>
              <a:rPr lang="en-US" altLang="en-US" dirty="0" smtClean="0">
                <a:latin typeface="Times New Roman" panose="02020603050405020304" pitchFamily="18" charset="0"/>
                <a:cs typeface="Times New Roman" panose="02020603050405020304" pitchFamily="18" charset="0"/>
              </a:rPr>
              <a:t> : </a:t>
            </a:r>
            <a:r>
              <a:rPr lang="en-US" altLang="en-US" sz="2800" b="1" dirty="0" err="1" smtClean="0">
                <a:latin typeface="Times New Roman" panose="02020603050405020304" pitchFamily="18" charset="0"/>
                <a:cs typeface="Times New Roman" panose="02020603050405020304" pitchFamily="18" charset="0"/>
              </a:rPr>
              <a:t>Trong</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các</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tục</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ngữ</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sau</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câu</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nào</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là</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câu</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rút</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gọn</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Những</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thành</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phần</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nào</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của</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câu</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được</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rút</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gọn</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Rút</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gọn</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như</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vậy</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để</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làm</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gì</a:t>
            </a:r>
            <a:r>
              <a:rPr lang="en-US" altLang="en-US" sz="2800" b="1" dirty="0" smtClean="0">
                <a:latin typeface="Times New Roman" panose="02020603050405020304" pitchFamily="18" charset="0"/>
                <a:cs typeface="Times New Roman" panose="02020603050405020304" pitchFamily="18" charset="0"/>
              </a:rPr>
              <a:t>?</a:t>
            </a:r>
            <a:br>
              <a:rPr lang="en-US" altLang="en-US" sz="2800" b="1" dirty="0" smtClean="0">
                <a:latin typeface="Times New Roman" panose="02020603050405020304" pitchFamily="18" charset="0"/>
                <a:cs typeface="Times New Roman" panose="02020603050405020304" pitchFamily="18" charset="0"/>
              </a:rPr>
            </a:br>
            <a:r>
              <a:rPr lang="en-US" altLang="en-US" sz="2800" dirty="0" smtClean="0">
                <a:latin typeface="Times New Roman" panose="02020603050405020304" pitchFamily="18" charset="0"/>
                <a:cs typeface="Times New Roman" panose="02020603050405020304" pitchFamily="18" charset="0"/>
              </a:rPr>
              <a:t>a) </a:t>
            </a:r>
            <a:r>
              <a:rPr lang="en-US" altLang="en-US" sz="2800" dirty="0" err="1" smtClean="0">
                <a:latin typeface="Times New Roman" panose="02020603050405020304" pitchFamily="18" charset="0"/>
                <a:cs typeface="Times New Roman" panose="02020603050405020304" pitchFamily="18" charset="0"/>
              </a:rPr>
              <a:t>Người</a:t>
            </a:r>
            <a:r>
              <a:rPr lang="en-US" altLang="en-US" sz="2800" dirty="0" smtClean="0">
                <a:latin typeface="Times New Roman" panose="02020603050405020304" pitchFamily="18" charset="0"/>
                <a:cs typeface="Times New Roman" panose="02020603050405020304" pitchFamily="18" charset="0"/>
              </a:rPr>
              <a:t> ta </a:t>
            </a:r>
            <a:r>
              <a:rPr lang="en-US" altLang="en-US" sz="2800" dirty="0" err="1" smtClean="0">
                <a:latin typeface="Times New Roman" panose="02020603050405020304" pitchFamily="18" charset="0"/>
                <a:cs typeface="Times New Roman" panose="02020603050405020304" pitchFamily="18" charset="0"/>
              </a:rPr>
              <a:t>là</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hoa</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đất</a:t>
            </a:r>
            <a:r>
              <a:rPr lang="en-US" altLang="en-US" sz="2800" dirty="0" smtClean="0">
                <a:latin typeface="Times New Roman" panose="02020603050405020304" pitchFamily="18" charset="0"/>
                <a:cs typeface="Times New Roman" panose="02020603050405020304" pitchFamily="18" charset="0"/>
              </a:rPr>
              <a:t> .</a:t>
            </a:r>
            <a:br>
              <a:rPr lang="en-US" altLang="en-US" sz="2800" dirty="0" smtClean="0">
                <a:latin typeface="Times New Roman" panose="02020603050405020304" pitchFamily="18" charset="0"/>
                <a:cs typeface="Times New Roman" panose="02020603050405020304" pitchFamily="18" charset="0"/>
              </a:rPr>
            </a:br>
            <a:r>
              <a:rPr lang="en-US" altLang="en-US" sz="2800" dirty="0" smtClean="0">
                <a:latin typeface="Times New Roman" panose="02020603050405020304" pitchFamily="18" charset="0"/>
                <a:cs typeface="Times New Roman" panose="02020603050405020304" pitchFamily="18" charset="0"/>
              </a:rPr>
              <a:t/>
            </a:r>
            <a:br>
              <a:rPr lang="en-US" altLang="en-US" sz="2800" dirty="0" smtClean="0">
                <a:latin typeface="Times New Roman" panose="02020603050405020304" pitchFamily="18" charset="0"/>
                <a:cs typeface="Times New Roman" panose="02020603050405020304" pitchFamily="18" charset="0"/>
              </a:rPr>
            </a:br>
            <a:r>
              <a:rPr lang="en-US" altLang="en-US" sz="2800" dirty="0" smtClean="0">
                <a:latin typeface="Times New Roman" panose="02020603050405020304" pitchFamily="18" charset="0"/>
                <a:cs typeface="Times New Roman" panose="02020603050405020304" pitchFamily="18" charset="0"/>
              </a:rPr>
              <a:t>b) </a:t>
            </a:r>
            <a:r>
              <a:rPr lang="en-US" altLang="en-US" sz="2800" dirty="0" err="1" smtClean="0">
                <a:latin typeface="Times New Roman" panose="02020603050405020304" pitchFamily="18" charset="0"/>
                <a:cs typeface="Times New Roman" panose="02020603050405020304" pitchFamily="18" charset="0"/>
              </a:rPr>
              <a:t>Ăn</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quả</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nhớ</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kẻ</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trồng</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cây</a:t>
            </a:r>
            <a:r>
              <a:rPr lang="en-US" altLang="en-US" sz="2800" dirty="0" smtClean="0">
                <a:latin typeface="Times New Roman" panose="02020603050405020304" pitchFamily="18" charset="0"/>
                <a:cs typeface="Times New Roman" panose="02020603050405020304" pitchFamily="18" charset="0"/>
              </a:rPr>
              <a:t>.</a:t>
            </a:r>
            <a:br>
              <a:rPr lang="en-US" altLang="en-US" sz="2800" dirty="0" smtClean="0">
                <a:latin typeface="Times New Roman" panose="02020603050405020304" pitchFamily="18" charset="0"/>
                <a:cs typeface="Times New Roman" panose="02020603050405020304" pitchFamily="18" charset="0"/>
              </a:rPr>
            </a:br>
            <a:r>
              <a:rPr lang="en-US" altLang="en-US" sz="2800" dirty="0" smtClean="0">
                <a:latin typeface="Times New Roman" panose="02020603050405020304" pitchFamily="18" charset="0"/>
                <a:cs typeface="Times New Roman" panose="02020603050405020304" pitchFamily="18" charset="0"/>
              </a:rPr>
              <a:t/>
            </a:r>
            <a:br>
              <a:rPr lang="en-US" altLang="en-US" sz="2800" dirty="0" smtClean="0">
                <a:latin typeface="Times New Roman" panose="02020603050405020304" pitchFamily="18" charset="0"/>
                <a:cs typeface="Times New Roman" panose="02020603050405020304" pitchFamily="18" charset="0"/>
              </a:rPr>
            </a:br>
            <a:r>
              <a:rPr lang="en-US" altLang="en-US" sz="2800" dirty="0" smtClean="0">
                <a:latin typeface="Times New Roman" panose="02020603050405020304" pitchFamily="18" charset="0"/>
                <a:cs typeface="Times New Roman" panose="02020603050405020304" pitchFamily="18" charset="0"/>
              </a:rPr>
              <a:t>c) </a:t>
            </a:r>
            <a:r>
              <a:rPr lang="en-US" altLang="en-US" sz="2800" dirty="0" err="1" smtClean="0">
                <a:latin typeface="Times New Roman" panose="02020603050405020304" pitchFamily="18" charset="0"/>
                <a:cs typeface="Times New Roman" panose="02020603050405020304" pitchFamily="18" charset="0"/>
              </a:rPr>
              <a:t>Nuôi</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lợn</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ăn</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cơm</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nằm,nuôi</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tằm</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ăn</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cơm</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đứng</a:t>
            </a:r>
            <a:r>
              <a:rPr lang="en-US" altLang="en-US" sz="2800" dirty="0" smtClean="0">
                <a:latin typeface="Times New Roman" panose="02020603050405020304" pitchFamily="18" charset="0"/>
                <a:cs typeface="Times New Roman" panose="02020603050405020304" pitchFamily="18" charset="0"/>
              </a:rPr>
              <a:t>.</a:t>
            </a:r>
            <a:br>
              <a:rPr lang="en-US" altLang="en-US" sz="2800" dirty="0" smtClean="0">
                <a:latin typeface="Times New Roman" panose="02020603050405020304" pitchFamily="18" charset="0"/>
                <a:cs typeface="Times New Roman" panose="02020603050405020304" pitchFamily="18" charset="0"/>
              </a:rPr>
            </a:br>
            <a:r>
              <a:rPr lang="en-US" altLang="en-US" sz="2800" dirty="0" smtClean="0">
                <a:latin typeface="Times New Roman" panose="02020603050405020304" pitchFamily="18" charset="0"/>
                <a:cs typeface="Times New Roman" panose="02020603050405020304" pitchFamily="18" charset="0"/>
              </a:rPr>
              <a:t/>
            </a:r>
            <a:br>
              <a:rPr lang="en-US" altLang="en-US" sz="2800" dirty="0" smtClean="0">
                <a:latin typeface="Times New Roman" panose="02020603050405020304" pitchFamily="18" charset="0"/>
                <a:cs typeface="Times New Roman" panose="02020603050405020304" pitchFamily="18" charset="0"/>
              </a:rPr>
            </a:br>
            <a:r>
              <a:rPr lang="en-US" altLang="en-US" sz="2800" dirty="0" smtClean="0">
                <a:latin typeface="Times New Roman" panose="02020603050405020304" pitchFamily="18" charset="0"/>
                <a:cs typeface="Times New Roman" panose="02020603050405020304" pitchFamily="18" charset="0"/>
              </a:rPr>
              <a:t>d) </a:t>
            </a:r>
            <a:r>
              <a:rPr lang="en-US" altLang="en-US" sz="2800" dirty="0" err="1" smtClean="0">
                <a:latin typeface="Times New Roman" panose="02020603050405020304" pitchFamily="18" charset="0"/>
                <a:cs typeface="Times New Roman" panose="02020603050405020304" pitchFamily="18" charset="0"/>
              </a:rPr>
              <a:t>Tấc</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đất</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tấc</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vàng</a:t>
            </a:r>
            <a:r>
              <a:rPr lang="en-US" altLang="en-US" dirty="0" smtClean="0">
                <a:latin typeface="Times New Roman" panose="02020603050405020304" pitchFamily="18" charset="0"/>
                <a:cs typeface="Times New Roman" panose="02020603050405020304" pitchFamily="18" charset="0"/>
              </a:rPr>
              <a:t>.</a:t>
            </a:r>
            <a:endParaRPr lang="en-US" altLang="en-US" sz="2800" dirty="0" smtClean="0">
              <a:solidFill>
                <a:srgbClr val="0033CC"/>
              </a:solidFill>
              <a:latin typeface="Times New Roman" panose="02020603050405020304" pitchFamily="18" charset="0"/>
              <a:cs typeface="Times New Roman" panose="02020603050405020304" pitchFamily="18" charset="0"/>
            </a:endParaRPr>
          </a:p>
        </p:txBody>
      </p:sp>
      <p:sp>
        <p:nvSpPr>
          <p:cNvPr id="12291" name="Text Box 3"/>
          <p:cNvSpPr txBox="1">
            <a:spLocks noChangeArrowheads="1"/>
          </p:cNvSpPr>
          <p:nvPr/>
        </p:nvSpPr>
        <p:spPr bwMode="auto">
          <a:xfrm>
            <a:off x="6807200" y="5562600"/>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vi-VN" altLang="en-US" sz="2400">
              <a:latin typeface=".VnTime" pitchFamily="34" charset="0"/>
            </a:endParaRPr>
          </a:p>
        </p:txBody>
      </p:sp>
      <p:grpSp>
        <p:nvGrpSpPr>
          <p:cNvPr id="12292" name="Group 4"/>
          <p:cNvGrpSpPr>
            <a:grpSpLocks/>
          </p:cNvGrpSpPr>
          <p:nvPr/>
        </p:nvGrpSpPr>
        <p:grpSpPr bwMode="auto">
          <a:xfrm rot="5400000">
            <a:off x="592666" y="-496887"/>
            <a:ext cx="4114801" cy="5080000"/>
            <a:chOff x="106" y="2378"/>
            <a:chExt cx="1788" cy="1796"/>
          </a:xfrm>
        </p:grpSpPr>
        <p:pic>
          <p:nvPicPr>
            <p:cNvPr id="12308" name="Picture 5" descr="hoa-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 y="3958"/>
              <a:ext cx="1788"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9" name="Picture 6" descr="hoa-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H="1">
              <a:off x="-677" y="3164"/>
              <a:ext cx="1788"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293" name="Group 7"/>
          <p:cNvGrpSpPr>
            <a:grpSpLocks/>
          </p:cNvGrpSpPr>
          <p:nvPr/>
        </p:nvGrpSpPr>
        <p:grpSpPr bwMode="auto">
          <a:xfrm rot="-5400000">
            <a:off x="7213600" y="1879600"/>
            <a:ext cx="3657600" cy="6299200"/>
            <a:chOff x="106" y="2378"/>
            <a:chExt cx="1788" cy="1796"/>
          </a:xfrm>
        </p:grpSpPr>
        <p:pic>
          <p:nvPicPr>
            <p:cNvPr id="12306" name="Picture 8" descr="hoa-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 y="3958"/>
              <a:ext cx="1788"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7" name="Picture 9" descr="hoa-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H="1">
              <a:off x="-677" y="3164"/>
              <a:ext cx="1788"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294" name="Group 10"/>
          <p:cNvGrpSpPr>
            <a:grpSpLocks/>
          </p:cNvGrpSpPr>
          <p:nvPr/>
        </p:nvGrpSpPr>
        <p:grpSpPr bwMode="auto">
          <a:xfrm rot="10800000">
            <a:off x="9027584" y="0"/>
            <a:ext cx="3352800" cy="3886200"/>
            <a:chOff x="106" y="2378"/>
            <a:chExt cx="1788" cy="1796"/>
          </a:xfrm>
        </p:grpSpPr>
        <p:pic>
          <p:nvPicPr>
            <p:cNvPr id="12304" name="Picture 11" descr="hoa-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 y="3958"/>
              <a:ext cx="1788"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Picture 12" descr="hoa-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H="1">
              <a:off x="-677" y="3164"/>
              <a:ext cx="1788"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295" name="Group 13"/>
          <p:cNvGrpSpPr>
            <a:grpSpLocks/>
          </p:cNvGrpSpPr>
          <p:nvPr/>
        </p:nvGrpSpPr>
        <p:grpSpPr bwMode="auto">
          <a:xfrm>
            <a:off x="0" y="3733800"/>
            <a:ext cx="6604000" cy="3200400"/>
            <a:chOff x="106" y="2378"/>
            <a:chExt cx="1788" cy="1796"/>
          </a:xfrm>
        </p:grpSpPr>
        <p:pic>
          <p:nvPicPr>
            <p:cNvPr id="12302" name="Picture 14" descr="hoa-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 y="3958"/>
              <a:ext cx="1788"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15" descr="hoa-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H="1">
              <a:off x="-677" y="3164"/>
              <a:ext cx="1788"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3184" name="Line 16"/>
          <p:cNvSpPr>
            <a:spLocks noChangeShapeType="1"/>
          </p:cNvSpPr>
          <p:nvPr/>
        </p:nvSpPr>
        <p:spPr bwMode="auto">
          <a:xfrm>
            <a:off x="866863" y="1836563"/>
            <a:ext cx="15240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3185" name="Line 17"/>
          <p:cNvSpPr>
            <a:spLocks noChangeShapeType="1"/>
          </p:cNvSpPr>
          <p:nvPr/>
        </p:nvSpPr>
        <p:spPr bwMode="auto">
          <a:xfrm>
            <a:off x="2592288" y="1836563"/>
            <a:ext cx="15240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3186" name="Text Box 18"/>
          <p:cNvSpPr txBox="1">
            <a:spLocks noChangeArrowheads="1"/>
          </p:cNvSpPr>
          <p:nvPr/>
        </p:nvSpPr>
        <p:spPr bwMode="auto">
          <a:xfrm>
            <a:off x="1427439" y="1915781"/>
            <a:ext cx="20762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dirty="0">
                <a:solidFill>
                  <a:srgbClr val="FF0000"/>
                </a:solidFill>
                <a:latin typeface=".VnTime" pitchFamily="34" charset="0"/>
              </a:rPr>
              <a:t>C N            VN</a:t>
            </a:r>
          </a:p>
        </p:txBody>
      </p:sp>
      <p:sp>
        <p:nvSpPr>
          <p:cNvPr id="263187" name="Text Box 19"/>
          <p:cNvSpPr txBox="1">
            <a:spLocks noChangeArrowheads="1"/>
          </p:cNvSpPr>
          <p:nvPr/>
        </p:nvSpPr>
        <p:spPr bwMode="auto">
          <a:xfrm>
            <a:off x="1427439" y="2560040"/>
            <a:ext cx="14766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dirty="0">
                <a:solidFill>
                  <a:srgbClr val="FF0000"/>
                </a:solidFill>
                <a:latin typeface=".VnTime" pitchFamily="34" charset="0"/>
              </a:rPr>
              <a:t>           VN</a:t>
            </a:r>
          </a:p>
        </p:txBody>
      </p:sp>
      <p:sp>
        <p:nvSpPr>
          <p:cNvPr id="263188" name="Text Box 20"/>
          <p:cNvSpPr txBox="1">
            <a:spLocks noChangeArrowheads="1"/>
          </p:cNvSpPr>
          <p:nvPr/>
        </p:nvSpPr>
        <p:spPr bwMode="auto">
          <a:xfrm>
            <a:off x="2225153" y="3424535"/>
            <a:ext cx="14766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dirty="0">
                <a:solidFill>
                  <a:srgbClr val="FF0000"/>
                </a:solidFill>
                <a:latin typeface=".VnTime" pitchFamily="34" charset="0"/>
              </a:rPr>
              <a:t>           VN</a:t>
            </a:r>
          </a:p>
        </p:txBody>
      </p:sp>
      <p:sp>
        <p:nvSpPr>
          <p:cNvPr id="263189" name="Text Box 21"/>
          <p:cNvSpPr txBox="1">
            <a:spLocks noChangeArrowheads="1"/>
          </p:cNvSpPr>
          <p:nvPr/>
        </p:nvSpPr>
        <p:spPr bwMode="auto">
          <a:xfrm>
            <a:off x="1625601" y="4724400"/>
            <a:ext cx="14766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dirty="0">
                <a:solidFill>
                  <a:srgbClr val="FF0000"/>
                </a:solidFill>
                <a:latin typeface=".VnTime" pitchFamily="34" charset="0"/>
              </a:rPr>
              <a:t>           VN</a:t>
            </a:r>
          </a:p>
        </p:txBody>
      </p:sp>
    </p:spTree>
    <p:extLst>
      <p:ext uri="{BB962C8B-B14F-4D97-AF65-F5344CB8AC3E}">
        <p14:creationId xmlns:p14="http://schemas.microsoft.com/office/powerpoint/2010/main" val="16623638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3170"/>
                                        </p:tgtEl>
                                        <p:attrNameLst>
                                          <p:attrName>style.visibility</p:attrName>
                                        </p:attrNameLst>
                                      </p:cBhvr>
                                      <p:to>
                                        <p:strVal val="visible"/>
                                      </p:to>
                                    </p:set>
                                    <p:animEffect transition="in" filter="blinds(horizontal)">
                                      <p:cBhvr>
                                        <p:cTn id="7" dur="500"/>
                                        <p:tgtEl>
                                          <p:spTgt spid="263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3184"/>
                                        </p:tgtEl>
                                        <p:attrNameLst>
                                          <p:attrName>style.visibility</p:attrName>
                                        </p:attrNameLst>
                                      </p:cBhvr>
                                      <p:to>
                                        <p:strVal val="visible"/>
                                      </p:to>
                                    </p:set>
                                    <p:animEffect transition="in" filter="blinds(horizontal)">
                                      <p:cBhvr>
                                        <p:cTn id="12" dur="500"/>
                                        <p:tgtEl>
                                          <p:spTgt spid="26318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3185"/>
                                        </p:tgtEl>
                                        <p:attrNameLst>
                                          <p:attrName>style.visibility</p:attrName>
                                        </p:attrNameLst>
                                      </p:cBhvr>
                                      <p:to>
                                        <p:strVal val="visible"/>
                                      </p:to>
                                    </p:set>
                                    <p:animEffect transition="in" filter="blinds(horizontal)">
                                      <p:cBhvr>
                                        <p:cTn id="17" dur="500"/>
                                        <p:tgtEl>
                                          <p:spTgt spid="26318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63186">
                                            <p:txEl>
                                              <p:pRg st="0" end="0"/>
                                            </p:txEl>
                                          </p:spTgt>
                                        </p:tgtEl>
                                        <p:attrNameLst>
                                          <p:attrName>style.visibility</p:attrName>
                                        </p:attrNameLst>
                                      </p:cBhvr>
                                      <p:to>
                                        <p:strVal val="visible"/>
                                      </p:to>
                                    </p:set>
                                    <p:animEffect transition="in" filter="blinds(horizontal)">
                                      <p:cBhvr>
                                        <p:cTn id="22" dur="500"/>
                                        <p:tgtEl>
                                          <p:spTgt spid="263186">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63187">
                                            <p:txEl>
                                              <p:pRg st="0" end="0"/>
                                            </p:txEl>
                                          </p:spTgt>
                                        </p:tgtEl>
                                        <p:attrNameLst>
                                          <p:attrName>style.visibility</p:attrName>
                                        </p:attrNameLst>
                                      </p:cBhvr>
                                      <p:to>
                                        <p:strVal val="visible"/>
                                      </p:to>
                                    </p:set>
                                    <p:animEffect transition="in" filter="blinds(horizontal)">
                                      <p:cBhvr>
                                        <p:cTn id="27" dur="500"/>
                                        <p:tgtEl>
                                          <p:spTgt spid="263187">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63188">
                                            <p:txEl>
                                              <p:pRg st="0" end="0"/>
                                            </p:txEl>
                                          </p:spTgt>
                                        </p:tgtEl>
                                        <p:attrNameLst>
                                          <p:attrName>style.visibility</p:attrName>
                                        </p:attrNameLst>
                                      </p:cBhvr>
                                      <p:to>
                                        <p:strVal val="visible"/>
                                      </p:to>
                                    </p:set>
                                    <p:animEffect transition="in" filter="blinds(horizontal)">
                                      <p:cBhvr>
                                        <p:cTn id="32" dur="500"/>
                                        <p:tgtEl>
                                          <p:spTgt spid="263188">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63189"/>
                                        </p:tgtEl>
                                        <p:attrNameLst>
                                          <p:attrName>style.visibility</p:attrName>
                                        </p:attrNameLst>
                                      </p:cBhvr>
                                      <p:to>
                                        <p:strVal val="visible"/>
                                      </p:to>
                                    </p:set>
                                    <p:animEffect transition="in" filter="blinds(horizontal)">
                                      <p:cBhvr>
                                        <p:cTn id="37" dur="500"/>
                                        <p:tgtEl>
                                          <p:spTgt spid="263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0" grpId="0"/>
      <p:bldP spid="263184" grpId="0" animBg="1"/>
      <p:bldP spid="263185" grpId="0" animBg="1"/>
      <p:bldP spid="26318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914400" y="1066801"/>
            <a:ext cx="1026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vi-VN" altLang="en-US" sz="1800"/>
          </a:p>
        </p:txBody>
      </p:sp>
      <p:sp>
        <p:nvSpPr>
          <p:cNvPr id="264195" name="Text Box 3"/>
          <p:cNvSpPr txBox="1">
            <a:spLocks noChangeArrowheads="1"/>
          </p:cNvSpPr>
          <p:nvPr/>
        </p:nvSpPr>
        <p:spPr bwMode="auto">
          <a:xfrm>
            <a:off x="304800" y="228600"/>
            <a:ext cx="11480800"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b="1" dirty="0" err="1">
                <a:latin typeface="Times New Roman" pitchFamily="18" charset="0"/>
              </a:rPr>
              <a:t>Gợi</a:t>
            </a:r>
            <a:r>
              <a:rPr lang="en-US" altLang="en-US" sz="2800" b="1" dirty="0">
                <a:latin typeface="Times New Roman" pitchFamily="18" charset="0"/>
              </a:rPr>
              <a:t> ý:        </a:t>
            </a:r>
          </a:p>
          <a:p>
            <a:pPr eaLnBrk="1" hangingPunct="1">
              <a:spcBef>
                <a:spcPct val="50000"/>
              </a:spcBef>
              <a:buFontTx/>
              <a:buNone/>
            </a:pPr>
            <a:r>
              <a:rPr lang="en-US" altLang="en-US" sz="2800" b="1" dirty="0">
                <a:latin typeface="Times New Roman" pitchFamily="18" charset="0"/>
              </a:rPr>
              <a:t>b, </a:t>
            </a:r>
            <a:r>
              <a:rPr lang="en-US" altLang="en-US" sz="2800" b="1" dirty="0" err="1">
                <a:solidFill>
                  <a:srgbClr val="FF3399"/>
                </a:solidFill>
                <a:latin typeface="Times New Roman" pitchFamily="18" charset="0"/>
              </a:rPr>
              <a:t>Chúng</a:t>
            </a:r>
            <a:r>
              <a:rPr lang="en-US" altLang="en-US" sz="2800" b="1" dirty="0">
                <a:solidFill>
                  <a:srgbClr val="FF3399"/>
                </a:solidFill>
                <a:latin typeface="Times New Roman" pitchFamily="18" charset="0"/>
              </a:rPr>
              <a:t> ta</a:t>
            </a:r>
            <a:r>
              <a:rPr lang="en-US" altLang="en-US" sz="2800" b="1" dirty="0">
                <a:latin typeface="Times New Roman" pitchFamily="18" charset="0"/>
              </a:rPr>
              <a:t> </a:t>
            </a:r>
            <a:r>
              <a:rPr lang="en-US" altLang="en-US" sz="2800" b="1" dirty="0" err="1">
                <a:latin typeface="Times New Roman" pitchFamily="18" charset="0"/>
              </a:rPr>
              <a:t>ăn</a:t>
            </a:r>
            <a:r>
              <a:rPr lang="en-US" altLang="en-US" sz="2800" b="1" dirty="0">
                <a:latin typeface="Times New Roman" pitchFamily="18" charset="0"/>
              </a:rPr>
              <a:t> </a:t>
            </a:r>
            <a:r>
              <a:rPr lang="en-US" altLang="en-US" sz="2800" b="1" dirty="0" err="1">
                <a:latin typeface="Times New Roman" pitchFamily="18" charset="0"/>
              </a:rPr>
              <a:t>quả</a:t>
            </a:r>
            <a:r>
              <a:rPr lang="en-US" altLang="en-US" sz="2800" b="1" dirty="0">
                <a:latin typeface="Times New Roman" pitchFamily="18" charset="0"/>
              </a:rPr>
              <a:t> </a:t>
            </a:r>
            <a:r>
              <a:rPr lang="en-US" altLang="en-US" sz="2800" b="1" dirty="0" err="1">
                <a:latin typeface="Times New Roman" pitchFamily="18" charset="0"/>
              </a:rPr>
              <a:t>nhớ</a:t>
            </a:r>
            <a:r>
              <a:rPr lang="en-US" altLang="en-US" sz="2800" b="1" dirty="0">
                <a:latin typeface="Times New Roman" pitchFamily="18" charset="0"/>
              </a:rPr>
              <a:t> </a:t>
            </a:r>
            <a:r>
              <a:rPr lang="en-US" altLang="en-US" sz="2800" b="1" dirty="0" err="1">
                <a:latin typeface="Times New Roman" pitchFamily="18" charset="0"/>
              </a:rPr>
              <a:t>kẻ</a:t>
            </a:r>
            <a:r>
              <a:rPr lang="en-US" altLang="en-US" sz="2800" b="1" dirty="0">
                <a:latin typeface="Times New Roman" pitchFamily="18" charset="0"/>
              </a:rPr>
              <a:t> </a:t>
            </a:r>
            <a:r>
              <a:rPr lang="en-US" altLang="en-US" sz="2800" b="1" dirty="0" err="1">
                <a:latin typeface="Times New Roman" pitchFamily="18" charset="0"/>
              </a:rPr>
              <a:t>trồng</a:t>
            </a:r>
            <a:r>
              <a:rPr lang="en-US" altLang="en-US" sz="2800" b="1" dirty="0">
                <a:latin typeface="Times New Roman" pitchFamily="18" charset="0"/>
              </a:rPr>
              <a:t> </a:t>
            </a:r>
            <a:r>
              <a:rPr lang="en-US" altLang="en-US" sz="2800" b="1" dirty="0" err="1">
                <a:latin typeface="Times New Roman" pitchFamily="18" charset="0"/>
              </a:rPr>
              <a:t>cây</a:t>
            </a:r>
            <a:r>
              <a:rPr lang="en-US" altLang="en-US" sz="2800" b="1" dirty="0">
                <a:latin typeface="Times New Roman" pitchFamily="18" charset="0"/>
              </a:rPr>
              <a:t>. </a:t>
            </a:r>
            <a:r>
              <a:rPr lang="en-US" altLang="en-US" sz="1800" b="1" dirty="0">
                <a:solidFill>
                  <a:srgbClr val="CC3300"/>
                </a:solidFill>
                <a:latin typeface="Times New Roman" pitchFamily="18" charset="0"/>
                <a:sym typeface="Wingdings" pitchFamily="2" charset="2"/>
              </a:rPr>
              <a:t> </a:t>
            </a:r>
            <a:r>
              <a:rPr lang="en-US" altLang="en-US" sz="2800" b="1" dirty="0" err="1">
                <a:solidFill>
                  <a:srgbClr val="FF0000"/>
                </a:solidFill>
                <a:latin typeface="Times New Roman" pitchFamily="18" charset="0"/>
              </a:rPr>
              <a:t>Rút</a:t>
            </a:r>
            <a:r>
              <a:rPr lang="en-US" altLang="en-US" sz="2800" b="1" dirty="0">
                <a:solidFill>
                  <a:srgbClr val="FF0000"/>
                </a:solidFill>
                <a:latin typeface="Times New Roman" pitchFamily="18" charset="0"/>
              </a:rPr>
              <a:t> </a:t>
            </a:r>
            <a:r>
              <a:rPr lang="en-US" altLang="en-US" sz="2800" b="1" dirty="0" err="1">
                <a:solidFill>
                  <a:srgbClr val="FF0000"/>
                </a:solidFill>
                <a:latin typeface="Times New Roman" pitchFamily="18" charset="0"/>
              </a:rPr>
              <a:t>gọn</a:t>
            </a:r>
            <a:r>
              <a:rPr lang="en-US" altLang="en-US" sz="2800" b="1" dirty="0">
                <a:solidFill>
                  <a:srgbClr val="FF0000"/>
                </a:solidFill>
                <a:latin typeface="Times New Roman" pitchFamily="18" charset="0"/>
              </a:rPr>
              <a:t> CN</a:t>
            </a:r>
          </a:p>
          <a:p>
            <a:pPr eaLnBrk="1" hangingPunct="1">
              <a:spcBef>
                <a:spcPct val="50000"/>
              </a:spcBef>
              <a:buFontTx/>
              <a:buNone/>
            </a:pPr>
            <a:r>
              <a:rPr lang="en-US" altLang="en-US" sz="2800" b="1" dirty="0">
                <a:latin typeface="Times New Roman" pitchFamily="18" charset="0"/>
              </a:rPr>
              <a:t>c, </a:t>
            </a:r>
            <a:r>
              <a:rPr lang="en-US" altLang="en-US" sz="2800" b="1" dirty="0" err="1">
                <a:solidFill>
                  <a:srgbClr val="FF3399"/>
                </a:solidFill>
                <a:latin typeface="Times New Roman" pitchFamily="18" charset="0"/>
              </a:rPr>
              <a:t>Người</a:t>
            </a:r>
            <a:r>
              <a:rPr lang="en-US" altLang="en-US" sz="2800" b="1" dirty="0">
                <a:latin typeface="Times New Roman" pitchFamily="18" charset="0"/>
              </a:rPr>
              <a:t> </a:t>
            </a:r>
            <a:r>
              <a:rPr lang="en-US" altLang="en-US" sz="2800" b="1" dirty="0" err="1">
                <a:latin typeface="Times New Roman" pitchFamily="18" charset="0"/>
              </a:rPr>
              <a:t>nuôi</a:t>
            </a:r>
            <a:r>
              <a:rPr lang="en-US" altLang="en-US" sz="2800" b="1" dirty="0">
                <a:latin typeface="Times New Roman" pitchFamily="18" charset="0"/>
              </a:rPr>
              <a:t> </a:t>
            </a:r>
            <a:r>
              <a:rPr lang="en-US" altLang="en-US" sz="2800" b="1" dirty="0" err="1">
                <a:latin typeface="Times New Roman" pitchFamily="18" charset="0"/>
              </a:rPr>
              <a:t>lợn</a:t>
            </a:r>
            <a:r>
              <a:rPr lang="en-US" altLang="en-US" sz="2800" b="1" dirty="0">
                <a:latin typeface="Times New Roman" pitchFamily="18" charset="0"/>
              </a:rPr>
              <a:t> </a:t>
            </a:r>
            <a:r>
              <a:rPr lang="en-US" altLang="en-US" sz="2800" b="1" dirty="0" err="1">
                <a:latin typeface="Times New Roman" pitchFamily="18" charset="0"/>
              </a:rPr>
              <a:t>ăn</a:t>
            </a:r>
            <a:r>
              <a:rPr lang="en-US" altLang="en-US" sz="2800" b="1" dirty="0">
                <a:latin typeface="Times New Roman" pitchFamily="18" charset="0"/>
              </a:rPr>
              <a:t> </a:t>
            </a:r>
            <a:r>
              <a:rPr lang="en-US" altLang="en-US" sz="2800" b="1" dirty="0" err="1">
                <a:latin typeface="Times New Roman" pitchFamily="18" charset="0"/>
              </a:rPr>
              <a:t>cơm</a:t>
            </a:r>
            <a:r>
              <a:rPr lang="en-US" altLang="en-US" sz="2800" b="1" dirty="0">
                <a:latin typeface="Times New Roman" pitchFamily="18" charset="0"/>
              </a:rPr>
              <a:t> </a:t>
            </a:r>
            <a:r>
              <a:rPr lang="en-US" altLang="en-US" sz="2800" b="1" dirty="0" err="1">
                <a:latin typeface="Times New Roman" pitchFamily="18" charset="0"/>
              </a:rPr>
              <a:t>nằm</a:t>
            </a:r>
            <a:r>
              <a:rPr lang="en-US" altLang="en-US" sz="2800" b="1" dirty="0">
                <a:latin typeface="Times New Roman" pitchFamily="18" charset="0"/>
              </a:rPr>
              <a:t>, </a:t>
            </a:r>
            <a:r>
              <a:rPr lang="en-US" altLang="en-US" sz="2800" b="1" dirty="0" err="1">
                <a:solidFill>
                  <a:srgbClr val="FF3399"/>
                </a:solidFill>
                <a:latin typeface="Times New Roman" pitchFamily="18" charset="0"/>
              </a:rPr>
              <a:t>người</a:t>
            </a:r>
            <a:r>
              <a:rPr lang="en-US" altLang="en-US" sz="2800" b="1" dirty="0">
                <a:solidFill>
                  <a:srgbClr val="FF3399"/>
                </a:solidFill>
                <a:latin typeface="Times New Roman" pitchFamily="18" charset="0"/>
              </a:rPr>
              <a:t> </a:t>
            </a:r>
            <a:r>
              <a:rPr lang="en-US" altLang="en-US" sz="2800" b="1" dirty="0" err="1">
                <a:latin typeface="Times New Roman" pitchFamily="18" charset="0"/>
              </a:rPr>
              <a:t>nuôi</a:t>
            </a:r>
            <a:r>
              <a:rPr lang="en-US" altLang="en-US" sz="2800" b="1" dirty="0">
                <a:latin typeface="Times New Roman" pitchFamily="18" charset="0"/>
              </a:rPr>
              <a:t> </a:t>
            </a:r>
            <a:r>
              <a:rPr lang="en-US" altLang="en-US" sz="2800" b="1" dirty="0" err="1">
                <a:latin typeface="Times New Roman" pitchFamily="18" charset="0"/>
              </a:rPr>
              <a:t>tằm</a:t>
            </a:r>
            <a:r>
              <a:rPr lang="en-US" altLang="en-US" sz="2800" b="1" dirty="0">
                <a:latin typeface="Times New Roman" pitchFamily="18" charset="0"/>
              </a:rPr>
              <a:t> </a:t>
            </a:r>
            <a:r>
              <a:rPr lang="en-US" altLang="en-US" sz="2800" b="1" dirty="0" err="1">
                <a:latin typeface="Times New Roman" pitchFamily="18" charset="0"/>
              </a:rPr>
              <a:t>ăn</a:t>
            </a:r>
            <a:r>
              <a:rPr lang="en-US" altLang="en-US" sz="2800" b="1" dirty="0">
                <a:latin typeface="Times New Roman" pitchFamily="18" charset="0"/>
              </a:rPr>
              <a:t> </a:t>
            </a:r>
            <a:r>
              <a:rPr lang="en-US" altLang="en-US" sz="2800" b="1" dirty="0" err="1">
                <a:latin typeface="Times New Roman" pitchFamily="18" charset="0"/>
              </a:rPr>
              <a:t>cơm</a:t>
            </a:r>
            <a:r>
              <a:rPr lang="en-US" altLang="en-US" sz="2800" b="1" dirty="0">
                <a:latin typeface="Times New Roman" pitchFamily="18" charset="0"/>
              </a:rPr>
              <a:t> </a:t>
            </a:r>
            <a:r>
              <a:rPr lang="en-US" altLang="en-US" sz="2800" b="1" dirty="0" err="1">
                <a:latin typeface="Times New Roman" pitchFamily="18" charset="0"/>
              </a:rPr>
              <a:t>đứng</a:t>
            </a:r>
            <a:r>
              <a:rPr lang="en-US" altLang="en-US" sz="2800" b="1" dirty="0">
                <a:latin typeface="Times New Roman" pitchFamily="18" charset="0"/>
              </a:rPr>
              <a:t>. </a:t>
            </a:r>
            <a:endParaRPr lang="vi-VN" altLang="en-US" sz="2800" b="1" dirty="0" smtClean="0">
              <a:latin typeface="Times New Roman" pitchFamily="18" charset="0"/>
            </a:endParaRPr>
          </a:p>
          <a:p>
            <a:pPr eaLnBrk="1" hangingPunct="1">
              <a:spcBef>
                <a:spcPct val="50000"/>
              </a:spcBef>
              <a:buFontTx/>
              <a:buNone/>
            </a:pPr>
            <a:r>
              <a:rPr lang="vi-VN" altLang="en-US" sz="2800" b="1" dirty="0">
                <a:solidFill>
                  <a:srgbClr val="CC3300"/>
                </a:solidFill>
                <a:latin typeface="Times New Roman" pitchFamily="18" charset="0"/>
                <a:sym typeface="Wingdings" pitchFamily="2" charset="2"/>
              </a:rPr>
              <a:t> </a:t>
            </a:r>
            <a:r>
              <a:rPr lang="vi-VN" altLang="en-US" sz="2800" b="1" dirty="0" smtClean="0">
                <a:solidFill>
                  <a:srgbClr val="CC3300"/>
                </a:solidFill>
                <a:latin typeface="Times New Roman" pitchFamily="18" charset="0"/>
                <a:sym typeface="Wingdings" pitchFamily="2" charset="2"/>
              </a:rPr>
              <a:t>                                                               </a:t>
            </a:r>
            <a:r>
              <a:rPr lang="vi-VN" altLang="en-US" sz="1800" b="1" dirty="0" smtClean="0">
                <a:solidFill>
                  <a:srgbClr val="CC3300"/>
                </a:solidFill>
                <a:latin typeface="Times New Roman" pitchFamily="18" charset="0"/>
                <a:sym typeface="Wingdings" pitchFamily="2" charset="2"/>
              </a:rPr>
              <a:t>=&gt;</a:t>
            </a:r>
            <a:r>
              <a:rPr lang="en-US" altLang="en-US" sz="2800" b="1" dirty="0" smtClean="0">
                <a:latin typeface="Times New Roman" pitchFamily="18" charset="0"/>
              </a:rPr>
              <a:t> </a:t>
            </a:r>
            <a:r>
              <a:rPr lang="en-US" altLang="en-US" sz="2800" b="1" dirty="0" err="1">
                <a:solidFill>
                  <a:srgbClr val="FF0000"/>
                </a:solidFill>
                <a:latin typeface="Times New Roman" pitchFamily="18" charset="0"/>
              </a:rPr>
              <a:t>Rút</a:t>
            </a:r>
            <a:r>
              <a:rPr lang="en-US" altLang="en-US" sz="2800" b="1" dirty="0">
                <a:solidFill>
                  <a:srgbClr val="FF0000"/>
                </a:solidFill>
                <a:latin typeface="Times New Roman" pitchFamily="18" charset="0"/>
              </a:rPr>
              <a:t> </a:t>
            </a:r>
            <a:r>
              <a:rPr lang="en-US" altLang="en-US" sz="2800" b="1" dirty="0" err="1">
                <a:solidFill>
                  <a:srgbClr val="FF0000"/>
                </a:solidFill>
                <a:latin typeface="Times New Roman" pitchFamily="18" charset="0"/>
              </a:rPr>
              <a:t>gọn</a:t>
            </a:r>
            <a:r>
              <a:rPr lang="en-US" altLang="en-US" sz="2800" b="1" dirty="0">
                <a:solidFill>
                  <a:srgbClr val="FF0000"/>
                </a:solidFill>
                <a:latin typeface="Times New Roman" pitchFamily="18" charset="0"/>
              </a:rPr>
              <a:t> CN</a:t>
            </a:r>
          </a:p>
          <a:p>
            <a:pPr eaLnBrk="1" hangingPunct="1">
              <a:spcBef>
                <a:spcPct val="50000"/>
              </a:spcBef>
              <a:buFontTx/>
              <a:buNone/>
            </a:pPr>
            <a:r>
              <a:rPr lang="en-US" altLang="en-US" sz="2800" b="1" dirty="0">
                <a:latin typeface="Times New Roman" pitchFamily="18" charset="0"/>
              </a:rPr>
              <a:t>d, </a:t>
            </a:r>
            <a:r>
              <a:rPr lang="en-US" altLang="en-US" sz="2800" b="1" dirty="0" err="1">
                <a:solidFill>
                  <a:srgbClr val="FF3399"/>
                </a:solidFill>
                <a:latin typeface="Times New Roman" pitchFamily="18" charset="0"/>
              </a:rPr>
              <a:t>Chúng</a:t>
            </a:r>
            <a:r>
              <a:rPr lang="en-US" altLang="en-US" sz="2800" b="1" dirty="0">
                <a:solidFill>
                  <a:srgbClr val="FF3399"/>
                </a:solidFill>
                <a:latin typeface="Times New Roman" pitchFamily="18" charset="0"/>
              </a:rPr>
              <a:t> ta </a:t>
            </a:r>
            <a:r>
              <a:rPr lang="en-US" altLang="en-US" sz="2800" b="1" dirty="0" err="1">
                <a:solidFill>
                  <a:srgbClr val="FF3399"/>
                </a:solidFill>
                <a:latin typeface="Times New Roman" pitchFamily="18" charset="0"/>
              </a:rPr>
              <a:t>nên</a:t>
            </a:r>
            <a:r>
              <a:rPr lang="en-US" altLang="en-US" sz="2800" b="1" dirty="0">
                <a:solidFill>
                  <a:srgbClr val="FF3399"/>
                </a:solidFill>
                <a:latin typeface="Times New Roman" pitchFamily="18" charset="0"/>
              </a:rPr>
              <a:t> </a:t>
            </a:r>
            <a:r>
              <a:rPr lang="en-US" altLang="en-US" sz="2800" b="1" dirty="0" err="1">
                <a:solidFill>
                  <a:srgbClr val="FF3399"/>
                </a:solidFill>
                <a:latin typeface="Times New Roman" pitchFamily="18" charset="0"/>
              </a:rPr>
              <a:t>nhớ</a:t>
            </a:r>
            <a:r>
              <a:rPr lang="en-US" altLang="en-US" sz="2800" b="1" dirty="0">
                <a:solidFill>
                  <a:srgbClr val="FF3399"/>
                </a:solidFill>
                <a:latin typeface="Times New Roman" pitchFamily="18" charset="0"/>
              </a:rPr>
              <a:t> </a:t>
            </a:r>
            <a:r>
              <a:rPr lang="en-US" altLang="en-US" sz="2800" b="1" dirty="0" err="1">
                <a:solidFill>
                  <a:srgbClr val="FF3399"/>
                </a:solidFill>
                <a:latin typeface="Times New Roman" pitchFamily="18" charset="0"/>
              </a:rPr>
              <a:t>rằng</a:t>
            </a:r>
            <a:r>
              <a:rPr lang="en-US" altLang="en-US" sz="2800" b="1" dirty="0">
                <a:latin typeface="Times New Roman" pitchFamily="18" charset="0"/>
              </a:rPr>
              <a:t> </a:t>
            </a:r>
            <a:r>
              <a:rPr lang="en-US" altLang="en-US" sz="2800" b="1" dirty="0" err="1">
                <a:latin typeface="Times New Roman" pitchFamily="18" charset="0"/>
              </a:rPr>
              <a:t>tấc</a:t>
            </a:r>
            <a:r>
              <a:rPr lang="en-US" altLang="en-US" sz="2800" b="1" dirty="0">
                <a:latin typeface="Times New Roman" pitchFamily="18" charset="0"/>
              </a:rPr>
              <a:t> </a:t>
            </a:r>
            <a:r>
              <a:rPr lang="en-US" altLang="en-US" sz="2800" b="1" dirty="0" err="1">
                <a:latin typeface="Times New Roman" pitchFamily="18" charset="0"/>
              </a:rPr>
              <a:t>đất</a:t>
            </a:r>
            <a:r>
              <a:rPr lang="en-US" altLang="en-US" sz="2800" b="1" dirty="0">
                <a:latin typeface="Times New Roman" pitchFamily="18" charset="0"/>
              </a:rPr>
              <a:t> </a:t>
            </a:r>
            <a:r>
              <a:rPr lang="en-US" altLang="en-US" sz="2800" b="1" dirty="0" err="1">
                <a:latin typeface="Times New Roman" pitchFamily="18" charset="0"/>
              </a:rPr>
              <a:t>tấc</a:t>
            </a:r>
            <a:r>
              <a:rPr lang="en-US" altLang="en-US" sz="2800" b="1" dirty="0">
                <a:latin typeface="Times New Roman" pitchFamily="18" charset="0"/>
              </a:rPr>
              <a:t> </a:t>
            </a:r>
            <a:r>
              <a:rPr lang="en-US" altLang="en-US" sz="2800" b="1" dirty="0" err="1">
                <a:latin typeface="Times New Roman" pitchFamily="18" charset="0"/>
              </a:rPr>
              <a:t>vàng</a:t>
            </a:r>
            <a:r>
              <a:rPr lang="en-US" altLang="en-US" sz="2800" b="1" dirty="0">
                <a:latin typeface="Times New Roman" pitchFamily="18" charset="0"/>
              </a:rPr>
              <a:t>. </a:t>
            </a:r>
          </a:p>
          <a:p>
            <a:pPr eaLnBrk="1" hangingPunct="1">
              <a:spcBef>
                <a:spcPct val="50000"/>
              </a:spcBef>
              <a:buFontTx/>
              <a:buNone/>
            </a:pPr>
            <a:r>
              <a:rPr lang="en-US" altLang="en-US" sz="1800" b="1" dirty="0">
                <a:solidFill>
                  <a:srgbClr val="CC3300"/>
                </a:solidFill>
                <a:latin typeface="Times New Roman" pitchFamily="18" charset="0"/>
                <a:sym typeface="Wingdings" pitchFamily="2" charset="2"/>
              </a:rPr>
              <a:t>                                                                                             </a:t>
            </a:r>
            <a:r>
              <a:rPr lang="en-US" altLang="en-US" sz="2800" b="1" dirty="0">
                <a:latin typeface="Times New Roman" pitchFamily="18" charset="0"/>
              </a:rPr>
              <a:t> </a:t>
            </a:r>
            <a:r>
              <a:rPr lang="en-US" altLang="en-US" sz="2800" b="1" dirty="0" err="1">
                <a:solidFill>
                  <a:srgbClr val="FF0000"/>
                </a:solidFill>
                <a:latin typeface="Times New Roman" pitchFamily="18" charset="0"/>
              </a:rPr>
              <a:t>Rút</a:t>
            </a:r>
            <a:r>
              <a:rPr lang="en-US" altLang="en-US" sz="2800" b="1" dirty="0">
                <a:solidFill>
                  <a:srgbClr val="FF0000"/>
                </a:solidFill>
                <a:latin typeface="Times New Roman" pitchFamily="18" charset="0"/>
              </a:rPr>
              <a:t> </a:t>
            </a:r>
            <a:r>
              <a:rPr lang="en-US" altLang="en-US" sz="2800" b="1" dirty="0" err="1">
                <a:solidFill>
                  <a:srgbClr val="FF0000"/>
                </a:solidFill>
                <a:latin typeface="Times New Roman" pitchFamily="18" charset="0"/>
              </a:rPr>
              <a:t>gọn</a:t>
            </a:r>
            <a:r>
              <a:rPr lang="en-US" altLang="en-US" sz="2800" b="1" dirty="0">
                <a:solidFill>
                  <a:srgbClr val="FF0000"/>
                </a:solidFill>
                <a:latin typeface="Times New Roman" pitchFamily="18" charset="0"/>
              </a:rPr>
              <a:t> CN- VN</a:t>
            </a:r>
          </a:p>
        </p:txBody>
      </p:sp>
      <p:sp>
        <p:nvSpPr>
          <p:cNvPr id="13316" name="Text Box 4"/>
          <p:cNvSpPr txBox="1">
            <a:spLocks noChangeArrowheads="1"/>
          </p:cNvSpPr>
          <p:nvPr/>
        </p:nvSpPr>
        <p:spPr bwMode="auto">
          <a:xfrm>
            <a:off x="711200" y="4343401"/>
            <a:ext cx="1026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vi-VN" altLang="en-US" sz="1800">
              <a:latin typeface="Times New Roman" pitchFamily="18" charset="0"/>
            </a:endParaRPr>
          </a:p>
        </p:txBody>
      </p:sp>
      <p:sp>
        <p:nvSpPr>
          <p:cNvPr id="264197" name="Text Box 5"/>
          <p:cNvSpPr txBox="1">
            <a:spLocks noChangeArrowheads="1"/>
          </p:cNvSpPr>
          <p:nvPr/>
        </p:nvSpPr>
        <p:spPr bwMode="auto">
          <a:xfrm>
            <a:off x="304800" y="3810001"/>
            <a:ext cx="10566400" cy="244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b="1">
                <a:solidFill>
                  <a:srgbClr val="0033CC"/>
                </a:solidFill>
                <a:latin typeface="Times New Roman" pitchFamily="18" charset="0"/>
              </a:rPr>
              <a:t>Mục đích:</a:t>
            </a:r>
          </a:p>
          <a:p>
            <a:pPr eaLnBrk="1" hangingPunct="1">
              <a:spcBef>
                <a:spcPct val="50000"/>
              </a:spcBef>
              <a:buFontTx/>
              <a:buChar char="-"/>
            </a:pPr>
            <a:r>
              <a:rPr lang="en-US" altLang="en-US" sz="2800" b="1">
                <a:solidFill>
                  <a:srgbClr val="0033CC"/>
                </a:solidFill>
                <a:latin typeface="Times New Roman" pitchFamily="18" charset="0"/>
              </a:rPr>
              <a:t> Làm cho câu gọn hơn, cô đọng, súc tích hơn.</a:t>
            </a:r>
          </a:p>
          <a:p>
            <a:pPr eaLnBrk="1" hangingPunct="1">
              <a:spcBef>
                <a:spcPct val="50000"/>
              </a:spcBef>
              <a:buFontTx/>
              <a:buChar char="-"/>
            </a:pPr>
            <a:r>
              <a:rPr lang="en-US" altLang="en-US" sz="2800" b="1">
                <a:solidFill>
                  <a:srgbClr val="0033CC"/>
                </a:solidFill>
                <a:latin typeface="Times New Roman" pitchFamily="18" charset="0"/>
              </a:rPr>
              <a:t> Ngụ ý là lời khuyên chung mọi người (b,d).</a:t>
            </a:r>
          </a:p>
          <a:p>
            <a:pPr eaLnBrk="1" hangingPunct="1">
              <a:spcBef>
                <a:spcPct val="50000"/>
              </a:spcBef>
              <a:buFontTx/>
              <a:buChar char="-"/>
            </a:pPr>
            <a:r>
              <a:rPr lang="en-US" altLang="en-US" sz="2800" b="1">
                <a:solidFill>
                  <a:srgbClr val="0033CC"/>
                </a:solidFill>
                <a:latin typeface="Times New Roman" pitchFamily="18" charset="0"/>
              </a:rPr>
              <a:t> Nói chung về mọi người (c).</a:t>
            </a:r>
          </a:p>
        </p:txBody>
      </p:sp>
    </p:spTree>
    <p:extLst>
      <p:ext uri="{BB962C8B-B14F-4D97-AF65-F5344CB8AC3E}">
        <p14:creationId xmlns:p14="http://schemas.microsoft.com/office/powerpoint/2010/main" val="25602450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64195"/>
                                        </p:tgtEl>
                                        <p:attrNameLst>
                                          <p:attrName>style.visibility</p:attrName>
                                        </p:attrNameLst>
                                      </p:cBhvr>
                                      <p:to>
                                        <p:strVal val="visible"/>
                                      </p:to>
                                    </p:set>
                                    <p:anim calcmode="lin" valueType="num">
                                      <p:cBhvr>
                                        <p:cTn id="7" dur="500" fill="hold"/>
                                        <p:tgtEl>
                                          <p:spTgt spid="264195"/>
                                        </p:tgtEl>
                                        <p:attrNameLst>
                                          <p:attrName>ppt_w</p:attrName>
                                        </p:attrNameLst>
                                      </p:cBhvr>
                                      <p:tavLst>
                                        <p:tav tm="0">
                                          <p:val>
                                            <p:fltVal val="0"/>
                                          </p:val>
                                        </p:tav>
                                        <p:tav tm="100000">
                                          <p:val>
                                            <p:strVal val="#ppt_w"/>
                                          </p:val>
                                        </p:tav>
                                      </p:tavLst>
                                    </p:anim>
                                    <p:anim calcmode="lin" valueType="num">
                                      <p:cBhvr>
                                        <p:cTn id="8" dur="500" fill="hold"/>
                                        <p:tgtEl>
                                          <p:spTgt spid="264195"/>
                                        </p:tgtEl>
                                        <p:attrNameLst>
                                          <p:attrName>ppt_h</p:attrName>
                                        </p:attrNameLst>
                                      </p:cBhvr>
                                      <p:tavLst>
                                        <p:tav tm="0">
                                          <p:val>
                                            <p:fltVal val="0"/>
                                          </p:val>
                                        </p:tav>
                                        <p:tav tm="100000">
                                          <p:val>
                                            <p:strVal val="#ppt_h"/>
                                          </p:val>
                                        </p:tav>
                                      </p:tavLst>
                                    </p:anim>
                                    <p:anim calcmode="lin" valueType="num">
                                      <p:cBhvr>
                                        <p:cTn id="9" dur="500" fill="hold"/>
                                        <p:tgtEl>
                                          <p:spTgt spid="264195"/>
                                        </p:tgtEl>
                                        <p:attrNameLst>
                                          <p:attrName>style.rotation</p:attrName>
                                        </p:attrNameLst>
                                      </p:cBhvr>
                                      <p:tavLst>
                                        <p:tav tm="0">
                                          <p:val>
                                            <p:fltVal val="360"/>
                                          </p:val>
                                        </p:tav>
                                        <p:tav tm="100000">
                                          <p:val>
                                            <p:fltVal val="0"/>
                                          </p:val>
                                        </p:tav>
                                      </p:tavLst>
                                    </p:anim>
                                    <p:animEffect transition="in" filter="fade">
                                      <p:cBhvr>
                                        <p:cTn id="10" dur="500"/>
                                        <p:tgtEl>
                                          <p:spTgt spid="26419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264197"/>
                                        </p:tgtEl>
                                        <p:attrNameLst>
                                          <p:attrName>style.visibility</p:attrName>
                                        </p:attrNameLst>
                                      </p:cBhvr>
                                      <p:to>
                                        <p:strVal val="visible"/>
                                      </p:to>
                                    </p:set>
                                    <p:animEffect transition="in" filter="wheel(4)">
                                      <p:cBhvr>
                                        <p:cTn id="15" dur="2000"/>
                                        <p:tgtEl>
                                          <p:spTgt spid="264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5" grpId="0"/>
      <p:bldP spid="26419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46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4" name="Picture 3" descr="58PIC58PIC58PIC58PICHsaGKG559akDq_PIC2018.png"/>
          <p:cNvPicPr>
            <a:picLocks noChangeAspect="1"/>
          </p:cNvPicPr>
          <p:nvPr/>
        </p:nvPicPr>
        <p:blipFill>
          <a:blip r:embed="rId3" cstate="print"/>
          <a:srcRect l="7143" t="16071" r="5357" b="14286"/>
          <a:stretch>
            <a:fillRect/>
          </a:stretch>
        </p:blipFill>
        <p:spPr>
          <a:xfrm>
            <a:off x="600501" y="807503"/>
            <a:ext cx="3016156" cy="1294256"/>
          </a:xfrm>
          <a:prstGeom prst="rect">
            <a:avLst/>
          </a:prstGeom>
        </p:spPr>
      </p:pic>
      <p:sp>
        <p:nvSpPr>
          <p:cNvPr id="5" name="Rectangle 4"/>
          <p:cNvSpPr/>
          <p:nvPr/>
        </p:nvSpPr>
        <p:spPr>
          <a:xfrm>
            <a:off x="546031" y="992462"/>
            <a:ext cx="3056978" cy="76944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1" u="sng"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BT </a:t>
            </a:r>
            <a:r>
              <a:rPr kumimoji="0" lang="en-US" sz="4400" b="1" i="1" u="sng"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nhanh</a:t>
            </a:r>
            <a:endParaRPr kumimoji="0" lang="en-US" sz="4400" b="1" i="0" u="none" strike="noStrike" kern="1200" cap="none" spc="0" normalizeH="0" baseline="0" noProof="0" dirty="0">
              <a:ln>
                <a:noFill/>
              </a:ln>
              <a:solidFill>
                <a:srgbClr val="FF0000"/>
              </a:solidFill>
              <a:effectLst/>
              <a:uLnTx/>
              <a:uFillTx/>
              <a:latin typeface="Calibri"/>
              <a:ea typeface="+mn-ea"/>
              <a:cs typeface="+mn-cs"/>
            </a:endParaRPr>
          </a:p>
        </p:txBody>
      </p:sp>
      <p:sp>
        <p:nvSpPr>
          <p:cNvPr id="6" name="Rectangle 5"/>
          <p:cNvSpPr/>
          <p:nvPr/>
        </p:nvSpPr>
        <p:spPr>
          <a:xfrm>
            <a:off x="3889612" y="746791"/>
            <a:ext cx="7642746" cy="156966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tục</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ngữ</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sau</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nào</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rút</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gọn</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Những</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thành</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phần</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nào</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được</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rút</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gọn</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Tác</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dụng</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sp>
        <p:nvSpPr>
          <p:cNvPr id="7" name="Rectangle 6"/>
          <p:cNvSpPr/>
          <p:nvPr/>
        </p:nvSpPr>
        <p:spPr>
          <a:xfrm>
            <a:off x="1059835" y="2714333"/>
            <a:ext cx="4863266" cy="584775"/>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a/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Người</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ta</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hoa</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đất</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8" name="Rectangle 7"/>
          <p:cNvSpPr/>
          <p:nvPr/>
        </p:nvSpPr>
        <p:spPr>
          <a:xfrm>
            <a:off x="1034814" y="3492609"/>
            <a:ext cx="4863266" cy="584775"/>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b/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Ăn</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quả</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nhớ</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kẻ</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trồng</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cây</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 name="Rectangle 8"/>
          <p:cNvSpPr/>
          <p:nvPr/>
        </p:nvSpPr>
        <p:spPr>
          <a:xfrm>
            <a:off x="1037086" y="4245512"/>
            <a:ext cx="4981577" cy="1077218"/>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c/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Nuôi</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lợn</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ăn</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cơm</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nằm</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nuôi</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tằm</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ăn</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cơm</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đứng</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1" name="Rectangle 10"/>
          <p:cNvSpPr/>
          <p:nvPr/>
        </p:nvSpPr>
        <p:spPr>
          <a:xfrm>
            <a:off x="1066658" y="5459105"/>
            <a:ext cx="4863266" cy="584775"/>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d/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Tấc</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đất</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tấc</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vàng</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3" name="Right Brace 12"/>
          <p:cNvSpPr/>
          <p:nvPr/>
        </p:nvSpPr>
        <p:spPr>
          <a:xfrm>
            <a:off x="5745705" y="3591788"/>
            <a:ext cx="436725" cy="2459228"/>
          </a:xfrm>
          <a:prstGeom prst="rightBrace">
            <a:avLst>
              <a:gd name="adj1" fmla="val 56355"/>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Rectangle 13"/>
          <p:cNvSpPr/>
          <p:nvPr/>
        </p:nvSpPr>
        <p:spPr>
          <a:xfrm>
            <a:off x="6500742" y="3359622"/>
            <a:ext cx="4863266" cy="584775"/>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sym typeface="Wingdings" pitchFamily="2" charset="2"/>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Rút</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gọn</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phần</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chủ</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ngữ</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5" name="Rectangle 14"/>
          <p:cNvSpPr/>
          <p:nvPr/>
        </p:nvSpPr>
        <p:spPr>
          <a:xfrm>
            <a:off x="6503014" y="3962406"/>
            <a:ext cx="4863266" cy="1569660"/>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sym typeface="Wingdings" pitchFamily="2" charset="2"/>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sym typeface="Wingdings" pitchFamily="2" charset="2"/>
              </a:rPr>
              <a:t>Tác</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sym typeface="Wingdings" pitchFamily="2" charset="2"/>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sym typeface="Wingdings" pitchFamily="2" charset="2"/>
              </a:rPr>
              <a:t>dụng</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sym typeface="Wingdings" pitchFamily="2" charset="2"/>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nói</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trở</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nên</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cô</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đọng</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súc</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tích</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hơn</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ý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nhắc</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chung</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mọi</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người</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332594209"/>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trips(down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strips(down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3" grpId="0" animBg="1"/>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31FF1BD-3E79-4B51-A68F-F463CB40E069}"/>
              </a:ext>
            </a:extLst>
          </p:cNvPr>
          <p:cNvSpPr/>
          <p:nvPr/>
        </p:nvSpPr>
        <p:spPr>
          <a:xfrm>
            <a:off x="2362200" y="1216955"/>
            <a:ext cx="7783285" cy="3859305"/>
          </a:xfrm>
          <a:prstGeom prst="rect">
            <a:avLst/>
          </a:prstGeom>
          <a:solidFill>
            <a:srgbClr val="354E53"/>
          </a:solidFill>
          <a:ln>
            <a:no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6" name="图片 5">
            <a:extLst>
              <a:ext uri="{FF2B5EF4-FFF2-40B4-BE49-F238E27FC236}">
                <a16:creationId xmlns:a16="http://schemas.microsoft.com/office/drawing/2014/main" id="{99386BDB-3D81-446B-83F0-E293CB65ED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83659"/>
            <a:ext cx="5374341" cy="5374341"/>
          </a:xfrm>
          <a:prstGeom prst="rect">
            <a:avLst/>
          </a:prstGeom>
        </p:spPr>
      </p:pic>
      <p:pic>
        <p:nvPicPr>
          <p:cNvPr id="9" name="图片 8">
            <a:extLst>
              <a:ext uri="{FF2B5EF4-FFF2-40B4-BE49-F238E27FC236}">
                <a16:creationId xmlns:a16="http://schemas.microsoft.com/office/drawing/2014/main" id="{F832CE1D-6B13-46A6-ABE5-12D9126D18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9122" y="1108098"/>
            <a:ext cx="1977669" cy="2602007"/>
          </a:xfrm>
          <a:prstGeom prst="rect">
            <a:avLst/>
          </a:prstGeom>
        </p:spPr>
      </p:pic>
      <p:sp>
        <p:nvSpPr>
          <p:cNvPr id="10" name="文本框 9">
            <a:extLst>
              <a:ext uri="{FF2B5EF4-FFF2-40B4-BE49-F238E27FC236}">
                <a16:creationId xmlns:a16="http://schemas.microsoft.com/office/drawing/2014/main" id="{78B6E9FA-A300-4106-AE35-6501869137CC}"/>
              </a:ext>
            </a:extLst>
          </p:cNvPr>
          <p:cNvSpPr txBox="1"/>
          <p:nvPr/>
        </p:nvSpPr>
        <p:spPr>
          <a:xfrm>
            <a:off x="4484917" y="2576181"/>
            <a:ext cx="5072739" cy="212365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6600" b="1" i="1" u="none" strike="noStrike" kern="1200" cap="none" spc="0" normalizeH="0" baseline="0" noProof="0" dirty="0">
                <a:ln>
                  <a:noFill/>
                </a:ln>
                <a:solidFill>
                  <a:prstClr val="white"/>
                </a:solidFill>
                <a:effectLst/>
                <a:uLnTx/>
                <a:uFillTx/>
                <a:latin typeface="Times New Roman" pitchFamily="18" charset="0"/>
                <a:ea typeface="迷你简卡通" panose="03000509000000000000" pitchFamily="65" charset="-122"/>
                <a:cs typeface="Times New Roman" pitchFamily="18" charset="0"/>
              </a:rPr>
              <a:t>II. </a:t>
            </a:r>
            <a:r>
              <a:rPr kumimoji="0" lang="en-US" altLang="zh-CN" sz="6600" b="1" i="1" u="none" strike="noStrike" kern="1200" cap="none" spc="0" normalizeH="0" baseline="0" noProof="0" dirty="0" err="1">
                <a:ln>
                  <a:noFill/>
                </a:ln>
                <a:solidFill>
                  <a:prstClr val="white"/>
                </a:solidFill>
                <a:effectLst/>
                <a:uLnTx/>
                <a:uFillTx/>
                <a:latin typeface="Times New Roman" pitchFamily="18" charset="0"/>
                <a:ea typeface="迷你简卡通" panose="03000509000000000000" pitchFamily="65" charset="-122"/>
                <a:cs typeface="Times New Roman" pitchFamily="18" charset="0"/>
              </a:rPr>
              <a:t>Cách</a:t>
            </a:r>
            <a:r>
              <a:rPr kumimoji="0" lang="en-US" altLang="zh-CN" sz="6600" b="1" i="1" u="none" strike="noStrike" kern="1200" cap="none" spc="0" normalizeH="0" baseline="0" noProof="0" dirty="0">
                <a:ln>
                  <a:noFill/>
                </a:ln>
                <a:solidFill>
                  <a:prstClr val="white"/>
                </a:solidFill>
                <a:effectLst/>
                <a:uLnTx/>
                <a:uFillTx/>
                <a:latin typeface="Times New Roman" pitchFamily="18" charset="0"/>
                <a:ea typeface="迷你简卡通" panose="03000509000000000000" pitchFamily="65" charset="-122"/>
                <a:cs typeface="Times New Roman" pitchFamily="18" charset="0"/>
              </a:rPr>
              <a:t> </a:t>
            </a:r>
            <a:r>
              <a:rPr kumimoji="0" lang="en-US" altLang="zh-CN" sz="6600" b="1" i="1" u="none" strike="noStrike" kern="1200" cap="none" spc="0" normalizeH="0" baseline="0" noProof="0" dirty="0" err="1">
                <a:ln>
                  <a:noFill/>
                </a:ln>
                <a:solidFill>
                  <a:prstClr val="white"/>
                </a:solidFill>
                <a:effectLst/>
                <a:uLnTx/>
                <a:uFillTx/>
                <a:latin typeface="Times New Roman" pitchFamily="18" charset="0"/>
                <a:ea typeface="迷你简卡通" panose="03000509000000000000" pitchFamily="65" charset="-122"/>
                <a:cs typeface="Times New Roman" pitchFamily="18" charset="0"/>
              </a:rPr>
              <a:t>dùng</a:t>
            </a:r>
            <a:r>
              <a:rPr kumimoji="0" lang="en-US" altLang="zh-CN" sz="6600" b="1" i="1" u="none" strike="noStrike" kern="1200" cap="none" spc="0" normalizeH="0" baseline="0" noProof="0" dirty="0">
                <a:ln>
                  <a:noFill/>
                </a:ln>
                <a:solidFill>
                  <a:prstClr val="white"/>
                </a:solidFill>
                <a:effectLst/>
                <a:uLnTx/>
                <a:uFillTx/>
                <a:latin typeface="Times New Roman" pitchFamily="18" charset="0"/>
                <a:ea typeface="迷你简卡通" panose="03000509000000000000" pitchFamily="65" charset="-122"/>
                <a:cs typeface="Times New Roman" pitchFamily="18" charset="0"/>
              </a:rPr>
              <a:t> </a:t>
            </a:r>
            <a:r>
              <a:rPr kumimoji="0" lang="en-US" altLang="zh-CN" sz="6600" b="1" i="1" u="none" strike="noStrike" kern="1200" cap="none" spc="0" normalizeH="0" baseline="0" noProof="0" dirty="0" err="1">
                <a:ln>
                  <a:noFill/>
                </a:ln>
                <a:solidFill>
                  <a:prstClr val="white"/>
                </a:solidFill>
                <a:effectLst/>
                <a:uLnTx/>
                <a:uFillTx/>
                <a:latin typeface="Times New Roman" pitchFamily="18" charset="0"/>
                <a:ea typeface="迷你简卡通" panose="03000509000000000000" pitchFamily="65" charset="-122"/>
                <a:cs typeface="Times New Roman" pitchFamily="18" charset="0"/>
              </a:rPr>
              <a:t>câu</a:t>
            </a:r>
            <a:r>
              <a:rPr kumimoji="0" lang="en-US" altLang="zh-CN" sz="6600" b="1" i="1" u="none" strike="noStrike" kern="1200" cap="none" spc="0" normalizeH="0" baseline="0" noProof="0" dirty="0">
                <a:ln>
                  <a:noFill/>
                </a:ln>
                <a:solidFill>
                  <a:prstClr val="white"/>
                </a:solidFill>
                <a:effectLst/>
                <a:uLnTx/>
                <a:uFillTx/>
                <a:latin typeface="Times New Roman" pitchFamily="18" charset="0"/>
                <a:ea typeface="迷你简卡通" panose="03000509000000000000" pitchFamily="65" charset="-122"/>
                <a:cs typeface="Times New Roman" pitchFamily="18" charset="0"/>
              </a:rPr>
              <a:t> </a:t>
            </a:r>
            <a:r>
              <a:rPr kumimoji="0" lang="en-US" altLang="zh-CN" sz="6600" b="1" i="1" u="none" strike="noStrike" kern="1200" cap="none" spc="0" normalizeH="0" baseline="0" noProof="0" dirty="0" err="1">
                <a:ln>
                  <a:noFill/>
                </a:ln>
                <a:solidFill>
                  <a:prstClr val="white"/>
                </a:solidFill>
                <a:effectLst/>
                <a:uLnTx/>
                <a:uFillTx/>
                <a:latin typeface="Times New Roman" pitchFamily="18" charset="0"/>
                <a:ea typeface="迷你简卡通" panose="03000509000000000000" pitchFamily="65" charset="-122"/>
                <a:cs typeface="Times New Roman" pitchFamily="18" charset="0"/>
              </a:rPr>
              <a:t>rút</a:t>
            </a:r>
            <a:r>
              <a:rPr kumimoji="0" lang="en-US" altLang="zh-CN" sz="6600" b="1" i="1" u="none" strike="noStrike" kern="1200" cap="none" spc="0" normalizeH="0" baseline="0" noProof="0" dirty="0">
                <a:ln>
                  <a:noFill/>
                </a:ln>
                <a:solidFill>
                  <a:prstClr val="white"/>
                </a:solidFill>
                <a:effectLst/>
                <a:uLnTx/>
                <a:uFillTx/>
                <a:latin typeface="Times New Roman" pitchFamily="18" charset="0"/>
                <a:ea typeface="迷你简卡通" panose="03000509000000000000" pitchFamily="65" charset="-122"/>
                <a:cs typeface="Times New Roman" pitchFamily="18" charset="0"/>
              </a:rPr>
              <a:t> </a:t>
            </a:r>
            <a:r>
              <a:rPr kumimoji="0" lang="en-US" altLang="zh-CN" sz="6600" b="1" i="1" u="none" strike="noStrike" kern="1200" cap="none" spc="0" normalizeH="0" baseline="0" noProof="0" dirty="0" err="1">
                <a:ln>
                  <a:noFill/>
                </a:ln>
                <a:solidFill>
                  <a:prstClr val="white"/>
                </a:solidFill>
                <a:effectLst/>
                <a:uLnTx/>
                <a:uFillTx/>
                <a:latin typeface="Times New Roman" pitchFamily="18" charset="0"/>
                <a:ea typeface="迷你简卡通" panose="03000509000000000000" pitchFamily="65" charset="-122"/>
                <a:cs typeface="Times New Roman" pitchFamily="18" charset="0"/>
              </a:rPr>
              <a:t>gọn</a:t>
            </a:r>
            <a:endParaRPr kumimoji="0" lang="zh-CN" altLang="en-US" sz="6600" b="1" i="1" u="none" strike="noStrike" kern="1200" cap="none" spc="0" normalizeH="0" baseline="0" noProof="0" dirty="0">
              <a:ln>
                <a:noFill/>
              </a:ln>
              <a:solidFill>
                <a:prstClr val="white"/>
              </a:solidFill>
              <a:effectLst/>
              <a:uLnTx/>
              <a:uFillTx/>
              <a:latin typeface="Times New Roman" pitchFamily="18" charset="0"/>
              <a:ea typeface="迷你简卡通" panose="03000509000000000000" pitchFamily="65" charset="-122"/>
              <a:cs typeface="Times New Roman" pitchFamily="18" charset="0"/>
            </a:endParaRPr>
          </a:p>
        </p:txBody>
      </p:sp>
      <p:pic>
        <p:nvPicPr>
          <p:cNvPr id="8" name="Picture 15" descr="H:\Files\4cbb49c3e377d8365aa20a00\abstract-design-with-beautiful-flowers2.png">
            <a:extLst>
              <a:ext uri="{FF2B5EF4-FFF2-40B4-BE49-F238E27FC236}">
                <a16:creationId xmlns:a16="http://schemas.microsoft.com/office/drawing/2014/main" id="{5D8CAE09-60DA-4577-AE2A-5565F303BF2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087"/>
          <a:stretch/>
        </p:blipFill>
        <p:spPr bwMode="auto">
          <a:xfrm>
            <a:off x="8839201" y="2620434"/>
            <a:ext cx="3627967" cy="4237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7818430"/>
      </p:ext>
    </p:extLst>
  </p:cSld>
  <p:clrMapOvr>
    <a:masterClrMapping/>
  </p:clrMapOvr>
  <p:transition spd="slow" advClick="0">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46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1"/>
          <p:cNvSpPr>
            <a:spLocks noChangeArrowheads="1"/>
          </p:cNvSpPr>
          <p:nvPr/>
        </p:nvSpPr>
        <p:spPr bwMode="auto">
          <a:xfrm>
            <a:off x="2320126" y="1016907"/>
            <a:ext cx="8966573"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3200" b="0" i="0" u="none" strike="noStrike" kern="1200" cap="none" spc="0" normalizeH="0" baseline="0" noProof="0" dirty="0" smtClean="0">
                <a:ln>
                  <a:noFill/>
                </a:ln>
                <a:solidFill>
                  <a:prstClr val="black"/>
                </a:solidFill>
                <a:effectLst/>
                <a:uLnTx/>
                <a:uFillTx/>
                <a:latin typeface="Times New Roman" pitchFamily="18" charset="0"/>
                <a:ea typeface="Calibri" pitchFamily="34" charset="0"/>
                <a:cs typeface="Times New Roman" pitchFamily="18" charset="0"/>
              </a:rPr>
              <a:t>*VD1: </a:t>
            </a: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Calibri" pitchFamily="34" charset="0"/>
                <a:cs typeface="Times New Roman" pitchFamily="18" charset="0"/>
              </a:rPr>
              <a:t>Những</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câu</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in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đậm</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lang="vi-VN" sz="3200" dirty="0" smtClean="0">
                <a:solidFill>
                  <a:prstClr val="black"/>
                </a:solidFill>
                <a:latin typeface="Times New Roman" pitchFamily="18" charset="0"/>
                <a:ea typeface="Calibri" pitchFamily="34" charset="0"/>
                <a:cs typeface="Times New Roman" pitchFamily="18" charset="0"/>
              </a:rPr>
              <a:t>dưới đây</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thiếu</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thành</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phần</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nào</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Có</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nên</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rút</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gọn</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như</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vậy</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không</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Vì</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sao</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a:t>
            </a:r>
            <a:endParaRPr kumimoji="0" lang="en-US"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pic>
        <p:nvPicPr>
          <p:cNvPr id="5" name="图片 4">
            <a:extLst>
              <a:ext uri="{FF2B5EF4-FFF2-40B4-BE49-F238E27FC236}">
                <a16:creationId xmlns:a16="http://schemas.microsoft.com/office/drawing/2014/main" id="{E42630CE-9ED1-4DD9-B096-122DF1C931A2}"/>
              </a:ext>
            </a:extLst>
          </p:cNvPr>
          <p:cNvPicPr>
            <a:picLocks noChangeAspect="1"/>
          </p:cNvPicPr>
          <p:nvPr/>
        </p:nvPicPr>
        <p:blipFill>
          <a:blip r:embed="rId3">
            <a:extLst>
              <a:ext uri="{28A0092B-C50C-407E-A947-70E740481C1C}">
                <a14:useLocalDpi xmlns:a14="http://schemas.microsoft.com/office/drawing/2010/main" val="0"/>
              </a:ext>
            </a:extLst>
          </a:blip>
          <a:srcRect l="28903" r="22495"/>
          <a:stretch>
            <a:fillRect/>
          </a:stretch>
        </p:blipFill>
        <p:spPr>
          <a:xfrm>
            <a:off x="764286" y="682396"/>
            <a:ext cx="1378686" cy="1418342"/>
          </a:xfrm>
          <a:prstGeom prst="rect">
            <a:avLst/>
          </a:prstGeom>
        </p:spPr>
      </p:pic>
      <p:sp>
        <p:nvSpPr>
          <p:cNvPr id="6" name="Rectangle 1"/>
          <p:cNvSpPr>
            <a:spLocks noChangeArrowheads="1"/>
          </p:cNvSpPr>
          <p:nvPr/>
        </p:nvSpPr>
        <p:spPr bwMode="auto">
          <a:xfrm>
            <a:off x="1312468" y="2745480"/>
            <a:ext cx="9632948"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3600" b="0" i="1" u="none" strike="noStrike" kern="1200" cap="none" spc="0" normalizeH="0" baseline="0" noProof="0" dirty="0">
                <a:ln>
                  <a:noFill/>
                </a:ln>
                <a:solidFill>
                  <a:srgbClr val="0070C0"/>
                </a:solidFill>
                <a:effectLst/>
                <a:uLnTx/>
                <a:uFillTx/>
                <a:latin typeface="Times New Roman" pitchFamily="18" charset="0"/>
                <a:ea typeface="Calibri" pitchFamily="34" charset="0"/>
                <a:cs typeface="Times New Roman" pitchFamily="18" charset="0"/>
              </a:rPr>
              <a:t>“</a:t>
            </a:r>
            <a:r>
              <a:rPr kumimoji="0" lang="en-US" sz="3600" b="0" i="1" u="none" strike="noStrike" kern="1200" cap="none" spc="0" normalizeH="0" baseline="0" noProof="0" dirty="0" err="1">
                <a:ln>
                  <a:noFill/>
                </a:ln>
                <a:solidFill>
                  <a:srgbClr val="0070C0"/>
                </a:solidFill>
                <a:effectLst/>
                <a:uLnTx/>
                <a:uFillTx/>
                <a:latin typeface="Times New Roman" pitchFamily="18" charset="0"/>
                <a:ea typeface="Calibri" pitchFamily="34" charset="0"/>
                <a:cs typeface="Times New Roman" pitchFamily="18" charset="0"/>
              </a:rPr>
              <a:t>Sáng</a:t>
            </a:r>
            <a:r>
              <a:rPr kumimoji="0" lang="en-US" sz="3600" b="0" i="1" u="none" strike="noStrike" kern="1200" cap="none" spc="0" normalizeH="0" baseline="0" noProof="0" dirty="0">
                <a:ln>
                  <a:noFill/>
                </a:ln>
                <a:solidFill>
                  <a:srgbClr val="0070C0"/>
                </a:solidFill>
                <a:effectLst/>
                <a:uLnTx/>
                <a:uFillTx/>
                <a:latin typeface="Times New Roman" pitchFamily="18" charset="0"/>
                <a:ea typeface="Calibri" pitchFamily="34" charset="0"/>
                <a:cs typeface="Times New Roman" pitchFamily="18" charset="0"/>
              </a:rPr>
              <a:t> </a:t>
            </a:r>
            <a:r>
              <a:rPr kumimoji="0" lang="en-US" sz="3600" b="0" i="1" u="none" strike="noStrike" kern="1200" cap="none" spc="0" normalizeH="0" baseline="0" noProof="0" dirty="0" err="1">
                <a:ln>
                  <a:noFill/>
                </a:ln>
                <a:solidFill>
                  <a:srgbClr val="0070C0"/>
                </a:solidFill>
                <a:effectLst/>
                <a:uLnTx/>
                <a:uFillTx/>
                <a:latin typeface="Times New Roman" pitchFamily="18" charset="0"/>
                <a:ea typeface="Calibri" pitchFamily="34" charset="0"/>
                <a:cs typeface="Times New Roman" pitchFamily="18" charset="0"/>
              </a:rPr>
              <a:t>chủ</a:t>
            </a:r>
            <a:r>
              <a:rPr kumimoji="0" lang="en-US" sz="3600" b="0" i="1" u="none" strike="noStrike" kern="1200" cap="none" spc="0" normalizeH="0" baseline="0" noProof="0" dirty="0">
                <a:ln>
                  <a:noFill/>
                </a:ln>
                <a:solidFill>
                  <a:srgbClr val="0070C0"/>
                </a:solidFill>
                <a:effectLst/>
                <a:uLnTx/>
                <a:uFillTx/>
                <a:latin typeface="Times New Roman" pitchFamily="18" charset="0"/>
                <a:ea typeface="Calibri" pitchFamily="34" charset="0"/>
                <a:cs typeface="Times New Roman" pitchFamily="18" charset="0"/>
              </a:rPr>
              <a:t> </a:t>
            </a:r>
            <a:r>
              <a:rPr kumimoji="0" lang="en-US" sz="3600" b="0" i="1" u="none" strike="noStrike" kern="1200" cap="none" spc="0" normalizeH="0" baseline="0" noProof="0" dirty="0" err="1">
                <a:ln>
                  <a:noFill/>
                </a:ln>
                <a:solidFill>
                  <a:srgbClr val="0070C0"/>
                </a:solidFill>
                <a:effectLst/>
                <a:uLnTx/>
                <a:uFillTx/>
                <a:latin typeface="Times New Roman" pitchFamily="18" charset="0"/>
                <a:ea typeface="Calibri" pitchFamily="34" charset="0"/>
                <a:cs typeface="Times New Roman" pitchFamily="18" charset="0"/>
              </a:rPr>
              <a:t>nhật</a:t>
            </a:r>
            <a:r>
              <a:rPr kumimoji="0" lang="en-US" sz="3600" b="0" i="1" u="none" strike="noStrike" kern="1200" cap="none" spc="0" normalizeH="0" baseline="0" noProof="0" dirty="0">
                <a:ln>
                  <a:noFill/>
                </a:ln>
                <a:solidFill>
                  <a:srgbClr val="0070C0"/>
                </a:solidFill>
                <a:effectLst/>
                <a:uLnTx/>
                <a:uFillTx/>
                <a:latin typeface="Times New Roman" pitchFamily="18" charset="0"/>
                <a:ea typeface="Calibri" pitchFamily="34" charset="0"/>
                <a:cs typeface="Times New Roman" pitchFamily="18" charset="0"/>
              </a:rPr>
              <a:t>, </a:t>
            </a:r>
            <a:r>
              <a:rPr kumimoji="0" lang="en-US" sz="3600" b="0" i="1" u="none" strike="noStrike" kern="1200" cap="none" spc="0" normalizeH="0" baseline="0" noProof="0" dirty="0" err="1">
                <a:ln>
                  <a:noFill/>
                </a:ln>
                <a:solidFill>
                  <a:srgbClr val="0070C0"/>
                </a:solidFill>
                <a:effectLst/>
                <a:uLnTx/>
                <a:uFillTx/>
                <a:latin typeface="Times New Roman" pitchFamily="18" charset="0"/>
                <a:ea typeface="Calibri" pitchFamily="34" charset="0"/>
                <a:cs typeface="Times New Roman" pitchFamily="18" charset="0"/>
              </a:rPr>
              <a:t>trường</a:t>
            </a:r>
            <a:r>
              <a:rPr kumimoji="0" lang="en-US" sz="3600" b="0" i="1" u="none" strike="noStrike" kern="1200" cap="none" spc="0" normalizeH="0" baseline="0" noProof="0" dirty="0">
                <a:ln>
                  <a:noFill/>
                </a:ln>
                <a:solidFill>
                  <a:srgbClr val="0070C0"/>
                </a:solidFill>
                <a:effectLst/>
                <a:uLnTx/>
                <a:uFillTx/>
                <a:latin typeface="Times New Roman" pitchFamily="18" charset="0"/>
                <a:ea typeface="Calibri" pitchFamily="34" charset="0"/>
                <a:cs typeface="Times New Roman" pitchFamily="18" charset="0"/>
              </a:rPr>
              <a:t> </a:t>
            </a:r>
            <a:r>
              <a:rPr kumimoji="0" lang="en-US" sz="3600" b="0" i="1" u="none" strike="noStrike" kern="1200" cap="none" spc="0" normalizeH="0" baseline="0" noProof="0" dirty="0" err="1">
                <a:ln>
                  <a:noFill/>
                </a:ln>
                <a:solidFill>
                  <a:srgbClr val="0070C0"/>
                </a:solidFill>
                <a:effectLst/>
                <a:uLnTx/>
                <a:uFillTx/>
                <a:latin typeface="Times New Roman" pitchFamily="18" charset="0"/>
                <a:ea typeface="Calibri" pitchFamily="34" charset="0"/>
                <a:cs typeface="Times New Roman" pitchFamily="18" charset="0"/>
              </a:rPr>
              <a:t>em</a:t>
            </a:r>
            <a:r>
              <a:rPr kumimoji="0" lang="en-US" sz="3600" b="0" i="1" u="none" strike="noStrike" kern="1200" cap="none" spc="0" normalizeH="0" baseline="0" noProof="0" dirty="0">
                <a:ln>
                  <a:noFill/>
                </a:ln>
                <a:solidFill>
                  <a:srgbClr val="0070C0"/>
                </a:solidFill>
                <a:effectLst/>
                <a:uLnTx/>
                <a:uFillTx/>
                <a:latin typeface="Times New Roman" pitchFamily="18" charset="0"/>
                <a:ea typeface="Calibri" pitchFamily="34" charset="0"/>
                <a:cs typeface="Times New Roman" pitchFamily="18" charset="0"/>
              </a:rPr>
              <a:t> </a:t>
            </a:r>
            <a:r>
              <a:rPr kumimoji="0" lang="en-US" sz="3600" b="0" i="1" u="none" strike="noStrike" kern="1200" cap="none" spc="0" normalizeH="0" baseline="0" noProof="0" dirty="0" err="1">
                <a:ln>
                  <a:noFill/>
                </a:ln>
                <a:solidFill>
                  <a:srgbClr val="0070C0"/>
                </a:solidFill>
                <a:effectLst/>
                <a:uLnTx/>
                <a:uFillTx/>
                <a:latin typeface="Times New Roman" pitchFamily="18" charset="0"/>
                <a:ea typeface="Calibri" pitchFamily="34" charset="0"/>
                <a:cs typeface="Times New Roman" pitchFamily="18" charset="0"/>
              </a:rPr>
              <a:t>tổ</a:t>
            </a:r>
            <a:r>
              <a:rPr kumimoji="0" lang="en-US" sz="3600" b="0" i="1" u="none" strike="noStrike" kern="1200" cap="none" spc="0" normalizeH="0" baseline="0" noProof="0" dirty="0">
                <a:ln>
                  <a:noFill/>
                </a:ln>
                <a:solidFill>
                  <a:srgbClr val="0070C0"/>
                </a:solidFill>
                <a:effectLst/>
                <a:uLnTx/>
                <a:uFillTx/>
                <a:latin typeface="Times New Roman" pitchFamily="18" charset="0"/>
                <a:ea typeface="Calibri" pitchFamily="34" charset="0"/>
                <a:cs typeface="Times New Roman" pitchFamily="18" charset="0"/>
              </a:rPr>
              <a:t> </a:t>
            </a:r>
            <a:r>
              <a:rPr kumimoji="0" lang="en-US" sz="3600" b="0" i="1" u="none" strike="noStrike" kern="1200" cap="none" spc="0" normalizeH="0" baseline="0" noProof="0" dirty="0" err="1">
                <a:ln>
                  <a:noFill/>
                </a:ln>
                <a:solidFill>
                  <a:srgbClr val="0070C0"/>
                </a:solidFill>
                <a:effectLst/>
                <a:uLnTx/>
                <a:uFillTx/>
                <a:latin typeface="Times New Roman" pitchFamily="18" charset="0"/>
                <a:ea typeface="Calibri" pitchFamily="34" charset="0"/>
                <a:cs typeface="Times New Roman" pitchFamily="18" charset="0"/>
              </a:rPr>
              <a:t>chức</a:t>
            </a:r>
            <a:r>
              <a:rPr kumimoji="0" lang="en-US" sz="3600" b="0" i="1" u="none" strike="noStrike" kern="1200" cap="none" spc="0" normalizeH="0" baseline="0" noProof="0" dirty="0">
                <a:ln>
                  <a:noFill/>
                </a:ln>
                <a:solidFill>
                  <a:srgbClr val="0070C0"/>
                </a:solidFill>
                <a:effectLst/>
                <a:uLnTx/>
                <a:uFillTx/>
                <a:latin typeface="Times New Roman" pitchFamily="18" charset="0"/>
                <a:ea typeface="Calibri" pitchFamily="34" charset="0"/>
                <a:cs typeface="Times New Roman" pitchFamily="18" charset="0"/>
              </a:rPr>
              <a:t> </a:t>
            </a:r>
            <a:r>
              <a:rPr kumimoji="0" lang="en-US" sz="3600" b="0" i="1" u="none" strike="noStrike" kern="1200" cap="none" spc="0" normalizeH="0" baseline="0" noProof="0" dirty="0" err="1">
                <a:ln>
                  <a:noFill/>
                </a:ln>
                <a:solidFill>
                  <a:srgbClr val="0070C0"/>
                </a:solidFill>
                <a:effectLst/>
                <a:uLnTx/>
                <a:uFillTx/>
                <a:latin typeface="Times New Roman" pitchFamily="18" charset="0"/>
                <a:ea typeface="Calibri" pitchFamily="34" charset="0"/>
                <a:cs typeface="Times New Roman" pitchFamily="18" charset="0"/>
              </a:rPr>
              <a:t>cắm</a:t>
            </a:r>
            <a:r>
              <a:rPr kumimoji="0" lang="en-US" sz="3600" b="0" i="1" u="none" strike="noStrike" kern="1200" cap="none" spc="0" normalizeH="0" baseline="0" noProof="0" dirty="0">
                <a:ln>
                  <a:noFill/>
                </a:ln>
                <a:solidFill>
                  <a:srgbClr val="0070C0"/>
                </a:solidFill>
                <a:effectLst/>
                <a:uLnTx/>
                <a:uFillTx/>
                <a:latin typeface="Times New Roman" pitchFamily="18" charset="0"/>
                <a:ea typeface="Calibri" pitchFamily="34" charset="0"/>
                <a:cs typeface="Times New Roman" pitchFamily="18" charset="0"/>
              </a:rPr>
              <a:t> </a:t>
            </a:r>
            <a:r>
              <a:rPr kumimoji="0" lang="en-US" sz="3600" b="0" i="1" u="none" strike="noStrike" kern="1200" cap="none" spc="0" normalizeH="0" baseline="0" noProof="0" dirty="0" err="1">
                <a:ln>
                  <a:noFill/>
                </a:ln>
                <a:solidFill>
                  <a:srgbClr val="0070C0"/>
                </a:solidFill>
                <a:effectLst/>
                <a:uLnTx/>
                <a:uFillTx/>
                <a:latin typeface="Times New Roman" pitchFamily="18" charset="0"/>
                <a:ea typeface="Calibri" pitchFamily="34" charset="0"/>
                <a:cs typeface="Times New Roman" pitchFamily="18" charset="0"/>
              </a:rPr>
              <a:t>trại</a:t>
            </a:r>
            <a:r>
              <a:rPr kumimoji="0" lang="en-US" sz="3600" b="0" i="1" u="none" strike="noStrike" kern="1200" cap="none" spc="0" normalizeH="0" baseline="0" noProof="0" dirty="0">
                <a:ln>
                  <a:noFill/>
                </a:ln>
                <a:solidFill>
                  <a:srgbClr val="0070C0"/>
                </a:solidFill>
                <a:effectLst/>
                <a:uLnTx/>
                <a:uFillTx/>
                <a:latin typeface="Times New Roman" pitchFamily="18" charset="0"/>
                <a:ea typeface="Calibri" pitchFamily="34" charset="0"/>
                <a:cs typeface="Times New Roman" pitchFamily="18" charset="0"/>
              </a:rPr>
              <a:t>. </a:t>
            </a:r>
            <a:r>
              <a:rPr kumimoji="0" lang="en-US" sz="3600" b="0" i="1" u="none" strike="noStrike" kern="1200" cap="none" spc="0" normalizeH="0" baseline="0" noProof="0" dirty="0" err="1">
                <a:ln>
                  <a:noFill/>
                </a:ln>
                <a:solidFill>
                  <a:srgbClr val="0070C0"/>
                </a:solidFill>
                <a:effectLst/>
                <a:uLnTx/>
                <a:uFillTx/>
                <a:latin typeface="Times New Roman" pitchFamily="18" charset="0"/>
                <a:ea typeface="Calibri" pitchFamily="34" charset="0"/>
                <a:cs typeface="Times New Roman" pitchFamily="18" charset="0"/>
              </a:rPr>
              <a:t>Sân</a:t>
            </a:r>
            <a:r>
              <a:rPr kumimoji="0" lang="en-US" sz="3600" b="0" i="1" u="none" strike="noStrike" kern="1200" cap="none" spc="0" normalizeH="0" baseline="0" noProof="0" dirty="0">
                <a:ln>
                  <a:noFill/>
                </a:ln>
                <a:solidFill>
                  <a:srgbClr val="0070C0"/>
                </a:solidFill>
                <a:effectLst/>
                <a:uLnTx/>
                <a:uFillTx/>
                <a:latin typeface="Times New Roman" pitchFamily="18" charset="0"/>
                <a:ea typeface="Calibri" pitchFamily="34" charset="0"/>
                <a:cs typeface="Times New Roman" pitchFamily="18" charset="0"/>
              </a:rPr>
              <a:t> </a:t>
            </a:r>
            <a:r>
              <a:rPr kumimoji="0" lang="en-US" sz="3600" b="0" i="1" u="none" strike="noStrike" kern="1200" cap="none" spc="0" normalizeH="0" baseline="0" noProof="0" dirty="0" err="1">
                <a:ln>
                  <a:noFill/>
                </a:ln>
                <a:solidFill>
                  <a:srgbClr val="0070C0"/>
                </a:solidFill>
                <a:effectLst/>
                <a:uLnTx/>
                <a:uFillTx/>
                <a:latin typeface="Times New Roman" pitchFamily="18" charset="0"/>
                <a:ea typeface="Calibri" pitchFamily="34" charset="0"/>
                <a:cs typeface="Times New Roman" pitchFamily="18" charset="0"/>
              </a:rPr>
              <a:t>trường</a:t>
            </a:r>
            <a:r>
              <a:rPr kumimoji="0" lang="en-US" sz="3600" b="0" i="1" u="none" strike="noStrike" kern="1200" cap="none" spc="0" normalizeH="0" baseline="0" noProof="0" dirty="0">
                <a:ln>
                  <a:noFill/>
                </a:ln>
                <a:solidFill>
                  <a:srgbClr val="0070C0"/>
                </a:solidFill>
                <a:effectLst/>
                <a:uLnTx/>
                <a:uFillTx/>
                <a:latin typeface="Times New Roman" pitchFamily="18" charset="0"/>
                <a:ea typeface="Calibri" pitchFamily="34" charset="0"/>
                <a:cs typeface="Times New Roman" pitchFamily="18" charset="0"/>
              </a:rPr>
              <a:t> </a:t>
            </a:r>
            <a:r>
              <a:rPr kumimoji="0" lang="en-US" sz="3600" b="0" i="1" u="none" strike="noStrike" kern="1200" cap="none" spc="0" normalizeH="0" baseline="0" noProof="0" dirty="0" err="1">
                <a:ln>
                  <a:noFill/>
                </a:ln>
                <a:solidFill>
                  <a:srgbClr val="0070C0"/>
                </a:solidFill>
                <a:effectLst/>
                <a:uLnTx/>
                <a:uFillTx/>
                <a:latin typeface="Times New Roman" pitchFamily="18" charset="0"/>
                <a:ea typeface="Calibri" pitchFamily="34" charset="0"/>
                <a:cs typeface="Times New Roman" pitchFamily="18" charset="0"/>
              </a:rPr>
              <a:t>thật</a:t>
            </a:r>
            <a:r>
              <a:rPr kumimoji="0" lang="en-US" sz="3600" b="0" i="1" u="none" strike="noStrike" kern="1200" cap="none" spc="0" normalizeH="0" baseline="0" noProof="0" dirty="0">
                <a:ln>
                  <a:noFill/>
                </a:ln>
                <a:solidFill>
                  <a:srgbClr val="0070C0"/>
                </a:solidFill>
                <a:effectLst/>
                <a:uLnTx/>
                <a:uFillTx/>
                <a:latin typeface="Times New Roman" pitchFamily="18" charset="0"/>
                <a:ea typeface="Calibri" pitchFamily="34" charset="0"/>
                <a:cs typeface="Times New Roman" pitchFamily="18" charset="0"/>
              </a:rPr>
              <a:t> </a:t>
            </a:r>
            <a:r>
              <a:rPr kumimoji="0" lang="en-US" sz="3600" b="0" i="1" u="none" strike="noStrike" kern="1200" cap="none" spc="0" normalizeH="0" baseline="0" noProof="0" dirty="0" err="1">
                <a:ln>
                  <a:noFill/>
                </a:ln>
                <a:solidFill>
                  <a:srgbClr val="0070C0"/>
                </a:solidFill>
                <a:effectLst/>
                <a:uLnTx/>
                <a:uFillTx/>
                <a:latin typeface="Times New Roman" pitchFamily="18" charset="0"/>
                <a:ea typeface="Calibri" pitchFamily="34" charset="0"/>
                <a:cs typeface="Times New Roman" pitchFamily="18" charset="0"/>
              </a:rPr>
              <a:t>đông</a:t>
            </a:r>
            <a:r>
              <a:rPr kumimoji="0" lang="en-US" sz="3600" b="0" i="1" u="none" strike="noStrike" kern="1200" cap="none" spc="0" normalizeH="0" baseline="0" noProof="0" dirty="0">
                <a:ln>
                  <a:noFill/>
                </a:ln>
                <a:solidFill>
                  <a:srgbClr val="0070C0"/>
                </a:solidFill>
                <a:effectLst/>
                <a:uLnTx/>
                <a:uFillTx/>
                <a:latin typeface="Times New Roman" pitchFamily="18" charset="0"/>
                <a:ea typeface="Calibri" pitchFamily="34" charset="0"/>
                <a:cs typeface="Times New Roman" pitchFamily="18" charset="0"/>
              </a:rPr>
              <a:t> </a:t>
            </a:r>
            <a:r>
              <a:rPr kumimoji="0" lang="en-US" sz="3600" b="0" i="1" u="none" strike="noStrike" kern="1200" cap="none" spc="0" normalizeH="0" baseline="0" noProof="0" dirty="0" err="1">
                <a:ln>
                  <a:noFill/>
                </a:ln>
                <a:solidFill>
                  <a:srgbClr val="0070C0"/>
                </a:solidFill>
                <a:effectLst/>
                <a:uLnTx/>
                <a:uFillTx/>
                <a:latin typeface="Times New Roman" pitchFamily="18" charset="0"/>
                <a:ea typeface="Calibri" pitchFamily="34" charset="0"/>
                <a:cs typeface="Times New Roman" pitchFamily="18" charset="0"/>
              </a:rPr>
              <a:t>vui</a:t>
            </a:r>
            <a:r>
              <a:rPr kumimoji="0" lang="en-US" sz="3600" b="0" i="1" u="none" strike="noStrike" kern="1200" cap="none" spc="0" normalizeH="0" baseline="0" noProof="0" dirty="0">
                <a:ln>
                  <a:noFill/>
                </a:ln>
                <a:solidFill>
                  <a:srgbClr val="0070C0"/>
                </a:solidFill>
                <a:effectLst/>
                <a:uLnTx/>
                <a:uFillTx/>
                <a:latin typeface="Times New Roman" pitchFamily="18" charset="0"/>
                <a:ea typeface="Calibri" pitchFamily="34" charset="0"/>
                <a:cs typeface="Times New Roman" pitchFamily="18" charset="0"/>
              </a:rPr>
              <a:t>. </a:t>
            </a:r>
            <a:r>
              <a:rPr kumimoji="0" lang="en-US" sz="3600" b="1" i="1" u="none" strike="noStrike" kern="1200" cap="none" spc="0" normalizeH="0" baseline="0" noProof="0" dirty="0" err="1">
                <a:ln>
                  <a:noFill/>
                </a:ln>
                <a:solidFill>
                  <a:srgbClr val="0070C0"/>
                </a:solidFill>
                <a:effectLst/>
                <a:uLnTx/>
                <a:uFillTx/>
                <a:latin typeface="Times New Roman" pitchFamily="18" charset="0"/>
                <a:ea typeface="Calibri" pitchFamily="34" charset="0"/>
                <a:cs typeface="Times New Roman" pitchFamily="18" charset="0"/>
              </a:rPr>
              <a:t>Chạy</a:t>
            </a:r>
            <a:r>
              <a:rPr kumimoji="0" lang="en-US" sz="3600" b="1" i="1" u="none" strike="noStrike" kern="1200" cap="none" spc="0" normalizeH="0" baseline="0" noProof="0" dirty="0">
                <a:ln>
                  <a:noFill/>
                </a:ln>
                <a:solidFill>
                  <a:srgbClr val="0070C0"/>
                </a:solidFill>
                <a:effectLst/>
                <a:uLnTx/>
                <a:uFillTx/>
                <a:latin typeface="Times New Roman" pitchFamily="18" charset="0"/>
                <a:ea typeface="Calibri" pitchFamily="34" charset="0"/>
                <a:cs typeface="Times New Roman" pitchFamily="18" charset="0"/>
              </a:rPr>
              <a:t> </a:t>
            </a:r>
            <a:r>
              <a:rPr kumimoji="0" lang="en-US" sz="3600" b="1" i="1" u="none" strike="noStrike" kern="1200" cap="none" spc="0" normalizeH="0" baseline="0" noProof="0" dirty="0" err="1">
                <a:ln>
                  <a:noFill/>
                </a:ln>
                <a:solidFill>
                  <a:srgbClr val="0070C0"/>
                </a:solidFill>
                <a:effectLst/>
                <a:uLnTx/>
                <a:uFillTx/>
                <a:latin typeface="Times New Roman" pitchFamily="18" charset="0"/>
                <a:ea typeface="Calibri" pitchFamily="34" charset="0"/>
                <a:cs typeface="Times New Roman" pitchFamily="18" charset="0"/>
              </a:rPr>
              <a:t>loăng</a:t>
            </a:r>
            <a:r>
              <a:rPr kumimoji="0" lang="en-US" sz="3600" b="1" i="1" u="none" strike="noStrike" kern="1200" cap="none" spc="0" normalizeH="0" baseline="0" noProof="0" dirty="0">
                <a:ln>
                  <a:noFill/>
                </a:ln>
                <a:solidFill>
                  <a:srgbClr val="0070C0"/>
                </a:solidFill>
                <a:effectLst/>
                <a:uLnTx/>
                <a:uFillTx/>
                <a:latin typeface="Times New Roman" pitchFamily="18" charset="0"/>
                <a:ea typeface="Calibri" pitchFamily="34" charset="0"/>
                <a:cs typeface="Times New Roman" pitchFamily="18" charset="0"/>
              </a:rPr>
              <a:t> </a:t>
            </a:r>
            <a:r>
              <a:rPr kumimoji="0" lang="en-US" sz="3600" b="1" i="1" u="none" strike="noStrike" kern="1200" cap="none" spc="0" normalizeH="0" baseline="0" noProof="0" dirty="0" err="1">
                <a:ln>
                  <a:noFill/>
                </a:ln>
                <a:solidFill>
                  <a:srgbClr val="0070C0"/>
                </a:solidFill>
                <a:effectLst/>
                <a:uLnTx/>
                <a:uFillTx/>
                <a:latin typeface="Times New Roman" pitchFamily="18" charset="0"/>
                <a:ea typeface="Calibri" pitchFamily="34" charset="0"/>
                <a:cs typeface="Times New Roman" pitchFamily="18" charset="0"/>
              </a:rPr>
              <a:t>quăng</a:t>
            </a:r>
            <a:r>
              <a:rPr kumimoji="0" lang="en-US" sz="3600" b="1" i="1" u="none" strike="noStrike" kern="1200" cap="none" spc="0" normalizeH="0" baseline="0" noProof="0" dirty="0">
                <a:ln>
                  <a:noFill/>
                </a:ln>
                <a:solidFill>
                  <a:srgbClr val="0070C0"/>
                </a:solidFill>
                <a:effectLst/>
                <a:uLnTx/>
                <a:uFillTx/>
                <a:latin typeface="Times New Roman" pitchFamily="18" charset="0"/>
                <a:ea typeface="Calibri" pitchFamily="34" charset="0"/>
                <a:cs typeface="Times New Roman" pitchFamily="18" charset="0"/>
              </a:rPr>
              <a:t>. </a:t>
            </a:r>
            <a:r>
              <a:rPr kumimoji="0" lang="en-US" sz="3600" b="1" i="1" u="none" strike="noStrike" kern="1200" cap="none" spc="0" normalizeH="0" baseline="0" noProof="0" dirty="0" err="1">
                <a:ln>
                  <a:noFill/>
                </a:ln>
                <a:solidFill>
                  <a:srgbClr val="0070C0"/>
                </a:solidFill>
                <a:effectLst/>
                <a:uLnTx/>
                <a:uFillTx/>
                <a:latin typeface="Times New Roman" pitchFamily="18" charset="0"/>
                <a:ea typeface="Calibri" pitchFamily="34" charset="0"/>
                <a:cs typeface="Times New Roman" pitchFamily="18" charset="0"/>
              </a:rPr>
              <a:t>Nhảy</a:t>
            </a:r>
            <a:r>
              <a:rPr kumimoji="0" lang="en-US" sz="3600" b="1" i="1" u="none" strike="noStrike" kern="1200" cap="none" spc="0" normalizeH="0" baseline="0" noProof="0" dirty="0">
                <a:ln>
                  <a:noFill/>
                </a:ln>
                <a:solidFill>
                  <a:srgbClr val="0070C0"/>
                </a:solidFill>
                <a:effectLst/>
                <a:uLnTx/>
                <a:uFillTx/>
                <a:latin typeface="Times New Roman" pitchFamily="18" charset="0"/>
                <a:ea typeface="Calibri" pitchFamily="34" charset="0"/>
                <a:cs typeface="Times New Roman" pitchFamily="18" charset="0"/>
              </a:rPr>
              <a:t> </a:t>
            </a:r>
            <a:r>
              <a:rPr kumimoji="0" lang="en-US" sz="3600" b="1" i="1" u="none" strike="noStrike" kern="1200" cap="none" spc="0" normalizeH="0" baseline="0" noProof="0" dirty="0" err="1">
                <a:ln>
                  <a:noFill/>
                </a:ln>
                <a:solidFill>
                  <a:srgbClr val="0070C0"/>
                </a:solidFill>
                <a:effectLst/>
                <a:uLnTx/>
                <a:uFillTx/>
                <a:latin typeface="Times New Roman" pitchFamily="18" charset="0"/>
                <a:ea typeface="Calibri" pitchFamily="34" charset="0"/>
                <a:cs typeface="Times New Roman" pitchFamily="18" charset="0"/>
              </a:rPr>
              <a:t>dây</a:t>
            </a:r>
            <a:r>
              <a:rPr kumimoji="0" lang="en-US" sz="3600" b="1" i="1" u="none" strike="noStrike" kern="1200" cap="none" spc="0" normalizeH="0" baseline="0" noProof="0" dirty="0">
                <a:ln>
                  <a:noFill/>
                </a:ln>
                <a:solidFill>
                  <a:srgbClr val="0070C0"/>
                </a:solidFill>
                <a:effectLst/>
                <a:uLnTx/>
                <a:uFillTx/>
                <a:latin typeface="Times New Roman" pitchFamily="18" charset="0"/>
                <a:ea typeface="Calibri" pitchFamily="34" charset="0"/>
                <a:cs typeface="Times New Roman" pitchFamily="18" charset="0"/>
              </a:rPr>
              <a:t>. </a:t>
            </a:r>
            <a:r>
              <a:rPr kumimoji="0" lang="en-US" sz="3600" b="1" i="1" u="none" strike="noStrike" kern="1200" cap="none" spc="0" normalizeH="0" baseline="0" noProof="0" dirty="0" err="1">
                <a:ln>
                  <a:noFill/>
                </a:ln>
                <a:solidFill>
                  <a:srgbClr val="0070C0"/>
                </a:solidFill>
                <a:effectLst/>
                <a:uLnTx/>
                <a:uFillTx/>
                <a:latin typeface="Times New Roman" pitchFamily="18" charset="0"/>
                <a:ea typeface="Calibri" pitchFamily="34" charset="0"/>
                <a:cs typeface="Times New Roman" pitchFamily="18" charset="0"/>
              </a:rPr>
              <a:t>Kéo</a:t>
            </a:r>
            <a:r>
              <a:rPr kumimoji="0" lang="en-US" sz="3600" b="1" i="1" u="none" strike="noStrike" kern="1200" cap="none" spc="0" normalizeH="0" baseline="0" noProof="0" dirty="0">
                <a:ln>
                  <a:noFill/>
                </a:ln>
                <a:solidFill>
                  <a:srgbClr val="0070C0"/>
                </a:solidFill>
                <a:effectLst/>
                <a:uLnTx/>
                <a:uFillTx/>
                <a:latin typeface="Times New Roman" pitchFamily="18" charset="0"/>
                <a:ea typeface="Calibri" pitchFamily="34" charset="0"/>
                <a:cs typeface="Times New Roman" pitchFamily="18" charset="0"/>
              </a:rPr>
              <a:t> co.”</a:t>
            </a:r>
            <a:endParaRPr kumimoji="0" lang="en-US" sz="44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endParaRPr>
          </a:p>
        </p:txBody>
      </p:sp>
      <p:pic>
        <p:nvPicPr>
          <p:cNvPr id="7" name="图片 2">
            <a:extLst>
              <a:ext uri="{FF2B5EF4-FFF2-40B4-BE49-F238E27FC236}">
                <a16:creationId xmlns:a16="http://schemas.microsoft.com/office/drawing/2014/main" id="{2613171A-101A-4449-B9C0-D3B2223E36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013884" y="3944205"/>
            <a:ext cx="1932456" cy="2750022"/>
          </a:xfrm>
          <a:prstGeom prst="rect">
            <a:avLst/>
          </a:prstGeom>
        </p:spPr>
      </p:pic>
    </p:spTree>
    <p:extLst>
      <p:ext uri="{BB962C8B-B14F-4D97-AF65-F5344CB8AC3E}">
        <p14:creationId xmlns:p14="http://schemas.microsoft.com/office/powerpoint/2010/main" val="3259507071"/>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46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a:spLocks noChangeArrowheads="1"/>
          </p:cNvSpPr>
          <p:nvPr/>
        </p:nvSpPr>
        <p:spPr bwMode="auto">
          <a:xfrm>
            <a:off x="1216931" y="3086679"/>
            <a:ext cx="401016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Chạy</a:t>
            </a:r>
            <a:r>
              <a:rPr kumimoji="0" lang="en-US" sz="3600" b="1"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600" b="1"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loăng</a:t>
            </a:r>
            <a:r>
              <a:rPr kumimoji="0" lang="en-US" sz="3600" b="1"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600" b="1"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quăng</a:t>
            </a:r>
            <a:r>
              <a:rPr kumimoji="0" lang="en-US" sz="3600" b="1"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endParaRPr kumimoji="0" lang="en-US" sz="4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5" name="Rectangle 4"/>
          <p:cNvSpPr>
            <a:spLocks noChangeArrowheads="1"/>
          </p:cNvSpPr>
          <p:nvPr/>
        </p:nvSpPr>
        <p:spPr bwMode="auto">
          <a:xfrm>
            <a:off x="1301091" y="4235364"/>
            <a:ext cx="380317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Nhảy</a:t>
            </a:r>
            <a:r>
              <a:rPr kumimoji="0" lang="en-US" sz="3600" b="1"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600" b="1"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dây</a:t>
            </a:r>
            <a:r>
              <a:rPr kumimoji="0" lang="en-US" sz="3600" b="1"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endParaRPr kumimoji="0" lang="en-US" sz="4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6" name="Rectangle 5"/>
          <p:cNvSpPr>
            <a:spLocks noChangeArrowheads="1"/>
          </p:cNvSpPr>
          <p:nvPr/>
        </p:nvSpPr>
        <p:spPr bwMode="auto">
          <a:xfrm>
            <a:off x="1317014" y="5397689"/>
            <a:ext cx="380317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Kéo</a:t>
            </a:r>
            <a:r>
              <a:rPr kumimoji="0" lang="en-US" sz="3600" b="1"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co.”</a:t>
            </a:r>
            <a:endParaRPr kumimoji="0" lang="en-US" sz="4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7" name="Rectangle 1"/>
          <p:cNvSpPr>
            <a:spLocks noChangeArrowheads="1"/>
          </p:cNvSpPr>
          <p:nvPr/>
        </p:nvSpPr>
        <p:spPr bwMode="auto">
          <a:xfrm>
            <a:off x="889377" y="602773"/>
            <a:ext cx="1002883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3600" b="0" i="1" u="none" strike="noStrike" kern="1200" cap="none" spc="0" normalizeH="0" baseline="0" noProof="0" dirty="0">
                <a:ln>
                  <a:noFill/>
                </a:ln>
                <a:solidFill>
                  <a:srgbClr val="0070C0"/>
                </a:solidFill>
                <a:effectLst/>
                <a:uLnTx/>
                <a:uFillTx/>
                <a:latin typeface="Times New Roman" pitchFamily="18" charset="0"/>
                <a:ea typeface="Calibri" pitchFamily="34" charset="0"/>
                <a:cs typeface="Times New Roman" pitchFamily="18" charset="0"/>
              </a:rPr>
              <a:t>“</a:t>
            </a:r>
            <a:r>
              <a:rPr kumimoji="0" lang="en-US" sz="3600" b="0" i="1" u="none" strike="noStrike" kern="1200" cap="none" spc="0" normalizeH="0" baseline="0" noProof="0" dirty="0" err="1">
                <a:ln>
                  <a:noFill/>
                </a:ln>
                <a:solidFill>
                  <a:srgbClr val="0070C0"/>
                </a:solidFill>
                <a:effectLst/>
                <a:uLnTx/>
                <a:uFillTx/>
                <a:latin typeface="Times New Roman" pitchFamily="18" charset="0"/>
                <a:ea typeface="Calibri" pitchFamily="34" charset="0"/>
                <a:cs typeface="Times New Roman" pitchFamily="18" charset="0"/>
              </a:rPr>
              <a:t>Sáng</a:t>
            </a:r>
            <a:r>
              <a:rPr kumimoji="0" lang="en-US" sz="3600" b="0" i="1" u="none" strike="noStrike" kern="1200" cap="none" spc="0" normalizeH="0" baseline="0" noProof="0" dirty="0">
                <a:ln>
                  <a:noFill/>
                </a:ln>
                <a:solidFill>
                  <a:srgbClr val="0070C0"/>
                </a:solidFill>
                <a:effectLst/>
                <a:uLnTx/>
                <a:uFillTx/>
                <a:latin typeface="Times New Roman" pitchFamily="18" charset="0"/>
                <a:ea typeface="Calibri" pitchFamily="34" charset="0"/>
                <a:cs typeface="Times New Roman" pitchFamily="18" charset="0"/>
              </a:rPr>
              <a:t> </a:t>
            </a:r>
            <a:r>
              <a:rPr kumimoji="0" lang="en-US" sz="3600" b="0" i="1" u="none" strike="noStrike" kern="1200" cap="none" spc="0" normalizeH="0" baseline="0" noProof="0" dirty="0" err="1">
                <a:ln>
                  <a:noFill/>
                </a:ln>
                <a:solidFill>
                  <a:srgbClr val="0070C0"/>
                </a:solidFill>
                <a:effectLst/>
                <a:uLnTx/>
                <a:uFillTx/>
                <a:latin typeface="Times New Roman" pitchFamily="18" charset="0"/>
                <a:ea typeface="Calibri" pitchFamily="34" charset="0"/>
                <a:cs typeface="Times New Roman" pitchFamily="18" charset="0"/>
              </a:rPr>
              <a:t>chủ</a:t>
            </a:r>
            <a:r>
              <a:rPr kumimoji="0" lang="en-US" sz="3600" b="0" i="1" u="none" strike="noStrike" kern="1200" cap="none" spc="0" normalizeH="0" baseline="0" noProof="0" dirty="0">
                <a:ln>
                  <a:noFill/>
                </a:ln>
                <a:solidFill>
                  <a:srgbClr val="0070C0"/>
                </a:solidFill>
                <a:effectLst/>
                <a:uLnTx/>
                <a:uFillTx/>
                <a:latin typeface="Times New Roman" pitchFamily="18" charset="0"/>
                <a:ea typeface="Calibri" pitchFamily="34" charset="0"/>
                <a:cs typeface="Times New Roman" pitchFamily="18" charset="0"/>
              </a:rPr>
              <a:t> </a:t>
            </a:r>
            <a:r>
              <a:rPr kumimoji="0" lang="en-US" sz="3600" b="0" i="1" u="none" strike="noStrike" kern="1200" cap="none" spc="0" normalizeH="0" baseline="0" noProof="0" dirty="0" err="1">
                <a:ln>
                  <a:noFill/>
                </a:ln>
                <a:solidFill>
                  <a:srgbClr val="0070C0"/>
                </a:solidFill>
                <a:effectLst/>
                <a:uLnTx/>
                <a:uFillTx/>
                <a:latin typeface="Times New Roman" pitchFamily="18" charset="0"/>
                <a:ea typeface="Calibri" pitchFamily="34" charset="0"/>
                <a:cs typeface="Times New Roman" pitchFamily="18" charset="0"/>
              </a:rPr>
              <a:t>nhật</a:t>
            </a:r>
            <a:r>
              <a:rPr kumimoji="0" lang="en-US" sz="3600" b="0" i="1" u="none" strike="noStrike" kern="1200" cap="none" spc="0" normalizeH="0" baseline="0" noProof="0" dirty="0">
                <a:ln>
                  <a:noFill/>
                </a:ln>
                <a:solidFill>
                  <a:srgbClr val="0070C0"/>
                </a:solidFill>
                <a:effectLst/>
                <a:uLnTx/>
                <a:uFillTx/>
                <a:latin typeface="Times New Roman" pitchFamily="18" charset="0"/>
                <a:ea typeface="Calibri" pitchFamily="34" charset="0"/>
                <a:cs typeface="Times New Roman" pitchFamily="18" charset="0"/>
              </a:rPr>
              <a:t>, </a:t>
            </a:r>
            <a:r>
              <a:rPr kumimoji="0" lang="en-US" sz="3600" b="0" i="1" u="none" strike="noStrike" kern="1200" cap="none" spc="0" normalizeH="0" baseline="0" noProof="0" dirty="0" err="1">
                <a:ln>
                  <a:noFill/>
                </a:ln>
                <a:solidFill>
                  <a:srgbClr val="0070C0"/>
                </a:solidFill>
                <a:effectLst/>
                <a:uLnTx/>
                <a:uFillTx/>
                <a:latin typeface="Times New Roman" pitchFamily="18" charset="0"/>
                <a:ea typeface="Calibri" pitchFamily="34" charset="0"/>
                <a:cs typeface="Times New Roman" pitchFamily="18" charset="0"/>
              </a:rPr>
              <a:t>trường</a:t>
            </a:r>
            <a:r>
              <a:rPr kumimoji="0" lang="en-US" sz="3600" b="0" i="1" u="none" strike="noStrike" kern="1200" cap="none" spc="0" normalizeH="0" baseline="0" noProof="0" dirty="0">
                <a:ln>
                  <a:noFill/>
                </a:ln>
                <a:solidFill>
                  <a:srgbClr val="0070C0"/>
                </a:solidFill>
                <a:effectLst/>
                <a:uLnTx/>
                <a:uFillTx/>
                <a:latin typeface="Times New Roman" pitchFamily="18" charset="0"/>
                <a:ea typeface="Calibri" pitchFamily="34" charset="0"/>
                <a:cs typeface="Times New Roman" pitchFamily="18" charset="0"/>
              </a:rPr>
              <a:t> </a:t>
            </a:r>
            <a:r>
              <a:rPr kumimoji="0" lang="en-US" sz="3600" b="0" i="1" u="none" strike="noStrike" kern="1200" cap="none" spc="0" normalizeH="0" baseline="0" noProof="0" dirty="0" err="1">
                <a:ln>
                  <a:noFill/>
                </a:ln>
                <a:solidFill>
                  <a:srgbClr val="0070C0"/>
                </a:solidFill>
                <a:effectLst/>
                <a:uLnTx/>
                <a:uFillTx/>
                <a:latin typeface="Times New Roman" pitchFamily="18" charset="0"/>
                <a:ea typeface="Calibri" pitchFamily="34" charset="0"/>
                <a:cs typeface="Times New Roman" pitchFamily="18" charset="0"/>
              </a:rPr>
              <a:t>em</a:t>
            </a:r>
            <a:r>
              <a:rPr kumimoji="0" lang="en-US" sz="3600" b="0" i="1" u="none" strike="noStrike" kern="1200" cap="none" spc="0" normalizeH="0" baseline="0" noProof="0" dirty="0">
                <a:ln>
                  <a:noFill/>
                </a:ln>
                <a:solidFill>
                  <a:srgbClr val="0070C0"/>
                </a:solidFill>
                <a:effectLst/>
                <a:uLnTx/>
                <a:uFillTx/>
                <a:latin typeface="Times New Roman" pitchFamily="18" charset="0"/>
                <a:ea typeface="Calibri" pitchFamily="34" charset="0"/>
                <a:cs typeface="Times New Roman" pitchFamily="18" charset="0"/>
              </a:rPr>
              <a:t> </a:t>
            </a:r>
            <a:r>
              <a:rPr kumimoji="0" lang="en-US" sz="3600" b="0" i="1" u="none" strike="noStrike" kern="1200" cap="none" spc="0" normalizeH="0" baseline="0" noProof="0" dirty="0" err="1">
                <a:ln>
                  <a:noFill/>
                </a:ln>
                <a:solidFill>
                  <a:srgbClr val="0070C0"/>
                </a:solidFill>
                <a:effectLst/>
                <a:uLnTx/>
                <a:uFillTx/>
                <a:latin typeface="Times New Roman" pitchFamily="18" charset="0"/>
                <a:ea typeface="Calibri" pitchFamily="34" charset="0"/>
                <a:cs typeface="Times New Roman" pitchFamily="18" charset="0"/>
              </a:rPr>
              <a:t>tổ</a:t>
            </a:r>
            <a:r>
              <a:rPr kumimoji="0" lang="en-US" sz="3600" b="0" i="1" u="none" strike="noStrike" kern="1200" cap="none" spc="0" normalizeH="0" baseline="0" noProof="0" dirty="0">
                <a:ln>
                  <a:noFill/>
                </a:ln>
                <a:solidFill>
                  <a:srgbClr val="0070C0"/>
                </a:solidFill>
                <a:effectLst/>
                <a:uLnTx/>
                <a:uFillTx/>
                <a:latin typeface="Times New Roman" pitchFamily="18" charset="0"/>
                <a:ea typeface="Calibri" pitchFamily="34" charset="0"/>
                <a:cs typeface="Times New Roman" pitchFamily="18" charset="0"/>
              </a:rPr>
              <a:t> </a:t>
            </a:r>
            <a:r>
              <a:rPr kumimoji="0" lang="en-US" sz="3600" b="0" i="1" u="none" strike="noStrike" kern="1200" cap="none" spc="0" normalizeH="0" baseline="0" noProof="0" dirty="0" err="1">
                <a:ln>
                  <a:noFill/>
                </a:ln>
                <a:solidFill>
                  <a:srgbClr val="0070C0"/>
                </a:solidFill>
                <a:effectLst/>
                <a:uLnTx/>
                <a:uFillTx/>
                <a:latin typeface="Times New Roman" pitchFamily="18" charset="0"/>
                <a:ea typeface="Calibri" pitchFamily="34" charset="0"/>
                <a:cs typeface="Times New Roman" pitchFamily="18" charset="0"/>
              </a:rPr>
              <a:t>chức</a:t>
            </a:r>
            <a:r>
              <a:rPr kumimoji="0" lang="en-US" sz="3600" b="0" i="1" u="none" strike="noStrike" kern="1200" cap="none" spc="0" normalizeH="0" baseline="0" noProof="0" dirty="0">
                <a:ln>
                  <a:noFill/>
                </a:ln>
                <a:solidFill>
                  <a:srgbClr val="0070C0"/>
                </a:solidFill>
                <a:effectLst/>
                <a:uLnTx/>
                <a:uFillTx/>
                <a:latin typeface="Times New Roman" pitchFamily="18" charset="0"/>
                <a:ea typeface="Calibri" pitchFamily="34" charset="0"/>
                <a:cs typeface="Times New Roman" pitchFamily="18" charset="0"/>
              </a:rPr>
              <a:t> </a:t>
            </a:r>
            <a:r>
              <a:rPr kumimoji="0" lang="en-US" sz="3600" b="0" i="1" u="none" strike="noStrike" kern="1200" cap="none" spc="0" normalizeH="0" baseline="0" noProof="0" dirty="0" err="1">
                <a:ln>
                  <a:noFill/>
                </a:ln>
                <a:solidFill>
                  <a:srgbClr val="0070C0"/>
                </a:solidFill>
                <a:effectLst/>
                <a:uLnTx/>
                <a:uFillTx/>
                <a:latin typeface="Times New Roman" pitchFamily="18" charset="0"/>
                <a:ea typeface="Calibri" pitchFamily="34" charset="0"/>
                <a:cs typeface="Times New Roman" pitchFamily="18" charset="0"/>
              </a:rPr>
              <a:t>cắm</a:t>
            </a:r>
            <a:r>
              <a:rPr kumimoji="0" lang="en-US" sz="3600" b="0" i="1" u="none" strike="noStrike" kern="1200" cap="none" spc="0" normalizeH="0" baseline="0" noProof="0" dirty="0">
                <a:ln>
                  <a:noFill/>
                </a:ln>
                <a:solidFill>
                  <a:srgbClr val="0070C0"/>
                </a:solidFill>
                <a:effectLst/>
                <a:uLnTx/>
                <a:uFillTx/>
                <a:latin typeface="Times New Roman" pitchFamily="18" charset="0"/>
                <a:ea typeface="Calibri" pitchFamily="34" charset="0"/>
                <a:cs typeface="Times New Roman" pitchFamily="18" charset="0"/>
              </a:rPr>
              <a:t> </a:t>
            </a:r>
            <a:r>
              <a:rPr kumimoji="0" lang="en-US" sz="3600" b="0" i="1" u="none" strike="noStrike" kern="1200" cap="none" spc="0" normalizeH="0" baseline="0" noProof="0" dirty="0" err="1">
                <a:ln>
                  <a:noFill/>
                </a:ln>
                <a:solidFill>
                  <a:srgbClr val="0070C0"/>
                </a:solidFill>
                <a:effectLst/>
                <a:uLnTx/>
                <a:uFillTx/>
                <a:latin typeface="Times New Roman" pitchFamily="18" charset="0"/>
                <a:ea typeface="Calibri" pitchFamily="34" charset="0"/>
                <a:cs typeface="Times New Roman" pitchFamily="18" charset="0"/>
              </a:rPr>
              <a:t>trại</a:t>
            </a:r>
            <a:r>
              <a:rPr kumimoji="0" lang="en-US" sz="3600" b="0" i="1" u="none" strike="noStrike" kern="1200" cap="none" spc="0" normalizeH="0" baseline="0" noProof="0" dirty="0">
                <a:ln>
                  <a:noFill/>
                </a:ln>
                <a:solidFill>
                  <a:srgbClr val="0070C0"/>
                </a:solidFill>
                <a:effectLst/>
                <a:uLnTx/>
                <a:uFillTx/>
                <a:latin typeface="Times New Roman" pitchFamily="18" charset="0"/>
                <a:ea typeface="Calibri" pitchFamily="34" charset="0"/>
                <a:cs typeface="Times New Roman" pitchFamily="18" charset="0"/>
              </a:rPr>
              <a:t>. </a:t>
            </a:r>
            <a:r>
              <a:rPr kumimoji="0" lang="en-US" sz="3600" b="0" i="1" u="none" strike="noStrike" kern="1200" cap="none" spc="0" normalizeH="0" baseline="0" noProof="0" dirty="0" err="1">
                <a:ln>
                  <a:noFill/>
                </a:ln>
                <a:solidFill>
                  <a:srgbClr val="0070C0"/>
                </a:solidFill>
                <a:effectLst/>
                <a:uLnTx/>
                <a:uFillTx/>
                <a:latin typeface="Times New Roman" pitchFamily="18" charset="0"/>
                <a:ea typeface="Calibri" pitchFamily="34" charset="0"/>
                <a:cs typeface="Times New Roman" pitchFamily="18" charset="0"/>
              </a:rPr>
              <a:t>Sân</a:t>
            </a:r>
            <a:r>
              <a:rPr kumimoji="0" lang="en-US" sz="3600" b="0" i="1" u="none" strike="noStrike" kern="1200" cap="none" spc="0" normalizeH="0" baseline="0" noProof="0" dirty="0">
                <a:ln>
                  <a:noFill/>
                </a:ln>
                <a:solidFill>
                  <a:srgbClr val="0070C0"/>
                </a:solidFill>
                <a:effectLst/>
                <a:uLnTx/>
                <a:uFillTx/>
                <a:latin typeface="Times New Roman" pitchFamily="18" charset="0"/>
                <a:ea typeface="Calibri" pitchFamily="34" charset="0"/>
                <a:cs typeface="Times New Roman" pitchFamily="18" charset="0"/>
              </a:rPr>
              <a:t> </a:t>
            </a:r>
            <a:r>
              <a:rPr kumimoji="0" lang="en-US" sz="3600" b="0" i="1" u="none" strike="noStrike" kern="1200" cap="none" spc="0" normalizeH="0" baseline="0" noProof="0" dirty="0" err="1">
                <a:ln>
                  <a:noFill/>
                </a:ln>
                <a:solidFill>
                  <a:srgbClr val="0070C0"/>
                </a:solidFill>
                <a:effectLst/>
                <a:uLnTx/>
                <a:uFillTx/>
                <a:latin typeface="Times New Roman" pitchFamily="18" charset="0"/>
                <a:ea typeface="Calibri" pitchFamily="34" charset="0"/>
                <a:cs typeface="Times New Roman" pitchFamily="18" charset="0"/>
              </a:rPr>
              <a:t>trường</a:t>
            </a:r>
            <a:r>
              <a:rPr kumimoji="0" lang="en-US" sz="3600" b="0" i="1" u="none" strike="noStrike" kern="1200" cap="none" spc="0" normalizeH="0" baseline="0" noProof="0" dirty="0">
                <a:ln>
                  <a:noFill/>
                </a:ln>
                <a:solidFill>
                  <a:srgbClr val="0070C0"/>
                </a:solidFill>
                <a:effectLst/>
                <a:uLnTx/>
                <a:uFillTx/>
                <a:latin typeface="Times New Roman" pitchFamily="18" charset="0"/>
                <a:ea typeface="Calibri" pitchFamily="34" charset="0"/>
                <a:cs typeface="Times New Roman" pitchFamily="18" charset="0"/>
              </a:rPr>
              <a:t> </a:t>
            </a:r>
            <a:r>
              <a:rPr kumimoji="0" lang="en-US" sz="3600" b="0" i="1" u="none" strike="noStrike" kern="1200" cap="none" spc="0" normalizeH="0" baseline="0" noProof="0" dirty="0" err="1">
                <a:ln>
                  <a:noFill/>
                </a:ln>
                <a:solidFill>
                  <a:srgbClr val="0070C0"/>
                </a:solidFill>
                <a:effectLst/>
                <a:uLnTx/>
                <a:uFillTx/>
                <a:latin typeface="Times New Roman" pitchFamily="18" charset="0"/>
                <a:ea typeface="Calibri" pitchFamily="34" charset="0"/>
                <a:cs typeface="Times New Roman" pitchFamily="18" charset="0"/>
              </a:rPr>
              <a:t>thật</a:t>
            </a:r>
            <a:r>
              <a:rPr kumimoji="0" lang="en-US" sz="3600" b="0" i="1" u="none" strike="noStrike" kern="1200" cap="none" spc="0" normalizeH="0" baseline="0" noProof="0" dirty="0">
                <a:ln>
                  <a:noFill/>
                </a:ln>
                <a:solidFill>
                  <a:srgbClr val="0070C0"/>
                </a:solidFill>
                <a:effectLst/>
                <a:uLnTx/>
                <a:uFillTx/>
                <a:latin typeface="Times New Roman" pitchFamily="18" charset="0"/>
                <a:ea typeface="Calibri" pitchFamily="34" charset="0"/>
                <a:cs typeface="Times New Roman" pitchFamily="18" charset="0"/>
              </a:rPr>
              <a:t> </a:t>
            </a:r>
            <a:r>
              <a:rPr kumimoji="0" lang="en-US" sz="3600" b="0" i="1" u="none" strike="noStrike" kern="1200" cap="none" spc="0" normalizeH="0" baseline="0" noProof="0" dirty="0" err="1">
                <a:ln>
                  <a:noFill/>
                </a:ln>
                <a:solidFill>
                  <a:srgbClr val="0070C0"/>
                </a:solidFill>
                <a:effectLst/>
                <a:uLnTx/>
                <a:uFillTx/>
                <a:latin typeface="Times New Roman" pitchFamily="18" charset="0"/>
                <a:ea typeface="Calibri" pitchFamily="34" charset="0"/>
                <a:cs typeface="Times New Roman" pitchFamily="18" charset="0"/>
              </a:rPr>
              <a:t>đông</a:t>
            </a:r>
            <a:r>
              <a:rPr kumimoji="0" lang="en-US" sz="3600" b="0" i="1" u="none" strike="noStrike" kern="1200" cap="none" spc="0" normalizeH="0" baseline="0" noProof="0" dirty="0">
                <a:ln>
                  <a:noFill/>
                </a:ln>
                <a:solidFill>
                  <a:srgbClr val="0070C0"/>
                </a:solidFill>
                <a:effectLst/>
                <a:uLnTx/>
                <a:uFillTx/>
                <a:latin typeface="Times New Roman" pitchFamily="18" charset="0"/>
                <a:ea typeface="Calibri" pitchFamily="34" charset="0"/>
                <a:cs typeface="Times New Roman" pitchFamily="18" charset="0"/>
              </a:rPr>
              <a:t> </a:t>
            </a:r>
            <a:r>
              <a:rPr kumimoji="0" lang="en-US" sz="3600" b="0" i="1" u="none" strike="noStrike" kern="1200" cap="none" spc="0" normalizeH="0" baseline="0" noProof="0" dirty="0" err="1">
                <a:ln>
                  <a:noFill/>
                </a:ln>
                <a:solidFill>
                  <a:srgbClr val="0070C0"/>
                </a:solidFill>
                <a:effectLst/>
                <a:uLnTx/>
                <a:uFillTx/>
                <a:latin typeface="Times New Roman" pitchFamily="18" charset="0"/>
                <a:ea typeface="Calibri" pitchFamily="34" charset="0"/>
                <a:cs typeface="Times New Roman" pitchFamily="18" charset="0"/>
              </a:rPr>
              <a:t>vui</a:t>
            </a:r>
            <a:r>
              <a:rPr kumimoji="0" lang="en-US" sz="3600" b="0" i="1" u="none" strike="noStrike" kern="1200" cap="none" spc="0" normalizeH="0" baseline="0" noProof="0" dirty="0">
                <a:ln>
                  <a:noFill/>
                </a:ln>
                <a:solidFill>
                  <a:srgbClr val="0070C0"/>
                </a:solidFill>
                <a:effectLst/>
                <a:uLnTx/>
                <a:uFillTx/>
                <a:latin typeface="Times New Roman" pitchFamily="18" charset="0"/>
                <a:ea typeface="Calibri" pitchFamily="34" charset="0"/>
                <a:cs typeface="Times New Roman" pitchFamily="18" charset="0"/>
              </a:rPr>
              <a:t>. </a:t>
            </a:r>
            <a:r>
              <a:rPr kumimoji="0" lang="en-US" sz="3600" b="1" i="1" u="none" strike="noStrike" kern="1200" cap="none" spc="0" normalizeH="0" baseline="0" noProof="0" dirty="0" err="1">
                <a:ln>
                  <a:noFill/>
                </a:ln>
                <a:solidFill>
                  <a:srgbClr val="0070C0"/>
                </a:solidFill>
                <a:effectLst/>
                <a:uLnTx/>
                <a:uFillTx/>
                <a:latin typeface="Times New Roman" pitchFamily="18" charset="0"/>
                <a:ea typeface="Calibri" pitchFamily="34" charset="0"/>
                <a:cs typeface="Times New Roman" pitchFamily="18" charset="0"/>
              </a:rPr>
              <a:t>Chạy</a:t>
            </a:r>
            <a:r>
              <a:rPr kumimoji="0" lang="en-US" sz="3600" b="1" i="1" u="none" strike="noStrike" kern="1200" cap="none" spc="0" normalizeH="0" baseline="0" noProof="0" dirty="0">
                <a:ln>
                  <a:noFill/>
                </a:ln>
                <a:solidFill>
                  <a:srgbClr val="0070C0"/>
                </a:solidFill>
                <a:effectLst/>
                <a:uLnTx/>
                <a:uFillTx/>
                <a:latin typeface="Times New Roman" pitchFamily="18" charset="0"/>
                <a:ea typeface="Calibri" pitchFamily="34" charset="0"/>
                <a:cs typeface="Times New Roman" pitchFamily="18" charset="0"/>
              </a:rPr>
              <a:t> </a:t>
            </a:r>
            <a:r>
              <a:rPr kumimoji="0" lang="en-US" sz="3600" b="1" i="1" u="none" strike="noStrike" kern="1200" cap="none" spc="0" normalizeH="0" baseline="0" noProof="0" dirty="0" err="1">
                <a:ln>
                  <a:noFill/>
                </a:ln>
                <a:solidFill>
                  <a:srgbClr val="0070C0"/>
                </a:solidFill>
                <a:effectLst/>
                <a:uLnTx/>
                <a:uFillTx/>
                <a:latin typeface="Times New Roman" pitchFamily="18" charset="0"/>
                <a:ea typeface="Calibri" pitchFamily="34" charset="0"/>
                <a:cs typeface="Times New Roman" pitchFamily="18" charset="0"/>
              </a:rPr>
              <a:t>loăng</a:t>
            </a:r>
            <a:r>
              <a:rPr kumimoji="0" lang="en-US" sz="3600" b="1" i="1" u="none" strike="noStrike" kern="1200" cap="none" spc="0" normalizeH="0" baseline="0" noProof="0" dirty="0">
                <a:ln>
                  <a:noFill/>
                </a:ln>
                <a:solidFill>
                  <a:srgbClr val="0070C0"/>
                </a:solidFill>
                <a:effectLst/>
                <a:uLnTx/>
                <a:uFillTx/>
                <a:latin typeface="Times New Roman" pitchFamily="18" charset="0"/>
                <a:ea typeface="Calibri" pitchFamily="34" charset="0"/>
                <a:cs typeface="Times New Roman" pitchFamily="18" charset="0"/>
              </a:rPr>
              <a:t> </a:t>
            </a:r>
            <a:r>
              <a:rPr kumimoji="0" lang="en-US" sz="3600" b="1" i="1" u="none" strike="noStrike" kern="1200" cap="none" spc="0" normalizeH="0" baseline="0" noProof="0" dirty="0" err="1">
                <a:ln>
                  <a:noFill/>
                </a:ln>
                <a:solidFill>
                  <a:srgbClr val="0070C0"/>
                </a:solidFill>
                <a:effectLst/>
                <a:uLnTx/>
                <a:uFillTx/>
                <a:latin typeface="Times New Roman" pitchFamily="18" charset="0"/>
                <a:ea typeface="Calibri" pitchFamily="34" charset="0"/>
                <a:cs typeface="Times New Roman" pitchFamily="18" charset="0"/>
              </a:rPr>
              <a:t>quăng</a:t>
            </a:r>
            <a:r>
              <a:rPr kumimoji="0" lang="en-US" sz="3600" b="1" i="1" u="none" strike="noStrike" kern="1200" cap="none" spc="0" normalizeH="0" baseline="0" noProof="0" dirty="0">
                <a:ln>
                  <a:noFill/>
                </a:ln>
                <a:solidFill>
                  <a:srgbClr val="0070C0"/>
                </a:solidFill>
                <a:effectLst/>
                <a:uLnTx/>
                <a:uFillTx/>
                <a:latin typeface="Times New Roman" pitchFamily="18" charset="0"/>
                <a:ea typeface="Calibri" pitchFamily="34" charset="0"/>
                <a:cs typeface="Times New Roman" pitchFamily="18" charset="0"/>
              </a:rPr>
              <a:t>. </a:t>
            </a:r>
            <a:r>
              <a:rPr kumimoji="0" lang="en-US" sz="3600" b="1" i="1" u="none" strike="noStrike" kern="1200" cap="none" spc="0" normalizeH="0" baseline="0" noProof="0" dirty="0" err="1">
                <a:ln>
                  <a:noFill/>
                </a:ln>
                <a:solidFill>
                  <a:srgbClr val="0070C0"/>
                </a:solidFill>
                <a:effectLst/>
                <a:uLnTx/>
                <a:uFillTx/>
                <a:latin typeface="Times New Roman" pitchFamily="18" charset="0"/>
                <a:ea typeface="Calibri" pitchFamily="34" charset="0"/>
                <a:cs typeface="Times New Roman" pitchFamily="18" charset="0"/>
              </a:rPr>
              <a:t>Nhảy</a:t>
            </a:r>
            <a:r>
              <a:rPr kumimoji="0" lang="en-US" sz="3600" b="1" i="1" u="none" strike="noStrike" kern="1200" cap="none" spc="0" normalizeH="0" baseline="0" noProof="0" dirty="0">
                <a:ln>
                  <a:noFill/>
                </a:ln>
                <a:solidFill>
                  <a:srgbClr val="0070C0"/>
                </a:solidFill>
                <a:effectLst/>
                <a:uLnTx/>
                <a:uFillTx/>
                <a:latin typeface="Times New Roman" pitchFamily="18" charset="0"/>
                <a:ea typeface="Calibri" pitchFamily="34" charset="0"/>
                <a:cs typeface="Times New Roman" pitchFamily="18" charset="0"/>
              </a:rPr>
              <a:t> </a:t>
            </a:r>
            <a:r>
              <a:rPr kumimoji="0" lang="en-US" sz="3600" b="1" i="1" u="none" strike="noStrike" kern="1200" cap="none" spc="0" normalizeH="0" baseline="0" noProof="0" dirty="0" err="1">
                <a:ln>
                  <a:noFill/>
                </a:ln>
                <a:solidFill>
                  <a:srgbClr val="0070C0"/>
                </a:solidFill>
                <a:effectLst/>
                <a:uLnTx/>
                <a:uFillTx/>
                <a:latin typeface="Times New Roman" pitchFamily="18" charset="0"/>
                <a:ea typeface="Calibri" pitchFamily="34" charset="0"/>
                <a:cs typeface="Times New Roman" pitchFamily="18" charset="0"/>
              </a:rPr>
              <a:t>dây</a:t>
            </a:r>
            <a:r>
              <a:rPr kumimoji="0" lang="en-US" sz="3600" b="1" i="1" u="none" strike="noStrike" kern="1200" cap="none" spc="0" normalizeH="0" baseline="0" noProof="0" dirty="0">
                <a:ln>
                  <a:noFill/>
                </a:ln>
                <a:solidFill>
                  <a:srgbClr val="0070C0"/>
                </a:solidFill>
                <a:effectLst/>
                <a:uLnTx/>
                <a:uFillTx/>
                <a:latin typeface="Times New Roman" pitchFamily="18" charset="0"/>
                <a:ea typeface="Calibri" pitchFamily="34" charset="0"/>
                <a:cs typeface="Times New Roman" pitchFamily="18" charset="0"/>
              </a:rPr>
              <a:t>. </a:t>
            </a:r>
            <a:r>
              <a:rPr kumimoji="0" lang="en-US" sz="3600" b="1" i="1" u="none" strike="noStrike" kern="1200" cap="none" spc="0" normalizeH="0" baseline="0" noProof="0" dirty="0" err="1">
                <a:ln>
                  <a:noFill/>
                </a:ln>
                <a:solidFill>
                  <a:srgbClr val="0070C0"/>
                </a:solidFill>
                <a:effectLst/>
                <a:uLnTx/>
                <a:uFillTx/>
                <a:latin typeface="Times New Roman" pitchFamily="18" charset="0"/>
                <a:ea typeface="Calibri" pitchFamily="34" charset="0"/>
                <a:cs typeface="Times New Roman" pitchFamily="18" charset="0"/>
              </a:rPr>
              <a:t>Kéo</a:t>
            </a:r>
            <a:r>
              <a:rPr kumimoji="0" lang="en-US" sz="3600" b="1" i="1" u="none" strike="noStrike" kern="1200" cap="none" spc="0" normalizeH="0" baseline="0" noProof="0" dirty="0">
                <a:ln>
                  <a:noFill/>
                </a:ln>
                <a:solidFill>
                  <a:srgbClr val="0070C0"/>
                </a:solidFill>
                <a:effectLst/>
                <a:uLnTx/>
                <a:uFillTx/>
                <a:latin typeface="Times New Roman" pitchFamily="18" charset="0"/>
                <a:ea typeface="Calibri" pitchFamily="34" charset="0"/>
                <a:cs typeface="Times New Roman" pitchFamily="18" charset="0"/>
              </a:rPr>
              <a:t> co.”</a:t>
            </a:r>
            <a:endParaRPr kumimoji="0" lang="en-US" sz="44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endParaRPr>
          </a:p>
        </p:txBody>
      </p:sp>
      <p:sp>
        <p:nvSpPr>
          <p:cNvPr id="8" name="Right Brace 7"/>
          <p:cNvSpPr/>
          <p:nvPr/>
        </p:nvSpPr>
        <p:spPr>
          <a:xfrm>
            <a:off x="5513702" y="2893324"/>
            <a:ext cx="750626" cy="3398294"/>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Rectangle 2"/>
          <p:cNvSpPr>
            <a:spLocks noChangeArrowheads="1"/>
          </p:cNvSpPr>
          <p:nvPr/>
        </p:nvSpPr>
        <p:spPr bwMode="auto">
          <a:xfrm>
            <a:off x="6905763" y="3176322"/>
            <a:ext cx="4285397"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sym typeface="Wingdings" pitchFamily="2" charset="2"/>
              </a:rPr>
              <a:t> </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3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đều</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rút</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gọn</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chủ</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ngữ</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sp>
        <p:nvSpPr>
          <p:cNvPr id="11" name="Rectangle 2"/>
          <p:cNvSpPr>
            <a:spLocks noChangeArrowheads="1"/>
          </p:cNvSpPr>
          <p:nvPr/>
        </p:nvSpPr>
        <p:spPr bwMode="auto">
          <a:xfrm>
            <a:off x="6798852" y="4502430"/>
            <a:ext cx="467891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sym typeface="Wingdings" pitchFamily="2" charset="2"/>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Không</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nên</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rút</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gọn</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như</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vậy</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vì</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trở</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nên</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khó</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hiểu</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spTree>
    <p:extLst>
      <p:ext uri="{BB962C8B-B14F-4D97-AF65-F5344CB8AC3E}">
        <p14:creationId xmlns:p14="http://schemas.microsoft.com/office/powerpoint/2010/main" val="2282756941"/>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Horizontal)">
                                      <p:cBhvr>
                                        <p:cTn id="31" dur="500"/>
                                        <p:tgtEl>
                                          <p:spTgt spid="8"/>
                                        </p:tgtEl>
                                      </p:cBhvr>
                                    </p:animEffect>
                                  </p:childTnLst>
                                </p:cTn>
                              </p:par>
                              <p:par>
                                <p:cTn id="32" presetID="16" presetClass="entr" presetSubtype="26"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Horizontal)">
                                      <p:cBhvr>
                                        <p:cTn id="34" dur="500"/>
                                        <p:tgtEl>
                                          <p:spTgt spid="9"/>
                                        </p:tgtEl>
                                      </p:cBhvr>
                                    </p:animEffect>
                                  </p:childTnLst>
                                </p:cTn>
                              </p:par>
                              <p:par>
                                <p:cTn id="35" presetID="16" presetClass="entr" presetSubtype="26"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Horizontal)">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P spid="9"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46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1"/>
          <p:cNvSpPr>
            <a:spLocks noChangeArrowheads="1"/>
          </p:cNvSpPr>
          <p:nvPr/>
        </p:nvSpPr>
        <p:spPr bwMode="auto">
          <a:xfrm>
            <a:off x="1050879" y="582810"/>
            <a:ext cx="1005840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tabLst>
                <a:tab pos="1617663" algn="ctr"/>
              </a:tabLst>
              <a:defRPr/>
            </a:pPr>
            <a:r>
              <a:rPr lang="vi-VN" sz="3600" dirty="0">
                <a:solidFill>
                  <a:prstClr val="black"/>
                </a:solidFill>
                <a:latin typeface="Times New Roman" pitchFamily="18" charset="0"/>
                <a:ea typeface="Calibri" pitchFamily="34" charset="0"/>
                <a:cs typeface="Times New Roman" pitchFamily="18" charset="0"/>
              </a:rPr>
              <a:t>*</a:t>
            </a:r>
            <a:r>
              <a:rPr lang="vi-VN" sz="3600" dirty="0" smtClean="0">
                <a:solidFill>
                  <a:prstClr val="black"/>
                </a:solidFill>
                <a:latin typeface="Times New Roman" pitchFamily="18" charset="0"/>
                <a:ea typeface="Calibri" pitchFamily="34" charset="0"/>
                <a:cs typeface="Times New Roman" pitchFamily="18" charset="0"/>
              </a:rPr>
              <a:t>VD 2:</a:t>
            </a:r>
          </a:p>
          <a:p>
            <a:pPr lvl="0" eaLnBrk="0" fontAlgn="base" hangingPunct="0">
              <a:spcBef>
                <a:spcPct val="0"/>
              </a:spcBef>
              <a:spcAft>
                <a:spcPct val="0"/>
              </a:spcAft>
              <a:tabLst>
                <a:tab pos="1617663" algn="ctr"/>
              </a:tabLst>
              <a:defRPr/>
            </a:pP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Calibri" pitchFamily="34" charset="0"/>
                <a:cs typeface="Times New Roman" pitchFamily="18" charset="0"/>
              </a:rPr>
              <a:t>Con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trai</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Mẹ</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ơi</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hôm</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nay con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được</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một</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điểm</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10.</a:t>
            </a:r>
            <a:endParaRPr kumimoji="0" lang="en-US"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617663" algn="ctr"/>
              </a:tabLst>
              <a:defRPr/>
            </a:pP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Mẹ</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 Con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ngoan</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quá</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Bài</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tập</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nào</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được</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điểm</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10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thế</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a:t>
            </a:r>
            <a:endParaRPr kumimoji="0" lang="en-US"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617663" algn="ctr"/>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Con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trai</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1"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Bài</a:t>
            </a:r>
            <a:r>
              <a:rPr kumimoji="0" lang="en-US" sz="3200" b="1"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1"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kiểm</a:t>
            </a:r>
            <a:r>
              <a:rPr kumimoji="0" lang="en-US" sz="3200" b="1"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1"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tra</a:t>
            </a:r>
            <a:r>
              <a:rPr kumimoji="0" lang="en-US" sz="3200" b="1"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1"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toán</a:t>
            </a:r>
            <a:r>
              <a:rPr kumimoji="0" lang="en-US" sz="3200" b="1"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a:t>
            </a:r>
            <a:endParaRPr kumimoji="0" lang="en-US" sz="4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5" name="Rectangle 1"/>
          <p:cNvSpPr>
            <a:spLocks noChangeArrowheads="1"/>
          </p:cNvSpPr>
          <p:nvPr/>
        </p:nvSpPr>
        <p:spPr bwMode="auto">
          <a:xfrm>
            <a:off x="2911523" y="4601570"/>
            <a:ext cx="6682853"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1617663" algn="ctr"/>
              </a:tabLst>
              <a:defRPr/>
            </a:pPr>
            <a:r>
              <a:rPr kumimoji="0" lang="en-US" sz="3200" b="1"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sym typeface="Wingdings" pitchFamily="2" charset="2"/>
              </a:rPr>
              <a:t> </a:t>
            </a:r>
            <a:r>
              <a:rPr kumimoji="0" lang="en-US" sz="3200" b="1"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sym typeface="Wingdings" pitchFamily="2" charset="2"/>
              </a:rPr>
              <a:t>Ví</a:t>
            </a:r>
            <a:r>
              <a:rPr kumimoji="0" lang="en-US" sz="3200" b="1"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sym typeface="Wingdings" pitchFamily="2" charset="2"/>
              </a:rPr>
              <a:t> </a:t>
            </a:r>
            <a:r>
              <a:rPr kumimoji="0" lang="en-US" sz="3200" b="1"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sym typeface="Wingdings" pitchFamily="2" charset="2"/>
              </a:rPr>
              <a:t>dụ</a:t>
            </a:r>
            <a:r>
              <a:rPr kumimoji="0" lang="en-US" sz="3200" b="1"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sym typeface="Wingdings" pitchFamily="2" charset="2"/>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Thưa</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mẹ</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bài</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kiểm</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tra</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toán</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ạ.</a:t>
            </a:r>
            <a:endParaRPr kumimoji="0" lang="en-US"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617663" algn="ctr"/>
              </a:tabLst>
              <a:defRPr/>
            </a:pPr>
            <a:endParaRPr kumimoji="0" lang="en-US" sz="4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6" name="Rectangle 5"/>
          <p:cNvSpPr/>
          <p:nvPr/>
        </p:nvSpPr>
        <p:spPr>
          <a:xfrm>
            <a:off x="2060813" y="3022187"/>
            <a:ext cx="9144000" cy="1077218"/>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tab pos="1617663" algn="ctr"/>
              </a:tabLst>
              <a:defRPr/>
            </a:pP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Theo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các</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em</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cần</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thêm</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những</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từ</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ngữ</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nào</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vào</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câu</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rút</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gọn</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của</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bạn</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nhỏ</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để</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thể</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hiện</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thái</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độ</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lễ</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phép</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a:t>
            </a:r>
            <a:endParaRPr kumimoji="0" lang="en-US" sz="16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7" name="Picture 6" descr="—Pngtree—colorful question mark_1303099.png"/>
          <p:cNvPicPr>
            <a:picLocks noChangeAspect="1"/>
          </p:cNvPicPr>
          <p:nvPr/>
        </p:nvPicPr>
        <p:blipFill>
          <a:blip r:embed="rId3" cstate="print"/>
          <a:stretch>
            <a:fillRect/>
          </a:stretch>
        </p:blipFill>
        <p:spPr>
          <a:xfrm>
            <a:off x="961029" y="3166285"/>
            <a:ext cx="757451" cy="757451"/>
          </a:xfrm>
          <a:prstGeom prst="rect">
            <a:avLst/>
          </a:prstGeom>
        </p:spPr>
      </p:pic>
      <p:pic>
        <p:nvPicPr>
          <p:cNvPr id="8" name="图片 2">
            <a:extLst>
              <a:ext uri="{FF2B5EF4-FFF2-40B4-BE49-F238E27FC236}">
                <a16:creationId xmlns:a16="http://schemas.microsoft.com/office/drawing/2014/main" id="{CA250B3B-5678-4A14-BDCA-990A8B4A9F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466" y="5267327"/>
            <a:ext cx="4121580" cy="1590673"/>
          </a:xfrm>
          <a:prstGeom prst="rect">
            <a:avLst/>
          </a:prstGeom>
        </p:spPr>
      </p:pic>
    </p:spTree>
    <p:extLst>
      <p:ext uri="{BB962C8B-B14F-4D97-AF65-F5344CB8AC3E}">
        <p14:creationId xmlns:p14="http://schemas.microsoft.com/office/powerpoint/2010/main" val="4041831195"/>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46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p:cNvSpPr/>
          <p:nvPr/>
        </p:nvSpPr>
        <p:spPr>
          <a:xfrm>
            <a:off x="946249" y="1122874"/>
            <a:ext cx="10367749" cy="156966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tab pos="1617663" algn="ctr"/>
              </a:tabLst>
              <a:defRPr/>
            </a:pPr>
            <a:r>
              <a:rPr kumimoji="0" lang="en-US" sz="3200" b="1"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Tình</a:t>
            </a:r>
            <a:r>
              <a:rPr kumimoji="0" lang="en-US" sz="3200" b="1"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huống</a:t>
            </a:r>
            <a:r>
              <a:rPr kumimoji="0" lang="en-US" sz="3200" b="1"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Đầu</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giờ</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cô</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giáo</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hỏi</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Hiền</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Hiền</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đã</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làm</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bài</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tập</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về</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nhà</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chưa</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Hiền</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vừa</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học</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xong</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bài</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Câu</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rút</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gọn</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thế</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là</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bạn</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lang="vi-VN" sz="3200" dirty="0" smtClean="0">
                <a:solidFill>
                  <a:prstClr val="black"/>
                </a:solidFill>
                <a:latin typeface="Times New Roman" pitchFamily="18" charset="0"/>
                <a:ea typeface="Calibri" pitchFamily="34" charset="0"/>
                <a:cs typeface="Times New Roman" pitchFamily="18" charset="0"/>
              </a:rPr>
              <a:t>ấy </a:t>
            </a: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Calibri" pitchFamily="34" charset="0"/>
                <a:cs typeface="Times New Roman" pitchFamily="18" charset="0"/>
              </a:rPr>
              <a:t>áp</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dụng</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luôn</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và</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trả</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lời</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cô</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là</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Rồi</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a:t>
            </a:r>
            <a:endParaRPr kumimoji="0" lang="en-US"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5" name="Rectangle 4"/>
          <p:cNvSpPr/>
          <p:nvPr/>
        </p:nvSpPr>
        <p:spPr>
          <a:xfrm>
            <a:off x="2060813" y="3090427"/>
            <a:ext cx="9144000" cy="1077218"/>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tab pos="1617663" algn="ctr"/>
              </a:tabLst>
              <a:defRPr/>
            </a:pP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Theo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các</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em</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bạn</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trả</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lời</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như</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vậy</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thì</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có</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được</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không</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Tại</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sao</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a:t>
            </a:r>
            <a:endParaRPr kumimoji="0" lang="en-US" sz="16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6" name="Picture 5" descr="—Pngtree—colorful question mark_1303099.png"/>
          <p:cNvPicPr>
            <a:picLocks noChangeAspect="1"/>
          </p:cNvPicPr>
          <p:nvPr/>
        </p:nvPicPr>
        <p:blipFill>
          <a:blip r:embed="rId3" cstate="print"/>
          <a:stretch>
            <a:fillRect/>
          </a:stretch>
        </p:blipFill>
        <p:spPr>
          <a:xfrm>
            <a:off x="961029" y="3234525"/>
            <a:ext cx="757451" cy="757451"/>
          </a:xfrm>
          <a:prstGeom prst="rect">
            <a:avLst/>
          </a:prstGeom>
        </p:spPr>
      </p:pic>
      <p:sp>
        <p:nvSpPr>
          <p:cNvPr id="7" name="Rectangle 6"/>
          <p:cNvSpPr/>
          <p:nvPr/>
        </p:nvSpPr>
        <p:spPr>
          <a:xfrm>
            <a:off x="1693352" y="4936664"/>
            <a:ext cx="8549135" cy="64633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sym typeface="Wingdings" pitchFamily="2" charset="2"/>
              </a:rPr>
              <a:t> </a:t>
            </a:r>
            <a:r>
              <a:rPr kumimoji="0" lang="en-US" sz="3600" b="0" i="0" u="none"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Không</a:t>
            </a:r>
            <a:r>
              <a:rPr kumimoji="0" lang="en-US" sz="3600" b="0" i="0" u="none"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được</a:t>
            </a:r>
            <a:r>
              <a:rPr kumimoji="0" lang="en-US" sz="3600" b="0" i="0" u="none"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vì</a:t>
            </a:r>
            <a:r>
              <a:rPr kumimoji="0" lang="en-US" sz="3600" b="0" i="0" u="none"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như</a:t>
            </a:r>
            <a:r>
              <a:rPr kumimoji="0" lang="en-US" sz="3600" b="0" i="0" u="none"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vậy</a:t>
            </a:r>
            <a:r>
              <a:rPr kumimoji="0" lang="en-US" sz="3600" b="0" i="0" u="none"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là</a:t>
            </a:r>
            <a:r>
              <a:rPr kumimoji="0" lang="en-US" sz="3600" b="0" i="0" u="none"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thiếu</a:t>
            </a:r>
            <a:r>
              <a:rPr kumimoji="0" lang="en-US" sz="3600" b="0" i="0" u="none"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lễ</a:t>
            </a:r>
            <a:r>
              <a:rPr kumimoji="0" lang="en-US" sz="3600" b="0" i="0" u="none"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phép</a:t>
            </a:r>
            <a:r>
              <a:rPr kumimoji="0" lang="en-US" sz="3600" b="0" i="0" u="none"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a:t>
            </a:r>
            <a:endParaRPr kumimoji="0" lang="en-US" sz="36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3724116443"/>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3163341" y="1553435"/>
            <a:ext cx="5540991" cy="646331"/>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Khi</a:t>
            </a:r>
            <a:r>
              <a:rPr kumimoji="0" lang="en-US" sz="3600" b="1" i="0" u="none"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rút</a:t>
            </a:r>
            <a:r>
              <a:rPr kumimoji="0" lang="en-US" sz="3600" b="1" i="0" u="none"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gọn</a:t>
            </a:r>
            <a:r>
              <a:rPr kumimoji="0" lang="en-US" sz="3600" b="1" i="0" u="none"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câu</a:t>
            </a:r>
            <a:r>
              <a:rPr kumimoji="0" lang="en-US" sz="3600" b="1" i="0" u="none"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cần</a:t>
            </a:r>
            <a:r>
              <a:rPr kumimoji="0" lang="en-US" sz="3600" b="1" i="0" u="none"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chú</a:t>
            </a:r>
            <a:r>
              <a:rPr kumimoji="0" lang="en-US" sz="3600" b="1" i="0" u="none"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 ý: </a:t>
            </a:r>
            <a:endParaRPr kumimoji="0" lang="en-US"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3" name="Picture 2" descr="58PIC58PIC58PIC58PICHsaGKG559akDq_PIC2018.png"/>
          <p:cNvPicPr>
            <a:picLocks noChangeAspect="1"/>
          </p:cNvPicPr>
          <p:nvPr/>
        </p:nvPicPr>
        <p:blipFill>
          <a:blip r:embed="rId2" cstate="print"/>
          <a:srcRect l="7143" t="16071" r="5357" b="14286"/>
          <a:stretch>
            <a:fillRect/>
          </a:stretch>
        </p:blipFill>
        <p:spPr>
          <a:xfrm>
            <a:off x="4316105" y="220638"/>
            <a:ext cx="3733800" cy="1171433"/>
          </a:xfrm>
          <a:prstGeom prst="rect">
            <a:avLst/>
          </a:prstGeom>
        </p:spPr>
      </p:pic>
      <p:sp>
        <p:nvSpPr>
          <p:cNvPr id="4" name="Rectangle 3"/>
          <p:cNvSpPr/>
          <p:nvPr/>
        </p:nvSpPr>
        <p:spPr>
          <a:xfrm>
            <a:off x="4722245" y="378304"/>
            <a:ext cx="2868093" cy="83099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1" u="sng"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GHI NHỚ</a:t>
            </a:r>
            <a:endParaRPr kumimoji="0" lang="en-US" sz="4800" b="1" i="0" u="none" strike="noStrike" kern="1200" cap="none" spc="0" normalizeH="0" baseline="0" noProof="0" dirty="0">
              <a:ln>
                <a:noFill/>
              </a:ln>
              <a:solidFill>
                <a:srgbClr val="FF0000"/>
              </a:solidFill>
              <a:effectLst/>
              <a:uLnTx/>
              <a:uFillTx/>
              <a:latin typeface="Calibri"/>
              <a:ea typeface="+mn-ea"/>
              <a:cs typeface="+mn-cs"/>
            </a:endParaRPr>
          </a:p>
        </p:txBody>
      </p:sp>
      <p:pic>
        <p:nvPicPr>
          <p:cNvPr id="5" name="图片 8">
            <a:extLst>
              <a:ext uri="{FF2B5EF4-FFF2-40B4-BE49-F238E27FC236}">
                <a16:creationId xmlns:a16="http://schemas.microsoft.com/office/drawing/2014/main" id="{286D6296-62B2-4D7B-89FA-B57C0687834F}"/>
              </a:ext>
            </a:extLst>
          </p:cNvPr>
          <p:cNvPicPr>
            <a:picLocks noChangeAspect="1"/>
          </p:cNvPicPr>
          <p:nvPr/>
        </p:nvPicPr>
        <p:blipFill>
          <a:blip r:embed="rId3" cstate="print">
            <a:extLst>
              <a:ext uri="{28A0092B-C50C-407E-A947-70E740481C1C}">
                <a14:useLocalDpi xmlns:a14="http://schemas.microsoft.com/office/drawing/2010/main" val="0"/>
              </a:ext>
            </a:extLst>
          </a:blip>
          <a:srcRect r="73798" b="60434"/>
          <a:stretch>
            <a:fillRect/>
          </a:stretch>
        </p:blipFill>
        <p:spPr>
          <a:xfrm>
            <a:off x="1036720" y="1876600"/>
            <a:ext cx="1228807" cy="1001993"/>
          </a:xfrm>
          <a:prstGeom prst="rect">
            <a:avLst/>
          </a:prstGeom>
        </p:spPr>
      </p:pic>
      <p:pic>
        <p:nvPicPr>
          <p:cNvPr id="6" name="图片 8">
            <a:extLst>
              <a:ext uri="{FF2B5EF4-FFF2-40B4-BE49-F238E27FC236}">
                <a16:creationId xmlns:a16="http://schemas.microsoft.com/office/drawing/2014/main" id="{286D6296-62B2-4D7B-89FA-B57C0687834F}"/>
              </a:ext>
            </a:extLst>
          </p:cNvPr>
          <p:cNvPicPr>
            <a:picLocks noChangeAspect="1"/>
          </p:cNvPicPr>
          <p:nvPr/>
        </p:nvPicPr>
        <p:blipFill>
          <a:blip r:embed="rId4" cstate="print">
            <a:extLst>
              <a:ext uri="{28A0092B-C50C-407E-A947-70E740481C1C}">
                <a14:useLocalDpi xmlns:a14="http://schemas.microsoft.com/office/drawing/2010/main" val="0"/>
              </a:ext>
            </a:extLst>
          </a:blip>
          <a:srcRect l="42399" t="45606" r="18132"/>
          <a:stretch>
            <a:fillRect/>
          </a:stretch>
        </p:blipFill>
        <p:spPr>
          <a:xfrm>
            <a:off x="7862698" y="2037501"/>
            <a:ext cx="1459033" cy="1085801"/>
          </a:xfrm>
          <a:prstGeom prst="rect">
            <a:avLst/>
          </a:prstGeom>
        </p:spPr>
      </p:pic>
      <p:sp>
        <p:nvSpPr>
          <p:cNvPr id="9" name="Rectangle 1"/>
          <p:cNvSpPr>
            <a:spLocks noChangeArrowheads="1"/>
          </p:cNvSpPr>
          <p:nvPr/>
        </p:nvSpPr>
        <p:spPr bwMode="auto">
          <a:xfrm>
            <a:off x="701337" y="2639572"/>
            <a:ext cx="3627967" cy="2554545"/>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Không</a:t>
            </a:r>
            <a:r>
              <a:rPr kumimoji="0" lang="en-US" sz="3200" b="1"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1"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làm</a:t>
            </a:r>
            <a:r>
              <a:rPr kumimoji="0" lang="en-US" sz="3200" b="1"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1"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cho</a:t>
            </a:r>
            <a:r>
              <a:rPr kumimoji="0" lang="en-US" sz="3200" b="1"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1"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người</a:t>
            </a:r>
            <a:r>
              <a:rPr kumimoji="0" lang="en-US" sz="3200" b="1"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1"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nghe</a:t>
            </a:r>
            <a:r>
              <a:rPr kumimoji="0" lang="en-US" sz="3200" b="1"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1"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người</a:t>
            </a:r>
            <a:r>
              <a:rPr kumimoji="0" lang="en-US" sz="3200" b="1"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1"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đọc</a:t>
            </a:r>
            <a:r>
              <a:rPr kumimoji="0" lang="en-US" sz="3200" b="1"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1"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hiểu</a:t>
            </a:r>
            <a:r>
              <a:rPr kumimoji="0" lang="en-US" sz="3200" b="1"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1"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sai</a:t>
            </a:r>
            <a:r>
              <a:rPr kumimoji="0" lang="en-US" sz="3200" b="1"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1"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hoặc</a:t>
            </a:r>
            <a:r>
              <a:rPr kumimoji="0" lang="en-US" sz="3200" b="1"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1"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hiểu</a:t>
            </a:r>
            <a:r>
              <a:rPr kumimoji="0" lang="en-US" sz="3200" b="1"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1"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không</a:t>
            </a:r>
            <a:r>
              <a:rPr kumimoji="0" lang="en-US" sz="3200" b="1"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1"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đầy</a:t>
            </a:r>
            <a:r>
              <a:rPr kumimoji="0" lang="en-US" sz="3200" b="1"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1"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đủ</a:t>
            </a:r>
            <a:r>
              <a:rPr kumimoji="0" lang="en-US" sz="3200" b="1"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1"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nội</a:t>
            </a:r>
            <a:r>
              <a:rPr kumimoji="0" lang="en-US" sz="3200" b="1"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dung </a:t>
            </a:r>
            <a:r>
              <a:rPr kumimoji="0" lang="en-US" sz="3200" b="1"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câu</a:t>
            </a:r>
            <a:r>
              <a:rPr kumimoji="0" lang="en-US" sz="3200" b="1"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1"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nói</a:t>
            </a:r>
            <a:endParaRPr kumimoji="0" lang="en-US" sz="34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0" name="Rectangle 1"/>
          <p:cNvSpPr>
            <a:spLocks noChangeArrowheads="1"/>
          </p:cNvSpPr>
          <p:nvPr/>
        </p:nvSpPr>
        <p:spPr bwMode="auto">
          <a:xfrm>
            <a:off x="6316395" y="3150787"/>
            <a:ext cx="4131137" cy="1569660"/>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Không</a:t>
            </a:r>
            <a:r>
              <a:rPr kumimoji="0" lang="en-US" sz="3200" b="1"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1"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biến</a:t>
            </a:r>
            <a:r>
              <a:rPr kumimoji="0" lang="en-US" sz="3200" b="1"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1"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câu</a:t>
            </a:r>
            <a:r>
              <a:rPr kumimoji="0" lang="en-US" sz="3200" b="1"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1"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nói</a:t>
            </a:r>
            <a:r>
              <a:rPr kumimoji="0" lang="en-US" sz="3200" b="1"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1"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thành</a:t>
            </a:r>
            <a:r>
              <a:rPr kumimoji="0" lang="en-US" sz="3200" b="1"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1 </a:t>
            </a:r>
            <a:r>
              <a:rPr kumimoji="0" lang="en-US" sz="3200" b="1"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câu</a:t>
            </a:r>
            <a:r>
              <a:rPr kumimoji="0" lang="en-US" sz="3200" b="1"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1"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cộc</a:t>
            </a:r>
            <a:r>
              <a:rPr kumimoji="0" lang="en-US" sz="3200" b="1"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1"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lốc</a:t>
            </a:r>
            <a:r>
              <a:rPr kumimoji="0" lang="en-US" sz="3200" b="1"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1"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khiếm</a:t>
            </a:r>
            <a:r>
              <a:rPr kumimoji="0" lang="en-US" sz="3200" b="1"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1"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nhã</a:t>
            </a:r>
            <a:r>
              <a:rPr kumimoji="0" lang="en-US" sz="3200" b="1"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endParaRPr kumimoji="0" lang="en-US" sz="40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11" name="Picture 15" descr="H:\Files\4cbb49c3e377d8365aa20a00\abstract-design-with-beautiful-flowers2.png">
            <a:extLst>
              <a:ext uri="{FF2B5EF4-FFF2-40B4-BE49-F238E27FC236}">
                <a16:creationId xmlns:a16="http://schemas.microsoft.com/office/drawing/2014/main" id="{7B25E5F7-FA5B-4AAB-AA5A-B789158ECFB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087"/>
          <a:stretch/>
        </p:blipFill>
        <p:spPr bwMode="auto">
          <a:xfrm>
            <a:off x="8272368" y="2849816"/>
            <a:ext cx="3627967" cy="4237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01"/>
                                        </p:tgtEl>
                                        <p:attrNameLst>
                                          <p:attrName>style.visibility</p:attrName>
                                        </p:attrNameLst>
                                      </p:cBhvr>
                                      <p:to>
                                        <p:strVal val="visible"/>
                                      </p:to>
                                    </p:set>
                                    <p:animEffect transition="in" filter="dissolve">
                                      <p:cBhvr>
                                        <p:cTn id="7" dur="500"/>
                                        <p:tgtEl>
                                          <p:spTgt spid="5120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nodeType="clickEffect">
                                  <p:stCondLst>
                                    <p:cond delay="0"/>
                                  </p:stCondLst>
                                  <p:childTnLst>
                                    <p:animEffect transition="out" filter="fade">
                                      <p:cBhvr>
                                        <p:cTn id="18" dur="500" tmFilter="0, 0; .2, .5; .8, .5; 1, 0"/>
                                        <p:tgtEl>
                                          <p:spTgt spid="5"/>
                                        </p:tgtEl>
                                      </p:cBhvr>
                                    </p:animEffect>
                                    <p:animScale>
                                      <p:cBhvr>
                                        <p:cTn id="19" dur="250" autoRev="1" fill="hold"/>
                                        <p:tgtEl>
                                          <p:spTgt spid="5"/>
                                        </p:tgtEl>
                                      </p:cBhvr>
                                      <p:by x="105000" y="105000"/>
                                    </p:animScale>
                                  </p:childTnLst>
                                </p:cTn>
                              </p:par>
                              <p:par>
                                <p:cTn id="20" presetID="18" presetClass="entr" presetSubtype="12"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nodeType="clickEffect">
                                  <p:stCondLst>
                                    <p:cond delay="0"/>
                                  </p:stCondLst>
                                  <p:childTnLst>
                                    <p:animEffect transition="out" filter="fade">
                                      <p:cBhvr>
                                        <p:cTn id="33" dur="500" tmFilter="0, 0; .2, .5; .8, .5; 1, 0"/>
                                        <p:tgtEl>
                                          <p:spTgt spid="6"/>
                                        </p:tgtEl>
                                      </p:cBhvr>
                                    </p:animEffect>
                                    <p:animScale>
                                      <p:cBhvr>
                                        <p:cTn id="34" dur="250" autoRev="1" fill="hold"/>
                                        <p:tgtEl>
                                          <p:spTgt spid="6"/>
                                        </p:tgtEl>
                                      </p:cBhvr>
                                      <p:by x="105000" y="105000"/>
                                    </p:animScale>
                                  </p:childTnLst>
                                </p:cTn>
                              </p:par>
                              <p:par>
                                <p:cTn id="35" presetID="18" presetClass="entr" presetSubtype="12"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strips(downLeft)">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1"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3"/>
          <p:cNvGrpSpPr/>
          <p:nvPr/>
        </p:nvGrpSpPr>
        <p:grpSpPr>
          <a:xfrm>
            <a:off x="1778566" y="653948"/>
            <a:ext cx="8132420" cy="1690311"/>
            <a:chOff x="1606061" y="490461"/>
            <a:chExt cx="6099315" cy="1267733"/>
          </a:xfrm>
        </p:grpSpPr>
        <p:sp>
          <p:nvSpPr>
            <p:cNvPr id="10" name="Rectangle 6"/>
            <p:cNvSpPr>
              <a:spLocks noChangeArrowheads="1"/>
            </p:cNvSpPr>
            <p:nvPr/>
          </p:nvSpPr>
          <p:spPr bwMode="auto">
            <a:xfrm>
              <a:off x="1982897" y="1577219"/>
              <a:ext cx="5722479" cy="18097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80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endParaRPr>
            </a:p>
          </p:txBody>
        </p:sp>
        <p:sp>
          <p:nvSpPr>
            <p:cNvPr id="2" name="TextBox 1"/>
            <p:cNvSpPr txBox="1"/>
            <p:nvPr/>
          </p:nvSpPr>
          <p:spPr>
            <a:xfrm>
              <a:off x="1606061" y="490461"/>
              <a:ext cx="5560946" cy="1177245"/>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200" normalizeH="0" baseline="0" noProof="0" dirty="0" err="1">
                  <a:ln w="11430"/>
                  <a:solidFill>
                    <a:srgbClr val="F8F8F8"/>
                  </a:solidFill>
                  <a:effectLst>
                    <a:outerShdw blurRad="25400" algn="tl" rotWithShape="0">
                      <a:srgbClr val="000000">
                        <a:alpha val="43000"/>
                      </a:srgbClr>
                    </a:outerShdw>
                  </a:effectLst>
                  <a:uLnTx/>
                  <a:uFillTx/>
                  <a:latin typeface="方正剪纸简体" pitchFamily="65" charset="-122"/>
                  <a:ea typeface="方正剪纸简体" pitchFamily="65" charset="-122"/>
                  <a:cs typeface="+mn-cs"/>
                </a:rPr>
                <a:t>Tình</a:t>
              </a:r>
              <a:r>
                <a:rPr kumimoji="0" lang="en-US" altLang="zh-CN" sz="9600" b="1" i="0" u="none" strike="noStrike" kern="1200" cap="none" spc="200" normalizeH="0" baseline="0" noProof="0" dirty="0">
                  <a:ln w="11430"/>
                  <a:solidFill>
                    <a:srgbClr val="F8F8F8"/>
                  </a:solidFill>
                  <a:effectLst>
                    <a:outerShdw blurRad="25400" algn="tl" rotWithShape="0">
                      <a:srgbClr val="000000">
                        <a:alpha val="43000"/>
                      </a:srgbClr>
                    </a:outerShdw>
                  </a:effectLst>
                  <a:uLnTx/>
                  <a:uFillTx/>
                  <a:latin typeface="方正剪纸简体" pitchFamily="65" charset="-122"/>
                  <a:ea typeface="方正剪纸简体" pitchFamily="65" charset="-122"/>
                  <a:cs typeface="+mn-cs"/>
                </a:rPr>
                <a:t> </a:t>
              </a:r>
              <a:r>
                <a:rPr kumimoji="0" lang="en-US" altLang="zh-CN" sz="9600" b="1" i="0" u="none" strike="noStrike" kern="1200" cap="none" spc="200" normalizeH="0" baseline="0" noProof="0" dirty="0" err="1">
                  <a:ln w="11430"/>
                  <a:solidFill>
                    <a:srgbClr val="F8F8F8"/>
                  </a:solidFill>
                  <a:effectLst>
                    <a:outerShdw blurRad="25400" algn="tl" rotWithShape="0">
                      <a:srgbClr val="000000">
                        <a:alpha val="43000"/>
                      </a:srgbClr>
                    </a:outerShdw>
                  </a:effectLst>
                  <a:uLnTx/>
                  <a:uFillTx/>
                  <a:latin typeface="方正剪纸简体" pitchFamily="65" charset="-122"/>
                  <a:ea typeface="方正剪纸简体" pitchFamily="65" charset="-122"/>
                  <a:cs typeface="+mn-cs"/>
                </a:rPr>
                <a:t>huống</a:t>
              </a:r>
              <a:endParaRPr kumimoji="0" lang="zh-CN" altLang="en-US" sz="9600" b="1" i="0" u="none" strike="noStrike" kern="1200" cap="none" spc="200" normalizeH="0" baseline="0" noProof="0" dirty="0">
                <a:ln w="11430"/>
                <a:solidFill>
                  <a:srgbClr val="F8F8F8"/>
                </a:solidFill>
                <a:effectLst>
                  <a:outerShdw blurRad="25400" algn="tl" rotWithShape="0">
                    <a:srgbClr val="000000">
                      <a:alpha val="43000"/>
                    </a:srgbClr>
                  </a:outerShdw>
                </a:effectLst>
                <a:uLnTx/>
                <a:uFillTx/>
                <a:latin typeface="方正剪纸简体" pitchFamily="65" charset="-122"/>
                <a:ea typeface="方正剪纸简体" pitchFamily="65" charset="-122"/>
                <a:cs typeface="+mn-cs"/>
              </a:endParaRPr>
            </a:p>
          </p:txBody>
        </p:sp>
      </p:grpSp>
      <p:pic>
        <p:nvPicPr>
          <p:cNvPr id="13" name="Picture 10" descr="C:\Documents and Settings\Administrator\桌面\abstract-design-with-beautiful-flowers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31116" flipH="1">
            <a:off x="-210763" y="974061"/>
            <a:ext cx="16256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 descr="C:\Documents and Settings\Administrator\桌面\abstract-design-with-beautiful-flowers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7913" y="5060950"/>
            <a:ext cx="802217"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5" descr="H:\Files\4cbb49c3e377d8365aa20a00\abstract-design-with-beautiful-flowers2.png"/>
          <p:cNvPicPr>
            <a:picLocks noChangeAspect="1" noChangeArrowheads="1"/>
          </p:cNvPicPr>
          <p:nvPr/>
        </p:nvPicPr>
        <p:blipFill rotWithShape="1">
          <a:blip r:embed="rId5">
            <a:extLst>
              <a:ext uri="{28A0092B-C50C-407E-A947-70E740481C1C}">
                <a14:useLocalDpi xmlns:a14="http://schemas.microsoft.com/office/drawing/2010/main" val="0"/>
              </a:ext>
            </a:extLst>
          </a:blip>
          <a:srcRect b="1087"/>
          <a:stretch/>
        </p:blipFill>
        <p:spPr bwMode="auto">
          <a:xfrm>
            <a:off x="8839201" y="2620434"/>
            <a:ext cx="3627967" cy="4237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88" descr="35">
            <a:extLst>
              <a:ext uri="{FF2B5EF4-FFF2-40B4-BE49-F238E27FC236}">
                <a16:creationId xmlns:a16="http://schemas.microsoft.com/office/drawing/2014/main" id="{11309580-4EF4-4460-9A4D-1C4ADDFA81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7551" y="2103621"/>
            <a:ext cx="8636000" cy="50673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4">
            <a:extLst>
              <a:ext uri="{FF2B5EF4-FFF2-40B4-BE49-F238E27FC236}">
                <a16:creationId xmlns:a16="http://schemas.microsoft.com/office/drawing/2014/main" id="{A7EE1300-A9DA-48FA-9BE1-7C68DE0CAA42}"/>
              </a:ext>
            </a:extLst>
          </p:cNvPr>
          <p:cNvSpPr txBox="1">
            <a:spLocks noChangeArrowheads="1"/>
          </p:cNvSpPr>
          <p:nvPr/>
        </p:nvSpPr>
        <p:spPr bwMode="auto">
          <a:xfrm>
            <a:off x="2281014" y="2672576"/>
            <a:ext cx="7744561" cy="69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solidFill>
                <a:effectLst/>
                <a:uLnTx/>
                <a:uFillTx/>
                <a:latin typeface="Times New Roman" pitchFamily="18" charset="0"/>
                <a:ea typeface="微软雅黑" pitchFamily="34" charset="-122"/>
                <a:cs typeface="Times New Roman" pitchFamily="18" charset="0"/>
              </a:rPr>
              <a:t>	</a:t>
            </a:r>
            <a:endParaRPr kumimoji="0" lang="zh-CN" altLang="en-US" sz="2800" b="0" i="0" u="none" strike="noStrike" kern="1200" cap="none" spc="0" normalizeH="0" baseline="0" noProof="0" dirty="0">
              <a:ln>
                <a:noFill/>
              </a:ln>
              <a:solidFill>
                <a:prstClr val="black"/>
              </a:solidFill>
              <a:effectLst/>
              <a:uLnTx/>
              <a:uFillTx/>
              <a:latin typeface="Times New Roman" pitchFamily="18" charset="0"/>
              <a:ea typeface="微软雅黑" pitchFamily="34" charset="-122"/>
              <a:cs typeface="Times New Roman" pitchFamily="18" charset="0"/>
            </a:endParaRPr>
          </a:p>
        </p:txBody>
      </p:sp>
      <p:sp>
        <p:nvSpPr>
          <p:cNvPr id="22" name="Rectangle 1">
            <a:extLst>
              <a:ext uri="{FF2B5EF4-FFF2-40B4-BE49-F238E27FC236}">
                <a16:creationId xmlns:a16="http://schemas.microsoft.com/office/drawing/2014/main" id="{4CAE4D17-98F6-4020-9217-F89105DA75C2}"/>
              </a:ext>
            </a:extLst>
          </p:cNvPr>
          <p:cNvSpPr>
            <a:spLocks noChangeArrowheads="1"/>
          </p:cNvSpPr>
          <p:nvPr/>
        </p:nvSpPr>
        <p:spPr bwMode="auto">
          <a:xfrm>
            <a:off x="3527748" y="2752494"/>
            <a:ext cx="665117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3200" dirty="0" err="1">
                <a:solidFill>
                  <a:prstClr val="black"/>
                </a:solidFill>
                <a:latin typeface="Times New Roman" pitchFamily="18" charset="0"/>
                <a:ea typeface="Calibri" pitchFamily="34" charset="0"/>
                <a:cs typeface="Times New Roman" pitchFamily="18" charset="0"/>
              </a:rPr>
              <a:t>Tối</a:t>
            </a:r>
            <a:r>
              <a:rPr lang="en-US" sz="3200" dirty="0">
                <a:solidFill>
                  <a:prstClr val="black"/>
                </a:solidFill>
                <a:latin typeface="Times New Roman" pitchFamily="18" charset="0"/>
                <a:ea typeface="Calibri" pitchFamily="34" charset="0"/>
                <a:cs typeface="Times New Roman" pitchFamily="18" charset="0"/>
              </a:rPr>
              <a:t> </a:t>
            </a:r>
            <a:r>
              <a:rPr lang="en-US" sz="3200" dirty="0" err="1">
                <a:solidFill>
                  <a:prstClr val="black"/>
                </a:solidFill>
                <a:latin typeface="Times New Roman" pitchFamily="18" charset="0"/>
                <a:ea typeface="Calibri" pitchFamily="34" charset="0"/>
                <a:cs typeface="Times New Roman" pitchFamily="18" charset="0"/>
              </a:rPr>
              <a:t>mấy</a:t>
            </a:r>
            <a:r>
              <a:rPr lang="en-US" sz="3200" dirty="0">
                <a:solidFill>
                  <a:prstClr val="black"/>
                </a:solidFill>
                <a:latin typeface="Times New Roman" pitchFamily="18" charset="0"/>
                <a:ea typeface="Calibri" pitchFamily="34" charset="0"/>
                <a:cs typeface="Times New Roman" pitchFamily="18" charset="0"/>
              </a:rPr>
              <a:t> </a:t>
            </a:r>
            <a:r>
              <a:rPr lang="en-US" sz="3200" dirty="0" err="1">
                <a:solidFill>
                  <a:prstClr val="black"/>
                </a:solidFill>
                <a:latin typeface="Times New Roman" pitchFamily="18" charset="0"/>
                <a:ea typeface="Calibri" pitchFamily="34" charset="0"/>
                <a:cs typeface="Times New Roman" pitchFamily="18" charset="0"/>
              </a:rPr>
              <a:t>giờ</a:t>
            </a:r>
            <a:r>
              <a:rPr lang="en-US" sz="3200" dirty="0">
                <a:solidFill>
                  <a:prstClr val="black"/>
                </a:solidFill>
                <a:latin typeface="Times New Roman" pitchFamily="18" charset="0"/>
                <a:ea typeface="Calibri" pitchFamily="34" charset="0"/>
                <a:cs typeface="Times New Roman" pitchFamily="18" charset="0"/>
              </a:rPr>
              <a:t> </a:t>
            </a:r>
            <a:r>
              <a:rPr lang="en-US" sz="3200" dirty="0" err="1">
                <a:solidFill>
                  <a:prstClr val="black"/>
                </a:solidFill>
                <a:latin typeface="Times New Roman" pitchFamily="18" charset="0"/>
                <a:ea typeface="Calibri" pitchFamily="34" charset="0"/>
                <a:cs typeface="Times New Roman" pitchFamily="18" charset="0"/>
              </a:rPr>
              <a:t>đi</a:t>
            </a:r>
            <a:r>
              <a:rPr lang="en-US" sz="3200" dirty="0">
                <a:solidFill>
                  <a:prstClr val="black"/>
                </a:solidFill>
                <a:latin typeface="Times New Roman" pitchFamily="18" charset="0"/>
                <a:ea typeface="Calibri" pitchFamily="34" charset="0"/>
                <a:cs typeface="Times New Roman" pitchFamily="18" charset="0"/>
              </a:rPr>
              <a:t> </a:t>
            </a:r>
            <a:r>
              <a:rPr lang="en-US" sz="3200" dirty="0" err="1">
                <a:solidFill>
                  <a:prstClr val="black"/>
                </a:solidFill>
                <a:latin typeface="Times New Roman" pitchFamily="18" charset="0"/>
                <a:ea typeface="Calibri" pitchFamily="34" charset="0"/>
                <a:cs typeface="Times New Roman" pitchFamily="18" charset="0"/>
              </a:rPr>
              <a:t>sinh</a:t>
            </a:r>
            <a:r>
              <a:rPr lang="en-US" sz="3200" dirty="0">
                <a:solidFill>
                  <a:prstClr val="black"/>
                </a:solidFill>
                <a:latin typeface="Times New Roman" pitchFamily="18" charset="0"/>
                <a:ea typeface="Calibri" pitchFamily="34" charset="0"/>
                <a:cs typeface="Times New Roman" pitchFamily="18" charset="0"/>
              </a:rPr>
              <a:t> </a:t>
            </a:r>
            <a:r>
              <a:rPr lang="en-US" sz="3200" dirty="0" err="1">
                <a:solidFill>
                  <a:prstClr val="black"/>
                </a:solidFill>
                <a:latin typeface="Times New Roman" pitchFamily="18" charset="0"/>
                <a:ea typeface="Calibri" pitchFamily="34" charset="0"/>
                <a:cs typeface="Times New Roman" pitchFamily="18" charset="0"/>
              </a:rPr>
              <a:t>nhật</a:t>
            </a:r>
            <a:r>
              <a:rPr lang="en-US" sz="3200" dirty="0">
                <a:solidFill>
                  <a:prstClr val="black"/>
                </a:solidFill>
                <a:latin typeface="Times New Roman" pitchFamily="18" charset="0"/>
                <a:ea typeface="Calibri" pitchFamily="34" charset="0"/>
                <a:cs typeface="Times New Roman" pitchFamily="18" charset="0"/>
              </a:rPr>
              <a:t> </a:t>
            </a:r>
            <a:r>
              <a:rPr lang="en-US" sz="3200" dirty="0" err="1">
                <a:solidFill>
                  <a:prstClr val="black"/>
                </a:solidFill>
                <a:latin typeface="Times New Roman" pitchFamily="18" charset="0"/>
                <a:ea typeface="Calibri" pitchFamily="34" charset="0"/>
                <a:cs typeface="Times New Roman" pitchFamily="18" charset="0"/>
              </a:rPr>
              <a:t>Hoa</a:t>
            </a:r>
            <a:r>
              <a:rPr lang="en-US" sz="3200" dirty="0">
                <a:solidFill>
                  <a:prstClr val="black"/>
                </a:solidFill>
                <a:latin typeface="Times New Roman" pitchFamily="18" charset="0"/>
                <a:ea typeface="Calibri" pitchFamily="34" charset="0"/>
                <a:cs typeface="Times New Roman" pitchFamily="18" charset="0"/>
              </a:rPr>
              <a:t> </a:t>
            </a:r>
            <a:r>
              <a:rPr lang="en-US" sz="3200" dirty="0" err="1">
                <a:solidFill>
                  <a:prstClr val="black"/>
                </a:solidFill>
                <a:latin typeface="Times New Roman" pitchFamily="18" charset="0"/>
                <a:ea typeface="Calibri" pitchFamily="34" charset="0"/>
                <a:cs typeface="Times New Roman" pitchFamily="18" charset="0"/>
              </a:rPr>
              <a:t>đấy</a:t>
            </a:r>
            <a:r>
              <a:rPr lang="en-US" sz="3200" dirty="0">
                <a:solidFill>
                  <a:prstClr val="black"/>
                </a:solidFill>
                <a:latin typeface="Times New Roman" pitchFamily="18" charset="0"/>
                <a:ea typeface="Calibri" pitchFamily="34" charset="0"/>
                <a:cs typeface="Times New Roman" pitchFamily="18" charset="0"/>
              </a:rPr>
              <a:t>?</a:t>
            </a:r>
            <a:endParaRPr lang="en-US" sz="1600" dirty="0">
              <a:solidFill>
                <a:prstClr val="black"/>
              </a:solidFill>
              <a:latin typeface="Times New Roman" pitchFamily="18" charset="0"/>
              <a:ea typeface="Calibri" pitchFamily="34" charset="0"/>
              <a:cs typeface="Times New Roman" pitchFamily="18" charset="0"/>
            </a:endParaRPr>
          </a:p>
        </p:txBody>
      </p:sp>
      <p:pic>
        <p:nvPicPr>
          <p:cNvPr id="25" name="图片 15">
            <a:extLst>
              <a:ext uri="{FF2B5EF4-FFF2-40B4-BE49-F238E27FC236}">
                <a16:creationId xmlns:a16="http://schemas.microsoft.com/office/drawing/2014/main" id="{529924CD-8C60-462C-B49D-17BA25D60A8E}"/>
              </a:ext>
            </a:extLst>
          </p:cNvPr>
          <p:cNvPicPr>
            <a:picLocks noChangeAspect="1"/>
          </p:cNvPicPr>
          <p:nvPr/>
        </p:nvPicPr>
        <p:blipFill>
          <a:blip r:embed="rId7" cstate="print">
            <a:extLst>
              <a:ext uri="{28A0092B-C50C-407E-A947-70E740481C1C}">
                <a14:useLocalDpi xmlns:a14="http://schemas.microsoft.com/office/drawing/2010/main" val="0"/>
              </a:ext>
            </a:extLst>
          </a:blip>
          <a:srcRect r="73378" b="57000"/>
          <a:stretch>
            <a:fillRect/>
          </a:stretch>
        </p:blipFill>
        <p:spPr>
          <a:xfrm>
            <a:off x="2443178" y="2711073"/>
            <a:ext cx="861173" cy="751115"/>
          </a:xfrm>
          <a:prstGeom prst="rect">
            <a:avLst/>
          </a:prstGeom>
        </p:spPr>
      </p:pic>
      <p:pic>
        <p:nvPicPr>
          <p:cNvPr id="26" name="1">
            <a:hlinkClick r:id="rId8" action="ppaction://hlinksldjump"/>
            <a:extLst>
              <a:ext uri="{FF2B5EF4-FFF2-40B4-BE49-F238E27FC236}">
                <a16:creationId xmlns:a16="http://schemas.microsoft.com/office/drawing/2014/main" id="{E6242810-7E53-4F2A-A334-BDEBC3899A5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45786" y="3522877"/>
            <a:ext cx="1111435" cy="870703"/>
          </a:xfrm>
          <a:prstGeom prst="rect">
            <a:avLst/>
          </a:prstGeom>
        </p:spPr>
      </p:pic>
      <p:sp>
        <p:nvSpPr>
          <p:cNvPr id="27" name="Rectangle 1">
            <a:extLst>
              <a:ext uri="{FF2B5EF4-FFF2-40B4-BE49-F238E27FC236}">
                <a16:creationId xmlns:a16="http://schemas.microsoft.com/office/drawing/2014/main" id="{76AEEEAA-1EC9-4A07-A171-531952225615}"/>
              </a:ext>
            </a:extLst>
          </p:cNvPr>
          <p:cNvSpPr>
            <a:spLocks noChangeArrowheads="1"/>
          </p:cNvSpPr>
          <p:nvPr/>
        </p:nvSpPr>
        <p:spPr bwMode="auto">
          <a:xfrm>
            <a:off x="3602091" y="3640876"/>
            <a:ext cx="665117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3200" dirty="0">
                <a:solidFill>
                  <a:prstClr val="black"/>
                </a:solidFill>
                <a:latin typeface="Times New Roman" pitchFamily="18" charset="0"/>
                <a:ea typeface="Calibri" pitchFamily="34" charset="0"/>
                <a:cs typeface="Times New Roman" pitchFamily="18" charset="0"/>
              </a:rPr>
              <a:t>7 </a:t>
            </a:r>
            <a:r>
              <a:rPr lang="en-US" sz="3200" dirty="0" err="1">
                <a:solidFill>
                  <a:prstClr val="black"/>
                </a:solidFill>
                <a:latin typeface="Times New Roman" pitchFamily="18" charset="0"/>
                <a:ea typeface="Calibri" pitchFamily="34" charset="0"/>
                <a:cs typeface="Times New Roman" pitchFamily="18" charset="0"/>
              </a:rPr>
              <a:t>rưỡi</a:t>
            </a:r>
            <a:r>
              <a:rPr lang="en-US" sz="3200" dirty="0">
                <a:solidFill>
                  <a:prstClr val="black"/>
                </a:solidFill>
                <a:latin typeface="Times New Roman" pitchFamily="18" charset="0"/>
                <a:ea typeface="Calibri" pitchFamily="34" charset="0"/>
                <a:cs typeface="Times New Roman" pitchFamily="18" charset="0"/>
              </a:rPr>
              <a:t>.</a:t>
            </a:r>
            <a:endParaRPr lang="en-US" sz="4000" dirty="0">
              <a:solidFill>
                <a:prstClr val="black"/>
              </a:solidFill>
              <a:latin typeface="Times New Roman" pitchFamily="18" charset="0"/>
              <a:cs typeface="Times New Roman" pitchFamily="18" charset="0"/>
            </a:endParaRPr>
          </a:p>
        </p:txBody>
      </p:sp>
      <p:sp>
        <p:nvSpPr>
          <p:cNvPr id="28" name="Rectangle 1">
            <a:extLst>
              <a:ext uri="{FF2B5EF4-FFF2-40B4-BE49-F238E27FC236}">
                <a16:creationId xmlns:a16="http://schemas.microsoft.com/office/drawing/2014/main" id="{3DA70C46-D6BB-48BF-B9B0-E22E63C8AD59}"/>
              </a:ext>
            </a:extLst>
          </p:cNvPr>
          <p:cNvSpPr>
            <a:spLocks noChangeArrowheads="1"/>
          </p:cNvSpPr>
          <p:nvPr/>
        </p:nvSpPr>
        <p:spPr bwMode="auto">
          <a:xfrm>
            <a:off x="3546332" y="4566426"/>
            <a:ext cx="665117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3200" dirty="0" err="1">
                <a:solidFill>
                  <a:prstClr val="black"/>
                </a:solidFill>
                <a:latin typeface="Times New Roman" pitchFamily="18" charset="0"/>
                <a:ea typeface="Calibri" pitchFamily="34" charset="0"/>
                <a:cs typeface="Times New Roman" pitchFamily="18" charset="0"/>
              </a:rPr>
              <a:t>Cậu</a:t>
            </a:r>
            <a:r>
              <a:rPr lang="en-US" sz="3200" dirty="0">
                <a:solidFill>
                  <a:prstClr val="black"/>
                </a:solidFill>
                <a:latin typeface="Times New Roman" pitchFamily="18" charset="0"/>
                <a:ea typeface="Calibri" pitchFamily="34" charset="0"/>
                <a:cs typeface="Times New Roman" pitchFamily="18" charset="0"/>
              </a:rPr>
              <a:t> </a:t>
            </a:r>
            <a:r>
              <a:rPr lang="en-US" sz="3200" dirty="0" err="1">
                <a:solidFill>
                  <a:prstClr val="black"/>
                </a:solidFill>
                <a:latin typeface="Times New Roman" pitchFamily="18" charset="0"/>
                <a:ea typeface="Calibri" pitchFamily="34" charset="0"/>
                <a:cs typeface="Times New Roman" pitchFamily="18" charset="0"/>
              </a:rPr>
              <a:t>mua</a:t>
            </a:r>
            <a:r>
              <a:rPr lang="en-US" sz="3200" dirty="0">
                <a:solidFill>
                  <a:prstClr val="black"/>
                </a:solidFill>
                <a:latin typeface="Times New Roman" pitchFamily="18" charset="0"/>
                <a:ea typeface="Calibri" pitchFamily="34" charset="0"/>
                <a:cs typeface="Times New Roman" pitchFamily="18" charset="0"/>
              </a:rPr>
              <a:t> </a:t>
            </a:r>
            <a:r>
              <a:rPr lang="en-US" sz="3200" dirty="0" err="1">
                <a:solidFill>
                  <a:prstClr val="black"/>
                </a:solidFill>
                <a:latin typeface="Times New Roman" pitchFamily="18" charset="0"/>
                <a:ea typeface="Calibri" pitchFamily="34" charset="0"/>
                <a:cs typeface="Times New Roman" pitchFamily="18" charset="0"/>
              </a:rPr>
              <a:t>tặng</a:t>
            </a:r>
            <a:r>
              <a:rPr lang="en-US" sz="3200" dirty="0">
                <a:solidFill>
                  <a:prstClr val="black"/>
                </a:solidFill>
                <a:latin typeface="Times New Roman" pitchFamily="18" charset="0"/>
                <a:ea typeface="Calibri" pitchFamily="34" charset="0"/>
                <a:cs typeface="Times New Roman" pitchFamily="18" charset="0"/>
              </a:rPr>
              <a:t> </a:t>
            </a:r>
            <a:r>
              <a:rPr lang="en-US" sz="3200" dirty="0" err="1">
                <a:solidFill>
                  <a:prstClr val="black"/>
                </a:solidFill>
                <a:latin typeface="Times New Roman" pitchFamily="18" charset="0"/>
                <a:ea typeface="Calibri" pitchFamily="34" charset="0"/>
                <a:cs typeface="Times New Roman" pitchFamily="18" charset="0"/>
              </a:rPr>
              <a:t>Hoa</a:t>
            </a:r>
            <a:r>
              <a:rPr lang="en-US" sz="3200" dirty="0">
                <a:solidFill>
                  <a:prstClr val="black"/>
                </a:solidFill>
                <a:latin typeface="Times New Roman" pitchFamily="18" charset="0"/>
                <a:ea typeface="Calibri" pitchFamily="34" charset="0"/>
                <a:cs typeface="Times New Roman" pitchFamily="18" charset="0"/>
              </a:rPr>
              <a:t> </a:t>
            </a:r>
            <a:r>
              <a:rPr lang="en-US" sz="3200" dirty="0" err="1">
                <a:solidFill>
                  <a:prstClr val="black"/>
                </a:solidFill>
                <a:latin typeface="Times New Roman" pitchFamily="18" charset="0"/>
                <a:ea typeface="Calibri" pitchFamily="34" charset="0"/>
                <a:cs typeface="Times New Roman" pitchFamily="18" charset="0"/>
              </a:rPr>
              <a:t>cái</a:t>
            </a:r>
            <a:r>
              <a:rPr lang="en-US" sz="3200" dirty="0">
                <a:solidFill>
                  <a:prstClr val="black"/>
                </a:solidFill>
                <a:latin typeface="Times New Roman" pitchFamily="18" charset="0"/>
                <a:ea typeface="Calibri" pitchFamily="34" charset="0"/>
                <a:cs typeface="Times New Roman" pitchFamily="18" charset="0"/>
              </a:rPr>
              <a:t> </a:t>
            </a:r>
            <a:r>
              <a:rPr lang="en-US" sz="3200" dirty="0" err="1">
                <a:solidFill>
                  <a:prstClr val="black"/>
                </a:solidFill>
                <a:latin typeface="Times New Roman" pitchFamily="18" charset="0"/>
                <a:ea typeface="Calibri" pitchFamily="34" charset="0"/>
                <a:cs typeface="Times New Roman" pitchFamily="18" charset="0"/>
              </a:rPr>
              <a:t>gì</a:t>
            </a:r>
            <a:r>
              <a:rPr lang="en-US" sz="3200" dirty="0">
                <a:solidFill>
                  <a:prstClr val="black"/>
                </a:solidFill>
                <a:latin typeface="Times New Roman" pitchFamily="18" charset="0"/>
                <a:ea typeface="Calibri" pitchFamily="34" charset="0"/>
                <a:cs typeface="Times New Roman" pitchFamily="18" charset="0"/>
              </a:rPr>
              <a:t> </a:t>
            </a:r>
            <a:r>
              <a:rPr lang="en-US" sz="3200" dirty="0" err="1">
                <a:solidFill>
                  <a:prstClr val="black"/>
                </a:solidFill>
                <a:latin typeface="Times New Roman" pitchFamily="18" charset="0"/>
                <a:ea typeface="Calibri" pitchFamily="34" charset="0"/>
                <a:cs typeface="Times New Roman" pitchFamily="18" charset="0"/>
              </a:rPr>
              <a:t>vậy</a:t>
            </a:r>
            <a:r>
              <a:rPr lang="en-US" sz="3200" dirty="0">
                <a:solidFill>
                  <a:prstClr val="black"/>
                </a:solidFill>
                <a:latin typeface="Times New Roman" pitchFamily="18" charset="0"/>
                <a:ea typeface="Calibri" pitchFamily="34" charset="0"/>
                <a:cs typeface="Times New Roman" pitchFamily="18" charset="0"/>
              </a:rPr>
              <a:t>?</a:t>
            </a:r>
            <a:endParaRPr lang="en-US" sz="1600" dirty="0">
              <a:solidFill>
                <a:prstClr val="black"/>
              </a:solidFill>
              <a:latin typeface="Times New Roman" pitchFamily="18" charset="0"/>
              <a:ea typeface="Calibri" pitchFamily="34" charset="0"/>
              <a:cs typeface="Times New Roman" pitchFamily="18" charset="0"/>
            </a:endParaRPr>
          </a:p>
        </p:txBody>
      </p:sp>
      <p:pic>
        <p:nvPicPr>
          <p:cNvPr id="29" name="图片 15">
            <a:extLst>
              <a:ext uri="{FF2B5EF4-FFF2-40B4-BE49-F238E27FC236}">
                <a16:creationId xmlns:a16="http://schemas.microsoft.com/office/drawing/2014/main" id="{0EE0CAD1-6952-4960-9F87-5B9513E899B7}"/>
              </a:ext>
            </a:extLst>
          </p:cNvPr>
          <p:cNvPicPr>
            <a:picLocks noChangeAspect="1"/>
          </p:cNvPicPr>
          <p:nvPr/>
        </p:nvPicPr>
        <p:blipFill>
          <a:blip r:embed="rId7" cstate="print">
            <a:extLst>
              <a:ext uri="{28A0092B-C50C-407E-A947-70E740481C1C}">
                <a14:useLocalDpi xmlns:a14="http://schemas.microsoft.com/office/drawing/2010/main" val="0"/>
              </a:ext>
            </a:extLst>
          </a:blip>
          <a:srcRect r="73378" b="57000"/>
          <a:stretch>
            <a:fillRect/>
          </a:stretch>
        </p:blipFill>
        <p:spPr>
          <a:xfrm>
            <a:off x="2372554" y="4525005"/>
            <a:ext cx="861173" cy="751115"/>
          </a:xfrm>
          <a:prstGeom prst="rect">
            <a:avLst/>
          </a:prstGeom>
        </p:spPr>
      </p:pic>
      <p:pic>
        <p:nvPicPr>
          <p:cNvPr id="30" name="1">
            <a:hlinkClick r:id="rId8" action="ppaction://hlinksldjump"/>
            <a:extLst>
              <a:ext uri="{FF2B5EF4-FFF2-40B4-BE49-F238E27FC236}">
                <a16:creationId xmlns:a16="http://schemas.microsoft.com/office/drawing/2014/main" id="{D6A15147-5C7E-4340-A6AB-381B6D9F7FC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86313" y="5336809"/>
            <a:ext cx="1111435" cy="870703"/>
          </a:xfrm>
          <a:prstGeom prst="rect">
            <a:avLst/>
          </a:prstGeom>
        </p:spPr>
      </p:pic>
      <p:sp>
        <p:nvSpPr>
          <p:cNvPr id="31" name="Rectangle 1">
            <a:extLst>
              <a:ext uri="{FF2B5EF4-FFF2-40B4-BE49-F238E27FC236}">
                <a16:creationId xmlns:a16="http://schemas.microsoft.com/office/drawing/2014/main" id="{268E0C61-A361-43AA-B65C-A7A392FF55C9}"/>
              </a:ext>
            </a:extLst>
          </p:cNvPr>
          <p:cNvSpPr>
            <a:spLocks noChangeArrowheads="1"/>
          </p:cNvSpPr>
          <p:nvPr/>
        </p:nvSpPr>
        <p:spPr bwMode="auto">
          <a:xfrm>
            <a:off x="3531467" y="5454808"/>
            <a:ext cx="665117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3200" dirty="0" err="1">
                <a:solidFill>
                  <a:prstClr val="black"/>
                </a:solidFill>
                <a:latin typeface="Times New Roman" pitchFamily="18" charset="0"/>
                <a:ea typeface="Calibri" pitchFamily="34" charset="0"/>
                <a:cs typeface="Times New Roman" pitchFamily="18" charset="0"/>
              </a:rPr>
              <a:t>Một</a:t>
            </a:r>
            <a:r>
              <a:rPr lang="en-US" sz="3200" dirty="0">
                <a:solidFill>
                  <a:prstClr val="black"/>
                </a:solidFill>
                <a:latin typeface="Times New Roman" pitchFamily="18" charset="0"/>
                <a:ea typeface="Calibri" pitchFamily="34" charset="0"/>
                <a:cs typeface="Times New Roman" pitchFamily="18" charset="0"/>
              </a:rPr>
              <a:t> </a:t>
            </a:r>
            <a:r>
              <a:rPr lang="en-US" sz="3200" dirty="0" err="1">
                <a:solidFill>
                  <a:prstClr val="black"/>
                </a:solidFill>
                <a:latin typeface="Times New Roman" pitchFamily="18" charset="0"/>
                <a:ea typeface="Calibri" pitchFamily="34" charset="0"/>
                <a:cs typeface="Times New Roman" pitchFamily="18" charset="0"/>
              </a:rPr>
              <a:t>cái</a:t>
            </a:r>
            <a:r>
              <a:rPr lang="en-US" sz="3200" dirty="0">
                <a:solidFill>
                  <a:prstClr val="black"/>
                </a:solidFill>
                <a:latin typeface="Times New Roman" pitchFamily="18" charset="0"/>
                <a:ea typeface="Calibri" pitchFamily="34" charset="0"/>
                <a:cs typeface="Times New Roman" pitchFamily="18" charset="0"/>
              </a:rPr>
              <a:t> </a:t>
            </a:r>
            <a:r>
              <a:rPr lang="en-US" sz="3200" dirty="0" err="1">
                <a:solidFill>
                  <a:prstClr val="black"/>
                </a:solidFill>
                <a:latin typeface="Times New Roman" pitchFamily="18" charset="0"/>
                <a:ea typeface="Calibri" pitchFamily="34" charset="0"/>
                <a:cs typeface="Times New Roman" pitchFamily="18" charset="0"/>
              </a:rPr>
              <a:t>kẹp</a:t>
            </a:r>
            <a:r>
              <a:rPr lang="en-US" sz="3200" dirty="0">
                <a:solidFill>
                  <a:prstClr val="black"/>
                </a:solidFill>
                <a:latin typeface="Times New Roman" pitchFamily="18" charset="0"/>
                <a:ea typeface="Calibri" pitchFamily="34" charset="0"/>
                <a:cs typeface="Times New Roman" pitchFamily="18" charset="0"/>
              </a:rPr>
              <a:t> </a:t>
            </a:r>
            <a:r>
              <a:rPr lang="en-US" sz="3200" dirty="0" err="1">
                <a:solidFill>
                  <a:prstClr val="black"/>
                </a:solidFill>
                <a:latin typeface="Times New Roman" pitchFamily="18" charset="0"/>
                <a:ea typeface="Calibri" pitchFamily="34" charset="0"/>
                <a:cs typeface="Times New Roman" pitchFamily="18" charset="0"/>
              </a:rPr>
              <a:t>tóc</a:t>
            </a:r>
            <a:r>
              <a:rPr lang="en-US" sz="3200" dirty="0">
                <a:solidFill>
                  <a:prstClr val="black"/>
                </a:solidFill>
                <a:latin typeface="Times New Roman" pitchFamily="18" charset="0"/>
                <a:ea typeface="Calibri" pitchFamily="34" charset="0"/>
                <a:cs typeface="Times New Roman" pitchFamily="18" charset="0"/>
              </a:rPr>
              <a:t>.</a:t>
            </a:r>
            <a:endParaRPr lang="en-US" sz="40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41797946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500" fill="hold"/>
                                        <p:tgtEl>
                                          <p:spTgt spid="13"/>
                                        </p:tgtEl>
                                        <p:attrNameLst>
                                          <p:attrName>ppt_x</p:attrName>
                                        </p:attrNameLst>
                                      </p:cBhvr>
                                      <p:tavLst>
                                        <p:tav tm="0">
                                          <p:val>
                                            <p:strVal val="0-#ppt_w/2"/>
                                          </p:val>
                                        </p:tav>
                                        <p:tav tm="100000">
                                          <p:val>
                                            <p:strVal val="#ppt_x"/>
                                          </p:val>
                                        </p:tav>
                                      </p:tavLst>
                                    </p:anim>
                                    <p:anim calcmode="lin" valueType="num">
                                      <p:cBhvr additive="base">
                                        <p:cTn id="8" dur="1500" fill="hold"/>
                                        <p:tgtEl>
                                          <p:spTgt spid="13"/>
                                        </p:tgtEl>
                                        <p:attrNameLst>
                                          <p:attrName>ppt_y</p:attrName>
                                        </p:attrNameLst>
                                      </p:cBhvr>
                                      <p:tavLst>
                                        <p:tav tm="0">
                                          <p:val>
                                            <p:strVal val="#ppt_y"/>
                                          </p:val>
                                        </p:tav>
                                        <p:tav tm="100000">
                                          <p:val>
                                            <p:strVal val="#ppt_y"/>
                                          </p:val>
                                        </p:tav>
                                      </p:tavLst>
                                    </p:anim>
                                  </p:childTnLst>
                                </p:cTn>
                              </p:par>
                              <p:par>
                                <p:cTn id="9" presetID="32" presetClass="emph" presetSubtype="0" repeatCount="indefinite" fill="hold" nodeType="withEffect">
                                  <p:stCondLst>
                                    <p:cond delay="0"/>
                                  </p:stCondLst>
                                  <p:endCondLst>
                                    <p:cond evt="onNext" delay="0">
                                      <p:tgtEl>
                                        <p:sldTgt/>
                                      </p:tgtEl>
                                    </p:cond>
                                  </p:endCondLst>
                                  <p:childTnLst>
                                    <p:animRot by="120000">
                                      <p:cBhvr>
                                        <p:cTn id="10" dur="30" fill="hold">
                                          <p:stCondLst>
                                            <p:cond delay="0"/>
                                          </p:stCondLst>
                                        </p:cTn>
                                        <p:tgtEl>
                                          <p:spTgt spid="13"/>
                                        </p:tgtEl>
                                        <p:attrNameLst>
                                          <p:attrName>r</p:attrName>
                                        </p:attrNameLst>
                                      </p:cBhvr>
                                    </p:animRot>
                                    <p:animRot by="-239880">
                                      <p:cBhvr>
                                        <p:cTn id="11" dur="60" fill="hold">
                                          <p:stCondLst>
                                            <p:cond delay="60"/>
                                          </p:stCondLst>
                                        </p:cTn>
                                        <p:tgtEl>
                                          <p:spTgt spid="13"/>
                                        </p:tgtEl>
                                        <p:attrNameLst>
                                          <p:attrName>r</p:attrName>
                                        </p:attrNameLst>
                                      </p:cBhvr>
                                    </p:animRot>
                                    <p:animRot by="240000">
                                      <p:cBhvr>
                                        <p:cTn id="12" dur="60" fill="hold">
                                          <p:stCondLst>
                                            <p:cond delay="120"/>
                                          </p:stCondLst>
                                        </p:cTn>
                                        <p:tgtEl>
                                          <p:spTgt spid="13"/>
                                        </p:tgtEl>
                                        <p:attrNameLst>
                                          <p:attrName>r</p:attrName>
                                        </p:attrNameLst>
                                      </p:cBhvr>
                                    </p:animRot>
                                    <p:animRot by="-239880">
                                      <p:cBhvr>
                                        <p:cTn id="13" dur="60" fill="hold">
                                          <p:stCondLst>
                                            <p:cond delay="180"/>
                                          </p:stCondLst>
                                        </p:cTn>
                                        <p:tgtEl>
                                          <p:spTgt spid="13"/>
                                        </p:tgtEl>
                                        <p:attrNameLst>
                                          <p:attrName>r</p:attrName>
                                        </p:attrNameLst>
                                      </p:cBhvr>
                                    </p:animRot>
                                    <p:animRot by="120000">
                                      <p:cBhvr>
                                        <p:cTn id="14" dur="60" fill="hold">
                                          <p:stCondLst>
                                            <p:cond delay="240"/>
                                          </p:stCondLst>
                                        </p:cTn>
                                        <p:tgtEl>
                                          <p:spTgt spid="13"/>
                                        </p:tgtEl>
                                        <p:attrNameLst>
                                          <p:attrName>r</p:attrName>
                                        </p:attrNameLst>
                                      </p:cBhvr>
                                    </p:animRot>
                                  </p:childTnLst>
                                </p:cTn>
                              </p:par>
                            </p:childTnLst>
                          </p:cTn>
                        </p:par>
                        <p:par>
                          <p:cTn id="15" fill="hold">
                            <p:stCondLst>
                              <p:cond delay="1500"/>
                            </p:stCondLst>
                            <p:childTnLst>
                              <p:par>
                                <p:cTn id="16" presetID="63" presetClass="path" presetSubtype="0" accel="50000" decel="50000" fill="hold" nodeType="afterEffect">
                                  <p:stCondLst>
                                    <p:cond delay="0"/>
                                  </p:stCondLst>
                                  <p:childTnLst>
                                    <p:animMotion origin="layout" path="M 0.0375 0.00339 L 0.82482 0.00678 " pathEditMode="relative" rAng="0" ptsTypes="AA">
                                      <p:cBhvr>
                                        <p:cTn id="17" dur="6000" fill="hold"/>
                                        <p:tgtEl>
                                          <p:spTgt spid="13"/>
                                        </p:tgtEl>
                                        <p:attrNameLst>
                                          <p:attrName>ppt_x,ppt_y</p:attrName>
                                        </p:attrNameLst>
                                      </p:cBhvr>
                                      <p:rCtr x="39400" y="200"/>
                                    </p:animMotion>
                                  </p:childTnLst>
                                </p:cTn>
                              </p:par>
                              <p:par>
                                <p:cTn id="18" presetID="22" presetClass="entr" presetSubtype="8" fill="hold" nodeType="withEffect">
                                  <p:stCondLst>
                                    <p:cond delay="75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500"/>
                                        <p:tgtEl>
                                          <p:spTgt spid="3"/>
                                        </p:tgtEl>
                                      </p:cBhvr>
                                    </p:animEffect>
                                  </p:childTnLst>
                                </p:cTn>
                              </p:par>
                              <p:par>
                                <p:cTn id="21" presetID="32" presetClass="emph" presetSubtype="0" repeatCount="indefinite" fill="hold" nodeType="withEffect">
                                  <p:stCondLst>
                                    <p:cond delay="0"/>
                                  </p:stCondLst>
                                  <p:childTnLst>
                                    <p:animRot by="120000">
                                      <p:cBhvr>
                                        <p:cTn id="22" dur="30" fill="hold">
                                          <p:stCondLst>
                                            <p:cond delay="0"/>
                                          </p:stCondLst>
                                        </p:cTn>
                                        <p:tgtEl>
                                          <p:spTgt spid="23"/>
                                        </p:tgtEl>
                                        <p:attrNameLst>
                                          <p:attrName>r</p:attrName>
                                        </p:attrNameLst>
                                      </p:cBhvr>
                                    </p:animRot>
                                    <p:animRot by="-239880">
                                      <p:cBhvr>
                                        <p:cTn id="23" dur="60" fill="hold">
                                          <p:stCondLst>
                                            <p:cond delay="60"/>
                                          </p:stCondLst>
                                        </p:cTn>
                                        <p:tgtEl>
                                          <p:spTgt spid="23"/>
                                        </p:tgtEl>
                                        <p:attrNameLst>
                                          <p:attrName>r</p:attrName>
                                        </p:attrNameLst>
                                      </p:cBhvr>
                                    </p:animRot>
                                    <p:animRot by="240000">
                                      <p:cBhvr>
                                        <p:cTn id="24" dur="60" fill="hold">
                                          <p:stCondLst>
                                            <p:cond delay="120"/>
                                          </p:stCondLst>
                                        </p:cTn>
                                        <p:tgtEl>
                                          <p:spTgt spid="23"/>
                                        </p:tgtEl>
                                        <p:attrNameLst>
                                          <p:attrName>r</p:attrName>
                                        </p:attrNameLst>
                                      </p:cBhvr>
                                    </p:animRot>
                                    <p:animRot by="-239880">
                                      <p:cBhvr>
                                        <p:cTn id="25" dur="60" fill="hold">
                                          <p:stCondLst>
                                            <p:cond delay="180"/>
                                          </p:stCondLst>
                                        </p:cTn>
                                        <p:tgtEl>
                                          <p:spTgt spid="23"/>
                                        </p:tgtEl>
                                        <p:attrNameLst>
                                          <p:attrName>r</p:attrName>
                                        </p:attrNameLst>
                                      </p:cBhvr>
                                    </p:animRot>
                                    <p:animRot by="120000">
                                      <p:cBhvr>
                                        <p:cTn id="26" dur="60" fill="hold">
                                          <p:stCondLst>
                                            <p:cond delay="240"/>
                                          </p:stCondLst>
                                        </p:cTn>
                                        <p:tgtEl>
                                          <p:spTgt spid="23"/>
                                        </p:tgtEl>
                                        <p:attrNameLst>
                                          <p:attrName>r</p:attrName>
                                        </p:attrNameLst>
                                      </p:cBhvr>
                                    </p:animRot>
                                  </p:childTnLst>
                                </p:cTn>
                              </p:par>
                            </p:childTnLst>
                          </p:cTn>
                        </p:par>
                        <p:par>
                          <p:cTn id="27" fill="hold">
                            <p:stCondLst>
                              <p:cond delay="7750"/>
                            </p:stCondLst>
                            <p:childTnLst>
                              <p:par>
                                <p:cTn id="28" presetID="22" presetClass="entr" presetSubtype="1"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par>
                          <p:cTn id="31" fill="hold">
                            <p:stCondLst>
                              <p:cond delay="8750"/>
                            </p:stCondLst>
                            <p:childTnLst>
                              <p:par>
                                <p:cTn id="32" presetID="22" presetClass="entr" presetSubtype="4"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500" fill="hold"/>
                                        <p:tgtEl>
                                          <p:spTgt spid="25"/>
                                        </p:tgtEl>
                                        <p:attrNameLst>
                                          <p:attrName>ppt_w</p:attrName>
                                        </p:attrNameLst>
                                      </p:cBhvr>
                                      <p:tavLst>
                                        <p:tav tm="0">
                                          <p:val>
                                            <p:fltVal val="0"/>
                                          </p:val>
                                        </p:tav>
                                        <p:tav tm="100000">
                                          <p:val>
                                            <p:strVal val="#ppt_w"/>
                                          </p:val>
                                        </p:tav>
                                      </p:tavLst>
                                    </p:anim>
                                    <p:anim calcmode="lin" valueType="num">
                                      <p:cBhvr>
                                        <p:cTn id="40" dur="500" fill="hold"/>
                                        <p:tgtEl>
                                          <p:spTgt spid="25"/>
                                        </p:tgtEl>
                                        <p:attrNameLst>
                                          <p:attrName>ppt_h</p:attrName>
                                        </p:attrNameLst>
                                      </p:cBhvr>
                                      <p:tavLst>
                                        <p:tav tm="0">
                                          <p:val>
                                            <p:fltVal val="0"/>
                                          </p:val>
                                        </p:tav>
                                        <p:tav tm="100000">
                                          <p:val>
                                            <p:strVal val="#ppt_h"/>
                                          </p:val>
                                        </p:tav>
                                      </p:tavLst>
                                    </p:anim>
                                    <p:animEffect transition="in" filter="fade">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26" presetClass="emph" presetSubtype="0" fill="hold" nodeType="clickEffect">
                                  <p:stCondLst>
                                    <p:cond delay="0"/>
                                  </p:stCondLst>
                                  <p:childTnLst>
                                    <p:animEffect transition="out" filter="fade">
                                      <p:cBhvr>
                                        <p:cTn id="45" dur="500" tmFilter="0, 0; .2, .5; .8, .5; 1, 0"/>
                                        <p:tgtEl>
                                          <p:spTgt spid="25"/>
                                        </p:tgtEl>
                                      </p:cBhvr>
                                    </p:animEffect>
                                    <p:animScale>
                                      <p:cBhvr>
                                        <p:cTn id="46" dur="250" autoRev="1" fill="hold"/>
                                        <p:tgtEl>
                                          <p:spTgt spid="25"/>
                                        </p:tgtEl>
                                      </p:cBhvr>
                                      <p:by x="105000" y="105000"/>
                                    </p:animScale>
                                  </p:childTnLst>
                                </p:cTn>
                              </p:par>
                            </p:childTnLst>
                          </p:cTn>
                        </p:par>
                      </p:childTnLst>
                    </p:cTn>
                  </p:par>
                  <p:par>
                    <p:cTn id="47" fill="hold">
                      <p:stCondLst>
                        <p:cond delay="indefinite"/>
                      </p:stCondLst>
                      <p:childTnLst>
                        <p:par>
                          <p:cTn id="48" fill="hold">
                            <p:stCondLst>
                              <p:cond delay="0"/>
                            </p:stCondLst>
                            <p:childTnLst>
                              <p:par>
                                <p:cTn id="49" presetID="18" presetClass="entr" presetSubtype="12"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strips(downLeft)">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fill="hold"/>
                                        <p:tgtEl>
                                          <p:spTgt spid="26"/>
                                        </p:tgtEl>
                                        <p:attrNameLst>
                                          <p:attrName>ppt_x</p:attrName>
                                        </p:attrNameLst>
                                      </p:cBhvr>
                                      <p:tavLst>
                                        <p:tav tm="0">
                                          <p:val>
                                            <p:strVal val="#ppt_x"/>
                                          </p:val>
                                        </p:tav>
                                        <p:tav tm="100000">
                                          <p:val>
                                            <p:strVal val="#ppt_x"/>
                                          </p:val>
                                        </p:tav>
                                      </p:tavLst>
                                    </p:anim>
                                    <p:anim calcmode="lin" valueType="num">
                                      <p:cBhvr additive="base">
                                        <p:cTn id="5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6" presetClass="emph" presetSubtype="0" fill="hold" nodeType="clickEffect">
                                  <p:stCondLst>
                                    <p:cond delay="0"/>
                                  </p:stCondLst>
                                  <p:childTnLst>
                                    <p:animEffect transition="out" filter="fade">
                                      <p:cBhvr>
                                        <p:cTn id="61" dur="500" tmFilter="0, 0; .2, .5; .8, .5; 1, 0"/>
                                        <p:tgtEl>
                                          <p:spTgt spid="26"/>
                                        </p:tgtEl>
                                      </p:cBhvr>
                                    </p:animEffect>
                                    <p:animScale>
                                      <p:cBhvr>
                                        <p:cTn id="62" dur="250" autoRev="1" fill="hold"/>
                                        <p:tgtEl>
                                          <p:spTgt spid="26"/>
                                        </p:tgtEl>
                                      </p:cBhvr>
                                      <p:by x="105000" y="105000"/>
                                    </p:animScale>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strips(downLeft)">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29"/>
                                        </p:tgtEl>
                                        <p:attrNameLst>
                                          <p:attrName>style.visibility</p:attrName>
                                        </p:attrNameLst>
                                      </p:cBhvr>
                                      <p:to>
                                        <p:strVal val="visible"/>
                                      </p:to>
                                    </p:set>
                                    <p:anim calcmode="lin" valueType="num">
                                      <p:cBhvr>
                                        <p:cTn id="72" dur="500" fill="hold"/>
                                        <p:tgtEl>
                                          <p:spTgt spid="29"/>
                                        </p:tgtEl>
                                        <p:attrNameLst>
                                          <p:attrName>ppt_w</p:attrName>
                                        </p:attrNameLst>
                                      </p:cBhvr>
                                      <p:tavLst>
                                        <p:tav tm="0">
                                          <p:val>
                                            <p:fltVal val="0"/>
                                          </p:val>
                                        </p:tav>
                                        <p:tav tm="100000">
                                          <p:val>
                                            <p:strVal val="#ppt_w"/>
                                          </p:val>
                                        </p:tav>
                                      </p:tavLst>
                                    </p:anim>
                                    <p:anim calcmode="lin" valueType="num">
                                      <p:cBhvr>
                                        <p:cTn id="73" dur="500" fill="hold"/>
                                        <p:tgtEl>
                                          <p:spTgt spid="29"/>
                                        </p:tgtEl>
                                        <p:attrNameLst>
                                          <p:attrName>ppt_h</p:attrName>
                                        </p:attrNameLst>
                                      </p:cBhvr>
                                      <p:tavLst>
                                        <p:tav tm="0">
                                          <p:val>
                                            <p:fltVal val="0"/>
                                          </p:val>
                                        </p:tav>
                                        <p:tav tm="100000">
                                          <p:val>
                                            <p:strVal val="#ppt_h"/>
                                          </p:val>
                                        </p:tav>
                                      </p:tavLst>
                                    </p:anim>
                                    <p:animEffect transition="in" filter="fade">
                                      <p:cBhvr>
                                        <p:cTn id="74" dur="500"/>
                                        <p:tgtEl>
                                          <p:spTgt spid="29"/>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mph" presetSubtype="0" fill="hold" nodeType="clickEffect">
                                  <p:stCondLst>
                                    <p:cond delay="0"/>
                                  </p:stCondLst>
                                  <p:childTnLst>
                                    <p:animEffect transition="out" filter="fade">
                                      <p:cBhvr>
                                        <p:cTn id="78" dur="500" tmFilter="0, 0; .2, .5; .8, .5; 1, 0"/>
                                        <p:tgtEl>
                                          <p:spTgt spid="29"/>
                                        </p:tgtEl>
                                      </p:cBhvr>
                                    </p:animEffect>
                                    <p:animScale>
                                      <p:cBhvr>
                                        <p:cTn id="79" dur="250" autoRev="1" fill="hold"/>
                                        <p:tgtEl>
                                          <p:spTgt spid="29"/>
                                        </p:tgtEl>
                                      </p:cBhvr>
                                      <p:by x="105000" y="105000"/>
                                    </p:animScale>
                                  </p:childTnLst>
                                </p:cTn>
                              </p:par>
                            </p:childTnLst>
                          </p:cTn>
                        </p:par>
                      </p:childTnLst>
                    </p:cTn>
                  </p:par>
                  <p:par>
                    <p:cTn id="80" fill="hold">
                      <p:stCondLst>
                        <p:cond delay="indefinite"/>
                      </p:stCondLst>
                      <p:childTnLst>
                        <p:par>
                          <p:cTn id="81" fill="hold">
                            <p:stCondLst>
                              <p:cond delay="0"/>
                            </p:stCondLst>
                            <p:childTnLst>
                              <p:par>
                                <p:cTn id="82" presetID="18" presetClass="entr" presetSubtype="12" fill="hold" grpId="0" nodeType="click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strips(downLeft)">
                                      <p:cBhvr>
                                        <p:cTn id="84" dur="500"/>
                                        <p:tgtEl>
                                          <p:spTgt spid="28"/>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30"/>
                                        </p:tgtEl>
                                        <p:attrNameLst>
                                          <p:attrName>style.visibility</p:attrName>
                                        </p:attrNameLst>
                                      </p:cBhvr>
                                      <p:to>
                                        <p:strVal val="visible"/>
                                      </p:to>
                                    </p:set>
                                    <p:anim calcmode="lin" valueType="num">
                                      <p:cBhvr additive="base">
                                        <p:cTn id="89" dur="500" fill="hold"/>
                                        <p:tgtEl>
                                          <p:spTgt spid="30"/>
                                        </p:tgtEl>
                                        <p:attrNameLst>
                                          <p:attrName>ppt_x</p:attrName>
                                        </p:attrNameLst>
                                      </p:cBhvr>
                                      <p:tavLst>
                                        <p:tav tm="0">
                                          <p:val>
                                            <p:strVal val="#ppt_x"/>
                                          </p:val>
                                        </p:tav>
                                        <p:tav tm="100000">
                                          <p:val>
                                            <p:strVal val="#ppt_x"/>
                                          </p:val>
                                        </p:tav>
                                      </p:tavLst>
                                    </p:anim>
                                    <p:anim calcmode="lin" valueType="num">
                                      <p:cBhvr additive="base">
                                        <p:cTn id="9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6" presetClass="emph" presetSubtype="0" fill="hold" nodeType="clickEffect">
                                  <p:stCondLst>
                                    <p:cond delay="0"/>
                                  </p:stCondLst>
                                  <p:childTnLst>
                                    <p:animEffect transition="out" filter="fade">
                                      <p:cBhvr>
                                        <p:cTn id="94" dur="500" tmFilter="0, 0; .2, .5; .8, .5; 1, 0"/>
                                        <p:tgtEl>
                                          <p:spTgt spid="30"/>
                                        </p:tgtEl>
                                      </p:cBhvr>
                                    </p:animEffect>
                                    <p:animScale>
                                      <p:cBhvr>
                                        <p:cTn id="95" dur="250" autoRev="1" fill="hold"/>
                                        <p:tgtEl>
                                          <p:spTgt spid="30"/>
                                        </p:tgtEl>
                                      </p:cBhvr>
                                      <p:by x="105000" y="105000"/>
                                    </p:animScale>
                                  </p:childTnLst>
                                </p:cTn>
                              </p:par>
                            </p:childTnLst>
                          </p:cTn>
                        </p:par>
                      </p:childTnLst>
                    </p:cTn>
                  </p:par>
                  <p:par>
                    <p:cTn id="96" fill="hold">
                      <p:stCondLst>
                        <p:cond delay="indefinite"/>
                      </p:stCondLst>
                      <p:childTnLst>
                        <p:par>
                          <p:cTn id="97" fill="hold">
                            <p:stCondLst>
                              <p:cond delay="0"/>
                            </p:stCondLst>
                            <p:childTnLst>
                              <p:par>
                                <p:cTn id="98" presetID="18" presetClass="entr" presetSubtype="12" fill="hold" grpId="0" nodeType="click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strips(downLeft)">
                                      <p:cBhvr>
                                        <p:cTn id="10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p:bldP spid="27" grpId="0"/>
      <p:bldP spid="28" grpId="0"/>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31FF1BD-3E79-4B51-A68F-F463CB40E069}"/>
              </a:ext>
            </a:extLst>
          </p:cNvPr>
          <p:cNvSpPr/>
          <p:nvPr/>
        </p:nvSpPr>
        <p:spPr>
          <a:xfrm>
            <a:off x="2362200" y="1216955"/>
            <a:ext cx="7783285" cy="3859305"/>
          </a:xfrm>
          <a:prstGeom prst="rect">
            <a:avLst/>
          </a:prstGeom>
          <a:solidFill>
            <a:srgbClr val="354E53"/>
          </a:solidFill>
          <a:ln>
            <a:no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6" name="图片 5">
            <a:extLst>
              <a:ext uri="{FF2B5EF4-FFF2-40B4-BE49-F238E27FC236}">
                <a16:creationId xmlns:a16="http://schemas.microsoft.com/office/drawing/2014/main" id="{99386BDB-3D81-446B-83F0-E293CB65ED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83659"/>
            <a:ext cx="5374341" cy="5374341"/>
          </a:xfrm>
          <a:prstGeom prst="rect">
            <a:avLst/>
          </a:prstGeom>
        </p:spPr>
      </p:pic>
      <p:pic>
        <p:nvPicPr>
          <p:cNvPr id="9" name="图片 8">
            <a:extLst>
              <a:ext uri="{FF2B5EF4-FFF2-40B4-BE49-F238E27FC236}">
                <a16:creationId xmlns:a16="http://schemas.microsoft.com/office/drawing/2014/main" id="{F832CE1D-6B13-46A6-ABE5-12D9126D18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9122" y="1108098"/>
            <a:ext cx="1977669" cy="2602007"/>
          </a:xfrm>
          <a:prstGeom prst="rect">
            <a:avLst/>
          </a:prstGeom>
        </p:spPr>
      </p:pic>
      <p:sp>
        <p:nvSpPr>
          <p:cNvPr id="10" name="文本框 9">
            <a:extLst>
              <a:ext uri="{FF2B5EF4-FFF2-40B4-BE49-F238E27FC236}">
                <a16:creationId xmlns:a16="http://schemas.microsoft.com/office/drawing/2014/main" id="{78B6E9FA-A300-4106-AE35-6501869137CC}"/>
              </a:ext>
            </a:extLst>
          </p:cNvPr>
          <p:cNvSpPr txBox="1"/>
          <p:nvPr/>
        </p:nvSpPr>
        <p:spPr>
          <a:xfrm>
            <a:off x="2828346" y="3277535"/>
            <a:ext cx="7413674"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0" b="1" i="1" u="none" strike="noStrike" kern="1200" cap="none" spc="0" normalizeH="0" baseline="0" noProof="0" dirty="0">
                <a:ln>
                  <a:noFill/>
                </a:ln>
                <a:solidFill>
                  <a:prstClr val="white"/>
                </a:solidFill>
                <a:effectLst/>
                <a:uLnTx/>
                <a:uFillTx/>
                <a:latin typeface="Times New Roman" pitchFamily="18" charset="0"/>
                <a:ea typeface="迷你简卡通" panose="03000509000000000000" pitchFamily="65" charset="-122"/>
                <a:cs typeface="Times New Roman" pitchFamily="18" charset="0"/>
              </a:rPr>
              <a:t>III. </a:t>
            </a:r>
            <a:r>
              <a:rPr kumimoji="0" lang="en-US" altLang="zh-CN" sz="8000" b="1" i="1" u="none" strike="noStrike" kern="1200" cap="none" spc="0" normalizeH="0" baseline="0" noProof="0" dirty="0" err="1">
                <a:ln>
                  <a:noFill/>
                </a:ln>
                <a:solidFill>
                  <a:prstClr val="white"/>
                </a:solidFill>
                <a:effectLst/>
                <a:uLnTx/>
                <a:uFillTx/>
                <a:latin typeface="Times New Roman" pitchFamily="18" charset="0"/>
                <a:ea typeface="迷你简卡通" panose="03000509000000000000" pitchFamily="65" charset="-122"/>
                <a:cs typeface="Times New Roman" pitchFamily="18" charset="0"/>
              </a:rPr>
              <a:t>Luyện</a:t>
            </a:r>
            <a:r>
              <a:rPr kumimoji="0" lang="en-US" altLang="zh-CN" sz="8000" b="1" i="1" u="none" strike="noStrike" kern="1200" cap="none" spc="0" normalizeH="0" baseline="0" noProof="0" dirty="0">
                <a:ln>
                  <a:noFill/>
                </a:ln>
                <a:solidFill>
                  <a:prstClr val="white"/>
                </a:solidFill>
                <a:effectLst/>
                <a:uLnTx/>
                <a:uFillTx/>
                <a:latin typeface="Times New Roman" pitchFamily="18" charset="0"/>
                <a:ea typeface="迷你简卡通" panose="03000509000000000000" pitchFamily="65" charset="-122"/>
                <a:cs typeface="Times New Roman" pitchFamily="18" charset="0"/>
              </a:rPr>
              <a:t> </a:t>
            </a:r>
            <a:r>
              <a:rPr kumimoji="0" lang="en-US" altLang="zh-CN" sz="8000" b="1" i="1" u="none" strike="noStrike" kern="1200" cap="none" spc="0" normalizeH="0" baseline="0" noProof="0" dirty="0" err="1">
                <a:ln>
                  <a:noFill/>
                </a:ln>
                <a:solidFill>
                  <a:prstClr val="white"/>
                </a:solidFill>
                <a:effectLst/>
                <a:uLnTx/>
                <a:uFillTx/>
                <a:latin typeface="Times New Roman" pitchFamily="18" charset="0"/>
                <a:ea typeface="迷你简卡通" panose="03000509000000000000" pitchFamily="65" charset="-122"/>
                <a:cs typeface="Times New Roman" pitchFamily="18" charset="0"/>
              </a:rPr>
              <a:t>tập</a:t>
            </a:r>
            <a:endParaRPr kumimoji="0" lang="zh-CN" altLang="en-US" sz="8000" b="1" i="1" u="none" strike="noStrike" kern="1200" cap="none" spc="0" normalizeH="0" baseline="0" noProof="0" dirty="0">
              <a:ln>
                <a:noFill/>
              </a:ln>
              <a:solidFill>
                <a:prstClr val="white"/>
              </a:solidFill>
              <a:effectLst/>
              <a:uLnTx/>
              <a:uFillTx/>
              <a:latin typeface="Times New Roman" pitchFamily="18" charset="0"/>
              <a:ea typeface="迷你简卡通" panose="03000509000000000000" pitchFamily="65" charset="-122"/>
              <a:cs typeface="Times New Roman" pitchFamily="18" charset="0"/>
            </a:endParaRPr>
          </a:p>
        </p:txBody>
      </p:sp>
      <p:pic>
        <p:nvPicPr>
          <p:cNvPr id="8" name="Picture 15" descr="H:\Files\4cbb49c3e377d8365aa20a00\abstract-design-with-beautiful-flowers2.png">
            <a:extLst>
              <a:ext uri="{FF2B5EF4-FFF2-40B4-BE49-F238E27FC236}">
                <a16:creationId xmlns:a16="http://schemas.microsoft.com/office/drawing/2014/main" id="{FD4F21B7-DEE9-4427-A812-81F1467AF12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087"/>
          <a:stretch/>
        </p:blipFill>
        <p:spPr bwMode="auto">
          <a:xfrm>
            <a:off x="8839201" y="2620434"/>
            <a:ext cx="3627967" cy="4237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2734432"/>
      </p:ext>
    </p:extLst>
  </p:cSld>
  <p:clrMapOvr>
    <a:masterClrMapping/>
  </p:clrMapOvr>
  <p:transition spd="slow" advClick="0">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8368" y="2115440"/>
            <a:ext cx="6127845" cy="3447098"/>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Bước</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tới</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Đèo</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Ngang</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bóng</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xế</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tà</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Cỏ</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cây</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chen</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đá</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lá</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chen</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hoa</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Lom</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khom</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dưới</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núi</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tiều</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vài</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chú</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Lác</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đác</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bên</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sông</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chợ</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mấy</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nhà</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Nhớ</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nước</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đau</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lòng</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con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quốc</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quốc</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Thương</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nhà</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mỏi</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miệng</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cái</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gia</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gia</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Dừng</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chân</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đứng</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lại</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trời</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non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nước</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mảnh</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tình</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riêng</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ta</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với</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ta</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 name="Rectangle 1"/>
          <p:cNvSpPr>
            <a:spLocks noChangeArrowheads="1"/>
          </p:cNvSpPr>
          <p:nvPr/>
        </p:nvSpPr>
        <p:spPr bwMode="auto">
          <a:xfrm>
            <a:off x="6332561" y="2074496"/>
            <a:ext cx="5859439" cy="3447098"/>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Đồn</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rằng</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quan</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tướng</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danh</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Cưỡi</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ngựa</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mình</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chẳng</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phải</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vịn</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ai</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Ban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khen</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rằng</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Ấy</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mới</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tài</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Ban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cho</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cái</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áo</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với</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hai</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đồng</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tiền</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Đánh</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giặc</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thì</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chạy</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trước</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tiên</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Xông</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vào</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trận</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tiền</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cởi</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khố</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giặc</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ra</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Giặc</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sợ</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giặc</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chạy</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về</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nhà</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Trở</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về</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gọi</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mổ</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gà</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khao</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quân</a:t>
            </a:r>
            <a:r>
              <a:rPr kumimoji="0" lang="en-US" sz="28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nvGrpSpPr>
          <p:cNvPr id="4" name="组合 11"/>
          <p:cNvGrpSpPr/>
          <p:nvPr/>
        </p:nvGrpSpPr>
        <p:grpSpPr>
          <a:xfrm>
            <a:off x="869095" y="926071"/>
            <a:ext cx="2905454" cy="731520"/>
            <a:chOff x="2482" y="5026"/>
            <a:chExt cx="4253" cy="1152"/>
          </a:xfrm>
        </p:grpSpPr>
        <p:grpSp>
          <p:nvGrpSpPr>
            <p:cNvPr id="5" name="组合 7"/>
            <p:cNvGrpSpPr/>
            <p:nvPr>
              <p:custDataLst>
                <p:tags r:id="rId10"/>
              </p:custDataLst>
            </p:nvPr>
          </p:nvGrpSpPr>
          <p:grpSpPr>
            <a:xfrm>
              <a:off x="2481" y="6012"/>
              <a:ext cx="4195" cy="166"/>
              <a:chOff x="572580" y="3487505"/>
              <a:chExt cx="2661474" cy="105676"/>
            </a:xfrm>
          </p:grpSpPr>
          <p:sp>
            <p:nvSpPr>
              <p:cNvPr id="7" name="矩形 38"/>
              <p:cNvSpPr/>
              <p:nvPr>
                <p:custDataLst>
                  <p:tags r:id="rId12"/>
                </p:custDataLst>
              </p:nvPr>
            </p:nvSpPr>
            <p:spPr>
              <a:xfrm rot="16200000">
                <a:off x="713671" y="3346414"/>
                <a:ext cx="105676" cy="387858"/>
              </a:xfrm>
              <a:prstGeom prst="rect">
                <a:avLst/>
              </a:prstGeom>
              <a:solidFill>
                <a:srgbClr val="7C9241"/>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Times New Roman" pitchFamily="18" charset="0"/>
                  <a:ea typeface="微软雅黑" panose="020B0503020204020204" charset="-122"/>
                  <a:cs typeface="Times New Roman" pitchFamily="18" charset="0"/>
                </a:endParaRPr>
              </a:p>
            </p:txBody>
          </p:sp>
          <p:sp>
            <p:nvSpPr>
              <p:cNvPr id="8" name="矩形 39"/>
              <p:cNvSpPr/>
              <p:nvPr>
                <p:custDataLst>
                  <p:tags r:id="rId13"/>
                </p:custDataLst>
              </p:nvPr>
            </p:nvSpPr>
            <p:spPr>
              <a:xfrm rot="16200000">
                <a:off x="1091090" y="3346414"/>
                <a:ext cx="105676" cy="387858"/>
              </a:xfrm>
              <a:prstGeom prst="rect">
                <a:avLst/>
              </a:prstGeom>
              <a:solidFill>
                <a:srgbClr val="98B252"/>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Times New Roman" pitchFamily="18" charset="0"/>
                  <a:ea typeface="微软雅黑" panose="020B0503020204020204" charset="-122"/>
                  <a:cs typeface="Times New Roman" pitchFamily="18" charset="0"/>
                </a:endParaRPr>
              </a:p>
            </p:txBody>
          </p:sp>
          <p:sp>
            <p:nvSpPr>
              <p:cNvPr id="9" name="矩形 40"/>
              <p:cNvSpPr/>
              <p:nvPr>
                <p:custDataLst>
                  <p:tags r:id="rId14"/>
                </p:custDataLst>
              </p:nvPr>
            </p:nvSpPr>
            <p:spPr>
              <a:xfrm rot="16200000">
                <a:off x="1468508" y="3346414"/>
                <a:ext cx="105676" cy="387858"/>
              </a:xfrm>
              <a:prstGeom prst="rect">
                <a:avLst/>
              </a:prstGeom>
              <a:solidFill>
                <a:srgbClr val="7C9241"/>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Times New Roman" pitchFamily="18" charset="0"/>
                  <a:ea typeface="微软雅黑" panose="020B0503020204020204" charset="-122"/>
                  <a:cs typeface="Times New Roman" pitchFamily="18" charset="0"/>
                </a:endParaRPr>
              </a:p>
            </p:txBody>
          </p:sp>
          <p:sp>
            <p:nvSpPr>
              <p:cNvPr id="10" name="矩形 41"/>
              <p:cNvSpPr/>
              <p:nvPr>
                <p:custDataLst>
                  <p:tags r:id="rId15"/>
                </p:custDataLst>
              </p:nvPr>
            </p:nvSpPr>
            <p:spPr>
              <a:xfrm rot="16200000">
                <a:off x="1845929" y="3346414"/>
                <a:ext cx="105676" cy="387858"/>
              </a:xfrm>
              <a:prstGeom prst="rect">
                <a:avLst/>
              </a:prstGeom>
              <a:solidFill>
                <a:srgbClr val="98B252"/>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Times New Roman" pitchFamily="18" charset="0"/>
                  <a:ea typeface="微软雅黑" panose="020B0503020204020204" charset="-122"/>
                  <a:cs typeface="Times New Roman" pitchFamily="18" charset="0"/>
                </a:endParaRPr>
              </a:p>
            </p:txBody>
          </p:sp>
          <p:sp>
            <p:nvSpPr>
              <p:cNvPr id="11" name="矩形 42"/>
              <p:cNvSpPr/>
              <p:nvPr>
                <p:custDataLst>
                  <p:tags r:id="rId16"/>
                </p:custDataLst>
              </p:nvPr>
            </p:nvSpPr>
            <p:spPr>
              <a:xfrm rot="16200000">
                <a:off x="2223352" y="3346414"/>
                <a:ext cx="105676" cy="387858"/>
              </a:xfrm>
              <a:prstGeom prst="rect">
                <a:avLst/>
              </a:prstGeom>
              <a:solidFill>
                <a:srgbClr val="7C9241"/>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Times New Roman" pitchFamily="18" charset="0"/>
                  <a:ea typeface="微软雅黑" panose="020B0503020204020204" charset="-122"/>
                  <a:cs typeface="Times New Roman" pitchFamily="18" charset="0"/>
                </a:endParaRPr>
              </a:p>
            </p:txBody>
          </p:sp>
          <p:sp>
            <p:nvSpPr>
              <p:cNvPr id="12" name="矩形 43"/>
              <p:cNvSpPr/>
              <p:nvPr>
                <p:custDataLst>
                  <p:tags r:id="rId17"/>
                </p:custDataLst>
              </p:nvPr>
            </p:nvSpPr>
            <p:spPr>
              <a:xfrm rot="16200000">
                <a:off x="2609870" y="3346414"/>
                <a:ext cx="105676" cy="387857"/>
              </a:xfrm>
              <a:prstGeom prst="rect">
                <a:avLst/>
              </a:prstGeom>
              <a:solidFill>
                <a:srgbClr val="98B252"/>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Times New Roman" pitchFamily="18" charset="0"/>
                  <a:ea typeface="微软雅黑" panose="020B0503020204020204" charset="-122"/>
                  <a:cs typeface="Times New Roman" pitchFamily="18" charset="0"/>
                </a:endParaRPr>
              </a:p>
            </p:txBody>
          </p:sp>
          <p:sp>
            <p:nvSpPr>
              <p:cNvPr id="13" name="矩形 44"/>
              <p:cNvSpPr/>
              <p:nvPr>
                <p:custDataLst>
                  <p:tags r:id="rId18"/>
                </p:custDataLst>
              </p:nvPr>
            </p:nvSpPr>
            <p:spPr>
              <a:xfrm rot="16200000">
                <a:off x="2987288" y="3346414"/>
                <a:ext cx="105676" cy="387857"/>
              </a:xfrm>
              <a:prstGeom prst="rect">
                <a:avLst/>
              </a:prstGeom>
              <a:solidFill>
                <a:srgbClr val="7C9241"/>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Times New Roman" pitchFamily="18" charset="0"/>
                  <a:ea typeface="微软雅黑" panose="020B0503020204020204" charset="-122"/>
                  <a:cs typeface="Times New Roman" pitchFamily="18" charset="0"/>
                </a:endParaRPr>
              </a:p>
            </p:txBody>
          </p:sp>
        </p:grpSp>
        <p:sp>
          <p:nvSpPr>
            <p:cNvPr id="6" name="文本框 8"/>
            <p:cNvSpPr txBox="1"/>
            <p:nvPr>
              <p:custDataLst>
                <p:tags r:id="rId11"/>
              </p:custDataLst>
            </p:nvPr>
          </p:nvSpPr>
          <p:spPr>
            <a:xfrm>
              <a:off x="2482" y="5026"/>
              <a:ext cx="4253" cy="1083"/>
            </a:xfrm>
            <a:prstGeom prst="rect">
              <a:avLst/>
            </a:prstGeom>
            <a:noFill/>
          </p:spPr>
          <p:txBody>
            <a:bodyPr wrap="square" lIns="90000" tIns="46800" rIns="90000" bIns="46800" rtlCol="0" anchor="t" anchorCtr="0">
              <a:normAutofit/>
            </a:bodyPr>
            <a:lstStyle>
              <a:defPPr>
                <a:defRPr lang="zh-CN"/>
              </a:defPPr>
              <a:lvl1pPr defTabSz="1216660">
                <a:spcBef>
                  <a:spcPct val="20000"/>
                </a:spcBef>
                <a:defRPr sz="3600" b="1">
                  <a:solidFill>
                    <a:schemeClr val="tx1">
                      <a:lumMod val="75000"/>
                      <a:lumOff val="25000"/>
                    </a:schemeClr>
                  </a:solidFill>
                  <a:latin typeface="+mj-ea"/>
                  <a:ea typeface="+mj-ea"/>
                </a:defRPr>
              </a:lvl1pPr>
            </a:lstStyle>
            <a:p>
              <a:pPr marL="0" marR="0" lvl="0" indent="0" algn="ctr" defTabSz="1216660" rtl="0" eaLnBrk="1" fontAlgn="auto" latinLnBrk="0" hangingPunct="1">
                <a:lnSpc>
                  <a:spcPct val="100000"/>
                </a:lnSpc>
                <a:spcBef>
                  <a:spcPct val="20000"/>
                </a:spcBef>
                <a:spcAft>
                  <a:spcPts val="0"/>
                </a:spcAft>
                <a:buClrTx/>
                <a:buSzTx/>
                <a:buFontTx/>
                <a:buNone/>
                <a:tabLst/>
                <a:defRPr/>
              </a:pPr>
              <a:r>
                <a:rPr kumimoji="0" lang="en-US" altLang="zh-CN" sz="3600" b="1" i="0" u="none" strike="noStrike" kern="1200" cap="none" spc="0" normalizeH="0" baseline="0" noProof="0" dirty="0" err="1">
                  <a:ln>
                    <a:noFill/>
                  </a:ln>
                  <a:solidFill>
                    <a:srgbClr val="FF0000"/>
                  </a:solidFill>
                  <a:effectLst/>
                  <a:uLnTx/>
                  <a:uFillTx/>
                  <a:latin typeface="Times New Roman" pitchFamily="18" charset="0"/>
                  <a:ea typeface="Microsoft YaHei UI" panose="020B0503020204020204" pitchFamily="34" charset="-122"/>
                  <a:cs typeface="Times New Roman" pitchFamily="18" charset="0"/>
                </a:rPr>
                <a:t>Đoạn</a:t>
              </a:r>
              <a:r>
                <a:rPr kumimoji="0" lang="en-US" altLang="zh-CN" sz="3600" b="1" i="0" u="none" strike="noStrike" kern="1200" cap="none" spc="0" normalizeH="0" baseline="0" noProof="0" dirty="0">
                  <a:ln>
                    <a:noFill/>
                  </a:ln>
                  <a:solidFill>
                    <a:srgbClr val="FF0000"/>
                  </a:solidFill>
                  <a:effectLst/>
                  <a:uLnTx/>
                  <a:uFillTx/>
                  <a:latin typeface="Times New Roman" pitchFamily="18" charset="0"/>
                  <a:ea typeface="Microsoft YaHei UI" panose="020B0503020204020204" pitchFamily="34" charset="-122"/>
                  <a:cs typeface="Times New Roman" pitchFamily="18" charset="0"/>
                </a:rPr>
                <a:t> 1</a:t>
              </a:r>
            </a:p>
          </p:txBody>
        </p:sp>
      </p:grpSp>
      <p:grpSp>
        <p:nvGrpSpPr>
          <p:cNvPr id="14" name="组合 11"/>
          <p:cNvGrpSpPr/>
          <p:nvPr/>
        </p:nvGrpSpPr>
        <p:grpSpPr>
          <a:xfrm>
            <a:off x="7809136" y="841042"/>
            <a:ext cx="2905454" cy="731520"/>
            <a:chOff x="2482" y="5026"/>
            <a:chExt cx="4253" cy="1152"/>
          </a:xfrm>
        </p:grpSpPr>
        <p:grpSp>
          <p:nvGrpSpPr>
            <p:cNvPr id="15" name="组合 7"/>
            <p:cNvGrpSpPr/>
            <p:nvPr>
              <p:custDataLst>
                <p:tags r:id="rId1"/>
              </p:custDataLst>
            </p:nvPr>
          </p:nvGrpSpPr>
          <p:grpSpPr>
            <a:xfrm>
              <a:off x="2479" y="6012"/>
              <a:ext cx="4195" cy="166"/>
              <a:chOff x="572580" y="3487505"/>
              <a:chExt cx="2661474" cy="105676"/>
            </a:xfrm>
          </p:grpSpPr>
          <p:sp>
            <p:nvSpPr>
              <p:cNvPr id="17" name="矩形 38"/>
              <p:cNvSpPr/>
              <p:nvPr>
                <p:custDataLst>
                  <p:tags r:id="rId3"/>
                </p:custDataLst>
              </p:nvPr>
            </p:nvSpPr>
            <p:spPr>
              <a:xfrm rot="16200000">
                <a:off x="713671" y="3346414"/>
                <a:ext cx="105676" cy="387858"/>
              </a:xfrm>
              <a:prstGeom prst="rect">
                <a:avLst/>
              </a:prstGeom>
              <a:solidFill>
                <a:srgbClr val="7C9241"/>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Times New Roman" pitchFamily="18" charset="0"/>
                  <a:ea typeface="微软雅黑" panose="020B0503020204020204" charset="-122"/>
                  <a:cs typeface="Times New Roman" pitchFamily="18" charset="0"/>
                </a:endParaRPr>
              </a:p>
            </p:txBody>
          </p:sp>
          <p:sp>
            <p:nvSpPr>
              <p:cNvPr id="18" name="矩形 39"/>
              <p:cNvSpPr/>
              <p:nvPr>
                <p:custDataLst>
                  <p:tags r:id="rId4"/>
                </p:custDataLst>
              </p:nvPr>
            </p:nvSpPr>
            <p:spPr>
              <a:xfrm rot="16200000">
                <a:off x="1091090" y="3346414"/>
                <a:ext cx="105676" cy="387858"/>
              </a:xfrm>
              <a:prstGeom prst="rect">
                <a:avLst/>
              </a:prstGeom>
              <a:solidFill>
                <a:srgbClr val="98B252"/>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Times New Roman" pitchFamily="18" charset="0"/>
                  <a:ea typeface="微软雅黑" panose="020B0503020204020204" charset="-122"/>
                  <a:cs typeface="Times New Roman" pitchFamily="18" charset="0"/>
                </a:endParaRPr>
              </a:p>
            </p:txBody>
          </p:sp>
          <p:sp>
            <p:nvSpPr>
              <p:cNvPr id="19" name="矩形 40"/>
              <p:cNvSpPr/>
              <p:nvPr>
                <p:custDataLst>
                  <p:tags r:id="rId5"/>
                </p:custDataLst>
              </p:nvPr>
            </p:nvSpPr>
            <p:spPr>
              <a:xfrm rot="16200000">
                <a:off x="1468508" y="3346414"/>
                <a:ext cx="105676" cy="387858"/>
              </a:xfrm>
              <a:prstGeom prst="rect">
                <a:avLst/>
              </a:prstGeom>
              <a:solidFill>
                <a:srgbClr val="7C9241"/>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Times New Roman" pitchFamily="18" charset="0"/>
                  <a:ea typeface="微软雅黑" panose="020B0503020204020204" charset="-122"/>
                  <a:cs typeface="Times New Roman" pitchFamily="18" charset="0"/>
                </a:endParaRPr>
              </a:p>
            </p:txBody>
          </p:sp>
          <p:sp>
            <p:nvSpPr>
              <p:cNvPr id="20" name="矩形 41"/>
              <p:cNvSpPr/>
              <p:nvPr>
                <p:custDataLst>
                  <p:tags r:id="rId6"/>
                </p:custDataLst>
              </p:nvPr>
            </p:nvSpPr>
            <p:spPr>
              <a:xfrm rot="16200000">
                <a:off x="1845929" y="3346414"/>
                <a:ext cx="105676" cy="387858"/>
              </a:xfrm>
              <a:prstGeom prst="rect">
                <a:avLst/>
              </a:prstGeom>
              <a:solidFill>
                <a:srgbClr val="98B252"/>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Times New Roman" pitchFamily="18" charset="0"/>
                  <a:ea typeface="微软雅黑" panose="020B0503020204020204" charset="-122"/>
                  <a:cs typeface="Times New Roman" pitchFamily="18" charset="0"/>
                </a:endParaRPr>
              </a:p>
            </p:txBody>
          </p:sp>
          <p:sp>
            <p:nvSpPr>
              <p:cNvPr id="21" name="矩形 42"/>
              <p:cNvSpPr/>
              <p:nvPr>
                <p:custDataLst>
                  <p:tags r:id="rId7"/>
                </p:custDataLst>
              </p:nvPr>
            </p:nvSpPr>
            <p:spPr>
              <a:xfrm rot="16200000">
                <a:off x="2223352" y="3346414"/>
                <a:ext cx="105676" cy="387858"/>
              </a:xfrm>
              <a:prstGeom prst="rect">
                <a:avLst/>
              </a:prstGeom>
              <a:solidFill>
                <a:srgbClr val="7C9241"/>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Times New Roman" pitchFamily="18" charset="0"/>
                  <a:ea typeface="微软雅黑" panose="020B0503020204020204" charset="-122"/>
                  <a:cs typeface="Times New Roman" pitchFamily="18" charset="0"/>
                </a:endParaRPr>
              </a:p>
            </p:txBody>
          </p:sp>
          <p:sp>
            <p:nvSpPr>
              <p:cNvPr id="22" name="矩形 43"/>
              <p:cNvSpPr/>
              <p:nvPr>
                <p:custDataLst>
                  <p:tags r:id="rId8"/>
                </p:custDataLst>
              </p:nvPr>
            </p:nvSpPr>
            <p:spPr>
              <a:xfrm rot="16200000">
                <a:off x="2609870" y="3346414"/>
                <a:ext cx="105676" cy="387857"/>
              </a:xfrm>
              <a:prstGeom prst="rect">
                <a:avLst/>
              </a:prstGeom>
              <a:solidFill>
                <a:srgbClr val="98B252"/>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Times New Roman" pitchFamily="18" charset="0"/>
                  <a:ea typeface="微软雅黑" panose="020B0503020204020204" charset="-122"/>
                  <a:cs typeface="Times New Roman" pitchFamily="18" charset="0"/>
                </a:endParaRPr>
              </a:p>
            </p:txBody>
          </p:sp>
          <p:sp>
            <p:nvSpPr>
              <p:cNvPr id="23" name="矩形 44"/>
              <p:cNvSpPr/>
              <p:nvPr>
                <p:custDataLst>
                  <p:tags r:id="rId9"/>
                </p:custDataLst>
              </p:nvPr>
            </p:nvSpPr>
            <p:spPr>
              <a:xfrm rot="16200000">
                <a:off x="2987288" y="3346414"/>
                <a:ext cx="105676" cy="387857"/>
              </a:xfrm>
              <a:prstGeom prst="rect">
                <a:avLst/>
              </a:prstGeom>
              <a:solidFill>
                <a:srgbClr val="7C9241"/>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Times New Roman" pitchFamily="18" charset="0"/>
                  <a:ea typeface="微软雅黑" panose="020B0503020204020204" charset="-122"/>
                  <a:cs typeface="Times New Roman" pitchFamily="18" charset="0"/>
                </a:endParaRPr>
              </a:p>
            </p:txBody>
          </p:sp>
        </p:grpSp>
        <p:sp>
          <p:nvSpPr>
            <p:cNvPr id="16" name="文本框 8"/>
            <p:cNvSpPr txBox="1"/>
            <p:nvPr>
              <p:custDataLst>
                <p:tags r:id="rId2"/>
              </p:custDataLst>
            </p:nvPr>
          </p:nvSpPr>
          <p:spPr>
            <a:xfrm>
              <a:off x="2482" y="5026"/>
              <a:ext cx="4253" cy="1083"/>
            </a:xfrm>
            <a:prstGeom prst="rect">
              <a:avLst/>
            </a:prstGeom>
            <a:noFill/>
          </p:spPr>
          <p:txBody>
            <a:bodyPr wrap="square" lIns="90000" tIns="46800" rIns="90000" bIns="46800" rtlCol="0" anchor="t" anchorCtr="0">
              <a:normAutofit/>
            </a:bodyPr>
            <a:lstStyle>
              <a:defPPr>
                <a:defRPr lang="zh-CN"/>
              </a:defPPr>
              <a:lvl1pPr defTabSz="1216660">
                <a:spcBef>
                  <a:spcPct val="20000"/>
                </a:spcBef>
                <a:defRPr sz="3600" b="1">
                  <a:solidFill>
                    <a:schemeClr val="tx1">
                      <a:lumMod val="75000"/>
                      <a:lumOff val="25000"/>
                    </a:schemeClr>
                  </a:solidFill>
                  <a:latin typeface="+mj-ea"/>
                  <a:ea typeface="+mj-ea"/>
                </a:defRPr>
              </a:lvl1pPr>
            </a:lstStyle>
            <a:p>
              <a:pPr marL="0" marR="0" lvl="0" indent="0" algn="ctr" defTabSz="1216660" rtl="0" eaLnBrk="1" fontAlgn="auto" latinLnBrk="0" hangingPunct="1">
                <a:lnSpc>
                  <a:spcPct val="100000"/>
                </a:lnSpc>
                <a:spcBef>
                  <a:spcPct val="20000"/>
                </a:spcBef>
                <a:spcAft>
                  <a:spcPts val="0"/>
                </a:spcAft>
                <a:buClrTx/>
                <a:buSzTx/>
                <a:buFontTx/>
                <a:buNone/>
                <a:tabLst/>
                <a:defRPr/>
              </a:pPr>
              <a:r>
                <a:rPr kumimoji="0" lang="en-US" altLang="zh-CN" sz="3600" b="1" i="0" u="none" strike="noStrike" kern="1200" cap="none" spc="0" normalizeH="0" baseline="0" noProof="0" dirty="0" err="1">
                  <a:ln>
                    <a:noFill/>
                  </a:ln>
                  <a:solidFill>
                    <a:srgbClr val="FF0000"/>
                  </a:solidFill>
                  <a:effectLst/>
                  <a:uLnTx/>
                  <a:uFillTx/>
                  <a:latin typeface="Times New Roman" pitchFamily="18" charset="0"/>
                  <a:ea typeface="Microsoft YaHei UI" panose="020B0503020204020204" pitchFamily="34" charset="-122"/>
                  <a:cs typeface="Times New Roman" pitchFamily="18" charset="0"/>
                </a:rPr>
                <a:t>Đoạn</a:t>
              </a:r>
              <a:r>
                <a:rPr kumimoji="0" lang="en-US" altLang="zh-CN" sz="3600" b="1" i="0" u="none" strike="noStrike" kern="1200" cap="none" spc="0" normalizeH="0" baseline="0" noProof="0" dirty="0">
                  <a:ln>
                    <a:noFill/>
                  </a:ln>
                  <a:solidFill>
                    <a:srgbClr val="FF0000"/>
                  </a:solidFill>
                  <a:effectLst/>
                  <a:uLnTx/>
                  <a:uFillTx/>
                  <a:latin typeface="Times New Roman" pitchFamily="18" charset="0"/>
                  <a:ea typeface="Microsoft YaHei UI" panose="020B0503020204020204" pitchFamily="34" charset="-122"/>
                  <a:cs typeface="Times New Roman" pitchFamily="18" charset="0"/>
                </a:rPr>
                <a:t> 2</a:t>
              </a:r>
            </a:p>
          </p:txBody>
        </p:sp>
      </p:grpSp>
      <p:pic>
        <p:nvPicPr>
          <p:cNvPr id="24" name="图片 1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16200000">
            <a:off x="2948256" y="3482570"/>
            <a:ext cx="5638502" cy="525502"/>
          </a:xfrm>
          <a:prstGeom prst="rect">
            <a:avLst/>
          </a:prstGeom>
        </p:spPr>
      </p:pic>
      <p:sp>
        <p:nvSpPr>
          <p:cNvPr id="2" name="TextBox 1"/>
          <p:cNvSpPr txBox="1"/>
          <p:nvPr/>
        </p:nvSpPr>
        <p:spPr>
          <a:xfrm>
            <a:off x="1596533" y="235600"/>
            <a:ext cx="8461169" cy="584775"/>
          </a:xfrm>
          <a:prstGeom prst="rect">
            <a:avLst/>
          </a:prstGeom>
          <a:noFill/>
        </p:spPr>
        <p:txBody>
          <a:bodyPr wrap="square" rtlCol="0">
            <a:spAutoFit/>
          </a:bodyPr>
          <a:lstStyle/>
          <a:p>
            <a:pPr algn="l"/>
            <a:r>
              <a:rPr lang="en-US" sz="3200" dirty="0" err="1" smtClean="0">
                <a:latin typeface="Times New Roman" panose="02020603050405020304" pitchFamily="18" charset="0"/>
                <a:ea typeface="迷你简卡通" panose="03000509000000000000" pitchFamily="65" charset="-122"/>
                <a:cs typeface="Times New Roman" panose="02020603050405020304" pitchFamily="18" charset="0"/>
              </a:rPr>
              <a:t>Tìm</a:t>
            </a:r>
            <a:r>
              <a:rPr lang="en-US" sz="3200" dirty="0" smtClean="0">
                <a:latin typeface="Times New Roman" panose="02020603050405020304" pitchFamily="18" charset="0"/>
                <a:ea typeface="迷你简卡通" panose="03000509000000000000" pitchFamily="65" charset="-122"/>
                <a:cs typeface="Times New Roman" panose="02020603050405020304" pitchFamily="18" charset="0"/>
              </a:rPr>
              <a:t> </a:t>
            </a:r>
            <a:r>
              <a:rPr lang="en-US" sz="3200" dirty="0" err="1" smtClean="0">
                <a:latin typeface="Times New Roman" panose="02020603050405020304" pitchFamily="18" charset="0"/>
                <a:ea typeface="迷你简卡通" panose="03000509000000000000" pitchFamily="65" charset="-122"/>
                <a:cs typeface="Times New Roman" panose="02020603050405020304" pitchFamily="18" charset="0"/>
              </a:rPr>
              <a:t>câu</a:t>
            </a:r>
            <a:r>
              <a:rPr lang="en-US" sz="3200" dirty="0" smtClean="0">
                <a:latin typeface="Times New Roman" panose="02020603050405020304" pitchFamily="18" charset="0"/>
                <a:ea typeface="迷你简卡通" panose="03000509000000000000" pitchFamily="65" charset="-122"/>
                <a:cs typeface="Times New Roman" panose="02020603050405020304" pitchFamily="18" charset="0"/>
              </a:rPr>
              <a:t> </a:t>
            </a:r>
            <a:r>
              <a:rPr lang="en-US" sz="3200" dirty="0" err="1" smtClean="0">
                <a:latin typeface="Times New Roman" panose="02020603050405020304" pitchFamily="18" charset="0"/>
                <a:ea typeface="迷你简卡通" panose="03000509000000000000" pitchFamily="65" charset="-122"/>
                <a:cs typeface="Times New Roman" panose="02020603050405020304" pitchFamily="18" charset="0"/>
              </a:rPr>
              <a:t>rút</a:t>
            </a:r>
            <a:r>
              <a:rPr lang="en-US" sz="3200" dirty="0" smtClean="0">
                <a:latin typeface="Times New Roman" panose="02020603050405020304" pitchFamily="18" charset="0"/>
                <a:ea typeface="迷你简卡通" panose="03000509000000000000" pitchFamily="65" charset="-122"/>
                <a:cs typeface="Times New Roman" panose="02020603050405020304" pitchFamily="18" charset="0"/>
              </a:rPr>
              <a:t> </a:t>
            </a:r>
            <a:r>
              <a:rPr lang="en-US" sz="3200" dirty="0" err="1" smtClean="0">
                <a:latin typeface="Times New Roman" panose="02020603050405020304" pitchFamily="18" charset="0"/>
                <a:ea typeface="迷你简卡通" panose="03000509000000000000" pitchFamily="65" charset="-122"/>
                <a:cs typeface="Times New Roman" panose="02020603050405020304" pitchFamily="18" charset="0"/>
              </a:rPr>
              <a:t>gọn</a:t>
            </a:r>
            <a:r>
              <a:rPr lang="en-US" sz="3200" dirty="0" smtClean="0">
                <a:latin typeface="Times New Roman" panose="02020603050405020304" pitchFamily="18" charset="0"/>
                <a:ea typeface="迷你简卡通" panose="03000509000000000000" pitchFamily="65" charset="-122"/>
                <a:cs typeface="Times New Roman" panose="02020603050405020304" pitchFamily="18" charset="0"/>
              </a:rPr>
              <a:t> </a:t>
            </a:r>
            <a:r>
              <a:rPr lang="en-US" sz="3200" dirty="0" err="1" smtClean="0">
                <a:latin typeface="Times New Roman" panose="02020603050405020304" pitchFamily="18" charset="0"/>
                <a:ea typeface="迷你简卡通" panose="03000509000000000000" pitchFamily="65" charset="-122"/>
                <a:cs typeface="Times New Roman" panose="02020603050405020304" pitchFamily="18" charset="0"/>
              </a:rPr>
              <a:t>trong</a:t>
            </a:r>
            <a:r>
              <a:rPr lang="en-US" sz="3200" dirty="0" smtClean="0">
                <a:latin typeface="Times New Roman" panose="02020603050405020304" pitchFamily="18" charset="0"/>
                <a:ea typeface="迷你简卡通" panose="03000509000000000000" pitchFamily="65" charset="-122"/>
                <a:cs typeface="Times New Roman" panose="02020603050405020304" pitchFamily="18" charset="0"/>
              </a:rPr>
              <a:t> </a:t>
            </a:r>
            <a:r>
              <a:rPr lang="en-US" sz="3200" dirty="0" err="1" smtClean="0">
                <a:latin typeface="Times New Roman" panose="02020603050405020304" pitchFamily="18" charset="0"/>
                <a:ea typeface="迷你简卡通" panose="03000509000000000000" pitchFamily="65" charset="-122"/>
                <a:cs typeface="Times New Roman" panose="02020603050405020304" pitchFamily="18" charset="0"/>
              </a:rPr>
              <a:t>các</a:t>
            </a:r>
            <a:r>
              <a:rPr lang="en-US" sz="3200" dirty="0">
                <a:latin typeface="Times New Roman" panose="02020603050405020304" pitchFamily="18" charset="0"/>
                <a:ea typeface="迷你简卡通" panose="03000509000000000000" pitchFamily="65" charset="-122"/>
                <a:cs typeface="Times New Roman" panose="02020603050405020304" pitchFamily="18" charset="0"/>
              </a:rPr>
              <a:t> </a:t>
            </a:r>
            <a:r>
              <a:rPr lang="en-US" sz="3200" dirty="0" err="1" smtClean="0">
                <a:latin typeface="Times New Roman" panose="02020603050405020304" pitchFamily="18" charset="0"/>
                <a:ea typeface="迷你简卡通" panose="03000509000000000000" pitchFamily="65" charset="-122"/>
                <a:cs typeface="Times New Roman" panose="02020603050405020304" pitchFamily="18" charset="0"/>
              </a:rPr>
              <a:t>đoạn</a:t>
            </a:r>
            <a:r>
              <a:rPr lang="en-US" sz="3200" dirty="0" smtClean="0">
                <a:latin typeface="Times New Roman" panose="02020603050405020304" pitchFamily="18" charset="0"/>
                <a:ea typeface="迷你简卡通" panose="03000509000000000000" pitchFamily="65" charset="-122"/>
                <a:cs typeface="Times New Roman" panose="02020603050405020304" pitchFamily="18" charset="0"/>
              </a:rPr>
              <a:t> </a:t>
            </a:r>
            <a:r>
              <a:rPr lang="en-US" sz="3200" dirty="0" err="1" smtClean="0">
                <a:latin typeface="Times New Roman" panose="02020603050405020304" pitchFamily="18" charset="0"/>
                <a:ea typeface="迷你简卡通" panose="03000509000000000000" pitchFamily="65" charset="-122"/>
                <a:cs typeface="Times New Roman" panose="02020603050405020304" pitchFamily="18" charset="0"/>
              </a:rPr>
              <a:t>thơ</a:t>
            </a:r>
            <a:r>
              <a:rPr lang="en-US" sz="3200" dirty="0" smtClean="0">
                <a:latin typeface="Times New Roman" panose="02020603050405020304" pitchFamily="18" charset="0"/>
                <a:ea typeface="迷你简卡通" panose="03000509000000000000" pitchFamily="65" charset="-122"/>
                <a:cs typeface="Times New Roman" panose="02020603050405020304" pitchFamily="18" charset="0"/>
              </a:rPr>
              <a:t> </a:t>
            </a:r>
            <a:r>
              <a:rPr lang="en-US" sz="3200" dirty="0" err="1" smtClean="0">
                <a:latin typeface="Times New Roman" panose="02020603050405020304" pitchFamily="18" charset="0"/>
                <a:ea typeface="迷你简卡通" panose="03000509000000000000" pitchFamily="65" charset="-122"/>
                <a:cs typeface="Times New Roman" panose="02020603050405020304" pitchFamily="18" charset="0"/>
              </a:rPr>
              <a:t>sau</a:t>
            </a:r>
            <a:r>
              <a:rPr lang="en-US" sz="3200" dirty="0" smtClean="0">
                <a:latin typeface="Times New Roman" panose="02020603050405020304" pitchFamily="18" charset="0"/>
                <a:ea typeface="迷你简卡通" panose="03000509000000000000" pitchFamily="65" charset="-122"/>
                <a:cs typeface="Times New Roman" panose="02020603050405020304" pitchFamily="18" charset="0"/>
              </a:rPr>
              <a:t>:</a:t>
            </a:r>
            <a:endParaRPr lang="vi-VN" sz="3200" dirty="0" smtClean="0">
              <a:latin typeface="Times New Roman" panose="02020603050405020304" pitchFamily="18" charset="0"/>
              <a:ea typeface="迷你简卡通" panose="03000509000000000000" pitchFamily="65" charset="-122"/>
              <a:cs typeface="Times New Roman" panose="02020603050405020304" pitchFamily="18" charset="0"/>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Horizontal)">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025"/>
                                        </p:tgtEl>
                                        <p:attrNameLst>
                                          <p:attrName>style.visibility</p:attrName>
                                        </p:attrNameLst>
                                      </p:cBhvr>
                                      <p:to>
                                        <p:strVal val="visible"/>
                                      </p:to>
                                    </p:set>
                                    <p:animEffect transition="in" filter="dissolve">
                                      <p:cBhvr>
                                        <p:cTn id="25" dur="500"/>
                                        <p:tgtEl>
                                          <p:spTgt spid="1025"/>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dissolv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0944" y="2115440"/>
            <a:ext cx="6660111" cy="3939540"/>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Bước</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tới</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Đèo</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Ngang</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bóng</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xế</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tà</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Cỏ</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cây</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chen</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đá</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lá</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chen</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hoa</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Lom</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khom</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dưới</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núi</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tiều</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vài</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chú</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Lác</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đác</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bên</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sông</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chợ</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mấy</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nhà</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Nhớ</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nước</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đau</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lòng</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con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quốc</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quốc</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Thương</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nhà</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mỏi</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miệng</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cái</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gia</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gia</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Dừng</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chân</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đứng</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lại</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trời</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non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nước</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mảnh</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tình</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riêng</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ta</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với</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ta</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nvGrpSpPr>
          <p:cNvPr id="2" name="组合 11"/>
          <p:cNvGrpSpPr/>
          <p:nvPr/>
        </p:nvGrpSpPr>
        <p:grpSpPr>
          <a:xfrm>
            <a:off x="1292175" y="939718"/>
            <a:ext cx="2905454" cy="731520"/>
            <a:chOff x="2482" y="5026"/>
            <a:chExt cx="4253" cy="1152"/>
          </a:xfrm>
        </p:grpSpPr>
        <p:grpSp>
          <p:nvGrpSpPr>
            <p:cNvPr id="4" name="组合 7"/>
            <p:cNvGrpSpPr/>
            <p:nvPr>
              <p:custDataLst>
                <p:tags r:id="rId1"/>
              </p:custDataLst>
            </p:nvPr>
          </p:nvGrpSpPr>
          <p:grpSpPr>
            <a:xfrm>
              <a:off x="2481" y="6012"/>
              <a:ext cx="4195" cy="166"/>
              <a:chOff x="572580" y="3487505"/>
              <a:chExt cx="2661474" cy="105676"/>
            </a:xfrm>
          </p:grpSpPr>
          <p:sp>
            <p:nvSpPr>
              <p:cNvPr id="7" name="矩形 38"/>
              <p:cNvSpPr/>
              <p:nvPr>
                <p:custDataLst>
                  <p:tags r:id="rId3"/>
                </p:custDataLst>
              </p:nvPr>
            </p:nvSpPr>
            <p:spPr>
              <a:xfrm rot="16200000">
                <a:off x="713671" y="3346414"/>
                <a:ext cx="105676" cy="387858"/>
              </a:xfrm>
              <a:prstGeom prst="rect">
                <a:avLst/>
              </a:prstGeom>
              <a:solidFill>
                <a:srgbClr val="7C9241"/>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Times New Roman" pitchFamily="18" charset="0"/>
                  <a:ea typeface="微软雅黑" panose="020B0503020204020204" charset="-122"/>
                  <a:cs typeface="Times New Roman" pitchFamily="18" charset="0"/>
                </a:endParaRPr>
              </a:p>
            </p:txBody>
          </p:sp>
          <p:sp>
            <p:nvSpPr>
              <p:cNvPr id="8" name="矩形 39"/>
              <p:cNvSpPr/>
              <p:nvPr>
                <p:custDataLst>
                  <p:tags r:id="rId4"/>
                </p:custDataLst>
              </p:nvPr>
            </p:nvSpPr>
            <p:spPr>
              <a:xfrm rot="16200000">
                <a:off x="1091090" y="3346414"/>
                <a:ext cx="105676" cy="387858"/>
              </a:xfrm>
              <a:prstGeom prst="rect">
                <a:avLst/>
              </a:prstGeom>
              <a:solidFill>
                <a:srgbClr val="98B252"/>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Times New Roman" pitchFamily="18" charset="0"/>
                  <a:ea typeface="微软雅黑" panose="020B0503020204020204" charset="-122"/>
                  <a:cs typeface="Times New Roman" pitchFamily="18" charset="0"/>
                </a:endParaRPr>
              </a:p>
            </p:txBody>
          </p:sp>
          <p:sp>
            <p:nvSpPr>
              <p:cNvPr id="9" name="矩形 40"/>
              <p:cNvSpPr/>
              <p:nvPr>
                <p:custDataLst>
                  <p:tags r:id="rId5"/>
                </p:custDataLst>
              </p:nvPr>
            </p:nvSpPr>
            <p:spPr>
              <a:xfrm rot="16200000">
                <a:off x="1468508" y="3346414"/>
                <a:ext cx="105676" cy="387858"/>
              </a:xfrm>
              <a:prstGeom prst="rect">
                <a:avLst/>
              </a:prstGeom>
              <a:solidFill>
                <a:srgbClr val="7C9241"/>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Times New Roman" pitchFamily="18" charset="0"/>
                  <a:ea typeface="微软雅黑" panose="020B0503020204020204" charset="-122"/>
                  <a:cs typeface="Times New Roman" pitchFamily="18" charset="0"/>
                </a:endParaRPr>
              </a:p>
            </p:txBody>
          </p:sp>
          <p:sp>
            <p:nvSpPr>
              <p:cNvPr id="10" name="矩形 41"/>
              <p:cNvSpPr/>
              <p:nvPr>
                <p:custDataLst>
                  <p:tags r:id="rId6"/>
                </p:custDataLst>
              </p:nvPr>
            </p:nvSpPr>
            <p:spPr>
              <a:xfrm rot="16200000">
                <a:off x="1845929" y="3346414"/>
                <a:ext cx="105676" cy="387858"/>
              </a:xfrm>
              <a:prstGeom prst="rect">
                <a:avLst/>
              </a:prstGeom>
              <a:solidFill>
                <a:srgbClr val="98B252"/>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Times New Roman" pitchFamily="18" charset="0"/>
                  <a:ea typeface="微软雅黑" panose="020B0503020204020204" charset="-122"/>
                  <a:cs typeface="Times New Roman" pitchFamily="18" charset="0"/>
                </a:endParaRPr>
              </a:p>
            </p:txBody>
          </p:sp>
          <p:sp>
            <p:nvSpPr>
              <p:cNvPr id="11" name="矩形 42"/>
              <p:cNvSpPr/>
              <p:nvPr>
                <p:custDataLst>
                  <p:tags r:id="rId7"/>
                </p:custDataLst>
              </p:nvPr>
            </p:nvSpPr>
            <p:spPr>
              <a:xfrm rot="16200000">
                <a:off x="2223352" y="3346414"/>
                <a:ext cx="105676" cy="387858"/>
              </a:xfrm>
              <a:prstGeom prst="rect">
                <a:avLst/>
              </a:prstGeom>
              <a:solidFill>
                <a:srgbClr val="7C9241"/>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Times New Roman" pitchFamily="18" charset="0"/>
                  <a:ea typeface="微软雅黑" panose="020B0503020204020204" charset="-122"/>
                  <a:cs typeface="Times New Roman" pitchFamily="18" charset="0"/>
                </a:endParaRPr>
              </a:p>
            </p:txBody>
          </p:sp>
          <p:sp>
            <p:nvSpPr>
              <p:cNvPr id="12" name="矩形 43"/>
              <p:cNvSpPr/>
              <p:nvPr>
                <p:custDataLst>
                  <p:tags r:id="rId8"/>
                </p:custDataLst>
              </p:nvPr>
            </p:nvSpPr>
            <p:spPr>
              <a:xfrm rot="16200000">
                <a:off x="2609870" y="3346414"/>
                <a:ext cx="105676" cy="387857"/>
              </a:xfrm>
              <a:prstGeom prst="rect">
                <a:avLst/>
              </a:prstGeom>
              <a:solidFill>
                <a:srgbClr val="98B252"/>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Times New Roman" pitchFamily="18" charset="0"/>
                  <a:ea typeface="微软雅黑" panose="020B0503020204020204" charset="-122"/>
                  <a:cs typeface="Times New Roman" pitchFamily="18" charset="0"/>
                </a:endParaRPr>
              </a:p>
            </p:txBody>
          </p:sp>
          <p:sp>
            <p:nvSpPr>
              <p:cNvPr id="13" name="矩形 44"/>
              <p:cNvSpPr/>
              <p:nvPr>
                <p:custDataLst>
                  <p:tags r:id="rId9"/>
                </p:custDataLst>
              </p:nvPr>
            </p:nvSpPr>
            <p:spPr>
              <a:xfrm rot="16200000">
                <a:off x="2987288" y="3346414"/>
                <a:ext cx="105676" cy="387857"/>
              </a:xfrm>
              <a:prstGeom prst="rect">
                <a:avLst/>
              </a:prstGeom>
              <a:solidFill>
                <a:srgbClr val="7C9241"/>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Times New Roman" pitchFamily="18" charset="0"/>
                  <a:ea typeface="微软雅黑" panose="020B0503020204020204" charset="-122"/>
                  <a:cs typeface="Times New Roman" pitchFamily="18" charset="0"/>
                </a:endParaRPr>
              </a:p>
            </p:txBody>
          </p:sp>
        </p:grpSp>
        <p:sp>
          <p:nvSpPr>
            <p:cNvPr id="6" name="文本框 8"/>
            <p:cNvSpPr txBox="1"/>
            <p:nvPr>
              <p:custDataLst>
                <p:tags r:id="rId2"/>
              </p:custDataLst>
            </p:nvPr>
          </p:nvSpPr>
          <p:spPr>
            <a:xfrm>
              <a:off x="2482" y="5026"/>
              <a:ext cx="4253" cy="1083"/>
            </a:xfrm>
            <a:prstGeom prst="rect">
              <a:avLst/>
            </a:prstGeom>
            <a:noFill/>
          </p:spPr>
          <p:txBody>
            <a:bodyPr wrap="square" lIns="90000" tIns="46800" rIns="90000" bIns="46800" rtlCol="0" anchor="t" anchorCtr="0">
              <a:normAutofit/>
            </a:bodyPr>
            <a:lstStyle>
              <a:defPPr>
                <a:defRPr lang="zh-CN"/>
              </a:defPPr>
              <a:lvl1pPr defTabSz="1216660">
                <a:spcBef>
                  <a:spcPct val="20000"/>
                </a:spcBef>
                <a:defRPr sz="3600" b="1">
                  <a:solidFill>
                    <a:schemeClr val="tx1">
                      <a:lumMod val="75000"/>
                      <a:lumOff val="25000"/>
                    </a:schemeClr>
                  </a:solidFill>
                  <a:latin typeface="+mj-ea"/>
                  <a:ea typeface="+mj-ea"/>
                </a:defRPr>
              </a:lvl1pPr>
            </a:lstStyle>
            <a:p>
              <a:pPr marL="0" marR="0" lvl="0" indent="0" algn="ctr" defTabSz="1216660" rtl="0" eaLnBrk="1" fontAlgn="auto" latinLnBrk="0" hangingPunct="1">
                <a:lnSpc>
                  <a:spcPct val="100000"/>
                </a:lnSpc>
                <a:spcBef>
                  <a:spcPct val="20000"/>
                </a:spcBef>
                <a:spcAft>
                  <a:spcPts val="0"/>
                </a:spcAft>
                <a:buClrTx/>
                <a:buSzTx/>
                <a:buFontTx/>
                <a:buNone/>
                <a:tabLst/>
                <a:defRPr/>
              </a:pPr>
              <a:r>
                <a:rPr kumimoji="0" lang="en-US" altLang="zh-CN" sz="3600" b="1" i="0" u="none" strike="noStrike" kern="1200" cap="none" spc="0" normalizeH="0" baseline="0" noProof="0" dirty="0" err="1">
                  <a:ln>
                    <a:noFill/>
                  </a:ln>
                  <a:solidFill>
                    <a:srgbClr val="FF0000"/>
                  </a:solidFill>
                  <a:effectLst/>
                  <a:uLnTx/>
                  <a:uFillTx/>
                  <a:latin typeface="Times New Roman" pitchFamily="18" charset="0"/>
                  <a:ea typeface="Microsoft YaHei UI" panose="020B0503020204020204" pitchFamily="34" charset="-122"/>
                  <a:cs typeface="Times New Roman" pitchFamily="18" charset="0"/>
                </a:rPr>
                <a:t>Đoạn</a:t>
              </a:r>
              <a:r>
                <a:rPr kumimoji="0" lang="en-US" altLang="zh-CN" sz="3600" b="1" i="0" u="none" strike="noStrike" kern="1200" cap="none" spc="0" normalizeH="0" baseline="0" noProof="0" dirty="0">
                  <a:ln>
                    <a:noFill/>
                  </a:ln>
                  <a:solidFill>
                    <a:srgbClr val="FF0000"/>
                  </a:solidFill>
                  <a:effectLst/>
                  <a:uLnTx/>
                  <a:uFillTx/>
                  <a:latin typeface="Times New Roman" pitchFamily="18" charset="0"/>
                  <a:ea typeface="Microsoft YaHei UI" panose="020B0503020204020204" pitchFamily="34" charset="-122"/>
                  <a:cs typeface="Times New Roman" pitchFamily="18" charset="0"/>
                </a:rPr>
                <a:t> 1</a:t>
              </a:r>
            </a:p>
          </p:txBody>
        </p:sp>
      </p:grpSp>
      <p:cxnSp>
        <p:nvCxnSpPr>
          <p:cNvPr id="26" name="Straight Connector 25"/>
          <p:cNvCxnSpPr/>
          <p:nvPr/>
        </p:nvCxnSpPr>
        <p:spPr>
          <a:xfrm flipV="1">
            <a:off x="272956" y="2579427"/>
            <a:ext cx="5472751" cy="136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384412" y="5475027"/>
            <a:ext cx="5472751" cy="136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7245842" y="2016033"/>
            <a:ext cx="4695949" cy="107721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sym typeface="Wingdings" pitchFamily="2" charset="2"/>
              </a:rPr>
              <a:t> </a:t>
            </a:r>
            <a:r>
              <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Ta </a:t>
            </a:r>
            <a:r>
              <a:rPr kumimoji="0" lang="en-US" sz="3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bước</a:t>
            </a:r>
            <a:r>
              <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tới</a:t>
            </a:r>
            <a:r>
              <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Đèo</a:t>
            </a:r>
            <a:r>
              <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Ngang</a:t>
            </a:r>
            <a:r>
              <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bóng</a:t>
            </a:r>
            <a:r>
              <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xế</a:t>
            </a:r>
            <a:r>
              <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tà</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Rectangle 30"/>
          <p:cNvSpPr/>
          <p:nvPr/>
        </p:nvSpPr>
        <p:spPr>
          <a:xfrm>
            <a:off x="7220820" y="4979871"/>
            <a:ext cx="4695949" cy="107721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sym typeface="Wingdings" pitchFamily="2" charset="2"/>
              </a:rPr>
              <a:t> </a:t>
            </a:r>
            <a:r>
              <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Ta </a:t>
            </a:r>
            <a:r>
              <a:rPr kumimoji="0" lang="en-US" sz="3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dừng</a:t>
            </a:r>
            <a:r>
              <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chân</a:t>
            </a:r>
            <a:r>
              <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đứng</a:t>
            </a:r>
            <a:r>
              <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lại</a:t>
            </a:r>
            <a:r>
              <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trời</a:t>
            </a:r>
            <a:r>
              <a:rPr kumimoji="0" lang="en-US" sz="3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non, </a:t>
            </a:r>
            <a:r>
              <a:rPr kumimoji="0" lang="en-US" sz="3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nước</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025"/>
                                        </p:tgtEl>
                                        <p:attrNameLst>
                                          <p:attrName>style.visibility</p:attrName>
                                        </p:attrNameLst>
                                      </p:cBhvr>
                                      <p:to>
                                        <p:strVal val="visible"/>
                                      </p:to>
                                    </p:set>
                                    <p:animEffect transition="in" filter="dissolve">
                                      <p:cBhvr>
                                        <p:cTn id="14" dur="500"/>
                                        <p:tgtEl>
                                          <p:spTgt spid="102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dissolve">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dissolve">
                                      <p:cBhvr>
                                        <p:cTn id="3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P spid="30" grpId="0"/>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477671" y="2142735"/>
            <a:ext cx="6796585" cy="3939540"/>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Đồn</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rằng</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quan</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tướng</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danh</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Cưỡi</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ngựa</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mình</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chẳng</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phải</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vịn</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ai</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Ban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khen</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rằng</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Ấy</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mới</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tài</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Ban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cho</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cái</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áo</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với</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hai</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đồng</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tiền</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Đánh</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giặc</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thì</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chạy</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trước</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tiên</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Xông</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vào</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trận</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tiền</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cởi</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khố</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giặc</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ra</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Giặc</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sợ</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giặc</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chạy</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về</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nhà</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Trở</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về</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gọi</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mổ</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gà</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khao</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quân</a:t>
            </a:r>
            <a:r>
              <a:rPr kumimoji="0" lang="en-US" sz="3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nvGrpSpPr>
          <p:cNvPr id="5" name="组合 11"/>
          <p:cNvGrpSpPr/>
          <p:nvPr/>
        </p:nvGrpSpPr>
        <p:grpSpPr>
          <a:xfrm>
            <a:off x="1681292" y="922928"/>
            <a:ext cx="2905454" cy="731520"/>
            <a:chOff x="2482" y="5026"/>
            <a:chExt cx="4253" cy="1152"/>
          </a:xfrm>
        </p:grpSpPr>
        <p:grpSp>
          <p:nvGrpSpPr>
            <p:cNvPr id="14" name="组合 7"/>
            <p:cNvGrpSpPr/>
            <p:nvPr>
              <p:custDataLst>
                <p:tags r:id="rId1"/>
              </p:custDataLst>
            </p:nvPr>
          </p:nvGrpSpPr>
          <p:grpSpPr>
            <a:xfrm>
              <a:off x="2479" y="6012"/>
              <a:ext cx="4195" cy="166"/>
              <a:chOff x="572580" y="3487505"/>
              <a:chExt cx="2661474" cy="105676"/>
            </a:xfrm>
          </p:grpSpPr>
          <p:sp>
            <p:nvSpPr>
              <p:cNvPr id="17" name="矩形 38"/>
              <p:cNvSpPr/>
              <p:nvPr>
                <p:custDataLst>
                  <p:tags r:id="rId3"/>
                </p:custDataLst>
              </p:nvPr>
            </p:nvSpPr>
            <p:spPr>
              <a:xfrm rot="16200000">
                <a:off x="713671" y="3346414"/>
                <a:ext cx="105676" cy="387858"/>
              </a:xfrm>
              <a:prstGeom prst="rect">
                <a:avLst/>
              </a:prstGeom>
              <a:solidFill>
                <a:srgbClr val="7C9241"/>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Times New Roman" pitchFamily="18" charset="0"/>
                  <a:ea typeface="微软雅黑" panose="020B0503020204020204" charset="-122"/>
                  <a:cs typeface="Times New Roman" pitchFamily="18" charset="0"/>
                </a:endParaRPr>
              </a:p>
            </p:txBody>
          </p:sp>
          <p:sp>
            <p:nvSpPr>
              <p:cNvPr id="18" name="矩形 39"/>
              <p:cNvSpPr/>
              <p:nvPr>
                <p:custDataLst>
                  <p:tags r:id="rId4"/>
                </p:custDataLst>
              </p:nvPr>
            </p:nvSpPr>
            <p:spPr>
              <a:xfrm rot="16200000">
                <a:off x="1091090" y="3346414"/>
                <a:ext cx="105676" cy="387858"/>
              </a:xfrm>
              <a:prstGeom prst="rect">
                <a:avLst/>
              </a:prstGeom>
              <a:solidFill>
                <a:srgbClr val="98B252"/>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Times New Roman" pitchFamily="18" charset="0"/>
                  <a:ea typeface="微软雅黑" panose="020B0503020204020204" charset="-122"/>
                  <a:cs typeface="Times New Roman" pitchFamily="18" charset="0"/>
                </a:endParaRPr>
              </a:p>
            </p:txBody>
          </p:sp>
          <p:sp>
            <p:nvSpPr>
              <p:cNvPr id="19" name="矩形 40"/>
              <p:cNvSpPr/>
              <p:nvPr>
                <p:custDataLst>
                  <p:tags r:id="rId5"/>
                </p:custDataLst>
              </p:nvPr>
            </p:nvSpPr>
            <p:spPr>
              <a:xfrm rot="16200000">
                <a:off x="1468508" y="3346414"/>
                <a:ext cx="105676" cy="387858"/>
              </a:xfrm>
              <a:prstGeom prst="rect">
                <a:avLst/>
              </a:prstGeom>
              <a:solidFill>
                <a:srgbClr val="7C9241"/>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Times New Roman" pitchFamily="18" charset="0"/>
                  <a:ea typeface="微软雅黑" panose="020B0503020204020204" charset="-122"/>
                  <a:cs typeface="Times New Roman" pitchFamily="18" charset="0"/>
                </a:endParaRPr>
              </a:p>
            </p:txBody>
          </p:sp>
          <p:sp>
            <p:nvSpPr>
              <p:cNvPr id="20" name="矩形 41"/>
              <p:cNvSpPr/>
              <p:nvPr>
                <p:custDataLst>
                  <p:tags r:id="rId6"/>
                </p:custDataLst>
              </p:nvPr>
            </p:nvSpPr>
            <p:spPr>
              <a:xfrm rot="16200000">
                <a:off x="1845929" y="3346414"/>
                <a:ext cx="105676" cy="387858"/>
              </a:xfrm>
              <a:prstGeom prst="rect">
                <a:avLst/>
              </a:prstGeom>
              <a:solidFill>
                <a:srgbClr val="98B252"/>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Times New Roman" pitchFamily="18" charset="0"/>
                  <a:ea typeface="微软雅黑" panose="020B0503020204020204" charset="-122"/>
                  <a:cs typeface="Times New Roman" pitchFamily="18" charset="0"/>
                </a:endParaRPr>
              </a:p>
            </p:txBody>
          </p:sp>
          <p:sp>
            <p:nvSpPr>
              <p:cNvPr id="21" name="矩形 42"/>
              <p:cNvSpPr/>
              <p:nvPr>
                <p:custDataLst>
                  <p:tags r:id="rId7"/>
                </p:custDataLst>
              </p:nvPr>
            </p:nvSpPr>
            <p:spPr>
              <a:xfrm rot="16200000">
                <a:off x="2223352" y="3346414"/>
                <a:ext cx="105676" cy="387858"/>
              </a:xfrm>
              <a:prstGeom prst="rect">
                <a:avLst/>
              </a:prstGeom>
              <a:solidFill>
                <a:srgbClr val="7C9241"/>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Times New Roman" pitchFamily="18" charset="0"/>
                  <a:ea typeface="微软雅黑" panose="020B0503020204020204" charset="-122"/>
                  <a:cs typeface="Times New Roman" pitchFamily="18" charset="0"/>
                </a:endParaRPr>
              </a:p>
            </p:txBody>
          </p:sp>
          <p:sp>
            <p:nvSpPr>
              <p:cNvPr id="22" name="矩形 43"/>
              <p:cNvSpPr/>
              <p:nvPr>
                <p:custDataLst>
                  <p:tags r:id="rId8"/>
                </p:custDataLst>
              </p:nvPr>
            </p:nvSpPr>
            <p:spPr>
              <a:xfrm rot="16200000">
                <a:off x="2609870" y="3346414"/>
                <a:ext cx="105676" cy="387857"/>
              </a:xfrm>
              <a:prstGeom prst="rect">
                <a:avLst/>
              </a:prstGeom>
              <a:solidFill>
                <a:srgbClr val="98B252"/>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Times New Roman" pitchFamily="18" charset="0"/>
                  <a:ea typeface="微软雅黑" panose="020B0503020204020204" charset="-122"/>
                  <a:cs typeface="Times New Roman" pitchFamily="18" charset="0"/>
                </a:endParaRPr>
              </a:p>
            </p:txBody>
          </p:sp>
          <p:sp>
            <p:nvSpPr>
              <p:cNvPr id="23" name="矩形 44"/>
              <p:cNvSpPr/>
              <p:nvPr>
                <p:custDataLst>
                  <p:tags r:id="rId9"/>
                </p:custDataLst>
              </p:nvPr>
            </p:nvSpPr>
            <p:spPr>
              <a:xfrm rot="16200000">
                <a:off x="2987288" y="3346414"/>
                <a:ext cx="105676" cy="387857"/>
              </a:xfrm>
              <a:prstGeom prst="rect">
                <a:avLst/>
              </a:prstGeom>
              <a:solidFill>
                <a:srgbClr val="7C9241"/>
              </a:solidFill>
              <a:ln>
                <a:noFill/>
              </a:ln>
            </p:spPr>
            <p:txBody>
              <a:bodyPr vert="horz" wrap="square" lIns="121610" tIns="60805" rIns="121610" bIns="60805"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Times New Roman" pitchFamily="18" charset="0"/>
                  <a:ea typeface="微软雅黑" panose="020B0503020204020204" charset="-122"/>
                  <a:cs typeface="Times New Roman" pitchFamily="18" charset="0"/>
                </a:endParaRPr>
              </a:p>
            </p:txBody>
          </p:sp>
        </p:grpSp>
        <p:sp>
          <p:nvSpPr>
            <p:cNvPr id="16" name="文本框 8"/>
            <p:cNvSpPr txBox="1"/>
            <p:nvPr>
              <p:custDataLst>
                <p:tags r:id="rId2"/>
              </p:custDataLst>
            </p:nvPr>
          </p:nvSpPr>
          <p:spPr>
            <a:xfrm>
              <a:off x="2482" y="5026"/>
              <a:ext cx="4253" cy="1083"/>
            </a:xfrm>
            <a:prstGeom prst="rect">
              <a:avLst/>
            </a:prstGeom>
            <a:noFill/>
          </p:spPr>
          <p:txBody>
            <a:bodyPr wrap="square" lIns="90000" tIns="46800" rIns="90000" bIns="46800" rtlCol="0" anchor="t" anchorCtr="0">
              <a:normAutofit/>
            </a:bodyPr>
            <a:lstStyle>
              <a:defPPr>
                <a:defRPr lang="zh-CN"/>
              </a:defPPr>
              <a:lvl1pPr defTabSz="1216660">
                <a:spcBef>
                  <a:spcPct val="20000"/>
                </a:spcBef>
                <a:defRPr sz="3600" b="1">
                  <a:solidFill>
                    <a:schemeClr val="tx1">
                      <a:lumMod val="75000"/>
                      <a:lumOff val="25000"/>
                    </a:schemeClr>
                  </a:solidFill>
                  <a:latin typeface="+mj-ea"/>
                  <a:ea typeface="+mj-ea"/>
                </a:defRPr>
              </a:lvl1pPr>
            </a:lstStyle>
            <a:p>
              <a:pPr marL="0" marR="0" lvl="0" indent="0" algn="ctr" defTabSz="1216660" rtl="0" eaLnBrk="1" fontAlgn="auto" latinLnBrk="0" hangingPunct="1">
                <a:lnSpc>
                  <a:spcPct val="100000"/>
                </a:lnSpc>
                <a:spcBef>
                  <a:spcPct val="20000"/>
                </a:spcBef>
                <a:spcAft>
                  <a:spcPts val="0"/>
                </a:spcAft>
                <a:buClrTx/>
                <a:buSzTx/>
                <a:buFontTx/>
                <a:buNone/>
                <a:tabLst/>
                <a:defRPr/>
              </a:pPr>
              <a:r>
                <a:rPr kumimoji="0" lang="en-US" altLang="zh-CN" sz="3600" b="1" i="0" u="none" strike="noStrike" kern="1200" cap="none" spc="0" normalizeH="0" baseline="0" noProof="0" dirty="0" err="1">
                  <a:ln>
                    <a:noFill/>
                  </a:ln>
                  <a:solidFill>
                    <a:srgbClr val="FF0000"/>
                  </a:solidFill>
                  <a:effectLst/>
                  <a:uLnTx/>
                  <a:uFillTx/>
                  <a:latin typeface="Times New Roman" pitchFamily="18" charset="0"/>
                  <a:ea typeface="Microsoft YaHei UI" panose="020B0503020204020204" pitchFamily="34" charset="-122"/>
                  <a:cs typeface="Times New Roman" pitchFamily="18" charset="0"/>
                </a:rPr>
                <a:t>Đoạn</a:t>
              </a:r>
              <a:r>
                <a:rPr kumimoji="0" lang="en-US" altLang="zh-CN" sz="3600" b="1" i="0" u="none" strike="noStrike" kern="1200" cap="none" spc="0" normalizeH="0" baseline="0" noProof="0" dirty="0">
                  <a:ln>
                    <a:noFill/>
                  </a:ln>
                  <a:solidFill>
                    <a:srgbClr val="FF0000"/>
                  </a:solidFill>
                  <a:effectLst/>
                  <a:uLnTx/>
                  <a:uFillTx/>
                  <a:latin typeface="Times New Roman" pitchFamily="18" charset="0"/>
                  <a:ea typeface="Microsoft YaHei UI" panose="020B0503020204020204" pitchFamily="34" charset="-122"/>
                  <a:cs typeface="Times New Roman" pitchFamily="18" charset="0"/>
                </a:rPr>
                <a:t> 2</a:t>
              </a:r>
            </a:p>
          </p:txBody>
        </p:sp>
      </p:grpSp>
      <p:cxnSp>
        <p:nvCxnSpPr>
          <p:cNvPr id="25" name="Straight Connector 24"/>
          <p:cNvCxnSpPr/>
          <p:nvPr/>
        </p:nvCxnSpPr>
        <p:spPr>
          <a:xfrm flipV="1">
            <a:off x="382140" y="2593075"/>
            <a:ext cx="5036021" cy="136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64025" y="3070746"/>
            <a:ext cx="6469038" cy="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39006" y="3550693"/>
            <a:ext cx="5036021" cy="136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589131" y="4069308"/>
            <a:ext cx="5036021" cy="136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439005" y="4546980"/>
            <a:ext cx="5036021" cy="136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411708" y="5049672"/>
            <a:ext cx="6043683" cy="227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577759" y="6023212"/>
            <a:ext cx="5036021" cy="136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7496051" y="2138861"/>
            <a:ext cx="4695949"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sym typeface="Wingdings" pitchFamily="2" charset="2"/>
              </a:rPr>
              <a:t> </a:t>
            </a:r>
            <a:r>
              <a:rPr kumimoji="0" lang="en-US"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sym typeface="Wingdings" pitchFamily="2" charset="2"/>
              </a:rPr>
              <a:t>Người</a:t>
            </a: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sym typeface="Wingdings" pitchFamily="2" charset="2"/>
              </a:rPr>
              <a:t> ta</a:t>
            </a: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đồn</a:t>
            </a: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rằng</a:t>
            </a: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vi-VN" sz="28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6" name="Rectangle 35"/>
          <p:cNvSpPr/>
          <p:nvPr/>
        </p:nvSpPr>
        <p:spPr>
          <a:xfrm>
            <a:off x="7471027" y="2673405"/>
            <a:ext cx="4695949"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sym typeface="Wingdings" pitchFamily="2" charset="2"/>
              </a:rPr>
              <a:t> </a:t>
            </a:r>
            <a:r>
              <a:rPr kumimoji="0" lang="en-US"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sym typeface="Wingdings" pitchFamily="2" charset="2"/>
              </a:rPr>
              <a:t>Hắn</a:t>
            </a: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sym typeface="Wingdings" pitchFamily="2" charset="2"/>
              </a:rPr>
              <a:t> </a:t>
            </a:r>
            <a:r>
              <a:rPr kumimoji="0" lang="en-US"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sym typeface="Wingdings" pitchFamily="2" charset="2"/>
              </a:rPr>
              <a:t>cưỡi</a:t>
            </a: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sym typeface="Wingdings" pitchFamily="2" charset="2"/>
              </a:rPr>
              <a:t> </a:t>
            </a:r>
            <a:r>
              <a:rPr kumimoji="0" lang="en-US"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sym typeface="Wingdings" pitchFamily="2" charset="2"/>
              </a:rPr>
              <a:t>ngựa</a:t>
            </a: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sym typeface="Wingdings" pitchFamily="2" charset="2"/>
              </a:rPr>
              <a:t> </a:t>
            </a:r>
            <a:r>
              <a:rPr kumimoji="0" lang="en-US"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sym typeface="Wingdings" pitchFamily="2" charset="2"/>
              </a:rPr>
              <a:t>một</a:t>
            </a: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sym typeface="Wingdings" pitchFamily="2" charset="2"/>
              </a:rPr>
              <a:t> </a:t>
            </a:r>
            <a:r>
              <a:rPr kumimoji="0" lang="en-US"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sym typeface="Wingdings" pitchFamily="2" charset="2"/>
              </a:rPr>
              <a:t>mình</a:t>
            </a: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7" name="Rectangle 36"/>
          <p:cNvSpPr/>
          <p:nvPr/>
        </p:nvSpPr>
        <p:spPr>
          <a:xfrm>
            <a:off x="7482403" y="3180644"/>
            <a:ext cx="4695949"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sym typeface="Wingdings" pitchFamily="2" charset="2"/>
              </a:rPr>
              <a:t> </a:t>
            </a:r>
            <a:r>
              <a:rPr kumimoji="0" lang="en-US"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sym typeface="Wingdings" pitchFamily="2" charset="2"/>
              </a:rPr>
              <a:t>Vua</a:t>
            </a: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sym typeface="Wingdings" pitchFamily="2" charset="2"/>
              </a:rPr>
              <a:t> ban </a:t>
            </a:r>
            <a:r>
              <a:rPr kumimoji="0" lang="en-US"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sym typeface="Wingdings" pitchFamily="2" charset="2"/>
              </a:rPr>
              <a:t>khen</a:t>
            </a: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sym typeface="Wingdings" pitchFamily="2" charset="2"/>
              </a:rPr>
              <a:t> </a:t>
            </a:r>
            <a:r>
              <a:rPr kumimoji="0" lang="en-US"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sym typeface="Wingdings" pitchFamily="2" charset="2"/>
              </a:rPr>
              <a:t>rằng</a:t>
            </a: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sym typeface="Wingdings" pitchFamily="2" charset="2"/>
              </a:rPr>
              <a:t> </a:t>
            </a: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8" name="Rectangle 37"/>
          <p:cNvSpPr/>
          <p:nvPr/>
        </p:nvSpPr>
        <p:spPr>
          <a:xfrm>
            <a:off x="7496051" y="3642389"/>
            <a:ext cx="4695949"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sym typeface="Wingdings" pitchFamily="2" charset="2"/>
              </a:rPr>
              <a:t> </a:t>
            </a:r>
            <a:r>
              <a:rPr kumimoji="0" lang="en-US"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sym typeface="Wingdings" pitchFamily="2" charset="2"/>
              </a:rPr>
              <a:t>Vua</a:t>
            </a: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sym typeface="Wingdings" pitchFamily="2" charset="2"/>
              </a:rPr>
              <a:t> ban </a:t>
            </a:r>
            <a:r>
              <a:rPr kumimoji="0" lang="en-US"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sym typeface="Wingdings" pitchFamily="2" charset="2"/>
              </a:rPr>
              <a:t>cho</a:t>
            </a: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sym typeface="Wingdings" pitchFamily="2" charset="2"/>
              </a:rPr>
              <a:t> </a:t>
            </a:r>
            <a:r>
              <a:rPr kumimoji="0" lang="en-US"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sym typeface="Wingdings" pitchFamily="2" charset="2"/>
              </a:rPr>
              <a:t>cái</a:t>
            </a: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sym typeface="Wingdings" pitchFamily="2" charset="2"/>
              </a:rPr>
              <a:t> </a:t>
            </a:r>
            <a:r>
              <a:rPr kumimoji="0" lang="en-US"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sym typeface="Wingdings" pitchFamily="2" charset="2"/>
              </a:rPr>
              <a:t>áo</a:t>
            </a: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sym typeface="Wingdings" pitchFamily="2" charset="2"/>
              </a:rPr>
              <a:t> </a:t>
            </a: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9" name="Rectangle 38"/>
          <p:cNvSpPr/>
          <p:nvPr/>
        </p:nvSpPr>
        <p:spPr>
          <a:xfrm>
            <a:off x="7484675" y="4149637"/>
            <a:ext cx="4695949"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sym typeface="Wingdings" pitchFamily="2" charset="2"/>
              </a:rPr>
              <a:t> </a:t>
            </a:r>
            <a:r>
              <a:rPr kumimoji="0" lang="en-US"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sym typeface="Wingdings" pitchFamily="2" charset="2"/>
              </a:rPr>
              <a:t>Quan</a:t>
            </a: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sym typeface="Wingdings" pitchFamily="2" charset="2"/>
              </a:rPr>
              <a:t> </a:t>
            </a:r>
            <a:r>
              <a:rPr kumimoji="0" lang="en-US"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sym typeface="Wingdings" pitchFamily="2" charset="2"/>
              </a:rPr>
              <a:t>tướng</a:t>
            </a: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sym typeface="Wingdings" pitchFamily="2" charset="2"/>
              </a:rPr>
              <a:t> </a:t>
            </a:r>
            <a:r>
              <a:rPr kumimoji="0" lang="en-US"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sym typeface="Wingdings" pitchFamily="2" charset="2"/>
              </a:rPr>
              <a:t>khi</a:t>
            </a: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sym typeface="Wingdings" pitchFamily="2" charset="2"/>
              </a:rPr>
              <a:t> </a:t>
            </a:r>
            <a:r>
              <a:rPr kumimoji="0" lang="en-US"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sym typeface="Wingdings" pitchFamily="2" charset="2"/>
              </a:rPr>
              <a:t>đánh</a:t>
            </a: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0" name="Rectangle 39"/>
          <p:cNvSpPr/>
          <p:nvPr/>
        </p:nvSpPr>
        <p:spPr>
          <a:xfrm>
            <a:off x="7496051" y="4643228"/>
            <a:ext cx="4695949"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sym typeface="Wingdings" pitchFamily="2" charset="2"/>
              </a:rPr>
              <a:t> </a:t>
            </a:r>
            <a:r>
              <a:rPr kumimoji="0" lang="en-US"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sym typeface="Wingdings" pitchFamily="2" charset="2"/>
              </a:rPr>
              <a:t>Hắn</a:t>
            </a: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sym typeface="Wingdings" pitchFamily="2" charset="2"/>
              </a:rPr>
              <a:t> </a:t>
            </a:r>
            <a:r>
              <a:rPr kumimoji="0" lang="en-US"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sym typeface="Wingdings" pitchFamily="2" charset="2"/>
              </a:rPr>
              <a:t>xông</a:t>
            </a: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sym typeface="Wingdings" pitchFamily="2" charset="2"/>
              </a:rPr>
              <a:t> </a:t>
            </a:r>
            <a:r>
              <a:rPr kumimoji="0" lang="en-US"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sym typeface="Wingdings" pitchFamily="2" charset="2"/>
              </a:rPr>
              <a:t>vào</a:t>
            </a: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sym typeface="Wingdings" pitchFamily="2" charset="2"/>
              </a:rPr>
              <a:t> </a:t>
            </a:r>
            <a:r>
              <a:rPr kumimoji="0" lang="en-US"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sym typeface="Wingdings" pitchFamily="2" charset="2"/>
              </a:rPr>
              <a:t>trận</a:t>
            </a: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sym typeface="Wingdings" pitchFamily="2" charset="2"/>
              </a:rPr>
              <a:t> </a:t>
            </a:r>
            <a:r>
              <a:rPr kumimoji="0" lang="en-US"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sym typeface="Wingdings" pitchFamily="2" charset="2"/>
              </a:rPr>
              <a:t>tiền</a:t>
            </a: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1" name="Rectangle 40"/>
          <p:cNvSpPr/>
          <p:nvPr/>
        </p:nvSpPr>
        <p:spPr>
          <a:xfrm>
            <a:off x="7523347" y="5546255"/>
            <a:ext cx="4695949"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sym typeface="Wingdings" pitchFamily="2" charset="2"/>
              </a:rPr>
              <a:t> </a:t>
            </a:r>
            <a:r>
              <a:rPr kumimoji="0" lang="en-US"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sym typeface="Wingdings" pitchFamily="2" charset="2"/>
              </a:rPr>
              <a:t>Quan</a:t>
            </a: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sym typeface="Wingdings" pitchFamily="2" charset="2"/>
              </a:rPr>
              <a:t> </a:t>
            </a:r>
            <a:r>
              <a:rPr kumimoji="0" lang="en-US"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sym typeface="Wingdings" pitchFamily="2" charset="2"/>
              </a:rPr>
              <a:t>tướng</a:t>
            </a: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sym typeface="Wingdings" pitchFamily="2" charset="2"/>
              </a:rPr>
              <a:t> </a:t>
            </a:r>
            <a:r>
              <a:rPr kumimoji="0" lang="en-US"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sym typeface="Wingdings" pitchFamily="2" charset="2"/>
              </a:rPr>
              <a:t>trở</a:t>
            </a: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sym typeface="Wingdings" pitchFamily="2" charset="2"/>
              </a:rPr>
              <a:t> </a:t>
            </a:r>
            <a:r>
              <a:rPr kumimoji="0" lang="en-US"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sym typeface="Wingdings" pitchFamily="2" charset="2"/>
              </a:rPr>
              <a:t>về</a:t>
            </a: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sym typeface="Wingdings" pitchFamily="2" charset="2"/>
              </a:rPr>
              <a:t> </a:t>
            </a:r>
            <a:r>
              <a:rPr kumimoji="0" lang="en-US" sz="28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sym typeface="Wingdings" pitchFamily="2" charset="2"/>
              </a:rPr>
              <a:t>gọi</a:t>
            </a: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2" name="图片 2">
            <a:extLst>
              <a:ext uri="{FF2B5EF4-FFF2-40B4-BE49-F238E27FC236}">
                <a16:creationId xmlns:a16="http://schemas.microsoft.com/office/drawing/2014/main" id="{429ED7EC-866F-46C4-89B4-B407D62A0DB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17458" y="0"/>
            <a:ext cx="1924334" cy="1658202"/>
          </a:xfrm>
          <a:prstGeom prst="rect">
            <a:avLst/>
          </a:prstGeom>
        </p:spPr>
      </p:pic>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ppt_x"/>
                                          </p:val>
                                        </p:tav>
                                        <p:tav tm="100000">
                                          <p:val>
                                            <p:strVal val="#ppt_x"/>
                                          </p:val>
                                        </p:tav>
                                      </p:tavLst>
                                    </p:anim>
                                    <p:anim calcmode="lin" valueType="num">
                                      <p:cBhvr additive="base">
                                        <p:cTn id="3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ppt_x"/>
                                          </p:val>
                                        </p:tav>
                                        <p:tav tm="100000">
                                          <p:val>
                                            <p:strVal val="#ppt_x"/>
                                          </p:val>
                                        </p:tav>
                                      </p:tavLst>
                                    </p:anim>
                                    <p:anim calcmode="lin" valueType="num">
                                      <p:cBhvr additive="base">
                                        <p:cTn id="4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fill="hold"/>
                                        <p:tgtEl>
                                          <p:spTgt spid="32"/>
                                        </p:tgtEl>
                                        <p:attrNameLst>
                                          <p:attrName>ppt_x</p:attrName>
                                        </p:attrNameLst>
                                      </p:cBhvr>
                                      <p:tavLst>
                                        <p:tav tm="0">
                                          <p:val>
                                            <p:strVal val="#ppt_x"/>
                                          </p:val>
                                        </p:tav>
                                        <p:tav tm="100000">
                                          <p:val>
                                            <p:strVal val="#ppt_x"/>
                                          </p:val>
                                        </p:tav>
                                      </p:tavLst>
                                    </p:anim>
                                    <p:anim calcmode="lin" valueType="num">
                                      <p:cBhvr additive="base">
                                        <p:cTn id="5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500" fill="hold"/>
                                        <p:tgtEl>
                                          <p:spTgt spid="34"/>
                                        </p:tgtEl>
                                        <p:attrNameLst>
                                          <p:attrName>ppt_x</p:attrName>
                                        </p:attrNameLst>
                                      </p:cBhvr>
                                      <p:tavLst>
                                        <p:tav tm="0">
                                          <p:val>
                                            <p:strVal val="#ppt_x"/>
                                          </p:val>
                                        </p:tav>
                                        <p:tav tm="100000">
                                          <p:val>
                                            <p:strVal val="#ppt_x"/>
                                          </p:val>
                                        </p:tav>
                                      </p:tavLst>
                                    </p:anim>
                                    <p:anim calcmode="lin" valueType="num">
                                      <p:cBhvr additive="base">
                                        <p:cTn id="5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dissolve">
                                      <p:cBhvr>
                                        <p:cTn id="61" dur="500"/>
                                        <p:tgtEl>
                                          <p:spTgt spid="35"/>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dissolve">
                                      <p:cBhvr>
                                        <p:cTn id="66" dur="500"/>
                                        <p:tgtEl>
                                          <p:spTgt spid="36"/>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dissolve">
                                      <p:cBhvr>
                                        <p:cTn id="71" dur="500"/>
                                        <p:tgtEl>
                                          <p:spTgt spid="37"/>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dissolve">
                                      <p:cBhvr>
                                        <p:cTn id="76" dur="500"/>
                                        <p:tgtEl>
                                          <p:spTgt spid="38"/>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dissolve">
                                      <p:cBhvr>
                                        <p:cTn id="81" dur="500"/>
                                        <p:tgtEl>
                                          <p:spTgt spid="39"/>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grpId="0" nodeType="clickEffect">
                                  <p:stCondLst>
                                    <p:cond delay="0"/>
                                  </p:stCondLst>
                                  <p:childTnLst>
                                    <p:set>
                                      <p:cBhvr>
                                        <p:cTn id="85" dur="1" fill="hold">
                                          <p:stCondLst>
                                            <p:cond delay="0"/>
                                          </p:stCondLst>
                                        </p:cTn>
                                        <p:tgtEl>
                                          <p:spTgt spid="40"/>
                                        </p:tgtEl>
                                        <p:attrNameLst>
                                          <p:attrName>style.visibility</p:attrName>
                                        </p:attrNameLst>
                                      </p:cBhvr>
                                      <p:to>
                                        <p:strVal val="visible"/>
                                      </p:to>
                                    </p:set>
                                    <p:animEffect transition="in" filter="dissolve">
                                      <p:cBhvr>
                                        <p:cTn id="86" dur="500"/>
                                        <p:tgtEl>
                                          <p:spTgt spid="40"/>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dissolve">
                                      <p:cBhvr>
                                        <p:cTn id="9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5" grpId="0"/>
      <p:bldP spid="36" grpId="0"/>
      <p:bldP spid="37" grpId="0"/>
      <p:bldP spid="38"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6" name="Rectangle 4"/>
          <p:cNvSpPr>
            <a:spLocks noChangeArrowheads="1"/>
          </p:cNvSpPr>
          <p:nvPr/>
        </p:nvSpPr>
        <p:spPr bwMode="auto">
          <a:xfrm>
            <a:off x="0" y="381000"/>
            <a:ext cx="121920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514350" indent="-514350" eaLnBrk="1" hangingPunct="1">
              <a:buFontTx/>
              <a:buAutoNum type="alphaLcParenR" startAt="2"/>
            </a:pPr>
            <a:r>
              <a:rPr lang="vi-VN" altLang="en-US" sz="2800" dirty="0" smtClean="0"/>
              <a:t>                                 </a:t>
            </a:r>
            <a:r>
              <a:rPr lang="en-US" altLang="en-US" sz="2800" dirty="0" err="1" smtClean="0"/>
              <a:t>Đồn</a:t>
            </a:r>
            <a:r>
              <a:rPr lang="en-US" altLang="en-US" sz="2800" dirty="0" smtClean="0"/>
              <a:t> </a:t>
            </a:r>
            <a:r>
              <a:rPr lang="en-US" altLang="en-US" sz="2800" dirty="0" err="1"/>
              <a:t>rằng</a:t>
            </a:r>
            <a:r>
              <a:rPr lang="en-US" altLang="en-US" sz="2800" dirty="0"/>
              <a:t> </a:t>
            </a:r>
            <a:r>
              <a:rPr lang="en-US" altLang="en-US" sz="2800" dirty="0" err="1"/>
              <a:t>quan</a:t>
            </a:r>
            <a:r>
              <a:rPr lang="en-US" altLang="en-US" sz="2800" dirty="0"/>
              <a:t> </a:t>
            </a:r>
            <a:r>
              <a:rPr lang="en-US" altLang="en-US" sz="2800" dirty="0" err="1"/>
              <a:t>tướng</a:t>
            </a:r>
            <a:r>
              <a:rPr lang="en-US" altLang="en-US" sz="2800" dirty="0"/>
              <a:t> </a:t>
            </a:r>
            <a:r>
              <a:rPr lang="en-US" altLang="en-US" sz="2800" dirty="0" err="1"/>
              <a:t>có</a:t>
            </a:r>
            <a:r>
              <a:rPr lang="en-US" altLang="en-US" sz="2800" dirty="0"/>
              <a:t> </a:t>
            </a:r>
            <a:r>
              <a:rPr lang="en-US" altLang="en-US" sz="2800" dirty="0" err="1"/>
              <a:t>danh</a:t>
            </a:r>
            <a:r>
              <a:rPr lang="en-US" altLang="en-US" sz="2800" dirty="0"/>
              <a:t> 			</a:t>
            </a:r>
            <a:r>
              <a:rPr lang="vi-VN" altLang="en-US" sz="2800" dirty="0" smtClean="0"/>
              <a:t>                            </a:t>
            </a:r>
            <a:r>
              <a:rPr lang="en-US" altLang="en-US" sz="2800" dirty="0" smtClean="0"/>
              <a:t>			</a:t>
            </a:r>
            <a:r>
              <a:rPr lang="en-US" altLang="en-US" sz="2800" dirty="0" err="1" smtClean="0"/>
              <a:t>Cưỡi</a:t>
            </a:r>
            <a:r>
              <a:rPr lang="en-US" altLang="en-US" sz="2800" dirty="0" smtClean="0"/>
              <a:t> </a:t>
            </a:r>
            <a:r>
              <a:rPr lang="en-US" altLang="en-US" sz="2800" dirty="0" err="1"/>
              <a:t>ngựa</a:t>
            </a:r>
            <a:r>
              <a:rPr lang="en-US" altLang="en-US" sz="2800" dirty="0"/>
              <a:t> </a:t>
            </a:r>
            <a:r>
              <a:rPr lang="en-US" altLang="en-US" sz="2800" dirty="0" err="1"/>
              <a:t>một</a:t>
            </a:r>
            <a:r>
              <a:rPr lang="en-US" altLang="en-US" sz="2800" dirty="0"/>
              <a:t> </a:t>
            </a:r>
            <a:r>
              <a:rPr lang="en-US" altLang="en-US" sz="2800" dirty="0" err="1"/>
              <a:t>mình</a:t>
            </a:r>
            <a:r>
              <a:rPr lang="en-US" altLang="en-US" sz="2800" dirty="0"/>
              <a:t> </a:t>
            </a:r>
            <a:r>
              <a:rPr lang="en-US" altLang="en-US" sz="2800" dirty="0" err="1"/>
              <a:t>chẳng</a:t>
            </a:r>
            <a:r>
              <a:rPr lang="en-US" altLang="en-US" sz="2800" dirty="0"/>
              <a:t> </a:t>
            </a:r>
            <a:r>
              <a:rPr lang="en-US" altLang="en-US" sz="2800" dirty="0" err="1"/>
              <a:t>phải</a:t>
            </a:r>
            <a:r>
              <a:rPr lang="en-US" altLang="en-US" sz="2800" dirty="0"/>
              <a:t> </a:t>
            </a:r>
            <a:r>
              <a:rPr lang="en-US" altLang="en-US" sz="2800" dirty="0" err="1"/>
              <a:t>vịn</a:t>
            </a:r>
            <a:r>
              <a:rPr lang="en-US" altLang="en-US" sz="2800" dirty="0"/>
              <a:t> </a:t>
            </a:r>
            <a:r>
              <a:rPr lang="en-US" altLang="en-US" sz="2800" dirty="0" err="1"/>
              <a:t>ai</a:t>
            </a:r>
            <a:r>
              <a:rPr lang="en-US" altLang="en-US" sz="2800" dirty="0"/>
              <a:t/>
            </a:r>
            <a:br>
              <a:rPr lang="en-US" altLang="en-US" sz="2800" dirty="0"/>
            </a:br>
            <a:r>
              <a:rPr lang="en-US" altLang="en-US" sz="2800" dirty="0"/>
              <a:t>				Ban </a:t>
            </a:r>
            <a:r>
              <a:rPr lang="en-US" altLang="en-US" sz="2800" dirty="0" err="1"/>
              <a:t>khen</a:t>
            </a:r>
            <a:r>
              <a:rPr lang="en-US" altLang="en-US" sz="2800" dirty="0"/>
              <a:t> </a:t>
            </a:r>
            <a:r>
              <a:rPr lang="en-US" altLang="en-US" sz="2800" dirty="0" err="1"/>
              <a:t>rằng</a:t>
            </a:r>
            <a:r>
              <a:rPr lang="en-US" altLang="en-US" sz="2800" dirty="0"/>
              <a:t> </a:t>
            </a:r>
            <a:r>
              <a:rPr lang="en-US" altLang="en-US" sz="2800" dirty="0" err="1"/>
              <a:t>ấy</a:t>
            </a:r>
            <a:r>
              <a:rPr lang="en-US" altLang="en-US" sz="2800" dirty="0"/>
              <a:t> </a:t>
            </a:r>
            <a:r>
              <a:rPr lang="en-US" altLang="en-US" sz="2800" dirty="0" err="1"/>
              <a:t>mới</a:t>
            </a:r>
            <a:r>
              <a:rPr lang="en-US" altLang="en-US" sz="2800" dirty="0"/>
              <a:t> </a:t>
            </a:r>
            <a:r>
              <a:rPr lang="en-US" altLang="en-US" sz="2800" dirty="0" err="1"/>
              <a:t>tài</a:t>
            </a:r>
            <a:r>
              <a:rPr lang="en-US" altLang="en-US" sz="2800" dirty="0"/>
              <a:t> </a:t>
            </a:r>
            <a:br>
              <a:rPr lang="en-US" altLang="en-US" sz="2800" dirty="0"/>
            </a:br>
            <a:r>
              <a:rPr lang="en-US" altLang="en-US" sz="2800" dirty="0"/>
              <a:t>			Ban </a:t>
            </a:r>
            <a:r>
              <a:rPr lang="en-US" altLang="en-US" sz="2800" dirty="0" err="1"/>
              <a:t>cho</a:t>
            </a:r>
            <a:r>
              <a:rPr lang="en-US" altLang="en-US" sz="2800" dirty="0"/>
              <a:t> </a:t>
            </a:r>
            <a:r>
              <a:rPr lang="en-US" altLang="en-US" sz="2800" dirty="0" err="1"/>
              <a:t>cái</a:t>
            </a:r>
            <a:r>
              <a:rPr lang="en-US" altLang="en-US" sz="2800" dirty="0"/>
              <a:t> </a:t>
            </a:r>
            <a:r>
              <a:rPr lang="en-US" altLang="en-US" sz="2800" dirty="0" err="1"/>
              <a:t>áo</a:t>
            </a:r>
            <a:r>
              <a:rPr lang="en-US" altLang="en-US" sz="2800" dirty="0"/>
              <a:t> </a:t>
            </a:r>
            <a:r>
              <a:rPr lang="en-US" altLang="en-US" sz="2800" dirty="0" err="1"/>
              <a:t>với</a:t>
            </a:r>
            <a:r>
              <a:rPr lang="en-US" altLang="en-US" sz="2800" dirty="0"/>
              <a:t> </a:t>
            </a:r>
            <a:r>
              <a:rPr lang="en-US" altLang="en-US" sz="2800" dirty="0" err="1"/>
              <a:t>hai</a:t>
            </a:r>
            <a:r>
              <a:rPr lang="en-US" altLang="en-US" sz="2800" dirty="0"/>
              <a:t> </a:t>
            </a:r>
            <a:r>
              <a:rPr lang="en-US" altLang="en-US" sz="2800" dirty="0" err="1"/>
              <a:t>đồng</a:t>
            </a:r>
            <a:r>
              <a:rPr lang="en-US" altLang="en-US" sz="2800" dirty="0"/>
              <a:t> </a:t>
            </a:r>
            <a:r>
              <a:rPr lang="en-US" altLang="en-US" sz="2800" dirty="0" err="1"/>
              <a:t>tiền</a:t>
            </a:r>
            <a:r>
              <a:rPr lang="en-US" altLang="en-US" sz="2800" dirty="0"/>
              <a:t> .</a:t>
            </a:r>
            <a:br>
              <a:rPr lang="en-US" altLang="en-US" sz="2800" dirty="0"/>
            </a:br>
            <a:r>
              <a:rPr lang="en-US" altLang="en-US" sz="2800" dirty="0"/>
              <a:t>				</a:t>
            </a:r>
            <a:r>
              <a:rPr lang="en-US" altLang="en-US" sz="2800" dirty="0" err="1"/>
              <a:t>Đánh</a:t>
            </a:r>
            <a:r>
              <a:rPr lang="en-US" altLang="en-US" sz="2800" dirty="0"/>
              <a:t> </a:t>
            </a:r>
            <a:r>
              <a:rPr lang="en-US" altLang="en-US" sz="2800" dirty="0" err="1"/>
              <a:t>giặc</a:t>
            </a:r>
            <a:r>
              <a:rPr lang="en-US" altLang="en-US" sz="2800" dirty="0"/>
              <a:t> </a:t>
            </a:r>
            <a:r>
              <a:rPr lang="en-US" altLang="en-US" sz="2800" dirty="0" err="1"/>
              <a:t>thì</a:t>
            </a:r>
            <a:r>
              <a:rPr lang="en-US" altLang="en-US" sz="2800" dirty="0"/>
              <a:t> </a:t>
            </a:r>
            <a:r>
              <a:rPr lang="en-US" altLang="en-US" sz="2800" dirty="0" err="1"/>
              <a:t>chạy</a:t>
            </a:r>
            <a:r>
              <a:rPr lang="en-US" altLang="en-US" sz="2800" dirty="0"/>
              <a:t> </a:t>
            </a:r>
            <a:r>
              <a:rPr lang="en-US" altLang="en-US" sz="2800" dirty="0" err="1" smtClean="0"/>
              <a:t>trước</a:t>
            </a:r>
            <a:r>
              <a:rPr lang="en-US" altLang="en-US" sz="2800" dirty="0" smtClean="0"/>
              <a:t> </a:t>
            </a:r>
            <a:r>
              <a:rPr lang="en-US" altLang="en-US" sz="2800" dirty="0" err="1"/>
              <a:t>tiên</a:t>
            </a:r>
            <a:r>
              <a:rPr lang="en-US" altLang="en-US" sz="2800" dirty="0"/>
              <a:t> ,</a:t>
            </a:r>
            <a:br>
              <a:rPr lang="en-US" altLang="en-US" sz="2800" dirty="0"/>
            </a:br>
            <a:r>
              <a:rPr lang="en-US" altLang="en-US" sz="2800" dirty="0"/>
              <a:t>			</a:t>
            </a:r>
            <a:r>
              <a:rPr lang="en-US" altLang="en-US" sz="2800" dirty="0" err="1"/>
              <a:t>Xông</a:t>
            </a:r>
            <a:r>
              <a:rPr lang="en-US" altLang="en-US" sz="2800" dirty="0"/>
              <a:t> </a:t>
            </a:r>
            <a:r>
              <a:rPr lang="en-US" altLang="en-US" sz="2800" dirty="0" err="1"/>
              <a:t>vào</a:t>
            </a:r>
            <a:r>
              <a:rPr lang="en-US" altLang="en-US" sz="2800" dirty="0"/>
              <a:t> </a:t>
            </a:r>
            <a:r>
              <a:rPr lang="en-US" altLang="en-US" sz="2800" dirty="0" err="1"/>
              <a:t>trận</a:t>
            </a:r>
            <a:r>
              <a:rPr lang="en-US" altLang="en-US" sz="2800" dirty="0"/>
              <a:t> </a:t>
            </a:r>
            <a:r>
              <a:rPr lang="en-US" altLang="en-US" sz="2800" dirty="0" err="1"/>
              <a:t>tiền</a:t>
            </a:r>
            <a:r>
              <a:rPr lang="en-US" altLang="en-US" sz="2800" dirty="0"/>
              <a:t> </a:t>
            </a:r>
            <a:r>
              <a:rPr lang="en-US" altLang="en-US" sz="2800" dirty="0" err="1"/>
              <a:t>cởi</a:t>
            </a:r>
            <a:r>
              <a:rPr lang="en-US" altLang="en-US" sz="2800" dirty="0"/>
              <a:t> </a:t>
            </a:r>
            <a:r>
              <a:rPr lang="en-US" altLang="en-US" sz="2800" dirty="0" err="1"/>
              <a:t>khố</a:t>
            </a:r>
            <a:r>
              <a:rPr lang="en-US" altLang="en-US" sz="2800" dirty="0"/>
              <a:t> </a:t>
            </a:r>
            <a:r>
              <a:rPr lang="en-US" altLang="en-US" sz="2800" dirty="0" err="1"/>
              <a:t>giặc</a:t>
            </a:r>
            <a:r>
              <a:rPr lang="en-US" altLang="en-US" sz="2800" dirty="0"/>
              <a:t> </a:t>
            </a:r>
            <a:r>
              <a:rPr lang="en-US" altLang="en-US" sz="2800" dirty="0" err="1"/>
              <a:t>ra</a:t>
            </a:r>
            <a:r>
              <a:rPr lang="en-US" altLang="en-US" sz="2800" dirty="0"/>
              <a:t/>
            </a:r>
            <a:br>
              <a:rPr lang="en-US" altLang="en-US" sz="2800" dirty="0"/>
            </a:br>
            <a:r>
              <a:rPr lang="en-US" altLang="en-US" sz="2800" dirty="0"/>
              <a:t>				</a:t>
            </a:r>
            <a:r>
              <a:rPr lang="en-US" altLang="en-US" sz="2800" dirty="0" err="1"/>
              <a:t>Giặc</a:t>
            </a:r>
            <a:r>
              <a:rPr lang="en-US" altLang="en-US" sz="2800" dirty="0"/>
              <a:t> </a:t>
            </a:r>
            <a:r>
              <a:rPr lang="en-US" altLang="en-US" sz="2800" dirty="0" err="1"/>
              <a:t>sợ</a:t>
            </a:r>
            <a:r>
              <a:rPr lang="en-US" altLang="en-US" sz="2800" dirty="0"/>
              <a:t> </a:t>
            </a:r>
            <a:r>
              <a:rPr lang="en-US" altLang="en-US" sz="2800" dirty="0" err="1"/>
              <a:t>giặc</a:t>
            </a:r>
            <a:r>
              <a:rPr lang="en-US" altLang="en-US" sz="2800" dirty="0"/>
              <a:t> </a:t>
            </a:r>
            <a:r>
              <a:rPr lang="en-US" altLang="en-US" sz="2800" dirty="0" err="1"/>
              <a:t>chạy</a:t>
            </a:r>
            <a:r>
              <a:rPr lang="en-US" altLang="en-US" sz="2800" dirty="0"/>
              <a:t> </a:t>
            </a:r>
            <a:r>
              <a:rPr lang="en-US" altLang="en-US" sz="2800" dirty="0" err="1"/>
              <a:t>về</a:t>
            </a:r>
            <a:r>
              <a:rPr lang="en-US" altLang="en-US" sz="2800" dirty="0"/>
              <a:t> </a:t>
            </a:r>
            <a:r>
              <a:rPr lang="en-US" altLang="en-US" sz="2800" dirty="0" err="1"/>
              <a:t>nhà</a:t>
            </a:r>
            <a:r>
              <a:rPr lang="en-US" altLang="en-US" sz="2800" dirty="0"/>
              <a:t> ,</a:t>
            </a:r>
            <a:br>
              <a:rPr lang="en-US" altLang="en-US" sz="2800" dirty="0"/>
            </a:br>
            <a:r>
              <a:rPr lang="en-US" altLang="en-US" sz="2800" dirty="0"/>
              <a:t>			</a:t>
            </a:r>
            <a:r>
              <a:rPr lang="en-US" altLang="en-US" sz="2800" dirty="0" err="1"/>
              <a:t>Trở</a:t>
            </a:r>
            <a:r>
              <a:rPr lang="en-US" altLang="en-US" sz="2800" dirty="0"/>
              <a:t> </a:t>
            </a:r>
            <a:r>
              <a:rPr lang="en-US" altLang="en-US" sz="2800" dirty="0" err="1"/>
              <a:t>về</a:t>
            </a:r>
            <a:r>
              <a:rPr lang="en-US" altLang="en-US" sz="2800" dirty="0"/>
              <a:t> </a:t>
            </a:r>
            <a:r>
              <a:rPr lang="en-US" altLang="en-US" sz="2800" dirty="0" err="1"/>
              <a:t>gọi</a:t>
            </a:r>
            <a:r>
              <a:rPr lang="en-US" altLang="en-US" sz="2800" dirty="0"/>
              <a:t> </a:t>
            </a:r>
            <a:r>
              <a:rPr lang="en-US" altLang="en-US" sz="2800" dirty="0" err="1"/>
              <a:t>mẹ</a:t>
            </a:r>
            <a:r>
              <a:rPr lang="en-US" altLang="en-US" sz="2800" dirty="0"/>
              <a:t> </a:t>
            </a:r>
            <a:r>
              <a:rPr lang="en-US" altLang="en-US" sz="2800" dirty="0" err="1"/>
              <a:t>mổ</a:t>
            </a:r>
            <a:r>
              <a:rPr lang="en-US" altLang="en-US" sz="2800" dirty="0"/>
              <a:t> </a:t>
            </a:r>
            <a:r>
              <a:rPr lang="en-US" altLang="en-US" sz="2800" dirty="0" err="1"/>
              <a:t>gà</a:t>
            </a:r>
            <a:r>
              <a:rPr lang="en-US" altLang="en-US" sz="2800" dirty="0"/>
              <a:t> </a:t>
            </a:r>
            <a:r>
              <a:rPr lang="en-US" altLang="en-US" sz="2800" dirty="0" err="1"/>
              <a:t>khao</a:t>
            </a:r>
            <a:r>
              <a:rPr lang="en-US" altLang="en-US" sz="2800" dirty="0"/>
              <a:t> </a:t>
            </a:r>
            <a:r>
              <a:rPr lang="en-US" altLang="en-US" sz="2800" dirty="0" err="1"/>
              <a:t>quân</a:t>
            </a:r>
            <a:r>
              <a:rPr lang="en-US" altLang="en-US" sz="2800" dirty="0"/>
              <a:t>!</a:t>
            </a:r>
            <a:endParaRPr lang="en-US" altLang="en-US" sz="2800" dirty="0">
              <a:latin typeface=".VnTime" pitchFamily="34" charset="0"/>
            </a:endParaRPr>
          </a:p>
          <a:p>
            <a:pPr algn="ctr" eaLnBrk="1" hangingPunct="1">
              <a:buFontTx/>
              <a:buNone/>
            </a:pPr>
            <a:r>
              <a:rPr lang="en-US" altLang="en-US" dirty="0">
                <a:latin typeface=".VnTime" pitchFamily="34" charset="0"/>
              </a:rPr>
              <a:t>                                                               </a:t>
            </a:r>
          </a:p>
          <a:p>
            <a:pPr algn="ctr" eaLnBrk="1" hangingPunct="1">
              <a:buFontTx/>
              <a:buNone/>
            </a:pPr>
            <a:r>
              <a:rPr lang="en-US" altLang="en-US" dirty="0">
                <a:latin typeface=".VnTime" pitchFamily="34" charset="0"/>
              </a:rPr>
              <a:t>                                                      </a:t>
            </a:r>
            <a:r>
              <a:rPr lang="en-US" altLang="en-US" i="1" dirty="0">
                <a:latin typeface=".VnTime" pitchFamily="34" charset="0"/>
              </a:rPr>
              <a:t>(Ca </a:t>
            </a:r>
            <a:r>
              <a:rPr lang="en-US" altLang="en-US" i="1" dirty="0" err="1">
                <a:latin typeface=".VnTime" pitchFamily="34" charset="0"/>
              </a:rPr>
              <a:t>dao</a:t>
            </a:r>
            <a:r>
              <a:rPr lang="en-US" altLang="en-US" i="1" dirty="0">
                <a:latin typeface=".VnTime" pitchFamily="34" charset="0"/>
              </a:rPr>
              <a:t>)</a:t>
            </a:r>
          </a:p>
          <a:p>
            <a:pPr eaLnBrk="1" hangingPunct="1"/>
            <a:endParaRPr lang="en-US" altLang="en-US" dirty="0"/>
          </a:p>
        </p:txBody>
      </p:sp>
      <p:sp>
        <p:nvSpPr>
          <p:cNvPr id="223240" name="Rectangle 8"/>
          <p:cNvSpPr>
            <a:spLocks noChangeArrowheads="1"/>
          </p:cNvSpPr>
          <p:nvPr/>
        </p:nvSpPr>
        <p:spPr bwMode="auto">
          <a:xfrm>
            <a:off x="1727200" y="304800"/>
            <a:ext cx="3149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a:solidFill>
                  <a:srgbClr val="FF0000"/>
                </a:solidFill>
                <a:latin typeface=".VnTime" pitchFamily="34" charset="0"/>
              </a:rPr>
              <a:t>-&gt;(</a:t>
            </a:r>
            <a:r>
              <a:rPr lang="en-US" altLang="en-US" sz="2800">
                <a:solidFill>
                  <a:srgbClr val="FF0000"/>
                </a:solidFill>
                <a:latin typeface="Times New Roman" pitchFamily="18" charset="0"/>
                <a:cs typeface="Times New Roman" pitchFamily="18" charset="0"/>
              </a:rPr>
              <a:t>Người ta)</a:t>
            </a:r>
          </a:p>
        </p:txBody>
      </p:sp>
      <p:sp>
        <p:nvSpPr>
          <p:cNvPr id="223241" name="Rectangle 9"/>
          <p:cNvSpPr>
            <a:spLocks noChangeArrowheads="1"/>
          </p:cNvSpPr>
          <p:nvPr/>
        </p:nvSpPr>
        <p:spPr bwMode="auto">
          <a:xfrm>
            <a:off x="101600" y="758030"/>
            <a:ext cx="4775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dirty="0" smtClean="0">
                <a:solidFill>
                  <a:srgbClr val="FF0000"/>
                </a:solidFill>
                <a:latin typeface=".VnTime" pitchFamily="34" charset="0"/>
              </a:rPr>
              <a:t>-&gt;(</a:t>
            </a:r>
            <a:r>
              <a:rPr lang="en-US" altLang="en-US" dirty="0" err="1" smtClean="0">
                <a:solidFill>
                  <a:srgbClr val="FF0000"/>
                </a:solidFill>
                <a:latin typeface=".VnTime" pitchFamily="34" charset="0"/>
              </a:rPr>
              <a:t>Quan</a:t>
            </a:r>
            <a:r>
              <a:rPr lang="en-US" altLang="en-US" dirty="0" smtClean="0">
                <a:solidFill>
                  <a:srgbClr val="FF0000"/>
                </a:solidFill>
                <a:latin typeface=".VnTime" pitchFamily="34" charset="0"/>
              </a:rPr>
              <a:t> </a:t>
            </a:r>
            <a:r>
              <a:rPr lang="en-US" altLang="en-US" dirty="0" err="1">
                <a:solidFill>
                  <a:srgbClr val="FF0000"/>
                </a:solidFill>
                <a:latin typeface=".VnTime" pitchFamily="34" charset="0"/>
              </a:rPr>
              <a:t>t</a:t>
            </a:r>
            <a:r>
              <a:rPr lang="en-US" altLang="en-US" dirty="0" err="1">
                <a:solidFill>
                  <a:srgbClr val="FF0000"/>
                </a:solidFill>
                <a:latin typeface="Times New Roman" pitchFamily="18" charset="0"/>
              </a:rPr>
              <a:t>ướ</a:t>
            </a:r>
            <a:r>
              <a:rPr lang="en-US" altLang="en-US" dirty="0" err="1">
                <a:solidFill>
                  <a:srgbClr val="FF0000"/>
                </a:solidFill>
                <a:latin typeface=".VnTime" pitchFamily="34" charset="0"/>
              </a:rPr>
              <a:t>ng</a:t>
            </a:r>
            <a:r>
              <a:rPr lang="en-US" altLang="en-US" dirty="0">
                <a:solidFill>
                  <a:srgbClr val="FF0000"/>
                </a:solidFill>
                <a:latin typeface=".VnTime" pitchFamily="34" charset="0"/>
              </a:rPr>
              <a:t>)</a:t>
            </a:r>
          </a:p>
        </p:txBody>
      </p:sp>
      <p:sp>
        <p:nvSpPr>
          <p:cNvPr id="223242" name="Rectangle 10"/>
          <p:cNvSpPr>
            <a:spLocks noChangeArrowheads="1"/>
          </p:cNvSpPr>
          <p:nvPr/>
        </p:nvSpPr>
        <p:spPr bwMode="auto">
          <a:xfrm>
            <a:off x="304800" y="2050095"/>
            <a:ext cx="4775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dirty="0">
                <a:solidFill>
                  <a:srgbClr val="FF0000"/>
                </a:solidFill>
                <a:latin typeface=".VnTime" pitchFamily="34" charset="0"/>
              </a:rPr>
              <a:t>-&gt;(</a:t>
            </a:r>
            <a:r>
              <a:rPr lang="en-US" altLang="en-US" dirty="0" err="1">
                <a:solidFill>
                  <a:srgbClr val="FF0000"/>
                </a:solidFill>
                <a:latin typeface=".VnTime" pitchFamily="34" charset="0"/>
              </a:rPr>
              <a:t>Quan</a:t>
            </a:r>
            <a:r>
              <a:rPr lang="en-US" altLang="en-US" dirty="0">
                <a:solidFill>
                  <a:srgbClr val="FF0000"/>
                </a:solidFill>
                <a:latin typeface=".VnTime" pitchFamily="34" charset="0"/>
              </a:rPr>
              <a:t> </a:t>
            </a:r>
            <a:r>
              <a:rPr lang="en-US" altLang="en-US" dirty="0" err="1">
                <a:solidFill>
                  <a:srgbClr val="FF0000"/>
                </a:solidFill>
                <a:latin typeface=".VnTime" pitchFamily="34" charset="0"/>
              </a:rPr>
              <a:t>t</a:t>
            </a:r>
            <a:r>
              <a:rPr lang="en-US" altLang="en-US" dirty="0" err="1">
                <a:solidFill>
                  <a:srgbClr val="FF0000"/>
                </a:solidFill>
                <a:latin typeface="Times New Roman" pitchFamily="18" charset="0"/>
              </a:rPr>
              <a:t>ướ</a:t>
            </a:r>
            <a:r>
              <a:rPr lang="en-US" altLang="en-US" dirty="0" err="1">
                <a:solidFill>
                  <a:srgbClr val="FF0000"/>
                </a:solidFill>
                <a:latin typeface=".VnTime" pitchFamily="34" charset="0"/>
              </a:rPr>
              <a:t>ng</a:t>
            </a:r>
            <a:r>
              <a:rPr lang="en-US" altLang="en-US" dirty="0">
                <a:solidFill>
                  <a:srgbClr val="FF0000"/>
                </a:solidFill>
                <a:latin typeface=".VnTime" pitchFamily="34" charset="0"/>
              </a:rPr>
              <a:t>)</a:t>
            </a:r>
          </a:p>
        </p:txBody>
      </p:sp>
      <p:sp>
        <p:nvSpPr>
          <p:cNvPr id="223243" name="Rectangle 11"/>
          <p:cNvSpPr>
            <a:spLocks noChangeArrowheads="1"/>
          </p:cNvSpPr>
          <p:nvPr/>
        </p:nvSpPr>
        <p:spPr bwMode="auto">
          <a:xfrm>
            <a:off x="0" y="2455539"/>
            <a:ext cx="4775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dirty="0">
                <a:solidFill>
                  <a:srgbClr val="FF0000"/>
                </a:solidFill>
                <a:latin typeface=".VnTime" pitchFamily="34" charset="0"/>
              </a:rPr>
              <a:t>-&gt;(</a:t>
            </a:r>
            <a:r>
              <a:rPr lang="en-US" altLang="en-US" dirty="0" err="1">
                <a:solidFill>
                  <a:srgbClr val="FF0000"/>
                </a:solidFill>
                <a:latin typeface=".VnTime" pitchFamily="34" charset="0"/>
              </a:rPr>
              <a:t>Quan</a:t>
            </a:r>
            <a:r>
              <a:rPr lang="en-US" altLang="en-US" dirty="0">
                <a:solidFill>
                  <a:srgbClr val="FF0000"/>
                </a:solidFill>
                <a:latin typeface=".VnTime" pitchFamily="34" charset="0"/>
              </a:rPr>
              <a:t> </a:t>
            </a:r>
            <a:r>
              <a:rPr lang="en-US" altLang="en-US" dirty="0" err="1">
                <a:solidFill>
                  <a:srgbClr val="FF0000"/>
                </a:solidFill>
                <a:latin typeface=".VnTime" pitchFamily="34" charset="0"/>
              </a:rPr>
              <a:t>t</a:t>
            </a:r>
            <a:r>
              <a:rPr lang="en-US" altLang="en-US" dirty="0" err="1">
                <a:solidFill>
                  <a:srgbClr val="FF0000"/>
                </a:solidFill>
                <a:latin typeface="Times New Roman" pitchFamily="18" charset="0"/>
              </a:rPr>
              <a:t>ướ</a:t>
            </a:r>
            <a:r>
              <a:rPr lang="en-US" altLang="en-US" dirty="0" err="1">
                <a:solidFill>
                  <a:srgbClr val="FF0000"/>
                </a:solidFill>
                <a:latin typeface=".VnTime" pitchFamily="34" charset="0"/>
              </a:rPr>
              <a:t>ng</a:t>
            </a:r>
            <a:r>
              <a:rPr lang="en-US" altLang="en-US" dirty="0">
                <a:solidFill>
                  <a:srgbClr val="FF0000"/>
                </a:solidFill>
                <a:latin typeface=".VnTime" pitchFamily="34" charset="0"/>
              </a:rPr>
              <a:t>)</a:t>
            </a:r>
          </a:p>
        </p:txBody>
      </p:sp>
      <p:sp>
        <p:nvSpPr>
          <p:cNvPr id="223244" name="Rectangle 12"/>
          <p:cNvSpPr>
            <a:spLocks noChangeArrowheads="1"/>
          </p:cNvSpPr>
          <p:nvPr/>
        </p:nvSpPr>
        <p:spPr bwMode="auto">
          <a:xfrm>
            <a:off x="107951" y="3328989"/>
            <a:ext cx="4775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a:solidFill>
                  <a:srgbClr val="FF0000"/>
                </a:solidFill>
                <a:latin typeface=".VnTime" pitchFamily="34" charset="0"/>
              </a:rPr>
              <a:t>-&gt;(Qu</a:t>
            </a:r>
            <a:r>
              <a:rPr lang="en-US" altLang="en-US">
                <a:solidFill>
                  <a:srgbClr val="FF0000"/>
                </a:solidFill>
                <a:latin typeface="Times New Roman" pitchFamily="18" charset="0"/>
              </a:rPr>
              <a:t>a</a:t>
            </a:r>
            <a:r>
              <a:rPr lang="en-US" altLang="en-US">
                <a:solidFill>
                  <a:srgbClr val="FF0000"/>
                </a:solidFill>
                <a:latin typeface=".VnTime" pitchFamily="34" charset="0"/>
              </a:rPr>
              <a:t>n t</a:t>
            </a:r>
            <a:r>
              <a:rPr lang="en-US" altLang="en-US">
                <a:solidFill>
                  <a:srgbClr val="FF0000"/>
                </a:solidFill>
                <a:latin typeface="Times New Roman" pitchFamily="18" charset="0"/>
              </a:rPr>
              <a:t>ướ</a:t>
            </a:r>
            <a:r>
              <a:rPr lang="en-US" altLang="en-US">
                <a:solidFill>
                  <a:srgbClr val="FF0000"/>
                </a:solidFill>
                <a:latin typeface=".VnTime" pitchFamily="34" charset="0"/>
              </a:rPr>
              <a:t>ng)</a:t>
            </a:r>
          </a:p>
        </p:txBody>
      </p:sp>
      <p:sp>
        <p:nvSpPr>
          <p:cNvPr id="223245" name="Rectangle 13"/>
          <p:cNvSpPr>
            <a:spLocks noChangeArrowheads="1"/>
          </p:cNvSpPr>
          <p:nvPr/>
        </p:nvSpPr>
        <p:spPr bwMode="auto">
          <a:xfrm>
            <a:off x="1524000" y="1219834"/>
            <a:ext cx="233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dirty="0">
                <a:solidFill>
                  <a:srgbClr val="FF0000"/>
                </a:solidFill>
                <a:latin typeface=".VnTime" pitchFamily="34" charset="0"/>
              </a:rPr>
              <a:t>-&gt;(</a:t>
            </a:r>
            <a:r>
              <a:rPr lang="en-US" altLang="en-US" dirty="0" err="1">
                <a:solidFill>
                  <a:srgbClr val="FF0000"/>
                </a:solidFill>
                <a:latin typeface=".VnTime" pitchFamily="34" charset="0"/>
              </a:rPr>
              <a:t>Vua</a:t>
            </a:r>
            <a:r>
              <a:rPr lang="en-US" altLang="en-US" dirty="0">
                <a:solidFill>
                  <a:srgbClr val="FF0000"/>
                </a:solidFill>
                <a:latin typeface=".VnTime" pitchFamily="34" charset="0"/>
              </a:rPr>
              <a:t>)</a:t>
            </a:r>
          </a:p>
        </p:txBody>
      </p:sp>
      <p:sp>
        <p:nvSpPr>
          <p:cNvPr id="223246" name="Rectangle 14"/>
          <p:cNvSpPr>
            <a:spLocks noChangeArrowheads="1"/>
          </p:cNvSpPr>
          <p:nvPr/>
        </p:nvSpPr>
        <p:spPr bwMode="auto">
          <a:xfrm>
            <a:off x="1320800" y="1562892"/>
            <a:ext cx="233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dirty="0">
                <a:solidFill>
                  <a:srgbClr val="FF0000"/>
                </a:solidFill>
                <a:latin typeface=".VnTime" pitchFamily="34" charset="0"/>
              </a:rPr>
              <a:t>-&gt;(</a:t>
            </a:r>
            <a:r>
              <a:rPr lang="en-US" altLang="en-US" dirty="0" err="1">
                <a:solidFill>
                  <a:srgbClr val="FF0000"/>
                </a:solidFill>
                <a:latin typeface=".VnTime" pitchFamily="34" charset="0"/>
              </a:rPr>
              <a:t>Vua</a:t>
            </a:r>
            <a:r>
              <a:rPr lang="en-US" altLang="en-US" dirty="0">
                <a:solidFill>
                  <a:srgbClr val="FF0000"/>
                </a:solidFill>
                <a:latin typeface=".VnTime" pitchFamily="34" charset="0"/>
              </a:rPr>
              <a:t>)</a:t>
            </a:r>
          </a:p>
        </p:txBody>
      </p:sp>
    </p:spTree>
    <p:extLst>
      <p:ext uri="{BB962C8B-B14F-4D97-AF65-F5344CB8AC3E}">
        <p14:creationId xmlns:p14="http://schemas.microsoft.com/office/powerpoint/2010/main" val="3366083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23236"/>
                                        </p:tgtEl>
                                        <p:attrNameLst>
                                          <p:attrName>style.visibility</p:attrName>
                                        </p:attrNameLst>
                                      </p:cBhvr>
                                      <p:to>
                                        <p:strVal val="visible"/>
                                      </p:to>
                                    </p:set>
                                    <p:animEffect transition="in" filter="blinds(horizontal)">
                                      <p:cBhvr>
                                        <p:cTn id="7" dur="500"/>
                                        <p:tgtEl>
                                          <p:spTgt spid="2232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3240"/>
                                        </p:tgtEl>
                                        <p:attrNameLst>
                                          <p:attrName>style.visibility</p:attrName>
                                        </p:attrNameLst>
                                      </p:cBhvr>
                                      <p:to>
                                        <p:strVal val="visible"/>
                                      </p:to>
                                    </p:set>
                                    <p:anim calcmode="lin" valueType="num">
                                      <p:cBhvr additive="base">
                                        <p:cTn id="12" dur="500" fill="hold"/>
                                        <p:tgtEl>
                                          <p:spTgt spid="223240"/>
                                        </p:tgtEl>
                                        <p:attrNameLst>
                                          <p:attrName>ppt_x</p:attrName>
                                        </p:attrNameLst>
                                      </p:cBhvr>
                                      <p:tavLst>
                                        <p:tav tm="0">
                                          <p:val>
                                            <p:strVal val="#ppt_x"/>
                                          </p:val>
                                        </p:tav>
                                        <p:tav tm="100000">
                                          <p:val>
                                            <p:strVal val="#ppt_x"/>
                                          </p:val>
                                        </p:tav>
                                      </p:tavLst>
                                    </p:anim>
                                    <p:anim calcmode="lin" valueType="num">
                                      <p:cBhvr additive="base">
                                        <p:cTn id="13" dur="500" fill="hold"/>
                                        <p:tgtEl>
                                          <p:spTgt spid="22324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223241"/>
                                        </p:tgtEl>
                                        <p:attrNameLst>
                                          <p:attrName>style.visibility</p:attrName>
                                        </p:attrNameLst>
                                      </p:cBhvr>
                                      <p:to>
                                        <p:strVal val="visible"/>
                                      </p:to>
                                    </p:set>
                                    <p:anim calcmode="lin" valueType="num">
                                      <p:cBhvr>
                                        <p:cTn id="18" dur="500" fill="hold"/>
                                        <p:tgtEl>
                                          <p:spTgt spid="223241"/>
                                        </p:tgtEl>
                                        <p:attrNameLst>
                                          <p:attrName>ppt_w</p:attrName>
                                        </p:attrNameLst>
                                      </p:cBhvr>
                                      <p:tavLst>
                                        <p:tav tm="0">
                                          <p:val>
                                            <p:fltVal val="0"/>
                                          </p:val>
                                        </p:tav>
                                        <p:tav tm="100000">
                                          <p:val>
                                            <p:strVal val="#ppt_w"/>
                                          </p:val>
                                        </p:tav>
                                      </p:tavLst>
                                    </p:anim>
                                    <p:anim calcmode="lin" valueType="num">
                                      <p:cBhvr>
                                        <p:cTn id="19" dur="500" fill="hold"/>
                                        <p:tgtEl>
                                          <p:spTgt spid="223241"/>
                                        </p:tgtEl>
                                        <p:attrNameLst>
                                          <p:attrName>ppt_h</p:attrName>
                                        </p:attrNameLst>
                                      </p:cBhvr>
                                      <p:tavLst>
                                        <p:tav tm="0">
                                          <p:val>
                                            <p:strVal val="#ppt_h"/>
                                          </p:val>
                                        </p:tav>
                                        <p:tav tm="100000">
                                          <p:val>
                                            <p:strVal val="#ppt_h"/>
                                          </p:val>
                                        </p:tav>
                                      </p:tavLst>
                                    </p:anim>
                                  </p:childTnLst>
                                </p:cTn>
                              </p:par>
                              <p:par>
                                <p:cTn id="20" presetID="17" presetClass="entr" presetSubtype="10" fill="hold" grpId="0" nodeType="withEffect">
                                  <p:stCondLst>
                                    <p:cond delay="0"/>
                                  </p:stCondLst>
                                  <p:childTnLst>
                                    <p:set>
                                      <p:cBhvr>
                                        <p:cTn id="21" dur="1" fill="hold">
                                          <p:stCondLst>
                                            <p:cond delay="0"/>
                                          </p:stCondLst>
                                        </p:cTn>
                                        <p:tgtEl>
                                          <p:spTgt spid="223242"/>
                                        </p:tgtEl>
                                        <p:attrNameLst>
                                          <p:attrName>style.visibility</p:attrName>
                                        </p:attrNameLst>
                                      </p:cBhvr>
                                      <p:to>
                                        <p:strVal val="visible"/>
                                      </p:to>
                                    </p:set>
                                    <p:anim calcmode="lin" valueType="num">
                                      <p:cBhvr>
                                        <p:cTn id="22" dur="500" fill="hold"/>
                                        <p:tgtEl>
                                          <p:spTgt spid="223242"/>
                                        </p:tgtEl>
                                        <p:attrNameLst>
                                          <p:attrName>ppt_w</p:attrName>
                                        </p:attrNameLst>
                                      </p:cBhvr>
                                      <p:tavLst>
                                        <p:tav tm="0">
                                          <p:val>
                                            <p:fltVal val="0"/>
                                          </p:val>
                                        </p:tav>
                                        <p:tav tm="100000">
                                          <p:val>
                                            <p:strVal val="#ppt_w"/>
                                          </p:val>
                                        </p:tav>
                                      </p:tavLst>
                                    </p:anim>
                                    <p:anim calcmode="lin" valueType="num">
                                      <p:cBhvr>
                                        <p:cTn id="23" dur="500" fill="hold"/>
                                        <p:tgtEl>
                                          <p:spTgt spid="223242"/>
                                        </p:tgtEl>
                                        <p:attrNameLst>
                                          <p:attrName>ppt_h</p:attrName>
                                        </p:attrNameLst>
                                      </p:cBhvr>
                                      <p:tavLst>
                                        <p:tav tm="0">
                                          <p:val>
                                            <p:strVal val="#ppt_h"/>
                                          </p:val>
                                        </p:tav>
                                        <p:tav tm="100000">
                                          <p:val>
                                            <p:strVal val="#ppt_h"/>
                                          </p:val>
                                        </p:tav>
                                      </p:tavLst>
                                    </p:anim>
                                  </p:childTnLst>
                                </p:cTn>
                              </p:par>
                              <p:par>
                                <p:cTn id="24" presetID="17" presetClass="entr" presetSubtype="10" fill="hold" grpId="0" nodeType="withEffect">
                                  <p:stCondLst>
                                    <p:cond delay="0"/>
                                  </p:stCondLst>
                                  <p:childTnLst>
                                    <p:set>
                                      <p:cBhvr>
                                        <p:cTn id="25" dur="1" fill="hold">
                                          <p:stCondLst>
                                            <p:cond delay="0"/>
                                          </p:stCondLst>
                                        </p:cTn>
                                        <p:tgtEl>
                                          <p:spTgt spid="223243"/>
                                        </p:tgtEl>
                                        <p:attrNameLst>
                                          <p:attrName>style.visibility</p:attrName>
                                        </p:attrNameLst>
                                      </p:cBhvr>
                                      <p:to>
                                        <p:strVal val="visible"/>
                                      </p:to>
                                    </p:set>
                                    <p:anim calcmode="lin" valueType="num">
                                      <p:cBhvr>
                                        <p:cTn id="26" dur="500" fill="hold"/>
                                        <p:tgtEl>
                                          <p:spTgt spid="223243"/>
                                        </p:tgtEl>
                                        <p:attrNameLst>
                                          <p:attrName>ppt_w</p:attrName>
                                        </p:attrNameLst>
                                      </p:cBhvr>
                                      <p:tavLst>
                                        <p:tav tm="0">
                                          <p:val>
                                            <p:fltVal val="0"/>
                                          </p:val>
                                        </p:tav>
                                        <p:tav tm="100000">
                                          <p:val>
                                            <p:strVal val="#ppt_w"/>
                                          </p:val>
                                        </p:tav>
                                      </p:tavLst>
                                    </p:anim>
                                    <p:anim calcmode="lin" valueType="num">
                                      <p:cBhvr>
                                        <p:cTn id="27" dur="500" fill="hold"/>
                                        <p:tgtEl>
                                          <p:spTgt spid="223243"/>
                                        </p:tgtEl>
                                        <p:attrNameLst>
                                          <p:attrName>ppt_h</p:attrName>
                                        </p:attrNameLst>
                                      </p:cBhvr>
                                      <p:tavLst>
                                        <p:tav tm="0">
                                          <p:val>
                                            <p:strVal val="#ppt_h"/>
                                          </p:val>
                                        </p:tav>
                                        <p:tav tm="100000">
                                          <p:val>
                                            <p:strVal val="#ppt_h"/>
                                          </p:val>
                                        </p:tav>
                                      </p:tavLst>
                                    </p:anim>
                                  </p:childTnLst>
                                </p:cTn>
                              </p:par>
                              <p:par>
                                <p:cTn id="28" presetID="17" presetClass="entr" presetSubtype="10" fill="hold" grpId="0" nodeType="withEffect">
                                  <p:stCondLst>
                                    <p:cond delay="0"/>
                                  </p:stCondLst>
                                  <p:childTnLst>
                                    <p:set>
                                      <p:cBhvr>
                                        <p:cTn id="29" dur="1" fill="hold">
                                          <p:stCondLst>
                                            <p:cond delay="0"/>
                                          </p:stCondLst>
                                        </p:cTn>
                                        <p:tgtEl>
                                          <p:spTgt spid="223244"/>
                                        </p:tgtEl>
                                        <p:attrNameLst>
                                          <p:attrName>style.visibility</p:attrName>
                                        </p:attrNameLst>
                                      </p:cBhvr>
                                      <p:to>
                                        <p:strVal val="visible"/>
                                      </p:to>
                                    </p:set>
                                    <p:anim calcmode="lin" valueType="num">
                                      <p:cBhvr>
                                        <p:cTn id="30" dur="500" fill="hold"/>
                                        <p:tgtEl>
                                          <p:spTgt spid="223244"/>
                                        </p:tgtEl>
                                        <p:attrNameLst>
                                          <p:attrName>ppt_w</p:attrName>
                                        </p:attrNameLst>
                                      </p:cBhvr>
                                      <p:tavLst>
                                        <p:tav tm="0">
                                          <p:val>
                                            <p:fltVal val="0"/>
                                          </p:val>
                                        </p:tav>
                                        <p:tav tm="100000">
                                          <p:val>
                                            <p:strVal val="#ppt_w"/>
                                          </p:val>
                                        </p:tav>
                                      </p:tavLst>
                                    </p:anim>
                                    <p:anim calcmode="lin" valueType="num">
                                      <p:cBhvr>
                                        <p:cTn id="31" dur="500" fill="hold"/>
                                        <p:tgtEl>
                                          <p:spTgt spid="223244"/>
                                        </p:tgtEl>
                                        <p:attrNameLst>
                                          <p:attrName>ppt_h</p:attrName>
                                        </p:attrNameLst>
                                      </p:cBhvr>
                                      <p:tavLst>
                                        <p:tav tm="0">
                                          <p:val>
                                            <p:strVal val="#ppt_h"/>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1" presetClass="entr" presetSubtype="4" fill="hold" grpId="0" nodeType="clickEffect">
                                  <p:stCondLst>
                                    <p:cond delay="0"/>
                                  </p:stCondLst>
                                  <p:childTnLst>
                                    <p:set>
                                      <p:cBhvr>
                                        <p:cTn id="35" dur="1" fill="hold">
                                          <p:stCondLst>
                                            <p:cond delay="0"/>
                                          </p:stCondLst>
                                        </p:cTn>
                                        <p:tgtEl>
                                          <p:spTgt spid="223245"/>
                                        </p:tgtEl>
                                        <p:attrNameLst>
                                          <p:attrName>style.visibility</p:attrName>
                                        </p:attrNameLst>
                                      </p:cBhvr>
                                      <p:to>
                                        <p:strVal val="visible"/>
                                      </p:to>
                                    </p:set>
                                    <p:animEffect transition="in" filter="wheel(4)">
                                      <p:cBhvr>
                                        <p:cTn id="36" dur="1000"/>
                                        <p:tgtEl>
                                          <p:spTgt spid="223245"/>
                                        </p:tgtEl>
                                      </p:cBhvr>
                                    </p:animEffect>
                                  </p:childTnLst>
                                </p:cTn>
                              </p:par>
                              <p:par>
                                <p:cTn id="37" presetID="21" presetClass="entr" presetSubtype="4" fill="hold" grpId="0" nodeType="withEffect">
                                  <p:stCondLst>
                                    <p:cond delay="0"/>
                                  </p:stCondLst>
                                  <p:childTnLst>
                                    <p:set>
                                      <p:cBhvr>
                                        <p:cTn id="38" dur="1" fill="hold">
                                          <p:stCondLst>
                                            <p:cond delay="0"/>
                                          </p:stCondLst>
                                        </p:cTn>
                                        <p:tgtEl>
                                          <p:spTgt spid="223246"/>
                                        </p:tgtEl>
                                        <p:attrNameLst>
                                          <p:attrName>style.visibility</p:attrName>
                                        </p:attrNameLst>
                                      </p:cBhvr>
                                      <p:to>
                                        <p:strVal val="visible"/>
                                      </p:to>
                                    </p:set>
                                    <p:animEffect transition="in" filter="wheel(4)">
                                      <p:cBhvr>
                                        <p:cTn id="39" dur="1000"/>
                                        <p:tgtEl>
                                          <p:spTgt spid="223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6" grpId="0"/>
      <p:bldP spid="223240" grpId="0"/>
      <p:bldP spid="223241" grpId="0"/>
      <p:bldP spid="223242" grpId="0"/>
      <p:bldP spid="223243" grpId="0"/>
      <p:bldP spid="223244" grpId="0"/>
      <p:bldP spid="223245" grpId="0"/>
      <p:bldP spid="22324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838200"/>
            <a:ext cx="10972800" cy="304800"/>
          </a:xfrm>
        </p:spPr>
        <p:txBody>
          <a:bodyPr/>
          <a:lstStyle/>
          <a:p>
            <a:pPr eaLnBrk="1" hangingPunct="1"/>
            <a:endParaRPr lang="vi-VN" altLang="en-US" sz="4000" smtClean="0"/>
          </a:p>
        </p:txBody>
      </p:sp>
      <p:sp>
        <p:nvSpPr>
          <p:cNvPr id="160771" name="Rectangle 3">
            <a:extLst>
              <a:ext uri="{FF2B5EF4-FFF2-40B4-BE49-F238E27FC236}">
                <a16:creationId xmlns:a16="http://schemas.microsoft.com/office/drawing/2014/main" id="{8D3CD8B3-6C37-49BF-87AD-5E6BAE0F6C91}"/>
              </a:ext>
            </a:extLst>
          </p:cNvPr>
          <p:cNvSpPr>
            <a:spLocks noGrp="1" noChangeArrowheads="1"/>
          </p:cNvSpPr>
          <p:nvPr>
            <p:ph type="body" idx="1"/>
          </p:nvPr>
        </p:nvSpPr>
        <p:spPr>
          <a:xfrm>
            <a:off x="0" y="0"/>
            <a:ext cx="12192000" cy="6858000"/>
          </a:xfrm>
        </p:spPr>
        <p:txBody>
          <a:bodyPr/>
          <a:lstStyle/>
          <a:p>
            <a:pPr eaLnBrk="1" hangingPunct="1">
              <a:defRPr/>
            </a:pPr>
            <a:r>
              <a:rPr lang="en-US" altLang="en-US" sz="4000" b="1" dirty="0">
                <a:solidFill>
                  <a:srgbClr val="0033CC"/>
                </a:solidFill>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Bài</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tập</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củng</a:t>
            </a:r>
            <a:r>
              <a:rPr lang="en-US" b="1" u="sng" dirty="0">
                <a:latin typeface="Times New Roman" panose="02020603050405020304" pitchFamily="18" charset="0"/>
                <a:cs typeface="Times New Roman" panose="02020603050405020304" pitchFamily="18" charset="0"/>
              </a:rPr>
              <a:t> </a:t>
            </a:r>
            <a:r>
              <a:rPr lang="en-US" b="1" u="sng" dirty="0" err="1">
                <a:latin typeface="Times New Roman" panose="02020603050405020304" pitchFamily="18" charset="0"/>
                <a:cs typeface="Times New Roman" panose="02020603050405020304" pitchFamily="18" charset="0"/>
              </a:rPr>
              <a:t>cố</a:t>
            </a:r>
            <a:r>
              <a:rPr lang="en-US" b="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rõ</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rút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gọn</a:t>
            </a:r>
            <a:r>
              <a:rPr lang="en-US" dirty="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p>
            <a:pPr eaLnBrk="1" hangingPunct="1">
              <a:defRPr/>
            </a:pPr>
            <a:r>
              <a:rPr lang="en-US"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Mong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cháu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do.</a:t>
            </a:r>
          </a:p>
          <a:p>
            <a:pPr marL="0" indent="0" eaLnBrk="1" hangingPunct="1">
              <a:buFontTx/>
              <a:buNone/>
              <a:defRPr/>
            </a:pP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Bác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Hồ</a:t>
            </a:r>
            <a:r>
              <a:rPr lang="en-US" b="1" i="1" dirty="0">
                <a:latin typeface="Times New Roman" panose="02020603050405020304" pitchFamily="18" charset="0"/>
                <a:cs typeface="Times New Roman" panose="02020603050405020304" pitchFamily="18" charset="0"/>
              </a:rPr>
              <a:t>)                            </a:t>
            </a:r>
            <a:endParaRPr lang="en-US" sz="1800" b="1" i="1" dirty="0">
              <a:latin typeface="Times New Roman" panose="02020603050405020304" pitchFamily="18" charset="0"/>
              <a:cs typeface="Times New Roman" panose="02020603050405020304" pitchFamily="18" charset="0"/>
            </a:endParaRPr>
          </a:p>
          <a:p>
            <a:pPr eaLnBrk="1" hangingPunct="1">
              <a:defRPr/>
            </a:pPr>
            <a:r>
              <a:rPr lang="en-US" dirty="0">
                <a:latin typeface="Times New Roman" panose="02020603050405020304" pitchFamily="18" charset="0"/>
                <a:cs typeface="Times New Roman" panose="02020603050405020304" pitchFamily="18" charset="0"/>
              </a:rPr>
              <a:t>b)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nữa</a:t>
            </a:r>
            <a:r>
              <a:rPr lang="en-US" dirty="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p>
            <a:pPr marL="609600" indent="-609600" eaLnBrk="1" hangingPunct="1">
              <a:lnSpc>
                <a:spcPct val="90000"/>
              </a:lnSpc>
              <a:buFontTx/>
              <a:buNone/>
              <a:defRPr/>
            </a:pPr>
            <a:endParaRPr lang="en-US" altLang="en-US" sz="1800" dirty="0">
              <a:latin typeface=".VnTime" pitchFamily="34" charset="0"/>
            </a:endParaRPr>
          </a:p>
        </p:txBody>
      </p:sp>
    </p:spTree>
    <p:extLst>
      <p:ext uri="{BB962C8B-B14F-4D97-AF65-F5344CB8AC3E}">
        <p14:creationId xmlns:p14="http://schemas.microsoft.com/office/powerpoint/2010/main" val="472118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0771">
                                            <p:txEl>
                                              <p:pRg st="0" end="0"/>
                                            </p:txEl>
                                          </p:spTgt>
                                        </p:tgtEl>
                                        <p:attrNameLst>
                                          <p:attrName>style.visibility</p:attrName>
                                        </p:attrNameLst>
                                      </p:cBhvr>
                                      <p:to>
                                        <p:strVal val="visible"/>
                                      </p:to>
                                    </p:set>
                                    <p:anim calcmode="lin" valueType="num">
                                      <p:cBhvr additive="base">
                                        <p:cTn id="7" dur="500" fill="hold"/>
                                        <p:tgtEl>
                                          <p:spTgt spid="160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0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0771">
                                            <p:txEl>
                                              <p:pRg st="1" end="1"/>
                                            </p:txEl>
                                          </p:spTgt>
                                        </p:tgtEl>
                                        <p:attrNameLst>
                                          <p:attrName>style.visibility</p:attrName>
                                        </p:attrNameLst>
                                      </p:cBhvr>
                                      <p:to>
                                        <p:strVal val="visible"/>
                                      </p:to>
                                    </p:set>
                                    <p:anim calcmode="lin" valueType="num">
                                      <p:cBhvr additive="base">
                                        <p:cTn id="13" dur="500" fill="hold"/>
                                        <p:tgtEl>
                                          <p:spTgt spid="1607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0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0771">
                                            <p:txEl>
                                              <p:pRg st="2" end="2"/>
                                            </p:txEl>
                                          </p:spTgt>
                                        </p:tgtEl>
                                        <p:attrNameLst>
                                          <p:attrName>style.visibility</p:attrName>
                                        </p:attrNameLst>
                                      </p:cBhvr>
                                      <p:to>
                                        <p:strVal val="visible"/>
                                      </p:to>
                                    </p:set>
                                    <p:anim calcmode="lin" valueType="num">
                                      <p:cBhvr additive="base">
                                        <p:cTn id="19" dur="500" fill="hold"/>
                                        <p:tgtEl>
                                          <p:spTgt spid="1607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07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0771">
                                            <p:txEl>
                                              <p:pRg st="3" end="3"/>
                                            </p:txEl>
                                          </p:spTgt>
                                        </p:tgtEl>
                                        <p:attrNameLst>
                                          <p:attrName>style.visibility</p:attrName>
                                        </p:attrNameLst>
                                      </p:cBhvr>
                                      <p:to>
                                        <p:strVal val="visible"/>
                                      </p:to>
                                    </p:set>
                                    <p:anim calcmode="lin" valueType="num">
                                      <p:cBhvr additive="base">
                                        <p:cTn id="25" dur="500" fill="hold"/>
                                        <p:tgtEl>
                                          <p:spTgt spid="1607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07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09600" y="-533400"/>
            <a:ext cx="10972800" cy="152400"/>
          </a:xfrm>
        </p:spPr>
        <p:txBody>
          <a:bodyPr/>
          <a:lstStyle/>
          <a:p>
            <a:pPr eaLnBrk="1" hangingPunct="1"/>
            <a:endParaRPr lang="vi-VN" altLang="en-US" sz="4000" smtClean="0"/>
          </a:p>
        </p:txBody>
      </p:sp>
      <p:sp>
        <p:nvSpPr>
          <p:cNvPr id="155651" name="Rectangle 3">
            <a:extLst>
              <a:ext uri="{FF2B5EF4-FFF2-40B4-BE49-F238E27FC236}">
                <a16:creationId xmlns:a16="http://schemas.microsoft.com/office/drawing/2014/main" id="{27356E54-76E8-499B-9A3A-243330A432EE}"/>
              </a:ext>
            </a:extLst>
          </p:cNvPr>
          <p:cNvSpPr>
            <a:spLocks noGrp="1" noChangeArrowheads="1"/>
          </p:cNvSpPr>
          <p:nvPr>
            <p:ph type="body" idx="1"/>
          </p:nvPr>
        </p:nvSpPr>
        <p:spPr>
          <a:xfrm>
            <a:off x="0" y="0"/>
            <a:ext cx="12192000" cy="6858000"/>
          </a:xfrm>
          <a:solidFill>
            <a:schemeClr val="bg1"/>
          </a:solidFill>
        </p:spPr>
        <p:txBody>
          <a:bodyPr/>
          <a:lstStyle/>
          <a:p>
            <a:pPr marL="0" indent="0" eaLnBrk="1" hangingPunct="1">
              <a:buFontTx/>
              <a:buNone/>
              <a:defRPr/>
            </a:pPr>
            <a:endParaRPr lang="en-US" dirty="0">
              <a:latin typeface="Times New Roman" panose="02020603050405020304" pitchFamily="18" charset="0"/>
              <a:cs typeface="Times New Roman" panose="02020603050405020304" pitchFamily="18" charset="0"/>
            </a:endParaRPr>
          </a:p>
          <a:p>
            <a:pPr marL="0" indent="0" algn="just" eaLnBrk="1" hangingPunct="1">
              <a:buFontTx/>
              <a:buNone/>
              <a:defRPr/>
            </a:pPr>
            <a:r>
              <a:rPr lang="en-US" sz="3600" dirty="0">
                <a:latin typeface="Times New Roman" panose="02020603050405020304" pitchFamily="18" charset="0"/>
                <a:cs typeface="Times New Roman" panose="02020603050405020304" pitchFamily="18" charset="0"/>
              </a:rPr>
              <a:t>a) </a:t>
            </a:r>
            <a:r>
              <a:rPr lang="en-US" sz="3600" b="1" dirty="0" err="1">
                <a:solidFill>
                  <a:srgbClr val="0000FF"/>
                </a:solidFill>
                <a:latin typeface="Times New Roman" panose="02020603050405020304" pitchFamily="18" charset="0"/>
                <a:cs typeface="Times New Roman" panose="02020603050405020304" pitchFamily="18" charset="0"/>
              </a:rPr>
              <a:t>Bác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cháu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lớn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xứng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lập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tự</a:t>
            </a:r>
            <a:r>
              <a:rPr lang="en-US" sz="3600" dirty="0">
                <a:latin typeface="Times New Roman" panose="02020603050405020304" pitchFamily="18" charset="0"/>
                <a:cs typeface="Times New Roman" panose="02020603050405020304" pitchFamily="18" charset="0"/>
              </a:rPr>
              <a:t> do.</a:t>
            </a:r>
          </a:p>
          <a:p>
            <a:pPr marL="0" indent="0" algn="just" eaLnBrk="1" hangingPunct="1">
              <a:buFontTx/>
              <a:buNone/>
              <a:defRPr/>
            </a:pPr>
            <a:r>
              <a:rPr lang="en-US" sz="3600" dirty="0">
                <a:latin typeface="Times New Roman" panose="02020603050405020304" pitchFamily="18" charset="0"/>
                <a:cs typeface="Times New Roman" panose="02020603050405020304" pitchFamily="18" charset="0"/>
              </a:rPr>
              <a:t>=&gt; </a:t>
            </a:r>
            <a:r>
              <a:rPr lang="en-US" sz="3600" dirty="0" err="1">
                <a:latin typeface="Times New Roman" panose="02020603050405020304" pitchFamily="18" charset="0"/>
                <a:cs typeface="Times New Roman" panose="02020603050405020304" pitchFamily="18" charset="0"/>
              </a:rPr>
              <a:t>Lược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chủ</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ngữ</a:t>
            </a:r>
            <a:endParaRPr lang="en-US" sz="3600" dirty="0">
              <a:latin typeface="Times New Roman" panose="02020603050405020304" pitchFamily="18" charset="0"/>
              <a:cs typeface="Times New Roman" panose="02020603050405020304" pitchFamily="18" charset="0"/>
            </a:endParaRPr>
          </a:p>
          <a:p>
            <a:pPr marL="0" indent="0" algn="just" eaLnBrk="1" hangingPunct="1">
              <a:buFontTx/>
              <a:buNone/>
              <a:defRPr/>
            </a:pPr>
            <a:r>
              <a:rPr lang="en-US" sz="3600" dirty="0">
                <a:latin typeface="Times New Roman" panose="02020603050405020304" pitchFamily="18" charset="0"/>
                <a:cs typeface="Times New Roman" panose="02020603050405020304" pitchFamily="18" charset="0"/>
              </a:rPr>
              <a:t>b)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đáng</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mười</a:t>
            </a:r>
            <a:r>
              <a:rPr lang="en-US" sz="3600" dirty="0" smtClean="0">
                <a:latin typeface="Times New Roman" panose="02020603050405020304" pitchFamily="18" charset="0"/>
                <a:cs typeface="Times New Roman" panose="02020603050405020304" pitchFamily="18" charset="0"/>
              </a:rPr>
              <a:t>,</a:t>
            </a:r>
            <a:r>
              <a:rPr lang="vi-VN" sz="3600" dirty="0" smtClean="0">
                <a:latin typeface="Times New Roman" panose="02020603050405020304" pitchFamily="18" charset="0"/>
                <a:cs typeface="Times New Roman" panose="02020603050405020304" pitchFamily="18" charset="0"/>
              </a:rPr>
              <a:t>Hà</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chỉ</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năm.Có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khi</a:t>
            </a:r>
            <a:r>
              <a:rPr lang="en-US" sz="3600" dirty="0">
                <a:latin typeface="Times New Roman" panose="02020603050405020304" pitchFamily="18" charset="0"/>
                <a:cs typeface="Times New Roman" panose="02020603050405020304" pitchFamily="18" charset="0"/>
              </a:rPr>
              <a:t> </a:t>
            </a:r>
            <a:r>
              <a:rPr lang="vi-VN" sz="3600" b="1" dirty="0" smtClean="0">
                <a:solidFill>
                  <a:srgbClr val="0000FF"/>
                </a:solidFill>
                <a:latin typeface="Times New Roman" panose="02020603050405020304" pitchFamily="18" charset="0"/>
                <a:cs typeface="Times New Roman" panose="02020603050405020304" pitchFamily="18" charset="0"/>
              </a:rPr>
              <a:t>Hà </a:t>
            </a:r>
            <a:r>
              <a:rPr lang="en-US" sz="3600" dirty="0" err="1" smtClean="0">
                <a:latin typeface="Times New Roman" panose="02020603050405020304" pitchFamily="18" charset="0"/>
                <a:cs typeface="Times New Roman" panose="02020603050405020304" pitchFamily="18" charset="0"/>
              </a:rPr>
              <a:t>chẳng</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lấy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đồng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nữa</a:t>
            </a:r>
            <a:r>
              <a:rPr lang="en-US" sz="3600" dirty="0">
                <a:latin typeface="Times New Roman" panose="02020603050405020304" pitchFamily="18" charset="0"/>
                <a:cs typeface="Times New Roman" panose="02020603050405020304" pitchFamily="18" charset="0"/>
              </a:rPr>
              <a:t>. </a:t>
            </a:r>
          </a:p>
          <a:p>
            <a:pPr marL="0" indent="0" algn="just" eaLnBrk="1" hangingPunct="1">
              <a:buFontTx/>
              <a:buNone/>
              <a:defRPr/>
            </a:pPr>
            <a:r>
              <a:rPr lang="en-US" sz="3600" dirty="0">
                <a:latin typeface="Times New Roman" panose="02020603050405020304" pitchFamily="18" charset="0"/>
                <a:cs typeface="Times New Roman" panose="02020603050405020304" pitchFamily="18" charset="0"/>
              </a:rPr>
              <a:t>=&gt; </a:t>
            </a:r>
            <a:r>
              <a:rPr lang="en-US" sz="3600" dirty="0" err="1">
                <a:latin typeface="Times New Roman" panose="02020603050405020304" pitchFamily="18" charset="0"/>
                <a:cs typeface="Times New Roman" panose="02020603050405020304" pitchFamily="18" charset="0"/>
              </a:rPr>
              <a:t>Lược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chủ</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ngữ</a:t>
            </a:r>
            <a:endParaRPr lang="en-US" sz="3600" dirty="0">
              <a:latin typeface="Times New Roman" panose="02020603050405020304" pitchFamily="18" charset="0"/>
              <a:cs typeface="Times New Roman" panose="02020603050405020304" pitchFamily="18" charset="0"/>
            </a:endParaRPr>
          </a:p>
          <a:p>
            <a:pPr marL="609600" indent="-609600" eaLnBrk="1" hangingPunct="1">
              <a:buFontTx/>
              <a:buNone/>
              <a:defRPr/>
            </a:pPr>
            <a:endParaRPr lang="en-US" altLang="en-US" sz="3400" dirty="0">
              <a:solidFill>
                <a:srgbClr val="0033CC"/>
              </a:solidFill>
              <a:latin typeface="Times New Roman" panose="02020603050405020304" pitchFamily="18" charset="0"/>
            </a:endParaRPr>
          </a:p>
        </p:txBody>
      </p:sp>
    </p:spTree>
    <p:extLst>
      <p:ext uri="{BB962C8B-B14F-4D97-AF65-F5344CB8AC3E}">
        <p14:creationId xmlns:p14="http://schemas.microsoft.com/office/powerpoint/2010/main" val="3603521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5651">
                                            <p:bg/>
                                          </p:spTgt>
                                        </p:tgtEl>
                                        <p:attrNameLst>
                                          <p:attrName>style.visibility</p:attrName>
                                        </p:attrNameLst>
                                      </p:cBhvr>
                                      <p:to>
                                        <p:strVal val="visible"/>
                                      </p:to>
                                    </p:set>
                                    <p:anim calcmode="lin" valueType="num">
                                      <p:cBhvr additive="base">
                                        <p:cTn id="7" dur="500" fill="hold"/>
                                        <p:tgtEl>
                                          <p:spTgt spid="15565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55651">
                                            <p:bg/>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2" name="Picture 18"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4952" y="4631056"/>
            <a:ext cx="4337049" cy="90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1" name="Picture 17"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1300" y="5097780"/>
            <a:ext cx="4091517" cy="1531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16"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5768" y="3703320"/>
            <a:ext cx="4485217" cy="1464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15"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0633" y="3726180"/>
            <a:ext cx="2609851" cy="1805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14"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234440"/>
            <a:ext cx="3668184" cy="90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3"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67" y="1773556"/>
            <a:ext cx="3536951" cy="128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2"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28626"/>
            <a:ext cx="3852333" cy="1537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1"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44334" y="1600200"/>
            <a:ext cx="2544233" cy="212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4434" y="5234940"/>
            <a:ext cx="3608917" cy="121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5167" y="4539616"/>
            <a:ext cx="3888317" cy="90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55484" y="3659506"/>
            <a:ext cx="2192867" cy="168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59751" y="1508760"/>
            <a:ext cx="4013200" cy="1242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26918" y="411480"/>
            <a:ext cx="4133849" cy="1285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41951" y="1325880"/>
            <a:ext cx="2956983" cy="233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99518" y="3040380"/>
            <a:ext cx="2197100" cy="105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43948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21510"/>
                                        </p:tgtEl>
                                        <p:attrNameLst>
                                          <p:attrName>style.visibility</p:attrName>
                                        </p:attrNameLst>
                                      </p:cBhvr>
                                      <p:to>
                                        <p:strVal val="visible"/>
                                      </p:to>
                                    </p:set>
                                    <p:animEffect transition="in" filter="wipe(left)">
                                      <p:cBhvr>
                                        <p:cTn id="16" dur="500"/>
                                        <p:tgtEl>
                                          <p:spTgt spid="21510"/>
                                        </p:tgtEl>
                                      </p:cBhvr>
                                    </p:animEffect>
                                  </p:childTnLst>
                                </p:cTn>
                              </p:par>
                            </p:childTnLst>
                          </p:cTn>
                        </p:par>
                        <p:par>
                          <p:cTn id="17" fill="hold" nodeType="afterGroup">
                            <p:stCondLst>
                              <p:cond delay="1000"/>
                            </p:stCondLst>
                            <p:childTnLst>
                              <p:par>
                                <p:cTn id="18" presetID="22" presetClass="entr" presetSubtype="8" fill="hold" nodeType="afterEffect">
                                  <p:stCondLst>
                                    <p:cond delay="0"/>
                                  </p:stCondLst>
                                  <p:childTnLst>
                                    <p:set>
                                      <p:cBhvr>
                                        <p:cTn id="19" dur="1" fill="hold">
                                          <p:stCondLst>
                                            <p:cond delay="0"/>
                                          </p:stCondLst>
                                        </p:cTn>
                                        <p:tgtEl>
                                          <p:spTgt spid="21511"/>
                                        </p:tgtEl>
                                        <p:attrNameLst>
                                          <p:attrName>style.visibility</p:attrName>
                                        </p:attrNameLst>
                                      </p:cBhvr>
                                      <p:to>
                                        <p:strVal val="visible"/>
                                      </p:to>
                                    </p:set>
                                    <p:animEffect transition="in" filter="wipe(left)">
                                      <p:cBhvr>
                                        <p:cTn id="20" dur="500"/>
                                        <p:tgtEl>
                                          <p:spTgt spid="2151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21519"/>
                                        </p:tgtEl>
                                        <p:attrNameLst>
                                          <p:attrName>style.visibility</p:attrName>
                                        </p:attrNameLst>
                                      </p:cBhvr>
                                      <p:to>
                                        <p:strVal val="visible"/>
                                      </p:to>
                                    </p:set>
                                    <p:animEffect transition="in" filter="wipe(left)">
                                      <p:cBhvr>
                                        <p:cTn id="25" dur="500"/>
                                        <p:tgtEl>
                                          <p:spTgt spid="21519"/>
                                        </p:tgtEl>
                                      </p:cBhvr>
                                    </p:animEffect>
                                  </p:childTnLst>
                                </p:cTn>
                              </p:par>
                            </p:childTnLst>
                          </p:cTn>
                        </p:par>
                        <p:par>
                          <p:cTn id="26" fill="hold" nodeType="afterGroup">
                            <p:stCondLst>
                              <p:cond delay="500"/>
                            </p:stCondLst>
                            <p:childTnLst>
                              <p:par>
                                <p:cTn id="27" presetID="22" presetClass="entr" presetSubtype="8" fill="hold" nodeType="afterEffect">
                                  <p:stCondLst>
                                    <p:cond delay="0"/>
                                  </p:stCondLst>
                                  <p:childTnLst>
                                    <p:set>
                                      <p:cBhvr>
                                        <p:cTn id="28" dur="1" fill="hold">
                                          <p:stCondLst>
                                            <p:cond delay="0"/>
                                          </p:stCondLst>
                                        </p:cTn>
                                        <p:tgtEl>
                                          <p:spTgt spid="21520"/>
                                        </p:tgtEl>
                                        <p:attrNameLst>
                                          <p:attrName>style.visibility</p:attrName>
                                        </p:attrNameLst>
                                      </p:cBhvr>
                                      <p:to>
                                        <p:strVal val="visible"/>
                                      </p:to>
                                    </p:set>
                                    <p:animEffect transition="in" filter="wipe(left)">
                                      <p:cBhvr>
                                        <p:cTn id="29" dur="500"/>
                                        <p:tgtEl>
                                          <p:spTgt spid="21520"/>
                                        </p:tgtEl>
                                      </p:cBhvr>
                                    </p:animEffect>
                                  </p:childTnLst>
                                </p:cTn>
                              </p:par>
                            </p:childTnLst>
                          </p:cTn>
                        </p:par>
                        <p:par>
                          <p:cTn id="30" fill="hold" nodeType="afterGroup">
                            <p:stCondLst>
                              <p:cond delay="1000"/>
                            </p:stCondLst>
                            <p:childTnLst>
                              <p:par>
                                <p:cTn id="31" presetID="22" presetClass="entr" presetSubtype="8" fill="hold" nodeType="afterEffect">
                                  <p:stCondLst>
                                    <p:cond delay="0"/>
                                  </p:stCondLst>
                                  <p:childTnLst>
                                    <p:set>
                                      <p:cBhvr>
                                        <p:cTn id="32" dur="1" fill="hold">
                                          <p:stCondLst>
                                            <p:cond delay="0"/>
                                          </p:stCondLst>
                                        </p:cTn>
                                        <p:tgtEl>
                                          <p:spTgt spid="21521"/>
                                        </p:tgtEl>
                                        <p:attrNameLst>
                                          <p:attrName>style.visibility</p:attrName>
                                        </p:attrNameLst>
                                      </p:cBhvr>
                                      <p:to>
                                        <p:strVal val="visible"/>
                                      </p:to>
                                    </p:set>
                                    <p:animEffect transition="in" filter="wipe(left)">
                                      <p:cBhvr>
                                        <p:cTn id="33" dur="500"/>
                                        <p:tgtEl>
                                          <p:spTgt spid="21521"/>
                                        </p:tgtEl>
                                      </p:cBhvr>
                                    </p:animEffect>
                                  </p:childTnLst>
                                </p:cTn>
                              </p:par>
                            </p:childTnLst>
                          </p:cTn>
                        </p:par>
                        <p:par>
                          <p:cTn id="34" fill="hold" nodeType="afterGroup">
                            <p:stCondLst>
                              <p:cond delay="1500"/>
                            </p:stCondLst>
                            <p:childTnLst>
                              <p:par>
                                <p:cTn id="35" presetID="22" presetClass="entr" presetSubtype="8" fill="hold" nodeType="afterEffect">
                                  <p:stCondLst>
                                    <p:cond delay="0"/>
                                  </p:stCondLst>
                                  <p:childTnLst>
                                    <p:set>
                                      <p:cBhvr>
                                        <p:cTn id="36" dur="1" fill="hold">
                                          <p:stCondLst>
                                            <p:cond delay="0"/>
                                          </p:stCondLst>
                                        </p:cTn>
                                        <p:tgtEl>
                                          <p:spTgt spid="21522"/>
                                        </p:tgtEl>
                                        <p:attrNameLst>
                                          <p:attrName>style.visibility</p:attrName>
                                        </p:attrNameLst>
                                      </p:cBhvr>
                                      <p:to>
                                        <p:strVal val="visible"/>
                                      </p:to>
                                    </p:set>
                                    <p:animEffect transition="in" filter="wipe(left)">
                                      <p:cBhvr>
                                        <p:cTn id="37" dur="500"/>
                                        <p:tgtEl>
                                          <p:spTgt spid="2152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2" fill="hold" nodeType="clickEffect">
                                  <p:stCondLst>
                                    <p:cond delay="0"/>
                                  </p:stCondLst>
                                  <p:childTnLst>
                                    <p:set>
                                      <p:cBhvr>
                                        <p:cTn id="41" dur="1" fill="hold">
                                          <p:stCondLst>
                                            <p:cond delay="0"/>
                                          </p:stCondLst>
                                        </p:cTn>
                                        <p:tgtEl>
                                          <p:spTgt spid="21512"/>
                                        </p:tgtEl>
                                        <p:attrNameLst>
                                          <p:attrName>style.visibility</p:attrName>
                                        </p:attrNameLst>
                                      </p:cBhvr>
                                      <p:to>
                                        <p:strVal val="visible"/>
                                      </p:to>
                                    </p:set>
                                    <p:animEffect transition="in" filter="wipe(right)">
                                      <p:cBhvr>
                                        <p:cTn id="42" dur="500"/>
                                        <p:tgtEl>
                                          <p:spTgt spid="21512"/>
                                        </p:tgtEl>
                                      </p:cBhvr>
                                    </p:animEffect>
                                  </p:childTnLst>
                                </p:cTn>
                              </p:par>
                            </p:childTnLst>
                          </p:cTn>
                        </p:par>
                        <p:par>
                          <p:cTn id="43" fill="hold" nodeType="afterGroup">
                            <p:stCondLst>
                              <p:cond delay="500"/>
                            </p:stCondLst>
                            <p:childTnLst>
                              <p:par>
                                <p:cTn id="44" presetID="22" presetClass="entr" presetSubtype="2" fill="hold" nodeType="afterEffect">
                                  <p:stCondLst>
                                    <p:cond delay="0"/>
                                  </p:stCondLst>
                                  <p:childTnLst>
                                    <p:set>
                                      <p:cBhvr>
                                        <p:cTn id="45" dur="1" fill="hold">
                                          <p:stCondLst>
                                            <p:cond delay="0"/>
                                          </p:stCondLst>
                                        </p:cTn>
                                        <p:tgtEl>
                                          <p:spTgt spid="21513"/>
                                        </p:tgtEl>
                                        <p:attrNameLst>
                                          <p:attrName>style.visibility</p:attrName>
                                        </p:attrNameLst>
                                      </p:cBhvr>
                                      <p:to>
                                        <p:strVal val="visible"/>
                                      </p:to>
                                    </p:set>
                                    <p:animEffect transition="in" filter="wipe(right)">
                                      <p:cBhvr>
                                        <p:cTn id="46" dur="500"/>
                                        <p:tgtEl>
                                          <p:spTgt spid="21513"/>
                                        </p:tgtEl>
                                      </p:cBhvr>
                                    </p:animEffect>
                                  </p:childTnLst>
                                </p:cTn>
                              </p:par>
                            </p:childTnLst>
                          </p:cTn>
                        </p:par>
                        <p:par>
                          <p:cTn id="47" fill="hold" nodeType="afterGroup">
                            <p:stCondLst>
                              <p:cond delay="1000"/>
                            </p:stCondLst>
                            <p:childTnLst>
                              <p:par>
                                <p:cTn id="48" presetID="22" presetClass="entr" presetSubtype="2" fill="hold" nodeType="afterEffect">
                                  <p:stCondLst>
                                    <p:cond delay="0"/>
                                  </p:stCondLst>
                                  <p:childTnLst>
                                    <p:set>
                                      <p:cBhvr>
                                        <p:cTn id="49" dur="1" fill="hold">
                                          <p:stCondLst>
                                            <p:cond delay="0"/>
                                          </p:stCondLst>
                                        </p:cTn>
                                        <p:tgtEl>
                                          <p:spTgt spid="21514"/>
                                        </p:tgtEl>
                                        <p:attrNameLst>
                                          <p:attrName>style.visibility</p:attrName>
                                        </p:attrNameLst>
                                      </p:cBhvr>
                                      <p:to>
                                        <p:strVal val="visible"/>
                                      </p:to>
                                    </p:set>
                                    <p:animEffect transition="in" filter="wipe(right)">
                                      <p:cBhvr>
                                        <p:cTn id="50" dur="500"/>
                                        <p:tgtEl>
                                          <p:spTgt spid="2151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2" fill="hold" nodeType="clickEffect">
                                  <p:stCondLst>
                                    <p:cond delay="0"/>
                                  </p:stCondLst>
                                  <p:childTnLst>
                                    <p:set>
                                      <p:cBhvr>
                                        <p:cTn id="54" dur="1" fill="hold">
                                          <p:stCondLst>
                                            <p:cond delay="0"/>
                                          </p:stCondLst>
                                        </p:cTn>
                                        <p:tgtEl>
                                          <p:spTgt spid="21515"/>
                                        </p:tgtEl>
                                        <p:attrNameLst>
                                          <p:attrName>style.visibility</p:attrName>
                                        </p:attrNameLst>
                                      </p:cBhvr>
                                      <p:to>
                                        <p:strVal val="visible"/>
                                      </p:to>
                                    </p:set>
                                    <p:animEffect transition="in" filter="wipe(right)">
                                      <p:cBhvr>
                                        <p:cTn id="55" dur="500"/>
                                        <p:tgtEl>
                                          <p:spTgt spid="21515"/>
                                        </p:tgtEl>
                                      </p:cBhvr>
                                    </p:animEffect>
                                  </p:childTnLst>
                                </p:cTn>
                              </p:par>
                            </p:childTnLst>
                          </p:cTn>
                        </p:par>
                        <p:par>
                          <p:cTn id="56" fill="hold" nodeType="afterGroup">
                            <p:stCondLst>
                              <p:cond delay="500"/>
                            </p:stCondLst>
                            <p:childTnLst>
                              <p:par>
                                <p:cTn id="57" presetID="22" presetClass="entr" presetSubtype="2" fill="hold" nodeType="afterEffect">
                                  <p:stCondLst>
                                    <p:cond delay="0"/>
                                  </p:stCondLst>
                                  <p:childTnLst>
                                    <p:set>
                                      <p:cBhvr>
                                        <p:cTn id="58" dur="1" fill="hold">
                                          <p:stCondLst>
                                            <p:cond delay="0"/>
                                          </p:stCondLst>
                                        </p:cTn>
                                        <p:tgtEl>
                                          <p:spTgt spid="21516"/>
                                        </p:tgtEl>
                                        <p:attrNameLst>
                                          <p:attrName>style.visibility</p:attrName>
                                        </p:attrNameLst>
                                      </p:cBhvr>
                                      <p:to>
                                        <p:strVal val="visible"/>
                                      </p:to>
                                    </p:set>
                                    <p:animEffect transition="in" filter="wipe(right)">
                                      <p:cBhvr>
                                        <p:cTn id="59" dur="500"/>
                                        <p:tgtEl>
                                          <p:spTgt spid="21516"/>
                                        </p:tgtEl>
                                      </p:cBhvr>
                                    </p:animEffect>
                                  </p:childTnLst>
                                </p:cTn>
                              </p:par>
                            </p:childTnLst>
                          </p:cTn>
                        </p:par>
                        <p:par>
                          <p:cTn id="60" fill="hold" nodeType="afterGroup">
                            <p:stCondLst>
                              <p:cond delay="1000"/>
                            </p:stCondLst>
                            <p:childTnLst>
                              <p:par>
                                <p:cTn id="61" presetID="22" presetClass="entr" presetSubtype="2" fill="hold" nodeType="afterEffect">
                                  <p:stCondLst>
                                    <p:cond delay="0"/>
                                  </p:stCondLst>
                                  <p:childTnLst>
                                    <p:set>
                                      <p:cBhvr>
                                        <p:cTn id="62" dur="1" fill="hold">
                                          <p:stCondLst>
                                            <p:cond delay="0"/>
                                          </p:stCondLst>
                                        </p:cTn>
                                        <p:tgtEl>
                                          <p:spTgt spid="21517"/>
                                        </p:tgtEl>
                                        <p:attrNameLst>
                                          <p:attrName>style.visibility</p:attrName>
                                        </p:attrNameLst>
                                      </p:cBhvr>
                                      <p:to>
                                        <p:strVal val="visible"/>
                                      </p:to>
                                    </p:set>
                                    <p:animEffect transition="in" filter="wipe(right)">
                                      <p:cBhvr>
                                        <p:cTn id="63" dur="500"/>
                                        <p:tgtEl>
                                          <p:spTgt spid="21517"/>
                                        </p:tgtEl>
                                      </p:cBhvr>
                                    </p:animEffect>
                                  </p:childTnLst>
                                </p:cTn>
                              </p:par>
                            </p:childTnLst>
                          </p:cTn>
                        </p:par>
                        <p:par>
                          <p:cTn id="64" fill="hold" nodeType="afterGroup">
                            <p:stCondLst>
                              <p:cond delay="1500"/>
                            </p:stCondLst>
                            <p:childTnLst>
                              <p:par>
                                <p:cTn id="65" presetID="22" presetClass="entr" presetSubtype="2" fill="hold" nodeType="afterEffect">
                                  <p:stCondLst>
                                    <p:cond delay="0"/>
                                  </p:stCondLst>
                                  <p:childTnLst>
                                    <p:set>
                                      <p:cBhvr>
                                        <p:cTn id="66" dur="1" fill="hold">
                                          <p:stCondLst>
                                            <p:cond delay="0"/>
                                          </p:stCondLst>
                                        </p:cTn>
                                        <p:tgtEl>
                                          <p:spTgt spid="21518"/>
                                        </p:tgtEl>
                                        <p:attrNameLst>
                                          <p:attrName>style.visibility</p:attrName>
                                        </p:attrNameLst>
                                      </p:cBhvr>
                                      <p:to>
                                        <p:strVal val="visible"/>
                                      </p:to>
                                    </p:set>
                                    <p:animEffect transition="in" filter="wipe(right)">
                                      <p:cBhvr>
                                        <p:cTn id="67" dur="500"/>
                                        <p:tgtEl>
                                          <p:spTgt spid="21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2"/>
          <p:cNvGraphicFramePr>
            <a:graphicFrameLocks noGrp="1" noChangeAspect="1"/>
          </p:cNvGraphicFramePr>
          <p:nvPr>
            <p:ph idx="1"/>
            <p:extLst>
              <p:ext uri="{D42A27DB-BD31-4B8C-83A1-F6EECF244321}">
                <p14:modId xmlns:p14="http://schemas.microsoft.com/office/powerpoint/2010/main" val="2531838158"/>
              </p:ext>
            </p:extLst>
          </p:nvPr>
        </p:nvGraphicFramePr>
        <p:xfrm>
          <a:off x="457200" y="279163"/>
          <a:ext cx="11734800" cy="5943600"/>
        </p:xfrm>
        <a:graphic>
          <a:graphicData uri="http://schemas.openxmlformats.org/presentationml/2006/ole">
            <mc:AlternateContent xmlns:mc="http://schemas.openxmlformats.org/markup-compatibility/2006">
              <mc:Choice xmlns:v="urn:schemas-microsoft-com:vml" Requires="v">
                <p:oleObj spid="_x0000_s1039" name="Presentation" r:id="rId3" imgW="4817340" imgH="3613239" progId="PowerPoint.Show.8">
                  <p:embed/>
                </p:oleObj>
              </mc:Choice>
              <mc:Fallback>
                <p:oleObj name="Presentation" r:id="rId3" imgW="4817340" imgH="3613239" progId="PowerPoint.Show.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79163"/>
                        <a:ext cx="11734800" cy="594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3007128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6CCC5E8A-C1E8-4D06-853C-87387507AE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414" r="52960" b="77841"/>
          <a:stretch/>
        </p:blipFill>
        <p:spPr>
          <a:xfrm>
            <a:off x="781703" y="1883392"/>
            <a:ext cx="529651" cy="748351"/>
          </a:xfrm>
          <a:prstGeom prst="rect">
            <a:avLst/>
          </a:prstGeom>
        </p:spPr>
      </p:pic>
      <p:pic>
        <p:nvPicPr>
          <p:cNvPr id="5" name="图片 4">
            <a:extLst>
              <a:ext uri="{FF2B5EF4-FFF2-40B4-BE49-F238E27FC236}">
                <a16:creationId xmlns:a16="http://schemas.microsoft.com/office/drawing/2014/main" id="{9F0AB05D-A15C-4C98-9C66-06E97ED8AC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36" y="4318464"/>
            <a:ext cx="3057099" cy="3057099"/>
          </a:xfrm>
          <a:prstGeom prst="rect">
            <a:avLst/>
          </a:prstGeom>
        </p:spPr>
      </p:pic>
      <p:pic>
        <p:nvPicPr>
          <p:cNvPr id="7" name="Picture 6" descr="58PIC58PIC58PIC58PICHsaGKG559akDq_PIC2018.png"/>
          <p:cNvPicPr>
            <a:picLocks noChangeAspect="1"/>
          </p:cNvPicPr>
          <p:nvPr/>
        </p:nvPicPr>
        <p:blipFill>
          <a:blip r:embed="rId5" cstate="print"/>
          <a:srcRect l="7143" t="16071" r="5357" b="14286"/>
          <a:stretch>
            <a:fillRect/>
          </a:stretch>
        </p:blipFill>
        <p:spPr>
          <a:xfrm>
            <a:off x="3152630" y="166046"/>
            <a:ext cx="5145203" cy="1171433"/>
          </a:xfrm>
          <a:prstGeom prst="rect">
            <a:avLst/>
          </a:prstGeom>
        </p:spPr>
      </p:pic>
      <p:sp>
        <p:nvSpPr>
          <p:cNvPr id="8" name="Rectangle 7"/>
          <p:cNvSpPr/>
          <p:nvPr/>
        </p:nvSpPr>
        <p:spPr>
          <a:xfrm>
            <a:off x="3480174" y="364656"/>
            <a:ext cx="4462817"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1" u="sng"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Hướng</a:t>
            </a:r>
            <a:r>
              <a:rPr kumimoji="0" lang="en-US" sz="4000" b="1" i="1" u="sng"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 </a:t>
            </a:r>
            <a:r>
              <a:rPr kumimoji="0" lang="en-US" sz="4000" b="1" i="1" u="sng"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dẫn</a:t>
            </a:r>
            <a:r>
              <a:rPr kumimoji="0" lang="en-US" sz="4000" b="1" i="1" u="sng"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 </a:t>
            </a:r>
            <a:r>
              <a:rPr kumimoji="0" lang="en-US" sz="4000" b="1" i="1" u="sng"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tự</a:t>
            </a:r>
            <a:r>
              <a:rPr kumimoji="0" lang="en-US" sz="4000" b="1" i="1" u="sng"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 </a:t>
            </a:r>
            <a:r>
              <a:rPr kumimoji="0" lang="en-US" sz="4000" b="1" i="1" u="sng"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học</a:t>
            </a:r>
            <a:endParaRPr kumimoji="0" lang="en-US" sz="4000" b="1" i="0" u="none" strike="noStrike" kern="1200" cap="none" spc="0" normalizeH="0" baseline="0" noProof="0" dirty="0">
              <a:ln>
                <a:noFill/>
              </a:ln>
              <a:solidFill>
                <a:srgbClr val="FF0000"/>
              </a:solidFill>
              <a:effectLst/>
              <a:uLnTx/>
              <a:uFillTx/>
              <a:latin typeface="Calibri"/>
              <a:ea typeface="+mn-ea"/>
              <a:cs typeface="+mn-cs"/>
            </a:endParaRPr>
          </a:p>
        </p:txBody>
      </p:sp>
      <p:sp>
        <p:nvSpPr>
          <p:cNvPr id="9" name="Rectangle 1"/>
          <p:cNvSpPr>
            <a:spLocks noChangeArrowheads="1"/>
          </p:cNvSpPr>
          <p:nvPr/>
        </p:nvSpPr>
        <p:spPr bwMode="auto">
          <a:xfrm>
            <a:off x="1705969" y="1937983"/>
            <a:ext cx="9880979"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Vẽ</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SĐTD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tổng</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kết</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bài</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học</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Làm</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bài</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tập</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3 (SGK –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tr</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17)</a:t>
            </a:r>
            <a:endParaRPr kumimoji="0" lang="en-US"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10" name="图片 5">
            <a:extLst>
              <a:ext uri="{FF2B5EF4-FFF2-40B4-BE49-F238E27FC236}">
                <a16:creationId xmlns:a16="http://schemas.microsoft.com/office/drawing/2014/main" id="{6CCC5E8A-C1E8-4D06-853C-87387507AE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414" r="52960" b="77841"/>
          <a:stretch/>
        </p:blipFill>
        <p:spPr>
          <a:xfrm>
            <a:off x="2203358" y="3100318"/>
            <a:ext cx="529651" cy="748351"/>
          </a:xfrm>
          <a:prstGeom prst="rect">
            <a:avLst/>
          </a:prstGeom>
        </p:spPr>
      </p:pic>
      <p:sp>
        <p:nvSpPr>
          <p:cNvPr id="11" name="Rectangle 1"/>
          <p:cNvSpPr>
            <a:spLocks noChangeArrowheads="1"/>
          </p:cNvSpPr>
          <p:nvPr/>
        </p:nvSpPr>
        <p:spPr bwMode="auto">
          <a:xfrm>
            <a:off x="3018442" y="3195850"/>
            <a:ext cx="9307773"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Viết</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1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đoạn</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văn</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ngắn</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có</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sử</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dụng</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câu</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rút</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gọn</a:t>
            </a:r>
            <a:endParaRPr kumimoji="0" lang="en-US"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12" name="图片 5">
            <a:extLst>
              <a:ext uri="{FF2B5EF4-FFF2-40B4-BE49-F238E27FC236}">
                <a16:creationId xmlns:a16="http://schemas.microsoft.com/office/drawing/2014/main" id="{6CCC5E8A-C1E8-4D06-853C-87387507AE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414" r="52960" b="77841"/>
          <a:stretch/>
        </p:blipFill>
        <p:spPr>
          <a:xfrm>
            <a:off x="3543103" y="4426427"/>
            <a:ext cx="529651" cy="748351"/>
          </a:xfrm>
          <a:prstGeom prst="rect">
            <a:avLst/>
          </a:prstGeom>
        </p:spPr>
      </p:pic>
      <p:sp>
        <p:nvSpPr>
          <p:cNvPr id="13" name="Rectangle 1"/>
          <p:cNvSpPr>
            <a:spLocks noChangeArrowheads="1"/>
          </p:cNvSpPr>
          <p:nvPr/>
        </p:nvSpPr>
        <p:spPr bwMode="auto">
          <a:xfrm>
            <a:off x="4358188" y="4275738"/>
            <a:ext cx="758360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Soạn</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bài</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Calibri" pitchFamily="34" charset="0"/>
                <a:cs typeface="Times New Roman" pitchFamily="18" charset="0"/>
              </a:rPr>
              <a:t>“</a:t>
            </a:r>
            <a:r>
              <a:rPr lang="vi-VN" sz="3200" dirty="0">
                <a:solidFill>
                  <a:prstClr val="black"/>
                </a:solidFill>
                <a:latin typeface="Times New Roman" pitchFamily="18" charset="0"/>
                <a:ea typeface="Calibri" pitchFamily="34" charset="0"/>
                <a:cs typeface="Times New Roman" pitchFamily="18" charset="0"/>
              </a:rPr>
              <a:t>T</a:t>
            </a:r>
            <a:r>
              <a:rPr kumimoji="0" lang="vi-VN" sz="3200" b="0" i="0" u="none" strike="noStrike" kern="1200" cap="none" spc="0" normalizeH="0" baseline="0" noProof="0" dirty="0" smtClean="0">
                <a:ln>
                  <a:noFill/>
                </a:ln>
                <a:solidFill>
                  <a:prstClr val="black"/>
                </a:solidFill>
                <a:effectLst/>
                <a:uLnTx/>
                <a:uFillTx/>
                <a:latin typeface="Times New Roman" pitchFamily="18" charset="0"/>
                <a:ea typeface="Calibri" pitchFamily="34" charset="0"/>
                <a:cs typeface="Times New Roman" pitchFamily="18" charset="0"/>
              </a:rPr>
              <a:t>inh </a:t>
            </a:r>
            <a:r>
              <a:rPr kumimoji="0" lang="vi-VN" sz="3200" b="0" i="0" u="none" strike="noStrike" kern="1200" cap="none" spc="0" normalizeH="0" baseline="0" noProof="0" dirty="0" smtClean="0">
                <a:ln>
                  <a:noFill/>
                </a:ln>
                <a:solidFill>
                  <a:prstClr val="black"/>
                </a:solidFill>
                <a:effectLst/>
                <a:uLnTx/>
                <a:uFillTx/>
                <a:latin typeface="Times New Roman" pitchFamily="18" charset="0"/>
                <a:ea typeface="Calibri" pitchFamily="34" charset="0"/>
                <a:cs typeface="Times New Roman" pitchFamily="18" charset="0"/>
              </a:rPr>
              <a:t>thần yêu nứớc của nhân dân ta</a:t>
            </a:r>
            <a:endParaRPr kumimoji="0" lang="en-US"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173386734"/>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dissolve">
                                      <p:cBhvr>
                                        <p:cTn id="30" dur="500"/>
                                        <p:tgtEl>
                                          <p:spTgt spid="12"/>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dissolv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3"/>
          <p:cNvGrpSpPr/>
          <p:nvPr/>
        </p:nvGrpSpPr>
        <p:grpSpPr>
          <a:xfrm>
            <a:off x="1778566" y="653948"/>
            <a:ext cx="8132420" cy="1690311"/>
            <a:chOff x="1606061" y="490461"/>
            <a:chExt cx="6099315" cy="1267733"/>
          </a:xfrm>
        </p:grpSpPr>
        <p:sp>
          <p:nvSpPr>
            <p:cNvPr id="10" name="Rectangle 6"/>
            <p:cNvSpPr>
              <a:spLocks noChangeArrowheads="1"/>
            </p:cNvSpPr>
            <p:nvPr/>
          </p:nvSpPr>
          <p:spPr bwMode="auto">
            <a:xfrm>
              <a:off x="1982897" y="1577219"/>
              <a:ext cx="5722479" cy="18097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80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endParaRPr>
            </a:p>
          </p:txBody>
        </p:sp>
        <p:sp>
          <p:nvSpPr>
            <p:cNvPr id="2" name="TextBox 1"/>
            <p:cNvSpPr txBox="1"/>
            <p:nvPr/>
          </p:nvSpPr>
          <p:spPr>
            <a:xfrm>
              <a:off x="1606061" y="490461"/>
              <a:ext cx="3530054" cy="1177245"/>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200" normalizeH="0" baseline="0" noProof="0" dirty="0" err="1" smtClean="0">
                  <a:ln w="11430"/>
                  <a:solidFill>
                    <a:srgbClr val="F8F8F8"/>
                  </a:solidFill>
                  <a:effectLst>
                    <a:outerShdw blurRad="25400" algn="tl" rotWithShape="0">
                      <a:srgbClr val="000000">
                        <a:alpha val="43000"/>
                      </a:srgbClr>
                    </a:outerShdw>
                  </a:effectLst>
                  <a:uLnTx/>
                  <a:uFillTx/>
                  <a:latin typeface="方正剪纸简体" pitchFamily="65" charset="-122"/>
                  <a:ea typeface="方正剪纸简体" pitchFamily="65" charset="-122"/>
                  <a:cs typeface="+mn-cs"/>
                </a:rPr>
                <a:t>Tiết</a:t>
              </a:r>
              <a:r>
                <a:rPr kumimoji="0" lang="en-US" altLang="zh-CN" sz="9600" b="1" i="0" u="none" strike="noStrike" kern="1200" cap="none" spc="200" normalizeH="0" noProof="0" dirty="0" smtClean="0">
                  <a:ln w="11430"/>
                  <a:solidFill>
                    <a:srgbClr val="F8F8F8"/>
                  </a:solidFill>
                  <a:effectLst>
                    <a:outerShdw blurRad="25400" algn="tl" rotWithShape="0">
                      <a:srgbClr val="000000">
                        <a:alpha val="43000"/>
                      </a:srgbClr>
                    </a:outerShdw>
                  </a:effectLst>
                  <a:uLnTx/>
                  <a:uFillTx/>
                  <a:latin typeface="方正剪纸简体" pitchFamily="65" charset="-122"/>
                  <a:ea typeface="方正剪纸简体" pitchFamily="65" charset="-122"/>
                  <a:cs typeface="+mn-cs"/>
                </a:rPr>
                <a:t> 79</a:t>
              </a:r>
              <a:endParaRPr kumimoji="0" lang="zh-CN" altLang="en-US" sz="9600" b="1" i="0" u="none" strike="noStrike" kern="1200" cap="none" spc="200" normalizeH="0" baseline="0" noProof="0" dirty="0">
                <a:ln w="11430"/>
                <a:solidFill>
                  <a:srgbClr val="F8F8F8"/>
                </a:solidFill>
                <a:effectLst>
                  <a:outerShdw blurRad="25400" algn="tl" rotWithShape="0">
                    <a:srgbClr val="000000">
                      <a:alpha val="43000"/>
                    </a:srgbClr>
                  </a:outerShdw>
                </a:effectLst>
                <a:uLnTx/>
                <a:uFillTx/>
                <a:latin typeface="方正剪纸简体" pitchFamily="65" charset="-122"/>
                <a:ea typeface="方正剪纸简体" pitchFamily="65" charset="-122"/>
                <a:cs typeface="+mn-cs"/>
              </a:endParaRPr>
            </a:p>
          </p:txBody>
        </p:sp>
      </p:grpSp>
      <p:pic>
        <p:nvPicPr>
          <p:cNvPr id="13" name="Picture 10" descr="C:\Documents and Settings\Administrator\桌面\abstract-design-with-beautiful-flowers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31116" flipH="1">
            <a:off x="-210763" y="974061"/>
            <a:ext cx="16256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 descr="C:\Documents and Settings\Administrator\桌面\abstract-design-with-beautiful-flowers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7913" y="5060950"/>
            <a:ext cx="802217"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5" descr="H:\Files\4cbb49c3e377d8365aa20a00\abstract-design-with-beautiful-flowers2.png"/>
          <p:cNvPicPr>
            <a:picLocks noChangeAspect="1" noChangeArrowheads="1"/>
          </p:cNvPicPr>
          <p:nvPr/>
        </p:nvPicPr>
        <p:blipFill rotWithShape="1">
          <a:blip r:embed="rId5">
            <a:extLst>
              <a:ext uri="{28A0092B-C50C-407E-A947-70E740481C1C}">
                <a14:useLocalDpi xmlns:a14="http://schemas.microsoft.com/office/drawing/2010/main" val="0"/>
              </a:ext>
            </a:extLst>
          </a:blip>
          <a:srcRect b="1087"/>
          <a:stretch/>
        </p:blipFill>
        <p:spPr bwMode="auto">
          <a:xfrm>
            <a:off x="8839201" y="2620434"/>
            <a:ext cx="3627967" cy="4237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4">
            <a:extLst>
              <a:ext uri="{FF2B5EF4-FFF2-40B4-BE49-F238E27FC236}">
                <a16:creationId xmlns:a16="http://schemas.microsoft.com/office/drawing/2014/main" id="{89D819E5-A8E7-4A81-B914-63DD1CFB69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2037" y="1047749"/>
            <a:ext cx="10108634" cy="6686417"/>
          </a:xfrm>
          <a:prstGeom prst="rect">
            <a:avLst/>
          </a:prstGeom>
        </p:spPr>
      </p:pic>
      <p:sp>
        <p:nvSpPr>
          <p:cNvPr id="19" name="文本框 17">
            <a:extLst>
              <a:ext uri="{FF2B5EF4-FFF2-40B4-BE49-F238E27FC236}">
                <a16:creationId xmlns:a16="http://schemas.microsoft.com/office/drawing/2014/main" id="{5921BA64-A1E7-438F-9354-BE8DC9A782CB}"/>
              </a:ext>
            </a:extLst>
          </p:cNvPr>
          <p:cNvSpPr txBox="1"/>
          <p:nvPr/>
        </p:nvSpPr>
        <p:spPr>
          <a:xfrm>
            <a:off x="2924661" y="3429000"/>
            <a:ext cx="5313252" cy="1200329"/>
          </a:xfrm>
          <a:prstGeom prst="rect">
            <a:avLst/>
          </a:prstGeom>
          <a:noFill/>
        </p:spPr>
        <p:txBody>
          <a:bodyPr wrap="square" rtlCol="0">
            <a:spAutoFit/>
          </a:bodyPr>
          <a:lstStyle/>
          <a:p>
            <a:pPr algn="ctr" defTabSz="457200"/>
            <a:r>
              <a:rPr lang="en-US" altLang="zh-CN" sz="7200" dirty="0" err="1">
                <a:solidFill>
                  <a:prstClr val="white"/>
                </a:solidFill>
                <a:effectLst>
                  <a:glow rad="101600">
                    <a:srgbClr val="F79646">
                      <a:satMod val="175000"/>
                      <a:alpha val="40000"/>
                    </a:srgbClr>
                  </a:glow>
                </a:effectLst>
                <a:latin typeface="Times New Roman" pitchFamily="18" charset="0"/>
                <a:ea typeface="迷你简卡通" panose="03000509000000000000" pitchFamily="65" charset="-122"/>
                <a:cs typeface="Times New Roman" pitchFamily="18" charset="0"/>
              </a:rPr>
              <a:t>Rút</a:t>
            </a:r>
            <a:r>
              <a:rPr lang="en-US" altLang="zh-CN" sz="7200" dirty="0">
                <a:solidFill>
                  <a:prstClr val="white"/>
                </a:solidFill>
                <a:effectLst>
                  <a:glow rad="101600">
                    <a:srgbClr val="F79646">
                      <a:satMod val="175000"/>
                      <a:alpha val="40000"/>
                    </a:srgbClr>
                  </a:glow>
                </a:effectLst>
                <a:latin typeface="Times New Roman" pitchFamily="18" charset="0"/>
                <a:ea typeface="迷你简卡通" panose="03000509000000000000" pitchFamily="65" charset="-122"/>
                <a:cs typeface="Times New Roman" pitchFamily="18" charset="0"/>
              </a:rPr>
              <a:t> </a:t>
            </a:r>
            <a:r>
              <a:rPr lang="en-US" altLang="zh-CN" sz="7200" dirty="0" err="1">
                <a:solidFill>
                  <a:prstClr val="white"/>
                </a:solidFill>
                <a:effectLst>
                  <a:glow rad="101600">
                    <a:srgbClr val="F79646">
                      <a:satMod val="175000"/>
                      <a:alpha val="40000"/>
                    </a:srgbClr>
                  </a:glow>
                </a:effectLst>
                <a:latin typeface="Times New Roman" pitchFamily="18" charset="0"/>
                <a:ea typeface="迷你简卡通" panose="03000509000000000000" pitchFamily="65" charset="-122"/>
                <a:cs typeface="Times New Roman" pitchFamily="18" charset="0"/>
              </a:rPr>
              <a:t>gọn</a:t>
            </a:r>
            <a:r>
              <a:rPr lang="en-US" altLang="zh-CN" sz="7200" dirty="0">
                <a:solidFill>
                  <a:prstClr val="white"/>
                </a:solidFill>
                <a:effectLst>
                  <a:glow rad="101600">
                    <a:srgbClr val="F79646">
                      <a:satMod val="175000"/>
                      <a:alpha val="40000"/>
                    </a:srgbClr>
                  </a:glow>
                </a:effectLst>
                <a:latin typeface="Times New Roman" pitchFamily="18" charset="0"/>
                <a:ea typeface="迷你简卡通" panose="03000509000000000000" pitchFamily="65" charset="-122"/>
                <a:cs typeface="Times New Roman" pitchFamily="18" charset="0"/>
              </a:rPr>
              <a:t> </a:t>
            </a:r>
            <a:r>
              <a:rPr lang="en-US" altLang="zh-CN" sz="7200" dirty="0" err="1">
                <a:solidFill>
                  <a:prstClr val="white"/>
                </a:solidFill>
                <a:effectLst>
                  <a:glow rad="101600">
                    <a:srgbClr val="F79646">
                      <a:satMod val="175000"/>
                      <a:alpha val="40000"/>
                    </a:srgbClr>
                  </a:glow>
                </a:effectLst>
                <a:latin typeface="Times New Roman" pitchFamily="18" charset="0"/>
                <a:ea typeface="迷你简卡通" panose="03000509000000000000" pitchFamily="65" charset="-122"/>
                <a:cs typeface="Times New Roman" pitchFamily="18" charset="0"/>
              </a:rPr>
              <a:t>câu</a:t>
            </a:r>
            <a:endParaRPr lang="zh-CN" altLang="en-US" sz="7200" dirty="0">
              <a:solidFill>
                <a:prstClr val="white"/>
              </a:solidFill>
              <a:effectLst>
                <a:glow rad="101600">
                  <a:srgbClr val="F79646">
                    <a:satMod val="175000"/>
                    <a:alpha val="40000"/>
                  </a:srgbClr>
                </a:glow>
              </a:effectLst>
              <a:latin typeface="Times New Roman" pitchFamily="18" charset="0"/>
              <a:ea typeface="迷你简卡通" panose="03000509000000000000" pitchFamily="65" charset="-122"/>
              <a:cs typeface="Times New Roman" pitchFamily="18" charset="0"/>
            </a:endParaRPr>
          </a:p>
        </p:txBody>
      </p:sp>
    </p:spTree>
    <p:extLst>
      <p:ext uri="{BB962C8B-B14F-4D97-AF65-F5344CB8AC3E}">
        <p14:creationId xmlns:p14="http://schemas.microsoft.com/office/powerpoint/2010/main" val="33155193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500" fill="hold"/>
                                        <p:tgtEl>
                                          <p:spTgt spid="13"/>
                                        </p:tgtEl>
                                        <p:attrNameLst>
                                          <p:attrName>ppt_x</p:attrName>
                                        </p:attrNameLst>
                                      </p:cBhvr>
                                      <p:tavLst>
                                        <p:tav tm="0">
                                          <p:val>
                                            <p:strVal val="0-#ppt_w/2"/>
                                          </p:val>
                                        </p:tav>
                                        <p:tav tm="100000">
                                          <p:val>
                                            <p:strVal val="#ppt_x"/>
                                          </p:val>
                                        </p:tav>
                                      </p:tavLst>
                                    </p:anim>
                                    <p:anim calcmode="lin" valueType="num">
                                      <p:cBhvr additive="base">
                                        <p:cTn id="8" dur="1500" fill="hold"/>
                                        <p:tgtEl>
                                          <p:spTgt spid="13"/>
                                        </p:tgtEl>
                                        <p:attrNameLst>
                                          <p:attrName>ppt_y</p:attrName>
                                        </p:attrNameLst>
                                      </p:cBhvr>
                                      <p:tavLst>
                                        <p:tav tm="0">
                                          <p:val>
                                            <p:strVal val="#ppt_y"/>
                                          </p:val>
                                        </p:tav>
                                        <p:tav tm="100000">
                                          <p:val>
                                            <p:strVal val="#ppt_y"/>
                                          </p:val>
                                        </p:tav>
                                      </p:tavLst>
                                    </p:anim>
                                  </p:childTnLst>
                                </p:cTn>
                              </p:par>
                              <p:par>
                                <p:cTn id="9" presetID="32" presetClass="emph" presetSubtype="0" repeatCount="indefinite" fill="hold" nodeType="withEffect">
                                  <p:stCondLst>
                                    <p:cond delay="0"/>
                                  </p:stCondLst>
                                  <p:endCondLst>
                                    <p:cond evt="onNext" delay="0">
                                      <p:tgtEl>
                                        <p:sldTgt/>
                                      </p:tgtEl>
                                    </p:cond>
                                  </p:endCondLst>
                                  <p:childTnLst>
                                    <p:animRot by="120000">
                                      <p:cBhvr>
                                        <p:cTn id="10" dur="30" fill="hold">
                                          <p:stCondLst>
                                            <p:cond delay="0"/>
                                          </p:stCondLst>
                                        </p:cTn>
                                        <p:tgtEl>
                                          <p:spTgt spid="13"/>
                                        </p:tgtEl>
                                        <p:attrNameLst>
                                          <p:attrName>r</p:attrName>
                                        </p:attrNameLst>
                                      </p:cBhvr>
                                    </p:animRot>
                                    <p:animRot by="-239880">
                                      <p:cBhvr>
                                        <p:cTn id="11" dur="60" fill="hold">
                                          <p:stCondLst>
                                            <p:cond delay="60"/>
                                          </p:stCondLst>
                                        </p:cTn>
                                        <p:tgtEl>
                                          <p:spTgt spid="13"/>
                                        </p:tgtEl>
                                        <p:attrNameLst>
                                          <p:attrName>r</p:attrName>
                                        </p:attrNameLst>
                                      </p:cBhvr>
                                    </p:animRot>
                                    <p:animRot by="240000">
                                      <p:cBhvr>
                                        <p:cTn id="12" dur="60" fill="hold">
                                          <p:stCondLst>
                                            <p:cond delay="120"/>
                                          </p:stCondLst>
                                        </p:cTn>
                                        <p:tgtEl>
                                          <p:spTgt spid="13"/>
                                        </p:tgtEl>
                                        <p:attrNameLst>
                                          <p:attrName>r</p:attrName>
                                        </p:attrNameLst>
                                      </p:cBhvr>
                                    </p:animRot>
                                    <p:animRot by="-239880">
                                      <p:cBhvr>
                                        <p:cTn id="13" dur="60" fill="hold">
                                          <p:stCondLst>
                                            <p:cond delay="180"/>
                                          </p:stCondLst>
                                        </p:cTn>
                                        <p:tgtEl>
                                          <p:spTgt spid="13"/>
                                        </p:tgtEl>
                                        <p:attrNameLst>
                                          <p:attrName>r</p:attrName>
                                        </p:attrNameLst>
                                      </p:cBhvr>
                                    </p:animRot>
                                    <p:animRot by="120000">
                                      <p:cBhvr>
                                        <p:cTn id="14" dur="60" fill="hold">
                                          <p:stCondLst>
                                            <p:cond delay="240"/>
                                          </p:stCondLst>
                                        </p:cTn>
                                        <p:tgtEl>
                                          <p:spTgt spid="13"/>
                                        </p:tgtEl>
                                        <p:attrNameLst>
                                          <p:attrName>r</p:attrName>
                                        </p:attrNameLst>
                                      </p:cBhvr>
                                    </p:animRot>
                                  </p:childTnLst>
                                </p:cTn>
                              </p:par>
                            </p:childTnLst>
                          </p:cTn>
                        </p:par>
                        <p:par>
                          <p:cTn id="15" fill="hold">
                            <p:stCondLst>
                              <p:cond delay="1500"/>
                            </p:stCondLst>
                            <p:childTnLst>
                              <p:par>
                                <p:cTn id="16" presetID="63" presetClass="path" presetSubtype="0" accel="50000" decel="50000" fill="hold" nodeType="afterEffect">
                                  <p:stCondLst>
                                    <p:cond delay="0"/>
                                  </p:stCondLst>
                                  <p:childTnLst>
                                    <p:animMotion origin="layout" path="M 0.0375 0.00339 L 0.82482 0.00678 " pathEditMode="relative" rAng="0" ptsTypes="AA">
                                      <p:cBhvr>
                                        <p:cTn id="17" dur="6000" fill="hold"/>
                                        <p:tgtEl>
                                          <p:spTgt spid="13"/>
                                        </p:tgtEl>
                                        <p:attrNameLst>
                                          <p:attrName>ppt_x,ppt_y</p:attrName>
                                        </p:attrNameLst>
                                      </p:cBhvr>
                                      <p:rCtr x="39400" y="200"/>
                                    </p:animMotion>
                                  </p:childTnLst>
                                </p:cTn>
                              </p:par>
                              <p:par>
                                <p:cTn id="18" presetID="22" presetClass="entr" presetSubtype="8" fill="hold" nodeType="withEffect">
                                  <p:stCondLst>
                                    <p:cond delay="75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500"/>
                                        <p:tgtEl>
                                          <p:spTgt spid="3"/>
                                        </p:tgtEl>
                                      </p:cBhvr>
                                    </p:animEffect>
                                  </p:childTnLst>
                                </p:cTn>
                              </p:par>
                              <p:par>
                                <p:cTn id="21" presetID="32" presetClass="emph" presetSubtype="0" repeatCount="indefinite" fill="hold" nodeType="withEffect">
                                  <p:stCondLst>
                                    <p:cond delay="0"/>
                                  </p:stCondLst>
                                  <p:childTnLst>
                                    <p:animRot by="120000">
                                      <p:cBhvr>
                                        <p:cTn id="22" dur="30" fill="hold">
                                          <p:stCondLst>
                                            <p:cond delay="0"/>
                                          </p:stCondLst>
                                        </p:cTn>
                                        <p:tgtEl>
                                          <p:spTgt spid="23"/>
                                        </p:tgtEl>
                                        <p:attrNameLst>
                                          <p:attrName>r</p:attrName>
                                        </p:attrNameLst>
                                      </p:cBhvr>
                                    </p:animRot>
                                    <p:animRot by="-239880">
                                      <p:cBhvr>
                                        <p:cTn id="23" dur="60" fill="hold">
                                          <p:stCondLst>
                                            <p:cond delay="60"/>
                                          </p:stCondLst>
                                        </p:cTn>
                                        <p:tgtEl>
                                          <p:spTgt spid="23"/>
                                        </p:tgtEl>
                                        <p:attrNameLst>
                                          <p:attrName>r</p:attrName>
                                        </p:attrNameLst>
                                      </p:cBhvr>
                                    </p:animRot>
                                    <p:animRot by="240000">
                                      <p:cBhvr>
                                        <p:cTn id="24" dur="60" fill="hold">
                                          <p:stCondLst>
                                            <p:cond delay="120"/>
                                          </p:stCondLst>
                                        </p:cTn>
                                        <p:tgtEl>
                                          <p:spTgt spid="23"/>
                                        </p:tgtEl>
                                        <p:attrNameLst>
                                          <p:attrName>r</p:attrName>
                                        </p:attrNameLst>
                                      </p:cBhvr>
                                    </p:animRot>
                                    <p:animRot by="-239880">
                                      <p:cBhvr>
                                        <p:cTn id="25" dur="60" fill="hold">
                                          <p:stCondLst>
                                            <p:cond delay="180"/>
                                          </p:stCondLst>
                                        </p:cTn>
                                        <p:tgtEl>
                                          <p:spTgt spid="23"/>
                                        </p:tgtEl>
                                        <p:attrNameLst>
                                          <p:attrName>r</p:attrName>
                                        </p:attrNameLst>
                                      </p:cBhvr>
                                    </p:animRot>
                                    <p:animRot by="120000">
                                      <p:cBhvr>
                                        <p:cTn id="26" dur="60" fill="hold">
                                          <p:stCondLst>
                                            <p:cond delay="240"/>
                                          </p:stCondLst>
                                        </p:cTn>
                                        <p:tgtEl>
                                          <p:spTgt spid="23"/>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04800" y="685800"/>
            <a:ext cx="11785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b="1"/>
              <a:t>     </a:t>
            </a:r>
            <a:r>
              <a:rPr lang="en-US" altLang="en-US" b="1">
                <a:solidFill>
                  <a:srgbClr val="0033CC"/>
                </a:solidFill>
              </a:rPr>
              <a:t>Viết đoạn văn có sử dụng câu rút gọn:</a:t>
            </a:r>
          </a:p>
        </p:txBody>
      </p:sp>
      <p:sp>
        <p:nvSpPr>
          <p:cNvPr id="24579" name="Rectangle 3"/>
          <p:cNvSpPr>
            <a:spLocks noChangeArrowheads="1"/>
          </p:cNvSpPr>
          <p:nvPr/>
        </p:nvSpPr>
        <p:spPr bwMode="auto">
          <a:xfrm>
            <a:off x="1016000" y="1447801"/>
            <a:ext cx="105664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a:latin typeface="Times New Roman" pitchFamily="18" charset="0"/>
              </a:rPr>
              <a:t>Thắng đến nhà Nam, thấy Nam đang bế em, Thắng hỏi:</a:t>
            </a:r>
          </a:p>
          <a:p>
            <a:pPr eaLnBrk="1" hangingPunct="1">
              <a:spcBef>
                <a:spcPct val="0"/>
              </a:spcBef>
              <a:buFontTx/>
              <a:buNone/>
            </a:pPr>
            <a:r>
              <a:rPr lang="en-US" altLang="en-US">
                <a:latin typeface="Times New Roman" pitchFamily="18" charset="0"/>
              </a:rPr>
              <a:t> - Cậu đã làm bài tập môn toán chưa?</a:t>
            </a:r>
          </a:p>
          <a:p>
            <a:pPr eaLnBrk="1" hangingPunct="1">
              <a:spcBef>
                <a:spcPct val="0"/>
              </a:spcBef>
              <a:buFontTx/>
              <a:buNone/>
            </a:pPr>
            <a:r>
              <a:rPr lang="en-US" altLang="en-US">
                <a:latin typeface="Times New Roman" pitchFamily="18" charset="0"/>
              </a:rPr>
              <a:t> - </a:t>
            </a:r>
            <a:r>
              <a:rPr lang="en-US" altLang="en-US" b="1">
                <a:solidFill>
                  <a:srgbClr val="FF0000"/>
                </a:solidFill>
                <a:latin typeface="Times New Roman" pitchFamily="18" charset="0"/>
              </a:rPr>
              <a:t>Rồi!</a:t>
            </a:r>
          </a:p>
          <a:p>
            <a:pPr eaLnBrk="1" hangingPunct="1">
              <a:spcBef>
                <a:spcPct val="0"/>
              </a:spcBef>
              <a:buFontTx/>
              <a:buNone/>
            </a:pPr>
            <a:r>
              <a:rPr lang="en-US" altLang="en-US">
                <a:latin typeface="Times New Roman" pitchFamily="18" charset="0"/>
              </a:rPr>
              <a:t> - </a:t>
            </a:r>
            <a:r>
              <a:rPr lang="en-US" altLang="en-US" b="1">
                <a:solidFill>
                  <a:srgbClr val="FF0000"/>
                </a:solidFill>
                <a:latin typeface="Times New Roman" pitchFamily="18" charset="0"/>
              </a:rPr>
              <a:t>Tốt quá!</a:t>
            </a:r>
            <a:r>
              <a:rPr lang="en-US" altLang="en-US">
                <a:latin typeface="Times New Roman" pitchFamily="18" charset="0"/>
              </a:rPr>
              <a:t> Tớ nghĩ mãi mà chẳng ra. </a:t>
            </a:r>
            <a:r>
              <a:rPr lang="en-US" altLang="en-US" b="1">
                <a:solidFill>
                  <a:srgbClr val="FF0000"/>
                </a:solidFill>
                <a:latin typeface="Times New Roman" pitchFamily="18" charset="0"/>
              </a:rPr>
              <a:t>Phải sang nhờ cậu đây</a:t>
            </a:r>
            <a:r>
              <a:rPr lang="en-US" altLang="en-US">
                <a:solidFill>
                  <a:srgbClr val="FF0000"/>
                </a:solidFill>
                <a:latin typeface="Times New Roman" pitchFamily="18" charset="0"/>
              </a:rPr>
              <a:t>…</a:t>
            </a:r>
          </a:p>
          <a:p>
            <a:pPr eaLnBrk="1" hangingPunct="1">
              <a:spcBef>
                <a:spcPct val="0"/>
              </a:spcBef>
              <a:buFontTx/>
              <a:buNone/>
            </a:pPr>
            <a:r>
              <a:rPr lang="en-US" altLang="en-US">
                <a:latin typeface="Times New Roman" pitchFamily="18" charset="0"/>
              </a:rPr>
              <a:t> - </a:t>
            </a:r>
            <a:r>
              <a:rPr lang="en-US" altLang="en-US" b="1">
                <a:solidFill>
                  <a:srgbClr val="FF0000"/>
                </a:solidFill>
                <a:latin typeface="Times New Roman" pitchFamily="18" charset="0"/>
              </a:rPr>
              <a:t>Được thôi!</a:t>
            </a:r>
            <a:r>
              <a:rPr lang="en-US" altLang="en-US">
                <a:latin typeface="Times New Roman" pitchFamily="18" charset="0"/>
              </a:rPr>
              <a:t> Cậu bế em hộ mình nhé. Để mình vào lấy vở cho cậu xem.</a:t>
            </a:r>
          </a:p>
        </p:txBody>
      </p:sp>
    </p:spTree>
    <p:extLst>
      <p:ext uri="{BB962C8B-B14F-4D97-AF65-F5344CB8AC3E}">
        <p14:creationId xmlns:p14="http://schemas.microsoft.com/office/powerpoint/2010/main" val="317198374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657D9FBE-EA92-4E8F-91F1-09C278D954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671"/>
            <a:ext cx="11038424" cy="7364850"/>
          </a:xfrm>
          <a:prstGeom prst="rect">
            <a:avLst/>
          </a:prstGeom>
        </p:spPr>
      </p:pic>
      <p:pic>
        <p:nvPicPr>
          <p:cNvPr id="7" name="图片 6">
            <a:extLst>
              <a:ext uri="{FF2B5EF4-FFF2-40B4-BE49-F238E27FC236}">
                <a16:creationId xmlns:a16="http://schemas.microsoft.com/office/drawing/2014/main" id="{5C33079A-E9B2-42B3-8351-57054E88A5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535" y="3128466"/>
            <a:ext cx="3221501" cy="3221501"/>
          </a:xfrm>
          <a:prstGeom prst="rect">
            <a:avLst/>
          </a:prstGeom>
        </p:spPr>
      </p:pic>
      <p:pic>
        <p:nvPicPr>
          <p:cNvPr id="9" name="图片 8">
            <a:extLst>
              <a:ext uri="{FF2B5EF4-FFF2-40B4-BE49-F238E27FC236}">
                <a16:creationId xmlns:a16="http://schemas.microsoft.com/office/drawing/2014/main" id="{E515C772-6EF1-4DAA-9D74-920542AB73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68690" y="741717"/>
            <a:ext cx="2451070" cy="2099750"/>
          </a:xfrm>
          <a:prstGeom prst="rect">
            <a:avLst/>
          </a:prstGeom>
        </p:spPr>
      </p:pic>
      <p:sp>
        <p:nvSpPr>
          <p:cNvPr id="17" name="文本框 16">
            <a:extLst>
              <a:ext uri="{FF2B5EF4-FFF2-40B4-BE49-F238E27FC236}">
                <a16:creationId xmlns:a16="http://schemas.microsoft.com/office/drawing/2014/main" id="{7C955253-D06D-4801-BDC1-C06414760F34}"/>
              </a:ext>
            </a:extLst>
          </p:cNvPr>
          <p:cNvSpPr txBox="1"/>
          <p:nvPr/>
        </p:nvSpPr>
        <p:spPr>
          <a:xfrm>
            <a:off x="3247859" y="1755663"/>
            <a:ext cx="4944559" cy="3277820"/>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altLang="zh-CN" sz="11500" b="0" i="0" u="none" strike="noStrike" kern="1200" cap="none" spc="0" normalizeH="0" baseline="0" noProof="0" dirty="0" err="1">
                <a:ln>
                  <a:noFill/>
                </a:ln>
                <a:solidFill>
                  <a:prstClr val="white"/>
                </a:solidFill>
                <a:effectLst>
                  <a:glow rad="101600">
                    <a:srgbClr val="F79646">
                      <a:satMod val="175000"/>
                      <a:alpha val="40000"/>
                    </a:srgbClr>
                  </a:glow>
                </a:effectLst>
                <a:uLnTx/>
                <a:uFillTx/>
                <a:latin typeface="Times New Roman" pitchFamily="18" charset="0"/>
                <a:ea typeface="迷你简卡通" panose="03000509000000000000" pitchFamily="65" charset="-122"/>
                <a:cs typeface="Times New Roman" pitchFamily="18" charset="0"/>
              </a:rPr>
              <a:t>Tạm</a:t>
            </a:r>
            <a:r>
              <a:rPr kumimoji="0" lang="en-US" altLang="zh-CN" sz="11500" b="0" i="0" u="none" strike="noStrike" kern="1200" cap="none" spc="0" normalizeH="0" noProof="0" dirty="0">
                <a:ln>
                  <a:noFill/>
                </a:ln>
                <a:solidFill>
                  <a:prstClr val="white"/>
                </a:solidFill>
                <a:effectLst>
                  <a:glow rad="101600">
                    <a:srgbClr val="F79646">
                      <a:satMod val="175000"/>
                      <a:alpha val="40000"/>
                    </a:srgbClr>
                  </a:glow>
                </a:effectLst>
                <a:uLnTx/>
                <a:uFillTx/>
                <a:latin typeface="Times New Roman" pitchFamily="18" charset="0"/>
                <a:ea typeface="迷你简卡通" panose="03000509000000000000" pitchFamily="65" charset="-122"/>
                <a:cs typeface="Times New Roman" pitchFamily="18" charset="0"/>
              </a:rPr>
              <a:t> </a:t>
            </a:r>
            <a:r>
              <a:rPr kumimoji="0" lang="en-US" altLang="zh-CN" sz="11500" b="0" i="0" u="none" strike="noStrike" kern="1200" cap="none" spc="0" normalizeH="0" noProof="0" dirty="0" err="1">
                <a:ln>
                  <a:noFill/>
                </a:ln>
                <a:solidFill>
                  <a:prstClr val="white"/>
                </a:solidFill>
                <a:effectLst>
                  <a:glow rad="101600">
                    <a:srgbClr val="F79646">
                      <a:satMod val="175000"/>
                      <a:alpha val="40000"/>
                    </a:srgbClr>
                  </a:glow>
                </a:effectLst>
                <a:uLnTx/>
                <a:uFillTx/>
                <a:latin typeface="Times New Roman" pitchFamily="18" charset="0"/>
                <a:ea typeface="迷你简卡通" panose="03000509000000000000" pitchFamily="65" charset="-122"/>
                <a:cs typeface="Times New Roman" pitchFamily="18" charset="0"/>
              </a:rPr>
              <a:t>biệt</a:t>
            </a:r>
            <a:endParaRPr kumimoji="0" lang="zh-CN" altLang="en-US" sz="11500" b="0" i="0" u="none" strike="noStrike" kern="1200" cap="none" spc="0" normalizeH="0" baseline="0" noProof="0" dirty="0">
              <a:ln>
                <a:noFill/>
              </a:ln>
              <a:solidFill>
                <a:prstClr val="white"/>
              </a:solidFill>
              <a:effectLst>
                <a:glow rad="101600">
                  <a:srgbClr val="F79646">
                    <a:satMod val="175000"/>
                    <a:alpha val="40000"/>
                  </a:srgbClr>
                </a:glow>
              </a:effectLst>
              <a:uLnTx/>
              <a:uFillTx/>
              <a:latin typeface="Times New Roman" pitchFamily="18" charset="0"/>
              <a:ea typeface="迷你简卡通" panose="03000509000000000000" pitchFamily="65" charset="-122"/>
              <a:cs typeface="Times New Roman" pitchFamily="18" charset="0"/>
            </a:endParaRPr>
          </a:p>
        </p:txBody>
      </p:sp>
      <p:pic>
        <p:nvPicPr>
          <p:cNvPr id="6" name="Picture 15" descr="H:\Files\4cbb49c3e377d8365aa20a00\abstract-design-with-beautiful-flowers2.png">
            <a:extLst>
              <a:ext uri="{FF2B5EF4-FFF2-40B4-BE49-F238E27FC236}">
                <a16:creationId xmlns:a16="http://schemas.microsoft.com/office/drawing/2014/main" id="{2300D812-B3F1-423D-A239-B033EBBCA93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087"/>
          <a:stretch/>
        </p:blipFill>
        <p:spPr bwMode="auto">
          <a:xfrm>
            <a:off x="8839201" y="2620434"/>
            <a:ext cx="3627967" cy="4237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6570894"/>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80">
                                          <p:stCondLst>
                                            <p:cond delay="0"/>
                                          </p:stCondLst>
                                        </p:cTn>
                                        <p:tgtEl>
                                          <p:spTgt spid="9"/>
                                        </p:tgtEl>
                                      </p:cBhvr>
                                    </p:animEffect>
                                    <p:anim calcmode="lin" valueType="num">
                                      <p:cBhvr>
                                        <p:cTn id="1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1" dur="26">
                                          <p:stCondLst>
                                            <p:cond delay="650"/>
                                          </p:stCondLst>
                                        </p:cTn>
                                        <p:tgtEl>
                                          <p:spTgt spid="9"/>
                                        </p:tgtEl>
                                      </p:cBhvr>
                                      <p:to x="100000" y="60000"/>
                                    </p:animScale>
                                    <p:animScale>
                                      <p:cBhvr>
                                        <p:cTn id="22" dur="166" decel="50000">
                                          <p:stCondLst>
                                            <p:cond delay="676"/>
                                          </p:stCondLst>
                                        </p:cTn>
                                        <p:tgtEl>
                                          <p:spTgt spid="9"/>
                                        </p:tgtEl>
                                      </p:cBhvr>
                                      <p:to x="100000" y="100000"/>
                                    </p:animScale>
                                    <p:animScale>
                                      <p:cBhvr>
                                        <p:cTn id="23" dur="26">
                                          <p:stCondLst>
                                            <p:cond delay="1312"/>
                                          </p:stCondLst>
                                        </p:cTn>
                                        <p:tgtEl>
                                          <p:spTgt spid="9"/>
                                        </p:tgtEl>
                                      </p:cBhvr>
                                      <p:to x="100000" y="80000"/>
                                    </p:animScale>
                                    <p:animScale>
                                      <p:cBhvr>
                                        <p:cTn id="24" dur="166" decel="50000">
                                          <p:stCondLst>
                                            <p:cond delay="1338"/>
                                          </p:stCondLst>
                                        </p:cTn>
                                        <p:tgtEl>
                                          <p:spTgt spid="9"/>
                                        </p:tgtEl>
                                      </p:cBhvr>
                                      <p:to x="100000" y="100000"/>
                                    </p:animScale>
                                    <p:animScale>
                                      <p:cBhvr>
                                        <p:cTn id="25" dur="26">
                                          <p:stCondLst>
                                            <p:cond delay="1642"/>
                                          </p:stCondLst>
                                        </p:cTn>
                                        <p:tgtEl>
                                          <p:spTgt spid="9"/>
                                        </p:tgtEl>
                                      </p:cBhvr>
                                      <p:to x="100000" y="90000"/>
                                    </p:animScale>
                                    <p:animScale>
                                      <p:cBhvr>
                                        <p:cTn id="26" dur="166" decel="50000">
                                          <p:stCondLst>
                                            <p:cond delay="1668"/>
                                          </p:stCondLst>
                                        </p:cTn>
                                        <p:tgtEl>
                                          <p:spTgt spid="9"/>
                                        </p:tgtEl>
                                      </p:cBhvr>
                                      <p:to x="100000" y="100000"/>
                                    </p:animScale>
                                    <p:animScale>
                                      <p:cBhvr>
                                        <p:cTn id="27" dur="26">
                                          <p:stCondLst>
                                            <p:cond delay="1808"/>
                                          </p:stCondLst>
                                        </p:cTn>
                                        <p:tgtEl>
                                          <p:spTgt spid="9"/>
                                        </p:tgtEl>
                                      </p:cBhvr>
                                      <p:to x="100000" y="95000"/>
                                    </p:animScale>
                                    <p:animScale>
                                      <p:cBhvr>
                                        <p:cTn id="28" dur="166" decel="50000">
                                          <p:stCondLst>
                                            <p:cond delay="1834"/>
                                          </p:stCondLst>
                                        </p:cTn>
                                        <p:tgtEl>
                                          <p:spTgt spid="9"/>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54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 name="图片 1">
            <a:extLst>
              <a:ext uri="{FF2B5EF4-FFF2-40B4-BE49-F238E27FC236}">
                <a16:creationId xmlns:a16="http://schemas.microsoft.com/office/drawing/2014/main" id="{5C9018AA-A1CB-4285-AFBE-7BB659DA65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116" t="21330" r="34148" b="24259"/>
          <a:stretch/>
        </p:blipFill>
        <p:spPr>
          <a:xfrm>
            <a:off x="8640620" y="2461673"/>
            <a:ext cx="2850778" cy="3818965"/>
          </a:xfrm>
          <a:prstGeom prst="rect">
            <a:avLst/>
          </a:prstGeom>
        </p:spPr>
      </p:pic>
      <p:pic>
        <p:nvPicPr>
          <p:cNvPr id="4" name="图片 3">
            <a:extLst>
              <a:ext uri="{FF2B5EF4-FFF2-40B4-BE49-F238E27FC236}">
                <a16:creationId xmlns:a16="http://schemas.microsoft.com/office/drawing/2014/main" id="{4A7A8BCE-4AD4-4339-85FD-6765C9B848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9616" y="892626"/>
            <a:ext cx="3774624" cy="2503714"/>
          </a:xfrm>
          <a:prstGeom prst="rect">
            <a:avLst/>
          </a:prstGeom>
        </p:spPr>
      </p:pic>
      <p:sp>
        <p:nvSpPr>
          <p:cNvPr id="5" name="文本框 4">
            <a:extLst>
              <a:ext uri="{FF2B5EF4-FFF2-40B4-BE49-F238E27FC236}">
                <a16:creationId xmlns:a16="http://schemas.microsoft.com/office/drawing/2014/main" id="{FFCED40A-8FFB-4445-BF9E-D4AE1A6C7ED1}"/>
              </a:ext>
            </a:extLst>
          </p:cNvPr>
          <p:cNvSpPr txBox="1"/>
          <p:nvPr/>
        </p:nvSpPr>
        <p:spPr>
          <a:xfrm>
            <a:off x="6219316" y="1381448"/>
            <a:ext cx="2850777"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err="1">
                <a:ln>
                  <a:noFill/>
                </a:ln>
                <a:solidFill>
                  <a:srgbClr val="FFD103"/>
                </a:solidFill>
                <a:effectLst/>
                <a:uLnTx/>
                <a:uFillTx/>
                <a:latin typeface="Times New Roman" pitchFamily="18" charset="0"/>
                <a:ea typeface="迷你简卡通" panose="03000509000000000000" pitchFamily="65" charset="-122"/>
                <a:cs typeface="Times New Roman" pitchFamily="18" charset="0"/>
              </a:rPr>
              <a:t>Nội</a:t>
            </a:r>
            <a:r>
              <a:rPr kumimoji="0" lang="en-US" altLang="zh-CN" sz="5400" b="0" i="0" u="none" strike="noStrike" kern="1200" cap="none" spc="0" normalizeH="0" baseline="0" noProof="0" dirty="0">
                <a:ln>
                  <a:noFill/>
                </a:ln>
                <a:solidFill>
                  <a:srgbClr val="FFD103"/>
                </a:solidFill>
                <a:effectLst/>
                <a:uLnTx/>
                <a:uFillTx/>
                <a:latin typeface="Times New Roman" pitchFamily="18" charset="0"/>
                <a:ea typeface="迷你简卡通" panose="03000509000000000000" pitchFamily="65" charset="-122"/>
                <a:cs typeface="Times New Roman" pitchFamily="18" charset="0"/>
              </a:rPr>
              <a:t> dung</a:t>
            </a:r>
            <a:endParaRPr kumimoji="0" lang="zh-CN" altLang="en-US" sz="5400" b="0" i="0" u="none" strike="noStrike" kern="1200" cap="none" spc="0" normalizeH="0" baseline="0" noProof="0" dirty="0">
              <a:ln>
                <a:noFill/>
              </a:ln>
              <a:solidFill>
                <a:srgbClr val="FFD103"/>
              </a:solidFill>
              <a:effectLst/>
              <a:uLnTx/>
              <a:uFillTx/>
              <a:latin typeface="Times New Roman" pitchFamily="18" charset="0"/>
              <a:ea typeface="迷你简卡通" panose="03000509000000000000" pitchFamily="65" charset="-122"/>
              <a:cs typeface="Times New Roman" pitchFamily="18" charset="0"/>
            </a:endParaRPr>
          </a:p>
        </p:txBody>
      </p:sp>
      <p:pic>
        <p:nvPicPr>
          <p:cNvPr id="8" name="图片 7">
            <a:extLst>
              <a:ext uri="{FF2B5EF4-FFF2-40B4-BE49-F238E27FC236}">
                <a16:creationId xmlns:a16="http://schemas.microsoft.com/office/drawing/2014/main" id="{E5B4368B-A3B6-4F37-A40F-981C43B5956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958" r="84436" b="79856"/>
          <a:stretch/>
        </p:blipFill>
        <p:spPr>
          <a:xfrm>
            <a:off x="1267732" y="2493889"/>
            <a:ext cx="591670" cy="1047992"/>
          </a:xfrm>
          <a:prstGeom prst="rect">
            <a:avLst/>
          </a:prstGeom>
        </p:spPr>
      </p:pic>
      <p:sp>
        <p:nvSpPr>
          <p:cNvPr id="10" name="文本框 9">
            <a:extLst>
              <a:ext uri="{FF2B5EF4-FFF2-40B4-BE49-F238E27FC236}">
                <a16:creationId xmlns:a16="http://schemas.microsoft.com/office/drawing/2014/main" id="{1921DD82-A6CD-4D19-A4A8-3412D8D3166D}"/>
              </a:ext>
            </a:extLst>
          </p:cNvPr>
          <p:cNvSpPr txBox="1"/>
          <p:nvPr/>
        </p:nvSpPr>
        <p:spPr>
          <a:xfrm>
            <a:off x="2060406" y="2770944"/>
            <a:ext cx="572288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black"/>
                </a:solidFill>
                <a:effectLst/>
                <a:uLnTx/>
                <a:uFillTx/>
                <a:latin typeface="Times New Roman" pitchFamily="18" charset="0"/>
                <a:ea typeface="迷你简卡通" panose="03000509000000000000" pitchFamily="65" charset="-122"/>
                <a:cs typeface="Times New Roman" pitchFamily="18" charset="0"/>
              </a:rPr>
              <a:t>I. </a:t>
            </a:r>
            <a:r>
              <a:rPr kumimoji="0" lang="en-US" altLang="zh-CN" sz="3600" b="0" i="0" u="none" strike="noStrike" kern="1200" cap="none" spc="0" normalizeH="0" baseline="0" noProof="0" dirty="0" err="1">
                <a:ln>
                  <a:noFill/>
                </a:ln>
                <a:solidFill>
                  <a:prstClr val="black"/>
                </a:solidFill>
                <a:effectLst/>
                <a:uLnTx/>
                <a:uFillTx/>
                <a:latin typeface="Times New Roman" pitchFamily="18" charset="0"/>
                <a:ea typeface="迷你简卡通" panose="03000509000000000000" pitchFamily="65" charset="-122"/>
                <a:cs typeface="Times New Roman" pitchFamily="18" charset="0"/>
              </a:rPr>
              <a:t>Thế</a:t>
            </a:r>
            <a:r>
              <a:rPr kumimoji="0" lang="en-US" altLang="zh-CN" sz="3600" b="0" i="0" u="none" strike="noStrike" kern="1200" cap="none" spc="0" normalizeH="0" baseline="0" noProof="0" dirty="0">
                <a:ln>
                  <a:noFill/>
                </a:ln>
                <a:solidFill>
                  <a:prstClr val="black"/>
                </a:solidFill>
                <a:effectLst/>
                <a:uLnTx/>
                <a:uFillTx/>
                <a:latin typeface="Times New Roman" pitchFamily="18" charset="0"/>
                <a:ea typeface="迷你简卡通" panose="03000509000000000000" pitchFamily="65" charset="-122"/>
                <a:cs typeface="Times New Roman" pitchFamily="18" charset="0"/>
              </a:rPr>
              <a:t> </a:t>
            </a:r>
            <a:r>
              <a:rPr kumimoji="0" lang="en-US" altLang="zh-CN" sz="3600" b="0" i="0" u="none" strike="noStrike" kern="1200" cap="none" spc="0" normalizeH="0" baseline="0" noProof="0" dirty="0" err="1">
                <a:ln>
                  <a:noFill/>
                </a:ln>
                <a:solidFill>
                  <a:prstClr val="black"/>
                </a:solidFill>
                <a:effectLst/>
                <a:uLnTx/>
                <a:uFillTx/>
                <a:latin typeface="Times New Roman" pitchFamily="18" charset="0"/>
                <a:ea typeface="迷你简卡通" panose="03000509000000000000" pitchFamily="65" charset="-122"/>
                <a:cs typeface="Times New Roman" pitchFamily="18" charset="0"/>
              </a:rPr>
              <a:t>nào</a:t>
            </a:r>
            <a:r>
              <a:rPr kumimoji="0" lang="en-US" altLang="zh-CN" sz="3600" b="0" i="0" u="none" strike="noStrike" kern="1200" cap="none" spc="0" normalizeH="0" baseline="0" noProof="0" dirty="0">
                <a:ln>
                  <a:noFill/>
                </a:ln>
                <a:solidFill>
                  <a:prstClr val="black"/>
                </a:solidFill>
                <a:effectLst/>
                <a:uLnTx/>
                <a:uFillTx/>
                <a:latin typeface="Times New Roman" pitchFamily="18" charset="0"/>
                <a:ea typeface="迷你简卡通" panose="03000509000000000000" pitchFamily="65" charset="-122"/>
                <a:cs typeface="Times New Roman" pitchFamily="18" charset="0"/>
              </a:rPr>
              <a:t> </a:t>
            </a:r>
            <a:r>
              <a:rPr kumimoji="0" lang="en-US" altLang="zh-CN" sz="3600" b="0" i="0" u="none" strike="noStrike" kern="1200" cap="none" spc="0" normalizeH="0" baseline="0" noProof="0" dirty="0" err="1">
                <a:ln>
                  <a:noFill/>
                </a:ln>
                <a:solidFill>
                  <a:prstClr val="black"/>
                </a:solidFill>
                <a:effectLst/>
                <a:uLnTx/>
                <a:uFillTx/>
                <a:latin typeface="Times New Roman" pitchFamily="18" charset="0"/>
                <a:ea typeface="迷你简卡通" panose="03000509000000000000" pitchFamily="65" charset="-122"/>
                <a:cs typeface="Times New Roman" pitchFamily="18" charset="0"/>
              </a:rPr>
              <a:t>là</a:t>
            </a:r>
            <a:r>
              <a:rPr kumimoji="0" lang="en-US" altLang="zh-CN" sz="3600" b="0" i="0" u="none" strike="noStrike" kern="1200" cap="none" spc="0" normalizeH="0" baseline="0" noProof="0" dirty="0">
                <a:ln>
                  <a:noFill/>
                </a:ln>
                <a:solidFill>
                  <a:prstClr val="black"/>
                </a:solidFill>
                <a:effectLst/>
                <a:uLnTx/>
                <a:uFillTx/>
                <a:latin typeface="Times New Roman" pitchFamily="18" charset="0"/>
                <a:ea typeface="迷你简卡通" panose="03000509000000000000" pitchFamily="65" charset="-122"/>
                <a:cs typeface="Times New Roman" pitchFamily="18" charset="0"/>
              </a:rPr>
              <a:t> </a:t>
            </a:r>
            <a:r>
              <a:rPr kumimoji="0" lang="en-US" altLang="zh-CN" sz="3600" b="0" i="0" u="none" strike="noStrike" kern="1200" cap="none" spc="0" normalizeH="0" baseline="0" noProof="0" dirty="0" err="1">
                <a:ln>
                  <a:noFill/>
                </a:ln>
                <a:solidFill>
                  <a:prstClr val="black"/>
                </a:solidFill>
                <a:effectLst/>
                <a:uLnTx/>
                <a:uFillTx/>
                <a:latin typeface="Times New Roman" pitchFamily="18" charset="0"/>
                <a:ea typeface="迷你简卡通" panose="03000509000000000000" pitchFamily="65" charset="-122"/>
                <a:cs typeface="Times New Roman" pitchFamily="18" charset="0"/>
              </a:rPr>
              <a:t>rút</a:t>
            </a:r>
            <a:r>
              <a:rPr kumimoji="0" lang="en-US" altLang="zh-CN" sz="3600" b="0" i="0" u="none" strike="noStrike" kern="1200" cap="none" spc="0" normalizeH="0" baseline="0" noProof="0" dirty="0">
                <a:ln>
                  <a:noFill/>
                </a:ln>
                <a:solidFill>
                  <a:prstClr val="black"/>
                </a:solidFill>
                <a:effectLst/>
                <a:uLnTx/>
                <a:uFillTx/>
                <a:latin typeface="Times New Roman" pitchFamily="18" charset="0"/>
                <a:ea typeface="迷你简卡通" panose="03000509000000000000" pitchFamily="65" charset="-122"/>
                <a:cs typeface="Times New Roman" pitchFamily="18" charset="0"/>
              </a:rPr>
              <a:t> </a:t>
            </a:r>
            <a:r>
              <a:rPr kumimoji="0" lang="en-US" altLang="zh-CN" sz="3600" b="0" i="0" u="none" strike="noStrike" kern="1200" cap="none" spc="0" normalizeH="0" baseline="0" noProof="0" dirty="0" err="1">
                <a:ln>
                  <a:noFill/>
                </a:ln>
                <a:solidFill>
                  <a:prstClr val="black"/>
                </a:solidFill>
                <a:effectLst/>
                <a:uLnTx/>
                <a:uFillTx/>
                <a:latin typeface="Times New Roman" pitchFamily="18" charset="0"/>
                <a:ea typeface="迷你简卡通" panose="03000509000000000000" pitchFamily="65" charset="-122"/>
                <a:cs typeface="Times New Roman" pitchFamily="18" charset="0"/>
              </a:rPr>
              <a:t>gọn</a:t>
            </a:r>
            <a:r>
              <a:rPr kumimoji="0" lang="en-US" altLang="zh-CN" sz="3600" b="0" i="0" u="none" strike="noStrike" kern="1200" cap="none" spc="0" normalizeH="0" baseline="0" noProof="0" dirty="0">
                <a:ln>
                  <a:noFill/>
                </a:ln>
                <a:solidFill>
                  <a:prstClr val="black"/>
                </a:solidFill>
                <a:effectLst/>
                <a:uLnTx/>
                <a:uFillTx/>
                <a:latin typeface="Times New Roman" pitchFamily="18" charset="0"/>
                <a:ea typeface="迷你简卡通" panose="03000509000000000000" pitchFamily="65" charset="-122"/>
                <a:cs typeface="Times New Roman" pitchFamily="18" charset="0"/>
              </a:rPr>
              <a:t> </a:t>
            </a:r>
            <a:r>
              <a:rPr kumimoji="0" lang="en-US" altLang="zh-CN" sz="3600" b="0" i="0" u="none" strike="noStrike" kern="1200" cap="none" spc="0" normalizeH="0" baseline="0" noProof="0" dirty="0" err="1">
                <a:ln>
                  <a:noFill/>
                </a:ln>
                <a:solidFill>
                  <a:prstClr val="black"/>
                </a:solidFill>
                <a:effectLst/>
                <a:uLnTx/>
                <a:uFillTx/>
                <a:latin typeface="Times New Roman" pitchFamily="18" charset="0"/>
                <a:ea typeface="迷你简卡通" panose="03000509000000000000" pitchFamily="65" charset="-122"/>
                <a:cs typeface="Times New Roman" pitchFamily="18" charset="0"/>
              </a:rPr>
              <a:t>câu</a:t>
            </a:r>
            <a:r>
              <a:rPr kumimoji="0" lang="en-US" altLang="zh-CN" sz="3600" b="0" i="0" u="none" strike="noStrike" kern="1200" cap="none" spc="0" normalizeH="0" baseline="0" noProof="0" dirty="0">
                <a:ln>
                  <a:noFill/>
                </a:ln>
                <a:solidFill>
                  <a:prstClr val="black"/>
                </a:solidFill>
                <a:effectLst/>
                <a:uLnTx/>
                <a:uFillTx/>
                <a:latin typeface="Times New Roman" pitchFamily="18" charset="0"/>
                <a:ea typeface="迷你简卡通" panose="03000509000000000000" pitchFamily="65" charset="-122"/>
                <a:cs typeface="Times New Roman" pitchFamily="18" charset="0"/>
              </a:rPr>
              <a:t>?</a:t>
            </a:r>
            <a:endParaRPr kumimoji="0" lang="zh-CN" altLang="en-US" sz="3600" b="0" i="0" u="none" strike="noStrike" kern="1200" cap="none" spc="0" normalizeH="0" baseline="0" noProof="0" dirty="0">
              <a:ln>
                <a:noFill/>
              </a:ln>
              <a:solidFill>
                <a:prstClr val="black"/>
              </a:solidFill>
              <a:effectLst/>
              <a:uLnTx/>
              <a:uFillTx/>
              <a:latin typeface="Times New Roman" pitchFamily="18" charset="0"/>
              <a:ea typeface="迷你简卡通" panose="03000509000000000000" pitchFamily="65" charset="-122"/>
              <a:cs typeface="Times New Roman" pitchFamily="18" charset="0"/>
            </a:endParaRPr>
          </a:p>
        </p:txBody>
      </p:sp>
      <p:pic>
        <p:nvPicPr>
          <p:cNvPr id="11" name="图片 10">
            <a:extLst>
              <a:ext uri="{FF2B5EF4-FFF2-40B4-BE49-F238E27FC236}">
                <a16:creationId xmlns:a16="http://schemas.microsoft.com/office/drawing/2014/main" id="{2B0657DC-FF55-4E7F-B4A6-0525CF12B0F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958" r="84436" b="79856"/>
          <a:stretch/>
        </p:blipFill>
        <p:spPr>
          <a:xfrm>
            <a:off x="1273353" y="3645805"/>
            <a:ext cx="591670" cy="1047992"/>
          </a:xfrm>
          <a:prstGeom prst="rect">
            <a:avLst/>
          </a:prstGeom>
        </p:spPr>
      </p:pic>
      <p:sp>
        <p:nvSpPr>
          <p:cNvPr id="12" name="文本框 11">
            <a:extLst>
              <a:ext uri="{FF2B5EF4-FFF2-40B4-BE49-F238E27FC236}">
                <a16:creationId xmlns:a16="http://schemas.microsoft.com/office/drawing/2014/main" id="{7D22D450-32DC-4E60-982C-7DE8FA05007A}"/>
              </a:ext>
            </a:extLst>
          </p:cNvPr>
          <p:cNvSpPr txBox="1"/>
          <p:nvPr/>
        </p:nvSpPr>
        <p:spPr>
          <a:xfrm>
            <a:off x="2076913" y="3922860"/>
            <a:ext cx="557574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black"/>
                </a:solidFill>
                <a:effectLst/>
                <a:uLnTx/>
                <a:uFillTx/>
                <a:latin typeface="Times New Roman" pitchFamily="18" charset="0"/>
                <a:ea typeface="迷你简卡通" panose="03000509000000000000" pitchFamily="65" charset="-122"/>
                <a:cs typeface="Times New Roman" pitchFamily="18" charset="0"/>
              </a:rPr>
              <a:t>II. </a:t>
            </a:r>
            <a:r>
              <a:rPr kumimoji="0" lang="en-US" altLang="zh-CN" sz="3600" b="0" i="0" u="none" strike="noStrike" kern="1200" cap="none" spc="0" normalizeH="0" baseline="0" noProof="0" dirty="0" err="1">
                <a:ln>
                  <a:noFill/>
                </a:ln>
                <a:solidFill>
                  <a:prstClr val="black"/>
                </a:solidFill>
                <a:effectLst/>
                <a:uLnTx/>
                <a:uFillTx/>
                <a:latin typeface="Times New Roman" pitchFamily="18" charset="0"/>
                <a:ea typeface="迷你简卡通" panose="03000509000000000000" pitchFamily="65" charset="-122"/>
                <a:cs typeface="Times New Roman" pitchFamily="18" charset="0"/>
              </a:rPr>
              <a:t>Cách</a:t>
            </a:r>
            <a:r>
              <a:rPr kumimoji="0" lang="en-US" altLang="zh-CN" sz="3600" b="0" i="0" u="none" strike="noStrike" kern="1200" cap="none" spc="0" normalizeH="0" baseline="0" noProof="0" dirty="0">
                <a:ln>
                  <a:noFill/>
                </a:ln>
                <a:solidFill>
                  <a:prstClr val="black"/>
                </a:solidFill>
                <a:effectLst/>
                <a:uLnTx/>
                <a:uFillTx/>
                <a:latin typeface="Times New Roman" pitchFamily="18" charset="0"/>
                <a:ea typeface="迷你简卡通" panose="03000509000000000000" pitchFamily="65" charset="-122"/>
                <a:cs typeface="Times New Roman" pitchFamily="18" charset="0"/>
              </a:rPr>
              <a:t> </a:t>
            </a:r>
            <a:r>
              <a:rPr kumimoji="0" lang="en-US" altLang="zh-CN" sz="3600" b="0" i="0" u="none" strike="noStrike" kern="1200" cap="none" spc="0" normalizeH="0" baseline="0" noProof="0" dirty="0" err="1">
                <a:ln>
                  <a:noFill/>
                </a:ln>
                <a:solidFill>
                  <a:prstClr val="black"/>
                </a:solidFill>
                <a:effectLst/>
                <a:uLnTx/>
                <a:uFillTx/>
                <a:latin typeface="Times New Roman" pitchFamily="18" charset="0"/>
                <a:ea typeface="迷你简卡通" panose="03000509000000000000" pitchFamily="65" charset="-122"/>
                <a:cs typeface="Times New Roman" pitchFamily="18" charset="0"/>
              </a:rPr>
              <a:t>dùng</a:t>
            </a:r>
            <a:r>
              <a:rPr kumimoji="0" lang="en-US" altLang="zh-CN" sz="3600" b="0" i="0" u="none" strike="noStrike" kern="1200" cap="none" spc="0" normalizeH="0" baseline="0" noProof="0" dirty="0">
                <a:ln>
                  <a:noFill/>
                </a:ln>
                <a:solidFill>
                  <a:prstClr val="black"/>
                </a:solidFill>
                <a:effectLst/>
                <a:uLnTx/>
                <a:uFillTx/>
                <a:latin typeface="Times New Roman" pitchFamily="18" charset="0"/>
                <a:ea typeface="迷你简卡通" panose="03000509000000000000" pitchFamily="65" charset="-122"/>
                <a:cs typeface="Times New Roman" pitchFamily="18" charset="0"/>
              </a:rPr>
              <a:t> </a:t>
            </a:r>
            <a:r>
              <a:rPr kumimoji="0" lang="en-US" altLang="zh-CN" sz="3600" b="0" i="0" u="none" strike="noStrike" kern="1200" cap="none" spc="0" normalizeH="0" baseline="0" noProof="0" dirty="0" err="1">
                <a:ln>
                  <a:noFill/>
                </a:ln>
                <a:solidFill>
                  <a:prstClr val="black"/>
                </a:solidFill>
                <a:effectLst/>
                <a:uLnTx/>
                <a:uFillTx/>
                <a:latin typeface="Times New Roman" pitchFamily="18" charset="0"/>
                <a:ea typeface="迷你简卡通" panose="03000509000000000000" pitchFamily="65" charset="-122"/>
                <a:cs typeface="Times New Roman" pitchFamily="18" charset="0"/>
              </a:rPr>
              <a:t>câu</a:t>
            </a:r>
            <a:r>
              <a:rPr kumimoji="0" lang="en-US" altLang="zh-CN" sz="3600" b="0" i="0" u="none" strike="noStrike" kern="1200" cap="none" spc="0" normalizeH="0" baseline="0" noProof="0" dirty="0">
                <a:ln>
                  <a:noFill/>
                </a:ln>
                <a:solidFill>
                  <a:prstClr val="black"/>
                </a:solidFill>
                <a:effectLst/>
                <a:uLnTx/>
                <a:uFillTx/>
                <a:latin typeface="Times New Roman" pitchFamily="18" charset="0"/>
                <a:ea typeface="迷你简卡通" panose="03000509000000000000" pitchFamily="65" charset="-122"/>
                <a:cs typeface="Times New Roman" pitchFamily="18" charset="0"/>
              </a:rPr>
              <a:t> </a:t>
            </a:r>
            <a:r>
              <a:rPr kumimoji="0" lang="en-US" altLang="zh-CN" sz="3600" b="0" i="0" u="none" strike="noStrike" kern="1200" cap="none" spc="0" normalizeH="0" baseline="0" noProof="0" dirty="0" err="1">
                <a:ln>
                  <a:noFill/>
                </a:ln>
                <a:solidFill>
                  <a:prstClr val="black"/>
                </a:solidFill>
                <a:effectLst/>
                <a:uLnTx/>
                <a:uFillTx/>
                <a:latin typeface="Times New Roman" pitchFamily="18" charset="0"/>
                <a:ea typeface="迷你简卡通" panose="03000509000000000000" pitchFamily="65" charset="-122"/>
                <a:cs typeface="Times New Roman" pitchFamily="18" charset="0"/>
              </a:rPr>
              <a:t>rút</a:t>
            </a:r>
            <a:r>
              <a:rPr kumimoji="0" lang="en-US" altLang="zh-CN" sz="3600" b="0" i="0" u="none" strike="noStrike" kern="1200" cap="none" spc="0" normalizeH="0" baseline="0" noProof="0" dirty="0">
                <a:ln>
                  <a:noFill/>
                </a:ln>
                <a:solidFill>
                  <a:prstClr val="black"/>
                </a:solidFill>
                <a:effectLst/>
                <a:uLnTx/>
                <a:uFillTx/>
                <a:latin typeface="Times New Roman" pitchFamily="18" charset="0"/>
                <a:ea typeface="迷你简卡通" panose="03000509000000000000" pitchFamily="65" charset="-122"/>
                <a:cs typeface="Times New Roman" pitchFamily="18" charset="0"/>
              </a:rPr>
              <a:t> </a:t>
            </a:r>
            <a:r>
              <a:rPr kumimoji="0" lang="en-US" altLang="zh-CN" sz="3600" b="0" i="0" u="none" strike="noStrike" kern="1200" cap="none" spc="0" normalizeH="0" baseline="0" noProof="0" dirty="0" err="1">
                <a:ln>
                  <a:noFill/>
                </a:ln>
                <a:solidFill>
                  <a:prstClr val="black"/>
                </a:solidFill>
                <a:effectLst/>
                <a:uLnTx/>
                <a:uFillTx/>
                <a:latin typeface="Times New Roman" pitchFamily="18" charset="0"/>
                <a:ea typeface="迷你简卡通" panose="03000509000000000000" pitchFamily="65" charset="-122"/>
                <a:cs typeface="Times New Roman" pitchFamily="18" charset="0"/>
              </a:rPr>
              <a:t>gọn</a:t>
            </a:r>
            <a:endParaRPr kumimoji="0" lang="zh-CN" altLang="en-US" sz="3600" b="0" i="0" u="none" strike="noStrike" kern="1200" cap="none" spc="0" normalizeH="0" baseline="0" noProof="0" dirty="0">
              <a:ln>
                <a:noFill/>
              </a:ln>
              <a:solidFill>
                <a:prstClr val="black"/>
              </a:solidFill>
              <a:effectLst/>
              <a:uLnTx/>
              <a:uFillTx/>
              <a:latin typeface="Times New Roman" pitchFamily="18" charset="0"/>
              <a:ea typeface="迷你简卡通" panose="03000509000000000000" pitchFamily="65" charset="-122"/>
              <a:cs typeface="Times New Roman" pitchFamily="18" charset="0"/>
            </a:endParaRPr>
          </a:p>
        </p:txBody>
      </p:sp>
      <p:pic>
        <p:nvPicPr>
          <p:cNvPr id="13" name="图片 12">
            <a:extLst>
              <a:ext uri="{FF2B5EF4-FFF2-40B4-BE49-F238E27FC236}">
                <a16:creationId xmlns:a16="http://schemas.microsoft.com/office/drawing/2014/main" id="{74737FD4-FC66-4475-85C6-A5D0F2949D9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958" r="84436" b="79856"/>
          <a:stretch/>
        </p:blipFill>
        <p:spPr>
          <a:xfrm>
            <a:off x="1280230" y="4715115"/>
            <a:ext cx="591670" cy="1047992"/>
          </a:xfrm>
          <a:prstGeom prst="rect">
            <a:avLst/>
          </a:prstGeom>
        </p:spPr>
      </p:pic>
      <p:sp>
        <p:nvSpPr>
          <p:cNvPr id="14" name="文本框 13">
            <a:extLst>
              <a:ext uri="{FF2B5EF4-FFF2-40B4-BE49-F238E27FC236}">
                <a16:creationId xmlns:a16="http://schemas.microsoft.com/office/drawing/2014/main" id="{93735D3C-E26E-49F3-AA05-BF9FA239E099}"/>
              </a:ext>
            </a:extLst>
          </p:cNvPr>
          <p:cNvSpPr txBox="1"/>
          <p:nvPr/>
        </p:nvSpPr>
        <p:spPr>
          <a:xfrm>
            <a:off x="2072905" y="4992170"/>
            <a:ext cx="295695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black"/>
                </a:solidFill>
                <a:effectLst/>
                <a:uLnTx/>
                <a:uFillTx/>
                <a:latin typeface="Times New Roman" pitchFamily="18" charset="0"/>
                <a:ea typeface="迷你简卡通" panose="03000509000000000000" pitchFamily="65" charset="-122"/>
                <a:cs typeface="Times New Roman" pitchFamily="18" charset="0"/>
              </a:rPr>
              <a:t>III. </a:t>
            </a:r>
            <a:r>
              <a:rPr kumimoji="0" lang="en-US" altLang="zh-CN" sz="3600" b="0" i="0" u="none" strike="noStrike" kern="1200" cap="none" spc="0" normalizeH="0" baseline="0" noProof="0" dirty="0" err="1">
                <a:ln>
                  <a:noFill/>
                </a:ln>
                <a:solidFill>
                  <a:prstClr val="black"/>
                </a:solidFill>
                <a:effectLst/>
                <a:uLnTx/>
                <a:uFillTx/>
                <a:latin typeface="Times New Roman" pitchFamily="18" charset="0"/>
                <a:ea typeface="迷你简卡通" panose="03000509000000000000" pitchFamily="65" charset="-122"/>
                <a:cs typeface="Times New Roman" pitchFamily="18" charset="0"/>
              </a:rPr>
              <a:t>Luyện</a:t>
            </a:r>
            <a:r>
              <a:rPr kumimoji="0" lang="en-US" altLang="zh-CN" sz="3600" b="0" i="0" u="none" strike="noStrike" kern="1200" cap="none" spc="0" normalizeH="0" baseline="0" noProof="0" dirty="0">
                <a:ln>
                  <a:noFill/>
                </a:ln>
                <a:solidFill>
                  <a:prstClr val="black"/>
                </a:solidFill>
                <a:effectLst/>
                <a:uLnTx/>
                <a:uFillTx/>
                <a:latin typeface="Times New Roman" pitchFamily="18" charset="0"/>
                <a:ea typeface="迷你简卡通" panose="03000509000000000000" pitchFamily="65" charset="-122"/>
                <a:cs typeface="Times New Roman" pitchFamily="18" charset="0"/>
              </a:rPr>
              <a:t> </a:t>
            </a:r>
            <a:r>
              <a:rPr kumimoji="0" lang="en-US" altLang="zh-CN" sz="3600" b="0" i="0" u="none" strike="noStrike" kern="1200" cap="none" spc="0" normalizeH="0" baseline="0" noProof="0" dirty="0" err="1">
                <a:ln>
                  <a:noFill/>
                </a:ln>
                <a:solidFill>
                  <a:prstClr val="black"/>
                </a:solidFill>
                <a:effectLst/>
                <a:uLnTx/>
                <a:uFillTx/>
                <a:latin typeface="Times New Roman" pitchFamily="18" charset="0"/>
                <a:ea typeface="迷你简卡通" panose="03000509000000000000" pitchFamily="65" charset="-122"/>
                <a:cs typeface="Times New Roman" pitchFamily="18" charset="0"/>
              </a:rPr>
              <a:t>tập</a:t>
            </a:r>
            <a:endParaRPr kumimoji="0" lang="zh-CN" altLang="en-US" sz="3600" b="0" i="0" u="none" strike="noStrike" kern="1200" cap="none" spc="0" normalizeH="0" baseline="0" noProof="0" dirty="0">
              <a:ln>
                <a:noFill/>
              </a:ln>
              <a:solidFill>
                <a:prstClr val="black"/>
              </a:solidFill>
              <a:effectLst/>
              <a:uLnTx/>
              <a:uFillTx/>
              <a:latin typeface="Times New Roman" pitchFamily="18" charset="0"/>
              <a:ea typeface="迷你简卡通" panose="03000509000000000000" pitchFamily="65" charset="-122"/>
              <a:cs typeface="Times New Roman" pitchFamily="18" charset="0"/>
            </a:endParaRPr>
          </a:p>
        </p:txBody>
      </p:sp>
    </p:spTree>
    <p:extLst>
      <p:ext uri="{BB962C8B-B14F-4D97-AF65-F5344CB8AC3E}">
        <p14:creationId xmlns:p14="http://schemas.microsoft.com/office/powerpoint/2010/main" val="1586111051"/>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left)">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31FF1BD-3E79-4B51-A68F-F463CB40E069}"/>
              </a:ext>
            </a:extLst>
          </p:cNvPr>
          <p:cNvSpPr/>
          <p:nvPr/>
        </p:nvSpPr>
        <p:spPr>
          <a:xfrm>
            <a:off x="2362200" y="1216955"/>
            <a:ext cx="7783285" cy="3859305"/>
          </a:xfrm>
          <a:prstGeom prst="rect">
            <a:avLst/>
          </a:prstGeom>
          <a:solidFill>
            <a:srgbClr val="354E53"/>
          </a:solidFill>
          <a:ln>
            <a:no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6" name="图片 5">
            <a:extLst>
              <a:ext uri="{FF2B5EF4-FFF2-40B4-BE49-F238E27FC236}">
                <a16:creationId xmlns:a16="http://schemas.microsoft.com/office/drawing/2014/main" id="{99386BDB-3D81-446B-83F0-E293CB65ED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83659"/>
            <a:ext cx="5374341" cy="5374341"/>
          </a:xfrm>
          <a:prstGeom prst="rect">
            <a:avLst/>
          </a:prstGeom>
        </p:spPr>
      </p:pic>
      <p:pic>
        <p:nvPicPr>
          <p:cNvPr id="9" name="图片 8">
            <a:extLst>
              <a:ext uri="{FF2B5EF4-FFF2-40B4-BE49-F238E27FC236}">
                <a16:creationId xmlns:a16="http://schemas.microsoft.com/office/drawing/2014/main" id="{F832CE1D-6B13-46A6-ABE5-12D9126D18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9122" y="1108098"/>
            <a:ext cx="1977669" cy="2602007"/>
          </a:xfrm>
          <a:prstGeom prst="rect">
            <a:avLst/>
          </a:prstGeom>
        </p:spPr>
      </p:pic>
      <p:sp>
        <p:nvSpPr>
          <p:cNvPr id="10" name="文本框 9">
            <a:extLst>
              <a:ext uri="{FF2B5EF4-FFF2-40B4-BE49-F238E27FC236}">
                <a16:creationId xmlns:a16="http://schemas.microsoft.com/office/drawing/2014/main" id="{78B6E9FA-A300-4106-AE35-6501869137CC}"/>
              </a:ext>
            </a:extLst>
          </p:cNvPr>
          <p:cNvSpPr txBox="1"/>
          <p:nvPr/>
        </p:nvSpPr>
        <p:spPr>
          <a:xfrm>
            <a:off x="4484918" y="2576181"/>
            <a:ext cx="4888966" cy="212365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6600" b="1" i="1" u="none" strike="noStrike" kern="1200" cap="none" spc="0" normalizeH="0" baseline="0" noProof="0" dirty="0">
                <a:ln>
                  <a:noFill/>
                </a:ln>
                <a:solidFill>
                  <a:prstClr val="white"/>
                </a:solidFill>
                <a:effectLst/>
                <a:uLnTx/>
                <a:uFillTx/>
                <a:latin typeface="Times New Roman" pitchFamily="18" charset="0"/>
                <a:ea typeface="迷你简卡通" panose="03000509000000000000" pitchFamily="65" charset="-122"/>
                <a:cs typeface="Times New Roman" pitchFamily="18" charset="0"/>
              </a:rPr>
              <a:t>I. </a:t>
            </a:r>
            <a:r>
              <a:rPr kumimoji="0" lang="en-US" altLang="zh-CN" sz="6600" b="1" i="1" u="none" strike="noStrike" kern="1200" cap="none" spc="0" normalizeH="0" baseline="0" noProof="0" dirty="0" err="1">
                <a:ln>
                  <a:noFill/>
                </a:ln>
                <a:solidFill>
                  <a:prstClr val="white"/>
                </a:solidFill>
                <a:effectLst/>
                <a:uLnTx/>
                <a:uFillTx/>
                <a:latin typeface="Times New Roman" pitchFamily="18" charset="0"/>
                <a:ea typeface="迷你简卡通" panose="03000509000000000000" pitchFamily="65" charset="-122"/>
                <a:cs typeface="Times New Roman" pitchFamily="18" charset="0"/>
              </a:rPr>
              <a:t>Thế</a:t>
            </a:r>
            <a:r>
              <a:rPr kumimoji="0" lang="en-US" altLang="zh-CN" sz="6600" b="1" i="1" u="none" strike="noStrike" kern="1200" cap="none" spc="0" normalizeH="0" baseline="0" noProof="0" dirty="0">
                <a:ln>
                  <a:noFill/>
                </a:ln>
                <a:solidFill>
                  <a:prstClr val="white"/>
                </a:solidFill>
                <a:effectLst/>
                <a:uLnTx/>
                <a:uFillTx/>
                <a:latin typeface="Times New Roman" pitchFamily="18" charset="0"/>
                <a:ea typeface="迷你简卡通" panose="03000509000000000000" pitchFamily="65" charset="-122"/>
                <a:cs typeface="Times New Roman" pitchFamily="18" charset="0"/>
              </a:rPr>
              <a:t> </a:t>
            </a:r>
            <a:r>
              <a:rPr kumimoji="0" lang="en-US" altLang="zh-CN" sz="6600" b="1" i="1" u="none" strike="noStrike" kern="1200" cap="none" spc="0" normalizeH="0" baseline="0" noProof="0" dirty="0" err="1">
                <a:ln>
                  <a:noFill/>
                </a:ln>
                <a:solidFill>
                  <a:prstClr val="white"/>
                </a:solidFill>
                <a:effectLst/>
                <a:uLnTx/>
                <a:uFillTx/>
                <a:latin typeface="Times New Roman" pitchFamily="18" charset="0"/>
                <a:ea typeface="迷你简卡通" panose="03000509000000000000" pitchFamily="65" charset="-122"/>
                <a:cs typeface="Times New Roman" pitchFamily="18" charset="0"/>
              </a:rPr>
              <a:t>nào</a:t>
            </a:r>
            <a:r>
              <a:rPr kumimoji="0" lang="en-US" altLang="zh-CN" sz="6600" b="1" i="1" u="none" strike="noStrike" kern="1200" cap="none" spc="0" normalizeH="0" baseline="0" noProof="0" dirty="0">
                <a:ln>
                  <a:noFill/>
                </a:ln>
                <a:solidFill>
                  <a:prstClr val="white"/>
                </a:solidFill>
                <a:effectLst/>
                <a:uLnTx/>
                <a:uFillTx/>
                <a:latin typeface="Times New Roman" pitchFamily="18" charset="0"/>
                <a:ea typeface="迷你简卡通" panose="03000509000000000000" pitchFamily="65" charset="-122"/>
                <a:cs typeface="Times New Roman" pitchFamily="18" charset="0"/>
              </a:rPr>
              <a:t> </a:t>
            </a:r>
            <a:r>
              <a:rPr kumimoji="0" lang="en-US" altLang="zh-CN" sz="6600" b="1" i="1" u="none" strike="noStrike" kern="1200" cap="none" spc="0" normalizeH="0" baseline="0" noProof="0" dirty="0" err="1">
                <a:ln>
                  <a:noFill/>
                </a:ln>
                <a:solidFill>
                  <a:prstClr val="white"/>
                </a:solidFill>
                <a:effectLst/>
                <a:uLnTx/>
                <a:uFillTx/>
                <a:latin typeface="Times New Roman" pitchFamily="18" charset="0"/>
                <a:ea typeface="迷你简卡通" panose="03000509000000000000" pitchFamily="65" charset="-122"/>
                <a:cs typeface="Times New Roman" pitchFamily="18" charset="0"/>
              </a:rPr>
              <a:t>là</a:t>
            </a:r>
            <a:r>
              <a:rPr kumimoji="0" lang="en-US" altLang="zh-CN" sz="6600" b="1" i="1" u="none" strike="noStrike" kern="1200" cap="none" spc="0" normalizeH="0" baseline="0" noProof="0" dirty="0">
                <a:ln>
                  <a:noFill/>
                </a:ln>
                <a:solidFill>
                  <a:prstClr val="white"/>
                </a:solidFill>
                <a:effectLst/>
                <a:uLnTx/>
                <a:uFillTx/>
                <a:latin typeface="Times New Roman" pitchFamily="18" charset="0"/>
                <a:ea typeface="迷你简卡通" panose="03000509000000000000" pitchFamily="65" charset="-122"/>
                <a:cs typeface="Times New Roman" pitchFamily="18" charset="0"/>
              </a:rPr>
              <a:t> </a:t>
            </a:r>
            <a:r>
              <a:rPr kumimoji="0" lang="en-US" altLang="zh-CN" sz="6600" b="1" i="1" u="none" strike="noStrike" kern="1200" cap="none" spc="0" normalizeH="0" baseline="0" noProof="0" dirty="0" err="1">
                <a:ln>
                  <a:noFill/>
                </a:ln>
                <a:solidFill>
                  <a:prstClr val="white"/>
                </a:solidFill>
                <a:effectLst/>
                <a:uLnTx/>
                <a:uFillTx/>
                <a:latin typeface="Times New Roman" pitchFamily="18" charset="0"/>
                <a:ea typeface="迷你简卡通" panose="03000509000000000000" pitchFamily="65" charset="-122"/>
                <a:cs typeface="Times New Roman" pitchFamily="18" charset="0"/>
              </a:rPr>
              <a:t>rút</a:t>
            </a:r>
            <a:r>
              <a:rPr kumimoji="0" lang="en-US" altLang="zh-CN" sz="6600" b="1" i="1" u="none" strike="noStrike" kern="1200" cap="none" spc="0" normalizeH="0" baseline="0" noProof="0" dirty="0">
                <a:ln>
                  <a:noFill/>
                </a:ln>
                <a:solidFill>
                  <a:prstClr val="white"/>
                </a:solidFill>
                <a:effectLst/>
                <a:uLnTx/>
                <a:uFillTx/>
                <a:latin typeface="Times New Roman" pitchFamily="18" charset="0"/>
                <a:ea typeface="迷你简卡通" panose="03000509000000000000" pitchFamily="65" charset="-122"/>
                <a:cs typeface="Times New Roman" pitchFamily="18" charset="0"/>
              </a:rPr>
              <a:t> </a:t>
            </a:r>
            <a:r>
              <a:rPr kumimoji="0" lang="en-US" altLang="zh-CN" sz="6600" b="1" i="1" u="none" strike="noStrike" kern="1200" cap="none" spc="0" normalizeH="0" baseline="0" noProof="0" dirty="0" err="1">
                <a:ln>
                  <a:noFill/>
                </a:ln>
                <a:solidFill>
                  <a:prstClr val="white"/>
                </a:solidFill>
                <a:effectLst/>
                <a:uLnTx/>
                <a:uFillTx/>
                <a:latin typeface="Times New Roman" pitchFamily="18" charset="0"/>
                <a:ea typeface="迷你简卡通" panose="03000509000000000000" pitchFamily="65" charset="-122"/>
                <a:cs typeface="Times New Roman" pitchFamily="18" charset="0"/>
              </a:rPr>
              <a:t>gọn</a:t>
            </a:r>
            <a:r>
              <a:rPr kumimoji="0" lang="en-US" altLang="zh-CN" sz="6600" b="1" i="1" u="none" strike="noStrike" kern="1200" cap="none" spc="0" normalizeH="0" baseline="0" noProof="0" dirty="0">
                <a:ln>
                  <a:noFill/>
                </a:ln>
                <a:solidFill>
                  <a:prstClr val="white"/>
                </a:solidFill>
                <a:effectLst/>
                <a:uLnTx/>
                <a:uFillTx/>
                <a:latin typeface="Times New Roman" pitchFamily="18" charset="0"/>
                <a:ea typeface="迷你简卡通" panose="03000509000000000000" pitchFamily="65" charset="-122"/>
                <a:cs typeface="Times New Roman" pitchFamily="18" charset="0"/>
              </a:rPr>
              <a:t> </a:t>
            </a:r>
            <a:r>
              <a:rPr kumimoji="0" lang="en-US" altLang="zh-CN" sz="6600" b="1" i="1" u="none" strike="noStrike" kern="1200" cap="none" spc="0" normalizeH="0" baseline="0" noProof="0" dirty="0" err="1">
                <a:ln>
                  <a:noFill/>
                </a:ln>
                <a:solidFill>
                  <a:prstClr val="white"/>
                </a:solidFill>
                <a:effectLst/>
                <a:uLnTx/>
                <a:uFillTx/>
                <a:latin typeface="Times New Roman" pitchFamily="18" charset="0"/>
                <a:ea typeface="迷你简卡通" panose="03000509000000000000" pitchFamily="65" charset="-122"/>
                <a:cs typeface="Times New Roman" pitchFamily="18" charset="0"/>
              </a:rPr>
              <a:t>câu</a:t>
            </a:r>
            <a:r>
              <a:rPr kumimoji="0" lang="en-US" altLang="zh-CN" sz="6600" b="1" i="1" u="none" strike="noStrike" kern="1200" cap="none" spc="0" normalizeH="0" baseline="0" noProof="0" dirty="0">
                <a:ln>
                  <a:noFill/>
                </a:ln>
                <a:solidFill>
                  <a:prstClr val="white"/>
                </a:solidFill>
                <a:effectLst/>
                <a:uLnTx/>
                <a:uFillTx/>
                <a:latin typeface="Times New Roman" pitchFamily="18" charset="0"/>
                <a:ea typeface="迷你简卡通" panose="03000509000000000000" pitchFamily="65" charset="-122"/>
                <a:cs typeface="Times New Roman" pitchFamily="18" charset="0"/>
              </a:rPr>
              <a:t>?</a:t>
            </a:r>
            <a:endParaRPr kumimoji="0" lang="zh-CN" altLang="en-US" sz="6600" b="1" i="1" u="none" strike="noStrike" kern="1200" cap="none" spc="0" normalizeH="0" baseline="0" noProof="0" dirty="0">
              <a:ln>
                <a:noFill/>
              </a:ln>
              <a:solidFill>
                <a:prstClr val="white"/>
              </a:solidFill>
              <a:effectLst/>
              <a:uLnTx/>
              <a:uFillTx/>
              <a:latin typeface="Times New Roman" pitchFamily="18" charset="0"/>
              <a:ea typeface="迷你简卡通" panose="03000509000000000000" pitchFamily="65" charset="-122"/>
              <a:cs typeface="Times New Roman" pitchFamily="18" charset="0"/>
            </a:endParaRPr>
          </a:p>
        </p:txBody>
      </p:sp>
      <p:pic>
        <p:nvPicPr>
          <p:cNvPr id="8" name="Picture 15" descr="H:\Files\4cbb49c3e377d8365aa20a00\abstract-design-with-beautiful-flowers2.png">
            <a:extLst>
              <a:ext uri="{FF2B5EF4-FFF2-40B4-BE49-F238E27FC236}">
                <a16:creationId xmlns:a16="http://schemas.microsoft.com/office/drawing/2014/main" id="{2F7F4FFB-DC91-44C9-A8BC-F33CCB2C6B7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087"/>
          <a:stretch/>
        </p:blipFill>
        <p:spPr bwMode="auto">
          <a:xfrm>
            <a:off x="8839201" y="2620434"/>
            <a:ext cx="3627967" cy="4237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5692569"/>
      </p:ext>
    </p:extLst>
  </p:cSld>
  <p:clrMapOvr>
    <a:masterClrMapping/>
  </p:clrMapOvr>
  <p:transition spd="slow" advClick="0">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46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6" name="图片 5">
            <a:extLst>
              <a:ext uri="{FF2B5EF4-FFF2-40B4-BE49-F238E27FC236}">
                <a16:creationId xmlns:a16="http://schemas.microsoft.com/office/drawing/2014/main" id="{6CCC5E8A-C1E8-4D06-853C-87387507AE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414" r="52960" b="77841"/>
          <a:stretch/>
        </p:blipFill>
        <p:spPr>
          <a:xfrm>
            <a:off x="1846555" y="540234"/>
            <a:ext cx="734002" cy="1037081"/>
          </a:xfrm>
          <a:prstGeom prst="rect">
            <a:avLst/>
          </a:prstGeom>
        </p:spPr>
      </p:pic>
      <p:pic>
        <p:nvPicPr>
          <p:cNvPr id="17" name="图片 2">
            <a:extLst>
              <a:ext uri="{FF2B5EF4-FFF2-40B4-BE49-F238E27FC236}">
                <a16:creationId xmlns:a16="http://schemas.microsoft.com/office/drawing/2014/main" id="{CA99F80B-1501-4018-803D-5EDC70F792F7}"/>
              </a:ext>
            </a:extLst>
          </p:cNvPr>
          <p:cNvPicPr>
            <a:picLocks noChangeAspect="1"/>
          </p:cNvPicPr>
          <p:nvPr/>
        </p:nvPicPr>
        <p:blipFill rotWithShape="1">
          <a:blip r:embed="rId4">
            <a:extLst>
              <a:ext uri="{28A0092B-C50C-407E-A947-70E740481C1C}">
                <a14:useLocalDpi xmlns:a14="http://schemas.microsoft.com/office/drawing/2010/main" val="0"/>
              </a:ext>
            </a:extLst>
          </a:blip>
          <a:srcRect r="43586" b="5350"/>
          <a:stretch/>
        </p:blipFill>
        <p:spPr>
          <a:xfrm>
            <a:off x="761780" y="4044001"/>
            <a:ext cx="1553918" cy="2607150"/>
          </a:xfrm>
          <a:prstGeom prst="rect">
            <a:avLst/>
          </a:prstGeom>
        </p:spPr>
      </p:pic>
      <p:pic>
        <p:nvPicPr>
          <p:cNvPr id="18" name="图片 7">
            <a:extLst>
              <a:ext uri="{FF2B5EF4-FFF2-40B4-BE49-F238E27FC236}">
                <a16:creationId xmlns:a16="http://schemas.microsoft.com/office/drawing/2014/main" id="{E182C6B1-1D21-420A-919D-AD55BC9A6954}"/>
              </a:ext>
            </a:extLst>
          </p:cNvPr>
          <p:cNvPicPr>
            <a:picLocks noChangeAspect="1"/>
          </p:cNvPicPr>
          <p:nvPr/>
        </p:nvPicPr>
        <p:blipFill rotWithShape="1">
          <a:blip r:embed="rId4">
            <a:extLst>
              <a:ext uri="{28A0092B-C50C-407E-A947-70E740481C1C}">
                <a14:useLocalDpi xmlns:a14="http://schemas.microsoft.com/office/drawing/2010/main" val="0"/>
              </a:ext>
            </a:extLst>
          </a:blip>
          <a:srcRect l="58058" t="45907" r="2802" b="5350"/>
          <a:stretch/>
        </p:blipFill>
        <p:spPr>
          <a:xfrm flipH="1">
            <a:off x="760023" y="2132597"/>
            <a:ext cx="1232624" cy="1342622"/>
          </a:xfrm>
          <a:prstGeom prst="rect">
            <a:avLst/>
          </a:prstGeom>
        </p:spPr>
      </p:pic>
      <p:sp>
        <p:nvSpPr>
          <p:cNvPr id="27" name="Rectangle 1"/>
          <p:cNvSpPr>
            <a:spLocks noChangeArrowheads="1"/>
          </p:cNvSpPr>
          <p:nvPr/>
        </p:nvSpPr>
        <p:spPr bwMode="auto">
          <a:xfrm>
            <a:off x="2424540" y="2329531"/>
            <a:ext cx="8088007"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1200" cap="none" spc="0" normalizeH="0" baseline="0" noProof="0" dirty="0">
                <a:ln>
                  <a:noFill/>
                </a:ln>
                <a:solidFill>
                  <a:srgbClr val="002060"/>
                </a:solidFill>
                <a:effectLst/>
                <a:uLnTx/>
                <a:uFillTx/>
                <a:latin typeface="Times New Roman" pitchFamily="18" charset="0"/>
                <a:ea typeface="Calibri" pitchFamily="34" charset="0"/>
                <a:cs typeface="Times New Roman" pitchFamily="18" charset="0"/>
              </a:rPr>
              <a:t>a, </a:t>
            </a:r>
            <a:r>
              <a:rPr kumimoji="0" lang="en-US" sz="3600" b="1" i="1" u="none" strike="noStrike" kern="1200" cap="none" spc="0" normalizeH="0" baseline="0" noProof="0" dirty="0" err="1">
                <a:ln>
                  <a:noFill/>
                </a:ln>
                <a:solidFill>
                  <a:srgbClr val="002060"/>
                </a:solidFill>
                <a:effectLst/>
                <a:uLnTx/>
                <a:uFillTx/>
                <a:latin typeface="Times New Roman" pitchFamily="18" charset="0"/>
                <a:ea typeface="Calibri" pitchFamily="34" charset="0"/>
                <a:cs typeface="Times New Roman" pitchFamily="18" charset="0"/>
              </a:rPr>
              <a:t>Học</a:t>
            </a:r>
            <a:r>
              <a:rPr kumimoji="0" lang="en-US" sz="3600" b="1" i="1" u="none" strike="noStrike" kern="1200" cap="none" spc="0" normalizeH="0" baseline="0" noProof="0" dirty="0">
                <a:ln>
                  <a:noFill/>
                </a:ln>
                <a:solidFill>
                  <a:srgbClr val="002060"/>
                </a:solidFill>
                <a:effectLst/>
                <a:uLnTx/>
                <a:uFillTx/>
                <a:latin typeface="Times New Roman" pitchFamily="18" charset="0"/>
                <a:ea typeface="Calibri" pitchFamily="34" charset="0"/>
                <a:cs typeface="Times New Roman" pitchFamily="18" charset="0"/>
              </a:rPr>
              <a:t> </a:t>
            </a:r>
            <a:r>
              <a:rPr kumimoji="0" lang="en-US" sz="3600" b="1" i="1" u="none" strike="noStrike" kern="1200" cap="none" spc="0" normalizeH="0" baseline="0" noProof="0" dirty="0" err="1">
                <a:ln>
                  <a:noFill/>
                </a:ln>
                <a:solidFill>
                  <a:srgbClr val="002060"/>
                </a:solidFill>
                <a:effectLst/>
                <a:uLnTx/>
                <a:uFillTx/>
                <a:latin typeface="Times New Roman" pitchFamily="18" charset="0"/>
                <a:ea typeface="Calibri" pitchFamily="34" charset="0"/>
                <a:cs typeface="Times New Roman" pitchFamily="18" charset="0"/>
              </a:rPr>
              <a:t>ăn</a:t>
            </a:r>
            <a:r>
              <a:rPr kumimoji="0" lang="en-US" sz="3600" b="1" i="1" u="none" strike="noStrike" kern="1200" cap="none" spc="0" normalizeH="0" baseline="0" noProof="0" dirty="0">
                <a:ln>
                  <a:noFill/>
                </a:ln>
                <a:solidFill>
                  <a:srgbClr val="002060"/>
                </a:solidFill>
                <a:effectLst/>
                <a:uLnTx/>
                <a:uFillTx/>
                <a:latin typeface="Times New Roman" pitchFamily="18" charset="0"/>
                <a:ea typeface="Calibri" pitchFamily="34" charset="0"/>
                <a:cs typeface="Times New Roman" pitchFamily="18" charset="0"/>
              </a:rPr>
              <a:t>, </a:t>
            </a:r>
            <a:r>
              <a:rPr kumimoji="0" lang="en-US" sz="3600" b="1" i="1" u="none" strike="noStrike" kern="1200" cap="none" spc="0" normalizeH="0" baseline="0" noProof="0" dirty="0" err="1">
                <a:ln>
                  <a:noFill/>
                </a:ln>
                <a:solidFill>
                  <a:srgbClr val="002060"/>
                </a:solidFill>
                <a:effectLst/>
                <a:uLnTx/>
                <a:uFillTx/>
                <a:latin typeface="Times New Roman" pitchFamily="18" charset="0"/>
                <a:ea typeface="Calibri" pitchFamily="34" charset="0"/>
                <a:cs typeface="Times New Roman" pitchFamily="18" charset="0"/>
              </a:rPr>
              <a:t>học</a:t>
            </a:r>
            <a:r>
              <a:rPr kumimoji="0" lang="en-US" sz="3600" b="1" i="1" u="none" strike="noStrike" kern="1200" cap="none" spc="0" normalizeH="0" baseline="0" noProof="0" dirty="0">
                <a:ln>
                  <a:noFill/>
                </a:ln>
                <a:solidFill>
                  <a:srgbClr val="002060"/>
                </a:solidFill>
                <a:effectLst/>
                <a:uLnTx/>
                <a:uFillTx/>
                <a:latin typeface="Times New Roman" pitchFamily="18" charset="0"/>
                <a:ea typeface="Calibri" pitchFamily="34" charset="0"/>
                <a:cs typeface="Times New Roman" pitchFamily="18" charset="0"/>
              </a:rPr>
              <a:t> </a:t>
            </a:r>
            <a:r>
              <a:rPr kumimoji="0" lang="en-US" sz="3600" b="1" i="1" u="none" strike="noStrike" kern="1200" cap="none" spc="0" normalizeH="0" baseline="0" noProof="0" dirty="0" err="1">
                <a:ln>
                  <a:noFill/>
                </a:ln>
                <a:solidFill>
                  <a:srgbClr val="002060"/>
                </a:solidFill>
                <a:effectLst/>
                <a:uLnTx/>
                <a:uFillTx/>
                <a:latin typeface="Times New Roman" pitchFamily="18" charset="0"/>
                <a:ea typeface="Calibri" pitchFamily="34" charset="0"/>
                <a:cs typeface="Times New Roman" pitchFamily="18" charset="0"/>
              </a:rPr>
              <a:t>nói</a:t>
            </a:r>
            <a:r>
              <a:rPr kumimoji="0" lang="en-US" sz="3600" b="1" i="1" u="none" strike="noStrike" kern="1200" cap="none" spc="0" normalizeH="0" baseline="0" noProof="0" dirty="0">
                <a:ln>
                  <a:noFill/>
                </a:ln>
                <a:solidFill>
                  <a:srgbClr val="002060"/>
                </a:solidFill>
                <a:effectLst/>
                <a:uLnTx/>
                <a:uFillTx/>
                <a:latin typeface="Times New Roman" pitchFamily="18" charset="0"/>
                <a:ea typeface="Calibri" pitchFamily="34" charset="0"/>
                <a:cs typeface="Times New Roman" pitchFamily="18" charset="0"/>
              </a:rPr>
              <a:t>, </a:t>
            </a:r>
            <a:r>
              <a:rPr kumimoji="0" lang="en-US" sz="3600" b="1" i="1" u="none" strike="noStrike" kern="1200" cap="none" spc="0" normalizeH="0" baseline="0" noProof="0" dirty="0" err="1">
                <a:ln>
                  <a:noFill/>
                </a:ln>
                <a:solidFill>
                  <a:srgbClr val="002060"/>
                </a:solidFill>
                <a:effectLst/>
                <a:uLnTx/>
                <a:uFillTx/>
                <a:latin typeface="Times New Roman" pitchFamily="18" charset="0"/>
                <a:ea typeface="Calibri" pitchFamily="34" charset="0"/>
                <a:cs typeface="Times New Roman" pitchFamily="18" charset="0"/>
              </a:rPr>
              <a:t>học</a:t>
            </a:r>
            <a:r>
              <a:rPr kumimoji="0" lang="en-US" sz="3600" b="1" i="1" u="none" strike="noStrike" kern="1200" cap="none" spc="0" normalizeH="0" baseline="0" noProof="0" dirty="0">
                <a:ln>
                  <a:noFill/>
                </a:ln>
                <a:solidFill>
                  <a:srgbClr val="002060"/>
                </a:solidFill>
                <a:effectLst/>
                <a:uLnTx/>
                <a:uFillTx/>
                <a:latin typeface="Times New Roman" pitchFamily="18" charset="0"/>
                <a:ea typeface="Calibri" pitchFamily="34" charset="0"/>
                <a:cs typeface="Times New Roman" pitchFamily="18" charset="0"/>
              </a:rPr>
              <a:t> </a:t>
            </a:r>
            <a:r>
              <a:rPr kumimoji="0" lang="en-US" sz="3600" b="1" i="1" u="none" strike="noStrike" kern="1200" cap="none" spc="0" normalizeH="0" baseline="0" noProof="0" dirty="0" err="1">
                <a:ln>
                  <a:noFill/>
                </a:ln>
                <a:solidFill>
                  <a:srgbClr val="002060"/>
                </a:solidFill>
                <a:effectLst/>
                <a:uLnTx/>
                <a:uFillTx/>
                <a:latin typeface="Times New Roman" pitchFamily="18" charset="0"/>
                <a:ea typeface="Calibri" pitchFamily="34" charset="0"/>
                <a:cs typeface="Times New Roman" pitchFamily="18" charset="0"/>
              </a:rPr>
              <a:t>gói</a:t>
            </a:r>
            <a:r>
              <a:rPr kumimoji="0" lang="en-US" sz="3600" b="1" i="1" u="none" strike="noStrike" kern="1200" cap="none" spc="0" normalizeH="0" baseline="0" noProof="0" dirty="0">
                <a:ln>
                  <a:noFill/>
                </a:ln>
                <a:solidFill>
                  <a:srgbClr val="002060"/>
                </a:solidFill>
                <a:effectLst/>
                <a:uLnTx/>
                <a:uFillTx/>
                <a:latin typeface="Times New Roman" pitchFamily="18" charset="0"/>
                <a:ea typeface="Calibri" pitchFamily="34" charset="0"/>
                <a:cs typeface="Times New Roman" pitchFamily="18" charset="0"/>
              </a:rPr>
              <a:t>, </a:t>
            </a:r>
            <a:r>
              <a:rPr kumimoji="0" lang="en-US" sz="3600" b="1" i="1" u="none" strike="noStrike" kern="1200" cap="none" spc="0" normalizeH="0" baseline="0" noProof="0" dirty="0" err="1">
                <a:ln>
                  <a:noFill/>
                </a:ln>
                <a:solidFill>
                  <a:srgbClr val="002060"/>
                </a:solidFill>
                <a:effectLst/>
                <a:uLnTx/>
                <a:uFillTx/>
                <a:latin typeface="Times New Roman" pitchFamily="18" charset="0"/>
                <a:ea typeface="Calibri" pitchFamily="34" charset="0"/>
                <a:cs typeface="Times New Roman" pitchFamily="18" charset="0"/>
              </a:rPr>
              <a:t>học</a:t>
            </a:r>
            <a:r>
              <a:rPr kumimoji="0" lang="en-US" sz="3600" b="1" i="1" u="none" strike="noStrike" kern="1200" cap="none" spc="0" normalizeH="0" baseline="0" noProof="0" dirty="0">
                <a:ln>
                  <a:noFill/>
                </a:ln>
                <a:solidFill>
                  <a:srgbClr val="002060"/>
                </a:solidFill>
                <a:effectLst/>
                <a:uLnTx/>
                <a:uFillTx/>
                <a:latin typeface="Times New Roman" pitchFamily="18" charset="0"/>
                <a:ea typeface="Calibri" pitchFamily="34" charset="0"/>
                <a:cs typeface="Times New Roman" pitchFamily="18" charset="0"/>
              </a:rPr>
              <a:t> </a:t>
            </a:r>
            <a:r>
              <a:rPr kumimoji="0" lang="en-US" sz="3600" b="1" i="1" u="none" strike="noStrike" kern="1200" cap="none" spc="0" normalizeH="0" baseline="0" noProof="0" dirty="0" err="1">
                <a:ln>
                  <a:noFill/>
                </a:ln>
                <a:solidFill>
                  <a:srgbClr val="002060"/>
                </a:solidFill>
                <a:effectLst/>
                <a:uLnTx/>
                <a:uFillTx/>
                <a:latin typeface="Times New Roman" pitchFamily="18" charset="0"/>
                <a:ea typeface="Calibri" pitchFamily="34" charset="0"/>
                <a:cs typeface="Times New Roman" pitchFamily="18" charset="0"/>
              </a:rPr>
              <a:t>mở</a:t>
            </a:r>
            <a:r>
              <a:rPr kumimoji="0" lang="en-US" sz="3600" b="1" i="1" u="none" strike="noStrike" kern="1200" cap="none" spc="0" normalizeH="0" baseline="0" noProof="0" dirty="0">
                <a:ln>
                  <a:noFill/>
                </a:ln>
                <a:solidFill>
                  <a:srgbClr val="002060"/>
                </a:solidFill>
                <a:effectLst/>
                <a:uLnTx/>
                <a:uFillTx/>
                <a:latin typeface="Times New Roman" pitchFamily="18" charset="0"/>
                <a:ea typeface="Calibri" pitchFamily="34" charset="0"/>
                <a:cs typeface="Times New Roman" pitchFamily="18" charset="0"/>
              </a:rPr>
              <a:t>.</a:t>
            </a:r>
            <a:endParaRPr kumimoji="0" lang="en-US" sz="1800" b="1" i="1"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sp>
        <p:nvSpPr>
          <p:cNvPr id="28" name="Rectangle 27"/>
          <p:cNvSpPr/>
          <p:nvPr/>
        </p:nvSpPr>
        <p:spPr>
          <a:xfrm>
            <a:off x="2656979" y="708943"/>
            <a:ext cx="7430239" cy="646331"/>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Cấu</a:t>
            </a:r>
            <a:r>
              <a:rPr kumimoji="0" lang="en-US" sz="3600" b="0" i="0" u="none"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tạo</a:t>
            </a:r>
            <a:r>
              <a:rPr kumimoji="0" lang="en-US" sz="3600" b="0" i="0" u="none"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của</a:t>
            </a:r>
            <a:r>
              <a:rPr kumimoji="0" lang="en-US" sz="3600" b="0" i="0" u="none"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 2 </a:t>
            </a:r>
            <a:r>
              <a:rPr kumimoji="0" lang="en-US" sz="3600" b="0" i="0" u="none"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câu</a:t>
            </a:r>
            <a:r>
              <a:rPr kumimoji="0" lang="en-US" sz="3600" b="0" i="0" u="none"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sau</a:t>
            </a:r>
            <a:r>
              <a:rPr kumimoji="0" lang="en-US" sz="3600" b="0" i="0" u="none"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có</a:t>
            </a:r>
            <a:r>
              <a:rPr kumimoji="0" lang="en-US" sz="3600" b="0" i="0" u="none"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gì</a:t>
            </a:r>
            <a:r>
              <a:rPr kumimoji="0" lang="en-US" sz="3600" b="0" i="0" u="none"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khác</a:t>
            </a:r>
            <a:r>
              <a:rPr kumimoji="0" lang="en-US" sz="3600" b="0" i="0" u="none"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nhau</a:t>
            </a:r>
            <a:r>
              <a:rPr kumimoji="0" lang="en-US" sz="3600" b="0" i="0" u="none"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a:t>
            </a:r>
            <a:endParaRPr kumimoji="0" lang="en-US" sz="44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29" name="Rectangle 1"/>
          <p:cNvSpPr>
            <a:spLocks noChangeArrowheads="1"/>
          </p:cNvSpPr>
          <p:nvPr/>
        </p:nvSpPr>
        <p:spPr bwMode="auto">
          <a:xfrm>
            <a:off x="2315690" y="4476982"/>
            <a:ext cx="908462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a:ln>
                  <a:noFill/>
                </a:ln>
                <a:solidFill>
                  <a:srgbClr val="002060"/>
                </a:solidFill>
                <a:effectLst/>
                <a:uLnTx/>
                <a:uFillTx/>
                <a:latin typeface="Times New Roman" pitchFamily="18" charset="0"/>
                <a:ea typeface="Calibri" pitchFamily="34" charset="0"/>
                <a:cs typeface="Times New Roman" pitchFamily="18" charset="0"/>
              </a:rPr>
              <a:t>b, </a:t>
            </a:r>
            <a:r>
              <a:rPr kumimoji="0" lang="en-US" sz="3600" b="1" i="1" u="none" strike="noStrike" kern="1200" cap="none" spc="0" normalizeH="0" baseline="0" noProof="0" dirty="0" err="1">
                <a:ln>
                  <a:noFill/>
                </a:ln>
                <a:solidFill>
                  <a:srgbClr val="002060"/>
                </a:solidFill>
                <a:effectLst/>
                <a:uLnTx/>
                <a:uFillTx/>
                <a:latin typeface="Times New Roman" pitchFamily="18" charset="0"/>
                <a:ea typeface="Calibri" pitchFamily="34" charset="0"/>
                <a:cs typeface="Times New Roman" pitchFamily="18" charset="0"/>
              </a:rPr>
              <a:t>Chúng</a:t>
            </a:r>
            <a:r>
              <a:rPr kumimoji="0" lang="en-US" sz="3600" b="1" i="1" u="none" strike="noStrike" kern="1200" cap="none" spc="0" normalizeH="0" baseline="0" noProof="0" dirty="0">
                <a:ln>
                  <a:noFill/>
                </a:ln>
                <a:solidFill>
                  <a:srgbClr val="002060"/>
                </a:solidFill>
                <a:effectLst/>
                <a:uLnTx/>
                <a:uFillTx/>
                <a:latin typeface="Times New Roman" pitchFamily="18" charset="0"/>
                <a:ea typeface="Calibri" pitchFamily="34" charset="0"/>
                <a:cs typeface="Times New Roman" pitchFamily="18" charset="0"/>
              </a:rPr>
              <a:t> </a:t>
            </a:r>
            <a:r>
              <a:rPr kumimoji="0" lang="en-US" sz="3600" b="1" i="1" u="none" strike="noStrike" kern="1200" cap="none" spc="0" normalizeH="0" baseline="0" noProof="0" dirty="0" err="1">
                <a:ln>
                  <a:noFill/>
                </a:ln>
                <a:solidFill>
                  <a:srgbClr val="002060"/>
                </a:solidFill>
                <a:effectLst/>
                <a:uLnTx/>
                <a:uFillTx/>
                <a:latin typeface="Times New Roman" pitchFamily="18" charset="0"/>
                <a:ea typeface="Calibri" pitchFamily="34" charset="0"/>
                <a:cs typeface="Times New Roman" pitchFamily="18" charset="0"/>
              </a:rPr>
              <a:t>ta</a:t>
            </a:r>
            <a:r>
              <a:rPr kumimoji="0" lang="en-US" sz="3600" b="1" i="1" u="none" strike="noStrike" kern="1200" cap="none" spc="0" normalizeH="0" baseline="0" noProof="0" dirty="0">
                <a:ln>
                  <a:noFill/>
                </a:ln>
                <a:solidFill>
                  <a:srgbClr val="002060"/>
                </a:solidFill>
                <a:effectLst/>
                <a:uLnTx/>
                <a:uFillTx/>
                <a:latin typeface="Times New Roman" pitchFamily="18" charset="0"/>
                <a:ea typeface="Calibri" pitchFamily="34" charset="0"/>
                <a:cs typeface="Times New Roman" pitchFamily="18" charset="0"/>
              </a:rPr>
              <a:t> </a:t>
            </a:r>
            <a:r>
              <a:rPr kumimoji="0" lang="en-US" sz="3600" b="1" i="1" u="none" strike="noStrike" kern="1200" cap="none" spc="0" normalizeH="0" baseline="0" noProof="0" dirty="0" err="1">
                <a:ln>
                  <a:noFill/>
                </a:ln>
                <a:solidFill>
                  <a:srgbClr val="002060"/>
                </a:solidFill>
                <a:effectLst/>
                <a:uLnTx/>
                <a:uFillTx/>
                <a:latin typeface="Times New Roman" pitchFamily="18" charset="0"/>
                <a:ea typeface="Calibri" pitchFamily="34" charset="0"/>
                <a:cs typeface="Times New Roman" pitchFamily="18" charset="0"/>
              </a:rPr>
              <a:t>học</a:t>
            </a:r>
            <a:r>
              <a:rPr kumimoji="0" lang="en-US" sz="3600" b="1" i="1" u="none" strike="noStrike" kern="1200" cap="none" spc="0" normalizeH="0" baseline="0" noProof="0" dirty="0">
                <a:ln>
                  <a:noFill/>
                </a:ln>
                <a:solidFill>
                  <a:srgbClr val="002060"/>
                </a:solidFill>
                <a:effectLst/>
                <a:uLnTx/>
                <a:uFillTx/>
                <a:latin typeface="Times New Roman" pitchFamily="18" charset="0"/>
                <a:ea typeface="Calibri" pitchFamily="34" charset="0"/>
                <a:cs typeface="Times New Roman" pitchFamily="18" charset="0"/>
              </a:rPr>
              <a:t> </a:t>
            </a:r>
            <a:r>
              <a:rPr kumimoji="0" lang="en-US" sz="3600" b="1" i="1" u="none" strike="noStrike" kern="1200" cap="none" spc="0" normalizeH="0" baseline="0" noProof="0" dirty="0" err="1">
                <a:ln>
                  <a:noFill/>
                </a:ln>
                <a:solidFill>
                  <a:srgbClr val="002060"/>
                </a:solidFill>
                <a:effectLst/>
                <a:uLnTx/>
                <a:uFillTx/>
                <a:latin typeface="Times New Roman" pitchFamily="18" charset="0"/>
                <a:ea typeface="Calibri" pitchFamily="34" charset="0"/>
                <a:cs typeface="Times New Roman" pitchFamily="18" charset="0"/>
              </a:rPr>
              <a:t>ăn</a:t>
            </a:r>
            <a:r>
              <a:rPr kumimoji="0" lang="en-US" sz="3600" b="1" i="1" u="none" strike="noStrike" kern="1200" cap="none" spc="0" normalizeH="0" baseline="0" noProof="0" dirty="0">
                <a:ln>
                  <a:noFill/>
                </a:ln>
                <a:solidFill>
                  <a:srgbClr val="002060"/>
                </a:solidFill>
                <a:effectLst/>
                <a:uLnTx/>
                <a:uFillTx/>
                <a:latin typeface="Times New Roman" pitchFamily="18" charset="0"/>
                <a:ea typeface="Calibri" pitchFamily="34" charset="0"/>
                <a:cs typeface="Times New Roman" pitchFamily="18" charset="0"/>
              </a:rPr>
              <a:t>, </a:t>
            </a:r>
            <a:r>
              <a:rPr kumimoji="0" lang="en-US" sz="3600" b="1" i="1" u="none" strike="noStrike" kern="1200" cap="none" spc="0" normalizeH="0" baseline="0" noProof="0" dirty="0" err="1">
                <a:ln>
                  <a:noFill/>
                </a:ln>
                <a:solidFill>
                  <a:srgbClr val="002060"/>
                </a:solidFill>
                <a:effectLst/>
                <a:uLnTx/>
                <a:uFillTx/>
                <a:latin typeface="Times New Roman" pitchFamily="18" charset="0"/>
                <a:ea typeface="Calibri" pitchFamily="34" charset="0"/>
                <a:cs typeface="Times New Roman" pitchFamily="18" charset="0"/>
              </a:rPr>
              <a:t>học</a:t>
            </a:r>
            <a:r>
              <a:rPr kumimoji="0" lang="en-US" sz="3600" b="1" i="1" u="none" strike="noStrike" kern="1200" cap="none" spc="0" normalizeH="0" baseline="0" noProof="0" dirty="0">
                <a:ln>
                  <a:noFill/>
                </a:ln>
                <a:solidFill>
                  <a:srgbClr val="002060"/>
                </a:solidFill>
                <a:effectLst/>
                <a:uLnTx/>
                <a:uFillTx/>
                <a:latin typeface="Times New Roman" pitchFamily="18" charset="0"/>
                <a:ea typeface="Calibri" pitchFamily="34" charset="0"/>
                <a:cs typeface="Times New Roman" pitchFamily="18" charset="0"/>
              </a:rPr>
              <a:t> </a:t>
            </a:r>
            <a:r>
              <a:rPr kumimoji="0" lang="en-US" sz="3600" b="1" i="1" u="none" strike="noStrike" kern="1200" cap="none" spc="0" normalizeH="0" baseline="0" noProof="0" dirty="0" err="1">
                <a:ln>
                  <a:noFill/>
                </a:ln>
                <a:solidFill>
                  <a:srgbClr val="002060"/>
                </a:solidFill>
                <a:effectLst/>
                <a:uLnTx/>
                <a:uFillTx/>
                <a:latin typeface="Times New Roman" pitchFamily="18" charset="0"/>
                <a:ea typeface="Calibri" pitchFamily="34" charset="0"/>
                <a:cs typeface="Times New Roman" pitchFamily="18" charset="0"/>
              </a:rPr>
              <a:t>nói</a:t>
            </a:r>
            <a:r>
              <a:rPr kumimoji="0" lang="en-US" sz="3600" b="1" i="1" u="none" strike="noStrike" kern="1200" cap="none" spc="0" normalizeH="0" baseline="0" noProof="0" dirty="0">
                <a:ln>
                  <a:noFill/>
                </a:ln>
                <a:solidFill>
                  <a:srgbClr val="002060"/>
                </a:solidFill>
                <a:effectLst/>
                <a:uLnTx/>
                <a:uFillTx/>
                <a:latin typeface="Times New Roman" pitchFamily="18" charset="0"/>
                <a:ea typeface="Calibri" pitchFamily="34" charset="0"/>
                <a:cs typeface="Times New Roman" pitchFamily="18" charset="0"/>
              </a:rPr>
              <a:t>, </a:t>
            </a:r>
            <a:r>
              <a:rPr kumimoji="0" lang="en-US" sz="3600" b="1" i="1" u="none" strike="noStrike" kern="1200" cap="none" spc="0" normalizeH="0" baseline="0" noProof="0" dirty="0" err="1">
                <a:ln>
                  <a:noFill/>
                </a:ln>
                <a:solidFill>
                  <a:srgbClr val="002060"/>
                </a:solidFill>
                <a:effectLst/>
                <a:uLnTx/>
                <a:uFillTx/>
                <a:latin typeface="Times New Roman" pitchFamily="18" charset="0"/>
                <a:ea typeface="Calibri" pitchFamily="34" charset="0"/>
                <a:cs typeface="Times New Roman" pitchFamily="18" charset="0"/>
              </a:rPr>
              <a:t>học</a:t>
            </a:r>
            <a:r>
              <a:rPr kumimoji="0" lang="en-US" sz="3600" b="1" i="1" u="none" strike="noStrike" kern="1200" cap="none" spc="0" normalizeH="0" baseline="0" noProof="0" dirty="0">
                <a:ln>
                  <a:noFill/>
                </a:ln>
                <a:solidFill>
                  <a:srgbClr val="002060"/>
                </a:solidFill>
                <a:effectLst/>
                <a:uLnTx/>
                <a:uFillTx/>
                <a:latin typeface="Times New Roman" pitchFamily="18" charset="0"/>
                <a:ea typeface="Calibri" pitchFamily="34" charset="0"/>
                <a:cs typeface="Times New Roman" pitchFamily="18" charset="0"/>
              </a:rPr>
              <a:t> </a:t>
            </a:r>
            <a:r>
              <a:rPr kumimoji="0" lang="en-US" sz="3600" b="1" i="1" u="none" strike="noStrike" kern="1200" cap="none" spc="0" normalizeH="0" baseline="0" noProof="0" dirty="0" err="1">
                <a:ln>
                  <a:noFill/>
                </a:ln>
                <a:solidFill>
                  <a:srgbClr val="002060"/>
                </a:solidFill>
                <a:effectLst/>
                <a:uLnTx/>
                <a:uFillTx/>
                <a:latin typeface="Times New Roman" pitchFamily="18" charset="0"/>
                <a:ea typeface="Calibri" pitchFamily="34" charset="0"/>
                <a:cs typeface="Times New Roman" pitchFamily="18" charset="0"/>
              </a:rPr>
              <a:t>gói</a:t>
            </a:r>
            <a:r>
              <a:rPr kumimoji="0" lang="en-US" sz="3600" b="1" i="1" u="none" strike="noStrike" kern="1200" cap="none" spc="0" normalizeH="0" baseline="0" noProof="0" dirty="0">
                <a:ln>
                  <a:noFill/>
                </a:ln>
                <a:solidFill>
                  <a:srgbClr val="002060"/>
                </a:solidFill>
                <a:effectLst/>
                <a:uLnTx/>
                <a:uFillTx/>
                <a:latin typeface="Times New Roman" pitchFamily="18" charset="0"/>
                <a:ea typeface="Calibri" pitchFamily="34" charset="0"/>
                <a:cs typeface="Times New Roman" pitchFamily="18" charset="0"/>
              </a:rPr>
              <a:t>, </a:t>
            </a:r>
            <a:r>
              <a:rPr kumimoji="0" lang="en-US" sz="3600" b="1" i="1" u="none" strike="noStrike" kern="1200" cap="none" spc="0" normalizeH="0" baseline="0" noProof="0" dirty="0" err="1">
                <a:ln>
                  <a:noFill/>
                </a:ln>
                <a:solidFill>
                  <a:srgbClr val="002060"/>
                </a:solidFill>
                <a:effectLst/>
                <a:uLnTx/>
                <a:uFillTx/>
                <a:latin typeface="Times New Roman" pitchFamily="18" charset="0"/>
                <a:ea typeface="Calibri" pitchFamily="34" charset="0"/>
                <a:cs typeface="Times New Roman" pitchFamily="18" charset="0"/>
              </a:rPr>
              <a:t>học</a:t>
            </a:r>
            <a:r>
              <a:rPr kumimoji="0" lang="en-US" sz="3600" b="1" i="1" u="none" strike="noStrike" kern="1200" cap="none" spc="0" normalizeH="0" baseline="0" noProof="0" dirty="0">
                <a:ln>
                  <a:noFill/>
                </a:ln>
                <a:solidFill>
                  <a:srgbClr val="002060"/>
                </a:solidFill>
                <a:effectLst/>
                <a:uLnTx/>
                <a:uFillTx/>
                <a:latin typeface="Times New Roman" pitchFamily="18" charset="0"/>
                <a:ea typeface="Calibri" pitchFamily="34" charset="0"/>
                <a:cs typeface="Times New Roman" pitchFamily="18" charset="0"/>
              </a:rPr>
              <a:t> </a:t>
            </a:r>
            <a:r>
              <a:rPr kumimoji="0" lang="en-US" sz="3600" b="1" i="1" u="none" strike="noStrike" kern="1200" cap="none" spc="0" normalizeH="0" baseline="0" noProof="0" dirty="0" err="1">
                <a:ln>
                  <a:noFill/>
                </a:ln>
                <a:solidFill>
                  <a:srgbClr val="002060"/>
                </a:solidFill>
                <a:effectLst/>
                <a:uLnTx/>
                <a:uFillTx/>
                <a:latin typeface="Times New Roman" pitchFamily="18" charset="0"/>
                <a:ea typeface="Calibri" pitchFamily="34" charset="0"/>
                <a:cs typeface="Times New Roman" pitchFamily="18" charset="0"/>
              </a:rPr>
              <a:t>mở</a:t>
            </a:r>
            <a:r>
              <a:rPr kumimoji="0" lang="en-US" sz="3600" b="1" i="1" u="none" strike="noStrike" kern="1200" cap="none" spc="0" normalizeH="0" baseline="0" noProof="0" dirty="0">
                <a:ln>
                  <a:noFill/>
                </a:ln>
                <a:solidFill>
                  <a:srgbClr val="002060"/>
                </a:solidFill>
                <a:effectLst/>
                <a:uLnTx/>
                <a:uFillTx/>
                <a:latin typeface="Times New Roman" pitchFamily="18" charset="0"/>
                <a:ea typeface="Calibri" pitchFamily="34" charset="0"/>
                <a:cs typeface="Times New Roman" pitchFamily="18" charset="0"/>
              </a:rPr>
              <a:t>.</a:t>
            </a:r>
            <a:endParaRPr kumimoji="0" lang="en-US" sz="1800" b="1" i="1"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sp>
        <p:nvSpPr>
          <p:cNvPr id="30" name="Rectangle 29"/>
          <p:cNvSpPr/>
          <p:nvPr/>
        </p:nvSpPr>
        <p:spPr>
          <a:xfrm>
            <a:off x="3236891" y="3331411"/>
            <a:ext cx="4169731" cy="646331"/>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sym typeface="Wingdings" pitchFamily="2" charset="2"/>
              </a:rPr>
              <a:t> </a:t>
            </a:r>
            <a:r>
              <a:rPr kumimoji="0" lang="en-US" sz="36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sym typeface="Wingdings" pitchFamily="2" charset="2"/>
              </a:rPr>
              <a:t>Không</a:t>
            </a:r>
            <a:r>
              <a:rPr kumimoji="0" lang="en-US" sz="36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sym typeface="Wingdings" pitchFamily="2" charset="2"/>
              </a:rPr>
              <a:t> </a:t>
            </a:r>
            <a:r>
              <a:rPr kumimoji="0" lang="en-US" sz="36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sym typeface="Wingdings" pitchFamily="2" charset="2"/>
              </a:rPr>
              <a:t>có</a:t>
            </a:r>
            <a:r>
              <a:rPr kumimoji="0" lang="en-US" sz="36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sym typeface="Wingdings" pitchFamily="2" charset="2"/>
              </a:rPr>
              <a:t> </a:t>
            </a:r>
            <a:r>
              <a:rPr kumimoji="0" lang="en-US" sz="36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sym typeface="Wingdings" pitchFamily="2" charset="2"/>
              </a:rPr>
              <a:t>chủ</a:t>
            </a:r>
            <a:r>
              <a:rPr kumimoji="0" lang="en-US" sz="36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sym typeface="Wingdings" pitchFamily="2" charset="2"/>
              </a:rPr>
              <a:t> </a:t>
            </a:r>
            <a:r>
              <a:rPr kumimoji="0" lang="en-US" sz="36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sym typeface="Wingdings" pitchFamily="2" charset="2"/>
              </a:rPr>
              <a:t>ngữ</a:t>
            </a:r>
            <a:endParaRPr kumimoji="0" lang="en-US" sz="4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1" name="Rectangle 30"/>
          <p:cNvSpPr/>
          <p:nvPr/>
        </p:nvSpPr>
        <p:spPr>
          <a:xfrm>
            <a:off x="3246785" y="5561993"/>
            <a:ext cx="5118709" cy="646331"/>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Times New Roman" pitchFamily="18" charset="0"/>
                <a:ea typeface="Calibri" pitchFamily="34" charset="0"/>
                <a:cs typeface="Times New Roman" pitchFamily="18" charset="0"/>
                <a:sym typeface="Wingdings" pitchFamily="2" charset="2"/>
              </a:rPr>
              <a:t>C</a:t>
            </a:r>
            <a:r>
              <a:rPr kumimoji="0" lang="vi-VN" sz="3600" b="0" i="0" u="none" strike="noStrike" kern="1200" cap="none" spc="0" normalizeH="0" baseline="0" noProof="0" dirty="0" smtClean="0">
                <a:ln>
                  <a:noFill/>
                </a:ln>
                <a:solidFill>
                  <a:prstClr val="black"/>
                </a:solidFill>
                <a:effectLst/>
                <a:uLnTx/>
                <a:uFillTx/>
                <a:latin typeface="Times New Roman" pitchFamily="18" charset="0"/>
                <a:ea typeface="Calibri" pitchFamily="34" charset="0"/>
                <a:cs typeface="Times New Roman" pitchFamily="18" charset="0"/>
                <a:sym typeface="Wingdings" pitchFamily="2" charset="2"/>
              </a:rPr>
              <a:t>ó</a:t>
            </a:r>
            <a:r>
              <a:rPr kumimoji="0" lang="en-US" sz="3600" b="0" i="0" u="none" strike="noStrike" kern="1200" cap="none" spc="0" normalizeH="0" baseline="0" noProof="0" dirty="0" smtClean="0">
                <a:ln>
                  <a:noFill/>
                </a:ln>
                <a:solidFill>
                  <a:prstClr val="black"/>
                </a:solidFill>
                <a:effectLst/>
                <a:uLnTx/>
                <a:uFillTx/>
                <a:latin typeface="Times New Roman" pitchFamily="18" charset="0"/>
                <a:ea typeface="Calibri" pitchFamily="34" charset="0"/>
                <a:cs typeface="Times New Roman" pitchFamily="18" charset="0"/>
                <a:sym typeface="Wingdings" pitchFamily="2" charset="2"/>
              </a:rPr>
              <a:t> </a:t>
            </a:r>
            <a:r>
              <a:rPr lang="vi-VN" sz="3600" dirty="0" err="1">
                <a:solidFill>
                  <a:prstClr val="black"/>
                </a:solidFill>
                <a:latin typeface="Times New Roman" pitchFamily="18" charset="0"/>
                <a:ea typeface="Calibri" pitchFamily="34" charset="0"/>
                <a:cs typeface="Times New Roman" pitchFamily="18" charset="0"/>
                <a:sym typeface="Wingdings" pitchFamily="2" charset="2"/>
              </a:rPr>
              <a:t>c</a:t>
            </a:r>
            <a:r>
              <a:rPr kumimoji="0" lang="en-US" sz="3600" b="0" i="0" u="none" strike="noStrike" kern="1200" cap="none" spc="0" normalizeH="0" baseline="0" noProof="0" dirty="0" err="1" smtClean="0">
                <a:ln>
                  <a:noFill/>
                </a:ln>
                <a:solidFill>
                  <a:prstClr val="black"/>
                </a:solidFill>
                <a:effectLst/>
                <a:uLnTx/>
                <a:uFillTx/>
                <a:latin typeface="Times New Roman" pitchFamily="18" charset="0"/>
                <a:ea typeface="Calibri" pitchFamily="34" charset="0"/>
                <a:cs typeface="Times New Roman" pitchFamily="18" charset="0"/>
                <a:sym typeface="Wingdings" pitchFamily="2" charset="2"/>
              </a:rPr>
              <a:t>hủ</a:t>
            </a:r>
            <a:r>
              <a:rPr kumimoji="0" lang="en-US" sz="3600" b="0" i="0" u="none" strike="noStrike" kern="1200" cap="none" spc="0" normalizeH="0" baseline="0" noProof="0" dirty="0" smtClean="0">
                <a:ln>
                  <a:noFill/>
                </a:ln>
                <a:solidFill>
                  <a:prstClr val="black"/>
                </a:solidFill>
                <a:effectLst/>
                <a:uLnTx/>
                <a:uFillTx/>
                <a:latin typeface="Times New Roman" pitchFamily="18" charset="0"/>
                <a:ea typeface="Calibri" pitchFamily="34" charset="0"/>
                <a:cs typeface="Times New Roman" pitchFamily="18" charset="0"/>
                <a:sym typeface="Wingdings" pitchFamily="2" charset="2"/>
              </a:rPr>
              <a:t> </a:t>
            </a:r>
            <a:r>
              <a:rPr kumimoji="0" lang="en-US" sz="36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sym typeface="Wingdings" pitchFamily="2" charset="2"/>
              </a:rPr>
              <a:t>ngữ</a:t>
            </a:r>
            <a:r>
              <a:rPr kumimoji="0" lang="en-US" sz="36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sym typeface="Wingdings" pitchFamily="2" charset="2"/>
              </a:rPr>
              <a:t>: “</a:t>
            </a:r>
            <a:r>
              <a:rPr kumimoji="0" lang="en-US" sz="36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sym typeface="Wingdings" pitchFamily="2" charset="2"/>
              </a:rPr>
              <a:t>Chúng</a:t>
            </a:r>
            <a:r>
              <a:rPr kumimoji="0" lang="en-US" sz="36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sym typeface="Wingdings" pitchFamily="2" charset="2"/>
              </a:rPr>
              <a:t> ta”</a:t>
            </a:r>
            <a:endParaRPr kumimoji="0" lang="en-US" sz="4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633436136"/>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strVal val="#ppt_w*0.70"/>
                                          </p:val>
                                        </p:tav>
                                        <p:tav tm="100000">
                                          <p:val>
                                            <p:strVal val="#ppt_w"/>
                                          </p:val>
                                        </p:tav>
                                      </p:tavLst>
                                    </p:anim>
                                    <p:anim calcmode="lin" valueType="num">
                                      <p:cBhvr>
                                        <p:cTn id="13" dur="1000" fill="hold"/>
                                        <p:tgtEl>
                                          <p:spTgt spid="28"/>
                                        </p:tgtEl>
                                        <p:attrNameLst>
                                          <p:attrName>ppt_h</p:attrName>
                                        </p:attrNameLst>
                                      </p:cBhvr>
                                      <p:tavLst>
                                        <p:tav tm="0">
                                          <p:val>
                                            <p:strVal val="#ppt_h"/>
                                          </p:val>
                                        </p:tav>
                                        <p:tav tm="100000">
                                          <p:val>
                                            <p:strVal val="#ppt_h"/>
                                          </p:val>
                                        </p:tav>
                                      </p:tavLst>
                                    </p:anim>
                                    <p:animEffect transition="in" filter="fade">
                                      <p:cBhvr>
                                        <p:cTn id="14" dur="10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dissolve">
                                      <p:cBhvr>
                                        <p:cTn id="19" dur="500"/>
                                        <p:tgtEl>
                                          <p:spTgt spid="27"/>
                                        </p:tgtEl>
                                      </p:cBhvr>
                                    </p:animEffect>
                                  </p:childTnLst>
                                </p:cTn>
                              </p:par>
                              <p:par>
                                <p:cTn id="20" presetID="9"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ssolv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dissolve">
                                      <p:cBhvr>
                                        <p:cTn id="27" dur="500"/>
                                        <p:tgtEl>
                                          <p:spTgt spid="29"/>
                                        </p:tgtEl>
                                      </p:cBhvr>
                                    </p:animEffect>
                                  </p:childTnLst>
                                </p:cTn>
                              </p:par>
                              <p:par>
                                <p:cTn id="28" presetID="9"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dissolv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 to="" calcmode="lin" valueType="num">
                                      <p:cBhvr>
                                        <p:cTn id="35" dur="1" fill="hold"/>
                                        <p:tgtEl>
                                          <p:spTgt spid="30"/>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 to="" calcmode="lin" valueType="num">
                                      <p:cBhvr>
                                        <p:cTn id="40" dur="1" fill="hold"/>
                                        <p:tgtEl>
                                          <p:spTgt spid="3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46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图片 15">
            <a:extLst>
              <a:ext uri="{FF2B5EF4-FFF2-40B4-BE49-F238E27FC236}">
                <a16:creationId xmlns:a16="http://schemas.microsoft.com/office/drawing/2014/main" id="{8A642D82-E2AD-4CA9-8CFE-BE219BFDF582}"/>
              </a:ext>
            </a:extLst>
          </p:cNvPr>
          <p:cNvPicPr>
            <a:picLocks noChangeAspect="1"/>
          </p:cNvPicPr>
          <p:nvPr/>
        </p:nvPicPr>
        <p:blipFill>
          <a:blip r:embed="rId3" cstate="print">
            <a:extLst>
              <a:ext uri="{28A0092B-C50C-407E-A947-70E740481C1C}">
                <a14:useLocalDpi xmlns:a14="http://schemas.microsoft.com/office/drawing/2010/main" val="0"/>
              </a:ext>
            </a:extLst>
          </a:blip>
          <a:srcRect l="42544" t="45220" r="19361"/>
          <a:stretch>
            <a:fillRect/>
          </a:stretch>
        </p:blipFill>
        <p:spPr>
          <a:xfrm>
            <a:off x="455873" y="1778670"/>
            <a:ext cx="1277396" cy="991918"/>
          </a:xfrm>
          <a:prstGeom prst="rect">
            <a:avLst/>
          </a:prstGeom>
        </p:spPr>
      </p:pic>
      <p:sp>
        <p:nvSpPr>
          <p:cNvPr id="5" name="Rectangle 1"/>
          <p:cNvSpPr>
            <a:spLocks noChangeArrowheads="1"/>
          </p:cNvSpPr>
          <p:nvPr/>
        </p:nvSpPr>
        <p:spPr bwMode="auto">
          <a:xfrm>
            <a:off x="2638296" y="511540"/>
            <a:ext cx="8088007"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a,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Học</a:t>
            </a:r>
            <a:r>
              <a:rPr kumimoji="0" lang="en-US" sz="3600" b="1" i="1" u="none"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ăn</a:t>
            </a:r>
            <a:r>
              <a:rPr kumimoji="0" lang="en-US" sz="3600" b="1" i="1" u="none"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học</a:t>
            </a:r>
            <a:r>
              <a:rPr kumimoji="0" lang="en-US" sz="3600" b="1" i="1" u="none"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nói</a:t>
            </a:r>
            <a:r>
              <a:rPr kumimoji="0" lang="en-US" sz="3600" b="1" i="1" u="none"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học</a:t>
            </a:r>
            <a:r>
              <a:rPr kumimoji="0" lang="en-US" sz="3600" b="1" i="1" u="none"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gói</a:t>
            </a:r>
            <a:r>
              <a:rPr kumimoji="0" lang="en-US" sz="3600" b="1" i="1" u="none"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học</a:t>
            </a:r>
            <a:r>
              <a:rPr kumimoji="0" lang="en-US" sz="3600" b="1" i="1" u="none"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mở</a:t>
            </a:r>
            <a:r>
              <a:rPr kumimoji="0" lang="en-US" sz="3600" b="1" i="1" u="none"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a:t>
            </a:r>
            <a:endParaRPr kumimoji="0" lang="en-US" sz="18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6" name="Rectangle 1"/>
          <p:cNvSpPr>
            <a:spLocks noChangeArrowheads="1"/>
          </p:cNvSpPr>
          <p:nvPr/>
        </p:nvSpPr>
        <p:spPr bwMode="auto">
          <a:xfrm>
            <a:off x="2100160" y="1878777"/>
            <a:ext cx="920337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Times New Roman" pitchFamily="18" charset="0"/>
                <a:ea typeface="Calibri" pitchFamily="34" charset="0"/>
                <a:cs typeface="Times New Roman" pitchFamily="18" charset="0"/>
              </a:rPr>
              <a:t>Tìm</a:t>
            </a:r>
            <a:r>
              <a:rPr kumimoji="0" lang="en-US" sz="3200" b="1" i="0" u="none" strike="noStrike" kern="1200" cap="none" spc="0" normalizeH="0" baseline="0" noProof="0" dirty="0">
                <a:ln>
                  <a:noFill/>
                </a:ln>
                <a:solidFill>
                  <a:srgbClr val="002060"/>
                </a:solidFill>
                <a:effectLst/>
                <a:uLnTx/>
                <a:uFillTx/>
                <a:latin typeface="Times New Roman" pitchFamily="18" charset="0"/>
                <a:ea typeface="Calibri" pitchFamily="34" charset="0"/>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Calibri" pitchFamily="34" charset="0"/>
                <a:cs typeface="Times New Roman" pitchFamily="18" charset="0"/>
              </a:rPr>
              <a:t>những</a:t>
            </a:r>
            <a:r>
              <a:rPr kumimoji="0" lang="en-US" sz="3200" b="1" i="0" u="none" strike="noStrike" kern="1200" cap="none" spc="0" normalizeH="0" baseline="0" noProof="0" dirty="0">
                <a:ln>
                  <a:noFill/>
                </a:ln>
                <a:solidFill>
                  <a:srgbClr val="002060"/>
                </a:solidFill>
                <a:effectLst/>
                <a:uLnTx/>
                <a:uFillTx/>
                <a:latin typeface="Times New Roman" pitchFamily="18" charset="0"/>
                <a:ea typeface="Calibri" pitchFamily="34" charset="0"/>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Calibri" pitchFamily="34" charset="0"/>
                <a:cs typeface="Times New Roman" pitchFamily="18" charset="0"/>
              </a:rPr>
              <a:t>từ</a:t>
            </a:r>
            <a:r>
              <a:rPr kumimoji="0" lang="en-US" sz="3200" b="1" i="0" u="none" strike="noStrike" kern="1200" cap="none" spc="0" normalizeH="0" baseline="0" noProof="0" dirty="0">
                <a:ln>
                  <a:noFill/>
                </a:ln>
                <a:solidFill>
                  <a:srgbClr val="002060"/>
                </a:solidFill>
                <a:effectLst/>
                <a:uLnTx/>
                <a:uFillTx/>
                <a:latin typeface="Times New Roman" pitchFamily="18" charset="0"/>
                <a:ea typeface="Calibri" pitchFamily="34" charset="0"/>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Calibri" pitchFamily="34" charset="0"/>
                <a:cs typeface="Times New Roman" pitchFamily="18" charset="0"/>
              </a:rPr>
              <a:t>ngữ</a:t>
            </a:r>
            <a:r>
              <a:rPr kumimoji="0" lang="en-US" sz="3200" b="1" i="0" u="none" strike="noStrike" kern="1200" cap="none" spc="0" normalizeH="0" baseline="0" noProof="0" dirty="0">
                <a:ln>
                  <a:noFill/>
                </a:ln>
                <a:solidFill>
                  <a:srgbClr val="002060"/>
                </a:solidFill>
                <a:effectLst/>
                <a:uLnTx/>
                <a:uFillTx/>
                <a:latin typeface="Times New Roman" pitchFamily="18" charset="0"/>
                <a:ea typeface="Calibri" pitchFamily="34" charset="0"/>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Calibri" pitchFamily="34" charset="0"/>
                <a:cs typeface="Times New Roman" pitchFamily="18" charset="0"/>
              </a:rPr>
              <a:t>có</a:t>
            </a:r>
            <a:r>
              <a:rPr kumimoji="0" lang="en-US" sz="3200" b="1" i="0" u="none" strike="noStrike" kern="1200" cap="none" spc="0" normalizeH="0" baseline="0" noProof="0" dirty="0">
                <a:ln>
                  <a:noFill/>
                </a:ln>
                <a:solidFill>
                  <a:srgbClr val="002060"/>
                </a:solidFill>
                <a:effectLst/>
                <a:uLnTx/>
                <a:uFillTx/>
                <a:latin typeface="Times New Roman" pitchFamily="18" charset="0"/>
                <a:ea typeface="Calibri" pitchFamily="34" charset="0"/>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Calibri" pitchFamily="34" charset="0"/>
                <a:cs typeface="Times New Roman" pitchFamily="18" charset="0"/>
              </a:rPr>
              <a:t>thể</a:t>
            </a:r>
            <a:r>
              <a:rPr kumimoji="0" lang="en-US" sz="3200" b="1" i="0" u="none" strike="noStrike" kern="1200" cap="none" spc="0" normalizeH="0" baseline="0" noProof="0" dirty="0">
                <a:ln>
                  <a:noFill/>
                </a:ln>
                <a:solidFill>
                  <a:srgbClr val="002060"/>
                </a:solidFill>
                <a:effectLst/>
                <a:uLnTx/>
                <a:uFillTx/>
                <a:latin typeface="Times New Roman" pitchFamily="18" charset="0"/>
                <a:ea typeface="Calibri" pitchFamily="34" charset="0"/>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Calibri" pitchFamily="34" charset="0"/>
                <a:cs typeface="Times New Roman" pitchFamily="18" charset="0"/>
              </a:rPr>
              <a:t>làm</a:t>
            </a:r>
            <a:r>
              <a:rPr kumimoji="0" lang="en-US" sz="3200" b="1" i="0" u="none" strike="noStrike" kern="1200" cap="none" spc="0" normalizeH="0" baseline="0" noProof="0" dirty="0">
                <a:ln>
                  <a:noFill/>
                </a:ln>
                <a:solidFill>
                  <a:srgbClr val="002060"/>
                </a:solidFill>
                <a:effectLst/>
                <a:uLnTx/>
                <a:uFillTx/>
                <a:latin typeface="Times New Roman" pitchFamily="18" charset="0"/>
                <a:ea typeface="Calibri" pitchFamily="34" charset="0"/>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Calibri" pitchFamily="34" charset="0"/>
                <a:cs typeface="Times New Roman" pitchFamily="18" charset="0"/>
              </a:rPr>
              <a:t>chủ</a:t>
            </a:r>
            <a:r>
              <a:rPr kumimoji="0" lang="en-US" sz="3200" b="1" i="0" u="none" strike="noStrike" kern="1200" cap="none" spc="0" normalizeH="0" baseline="0" noProof="0" dirty="0">
                <a:ln>
                  <a:noFill/>
                </a:ln>
                <a:solidFill>
                  <a:srgbClr val="002060"/>
                </a:solidFill>
                <a:effectLst/>
                <a:uLnTx/>
                <a:uFillTx/>
                <a:latin typeface="Times New Roman" pitchFamily="18" charset="0"/>
                <a:ea typeface="Calibri" pitchFamily="34" charset="0"/>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Calibri" pitchFamily="34" charset="0"/>
                <a:cs typeface="Times New Roman" pitchFamily="18" charset="0"/>
              </a:rPr>
              <a:t>ngữ</a:t>
            </a:r>
            <a:r>
              <a:rPr kumimoji="0" lang="en-US" sz="3200" b="1" i="0" u="none" strike="noStrike" kern="1200" cap="none" spc="0" normalizeH="0" baseline="0" noProof="0" dirty="0">
                <a:ln>
                  <a:noFill/>
                </a:ln>
                <a:solidFill>
                  <a:srgbClr val="002060"/>
                </a:solidFill>
                <a:effectLst/>
                <a:uLnTx/>
                <a:uFillTx/>
                <a:latin typeface="Times New Roman" pitchFamily="18" charset="0"/>
                <a:ea typeface="Calibri" pitchFamily="34" charset="0"/>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Calibri" pitchFamily="34" charset="0"/>
                <a:cs typeface="Times New Roman" pitchFamily="18" charset="0"/>
              </a:rPr>
              <a:t>trong</a:t>
            </a:r>
            <a:r>
              <a:rPr kumimoji="0" lang="en-US" sz="3200" b="1" i="0" u="none" strike="noStrike" kern="1200" cap="none" spc="0" normalizeH="0" baseline="0" noProof="0" dirty="0">
                <a:ln>
                  <a:noFill/>
                </a:ln>
                <a:solidFill>
                  <a:srgbClr val="002060"/>
                </a:solidFill>
                <a:effectLst/>
                <a:uLnTx/>
                <a:uFillTx/>
                <a:latin typeface="Times New Roman" pitchFamily="18" charset="0"/>
                <a:ea typeface="Calibri" pitchFamily="34" charset="0"/>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Calibri" pitchFamily="34" charset="0"/>
                <a:cs typeface="Times New Roman" pitchFamily="18" charset="0"/>
              </a:rPr>
              <a:t>câu</a:t>
            </a:r>
            <a:r>
              <a:rPr kumimoji="0" lang="en-US" sz="3200" b="1" i="0" u="none" strike="noStrike" kern="1200" cap="none" spc="0" normalizeH="0" baseline="0" noProof="0" dirty="0">
                <a:ln>
                  <a:noFill/>
                </a:ln>
                <a:solidFill>
                  <a:srgbClr val="002060"/>
                </a:solidFill>
                <a:effectLst/>
                <a:uLnTx/>
                <a:uFillTx/>
                <a:latin typeface="Times New Roman" pitchFamily="18" charset="0"/>
                <a:ea typeface="Calibri" pitchFamily="34" charset="0"/>
                <a:cs typeface="Times New Roman" pitchFamily="18" charset="0"/>
              </a:rPr>
              <a:t> a</a:t>
            </a:r>
            <a:endParaRPr kumimoji="0" lang="en-US" sz="36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sp>
        <p:nvSpPr>
          <p:cNvPr id="7" name="Rectangle 1"/>
          <p:cNvSpPr>
            <a:spLocks noChangeArrowheads="1"/>
          </p:cNvSpPr>
          <p:nvPr/>
        </p:nvSpPr>
        <p:spPr bwMode="auto">
          <a:xfrm>
            <a:off x="2108985" y="3794039"/>
            <a:ext cx="9368781"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Times New Roman" pitchFamily="18" charset="0"/>
                <a:ea typeface="Calibri" pitchFamily="34" charset="0"/>
                <a:cs typeface="Times New Roman" pitchFamily="18" charset="0"/>
              </a:rPr>
              <a:t>Vì</a:t>
            </a:r>
            <a:r>
              <a:rPr kumimoji="0" lang="en-US" sz="3200" b="1" i="0" u="none" strike="noStrike" kern="1200" cap="none" spc="0" normalizeH="0" baseline="0" noProof="0" dirty="0">
                <a:ln>
                  <a:noFill/>
                </a:ln>
                <a:solidFill>
                  <a:srgbClr val="002060"/>
                </a:solidFill>
                <a:effectLst/>
                <a:uLnTx/>
                <a:uFillTx/>
                <a:latin typeface="Times New Roman" pitchFamily="18" charset="0"/>
                <a:ea typeface="Calibri" pitchFamily="34" charset="0"/>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Calibri" pitchFamily="34" charset="0"/>
                <a:cs typeface="Times New Roman" pitchFamily="18" charset="0"/>
              </a:rPr>
              <a:t>sao</a:t>
            </a:r>
            <a:r>
              <a:rPr kumimoji="0" lang="en-US" sz="3200" b="1" i="0" u="none" strike="noStrike" kern="1200" cap="none" spc="0" normalizeH="0" baseline="0" noProof="0" dirty="0">
                <a:ln>
                  <a:noFill/>
                </a:ln>
                <a:solidFill>
                  <a:srgbClr val="002060"/>
                </a:solidFill>
                <a:effectLst/>
                <a:uLnTx/>
                <a:uFillTx/>
                <a:latin typeface="Times New Roman" pitchFamily="18" charset="0"/>
                <a:ea typeface="Calibri" pitchFamily="34" charset="0"/>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Calibri" pitchFamily="34" charset="0"/>
                <a:cs typeface="Times New Roman" pitchFamily="18" charset="0"/>
              </a:rPr>
              <a:t>chủ</a:t>
            </a:r>
            <a:r>
              <a:rPr kumimoji="0" lang="en-US" sz="3200" b="1" i="0" u="none" strike="noStrike" kern="1200" cap="none" spc="0" normalizeH="0" baseline="0" noProof="0" dirty="0">
                <a:ln>
                  <a:noFill/>
                </a:ln>
                <a:solidFill>
                  <a:srgbClr val="002060"/>
                </a:solidFill>
                <a:effectLst/>
                <a:uLnTx/>
                <a:uFillTx/>
                <a:latin typeface="Times New Roman" pitchFamily="18" charset="0"/>
                <a:ea typeface="Calibri" pitchFamily="34" charset="0"/>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Calibri" pitchFamily="34" charset="0"/>
                <a:cs typeface="Times New Roman" pitchFamily="18" charset="0"/>
              </a:rPr>
              <a:t>ngữ</a:t>
            </a:r>
            <a:r>
              <a:rPr kumimoji="0" lang="en-US" sz="3200" b="1" i="0" u="none" strike="noStrike" kern="1200" cap="none" spc="0" normalizeH="0" baseline="0" noProof="0" dirty="0">
                <a:ln>
                  <a:noFill/>
                </a:ln>
                <a:solidFill>
                  <a:srgbClr val="002060"/>
                </a:solidFill>
                <a:effectLst/>
                <a:uLnTx/>
                <a:uFillTx/>
                <a:latin typeface="Times New Roman" pitchFamily="18" charset="0"/>
                <a:ea typeface="Calibri" pitchFamily="34" charset="0"/>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Calibri" pitchFamily="34" charset="0"/>
                <a:cs typeface="Times New Roman" pitchFamily="18" charset="0"/>
              </a:rPr>
              <a:t>trong</a:t>
            </a:r>
            <a:r>
              <a:rPr kumimoji="0" lang="en-US" sz="3200" b="1" i="0" u="none" strike="noStrike" kern="1200" cap="none" spc="0" normalizeH="0" baseline="0" noProof="0" dirty="0">
                <a:ln>
                  <a:noFill/>
                </a:ln>
                <a:solidFill>
                  <a:srgbClr val="002060"/>
                </a:solidFill>
                <a:effectLst/>
                <a:uLnTx/>
                <a:uFillTx/>
                <a:latin typeface="Times New Roman" pitchFamily="18" charset="0"/>
                <a:ea typeface="Calibri" pitchFamily="34" charset="0"/>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Calibri" pitchFamily="34" charset="0"/>
                <a:cs typeface="Times New Roman" pitchFamily="18" charset="0"/>
              </a:rPr>
              <a:t>câu</a:t>
            </a:r>
            <a:r>
              <a:rPr kumimoji="0" lang="en-US" sz="3200" b="1" i="0" u="none" strike="noStrike" kern="1200" cap="none" spc="0" normalizeH="0" baseline="0" noProof="0" dirty="0">
                <a:ln>
                  <a:noFill/>
                </a:ln>
                <a:solidFill>
                  <a:srgbClr val="002060"/>
                </a:solidFill>
                <a:effectLst/>
                <a:uLnTx/>
                <a:uFillTx/>
                <a:latin typeface="Times New Roman" pitchFamily="18" charset="0"/>
                <a:ea typeface="Calibri" pitchFamily="34" charset="0"/>
                <a:cs typeface="Times New Roman" pitchFamily="18" charset="0"/>
              </a:rPr>
              <a:t> a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Calibri" pitchFamily="34" charset="0"/>
                <a:cs typeface="Times New Roman" pitchFamily="18" charset="0"/>
              </a:rPr>
              <a:t>được</a:t>
            </a:r>
            <a:r>
              <a:rPr kumimoji="0" lang="en-US" sz="3200" b="1" i="0" u="none" strike="noStrike" kern="1200" cap="none" spc="0" normalizeH="0" baseline="0" noProof="0" dirty="0">
                <a:ln>
                  <a:noFill/>
                </a:ln>
                <a:solidFill>
                  <a:srgbClr val="002060"/>
                </a:solidFill>
                <a:effectLst/>
                <a:uLnTx/>
                <a:uFillTx/>
                <a:latin typeface="Times New Roman" pitchFamily="18" charset="0"/>
                <a:ea typeface="Calibri" pitchFamily="34" charset="0"/>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Calibri" pitchFamily="34" charset="0"/>
                <a:cs typeface="Times New Roman" pitchFamily="18" charset="0"/>
              </a:rPr>
              <a:t>lược</a:t>
            </a:r>
            <a:r>
              <a:rPr kumimoji="0" lang="en-US" sz="3200" b="1" i="0" u="none" strike="noStrike" kern="1200" cap="none" spc="0" normalizeH="0" baseline="0" noProof="0" dirty="0">
                <a:ln>
                  <a:noFill/>
                </a:ln>
                <a:solidFill>
                  <a:srgbClr val="002060"/>
                </a:solidFill>
                <a:effectLst/>
                <a:uLnTx/>
                <a:uFillTx/>
                <a:latin typeface="Times New Roman" pitchFamily="18" charset="0"/>
                <a:ea typeface="Calibri" pitchFamily="34" charset="0"/>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Calibri" pitchFamily="34" charset="0"/>
                <a:cs typeface="Times New Roman" pitchFamily="18" charset="0"/>
              </a:rPr>
              <a:t>bỏ</a:t>
            </a:r>
            <a:r>
              <a:rPr kumimoji="0" lang="en-US" sz="3200" b="1" i="0" u="none" strike="noStrike" kern="1200" cap="none" spc="0" normalizeH="0" baseline="0" noProof="0" dirty="0">
                <a:ln>
                  <a:noFill/>
                </a:ln>
                <a:solidFill>
                  <a:srgbClr val="002060"/>
                </a:solidFill>
                <a:effectLst/>
                <a:uLnTx/>
                <a:uFillTx/>
                <a:latin typeface="Times New Roman" pitchFamily="18" charset="0"/>
                <a:ea typeface="Calibri" pitchFamily="34" charset="0"/>
                <a:cs typeface="Times New Roman" pitchFamily="18" charset="0"/>
              </a:rPr>
              <a:t>?</a:t>
            </a:r>
            <a:endParaRPr kumimoji="0" lang="en-US" sz="16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sp>
        <p:nvSpPr>
          <p:cNvPr id="8" name="Rectangle 1"/>
          <p:cNvSpPr>
            <a:spLocks noChangeArrowheads="1"/>
          </p:cNvSpPr>
          <p:nvPr/>
        </p:nvSpPr>
        <p:spPr bwMode="auto">
          <a:xfrm>
            <a:off x="1995519" y="2804122"/>
            <a:ext cx="955367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sym typeface="Wingdings" pitchFamily="2" charset="2"/>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Chúng</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ta</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chúng</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em</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chúng</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mình</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người</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Việt</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Nam…</a:t>
            </a:r>
            <a:endParaRPr kumimoji="0" lang="en-US" sz="16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9" name="图片 15">
            <a:extLst>
              <a:ext uri="{FF2B5EF4-FFF2-40B4-BE49-F238E27FC236}">
                <a16:creationId xmlns:a16="http://schemas.microsoft.com/office/drawing/2014/main" id="{8A642D82-E2AD-4CA9-8CFE-BE219BFDF582}"/>
              </a:ext>
            </a:extLst>
          </p:cNvPr>
          <p:cNvPicPr>
            <a:picLocks noChangeAspect="1"/>
          </p:cNvPicPr>
          <p:nvPr/>
        </p:nvPicPr>
        <p:blipFill>
          <a:blip r:embed="rId3" cstate="print">
            <a:extLst>
              <a:ext uri="{28A0092B-C50C-407E-A947-70E740481C1C}">
                <a14:useLocalDpi xmlns:a14="http://schemas.microsoft.com/office/drawing/2010/main" val="0"/>
              </a:ext>
            </a:extLst>
          </a:blip>
          <a:srcRect l="42544" t="45220" r="19361"/>
          <a:stretch>
            <a:fillRect/>
          </a:stretch>
        </p:blipFill>
        <p:spPr>
          <a:xfrm>
            <a:off x="417204" y="3637042"/>
            <a:ext cx="1277396" cy="991918"/>
          </a:xfrm>
          <a:prstGeom prst="rect">
            <a:avLst/>
          </a:prstGeom>
        </p:spPr>
      </p:pic>
      <p:sp>
        <p:nvSpPr>
          <p:cNvPr id="11" name="Rectangle 1"/>
          <p:cNvSpPr>
            <a:spLocks noChangeArrowheads="1"/>
          </p:cNvSpPr>
          <p:nvPr/>
        </p:nvSpPr>
        <p:spPr bwMode="auto">
          <a:xfrm>
            <a:off x="2045296" y="4683422"/>
            <a:ext cx="9368781"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sym typeface="Wingdings" pitchFamily="2" charset="2"/>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Vì</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tục</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ngữ</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là</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lời</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khuyên</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chung</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cho</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tất</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cả</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mọi</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người</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là</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lời</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nhắc</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nhở</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mang</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tính</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đạo</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lí</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truyền</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thống</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của</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dân</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tộc</a:t>
            </a:r>
            <a:r>
              <a:rPr kumimoji="0" lang="en-US" sz="3200" b="0"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VN.</a:t>
            </a:r>
            <a:endParaRPr kumimoji="0" lang="en-US" sz="16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068068407"/>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4"/>
                                        </p:tgtEl>
                                      </p:cBhvr>
                                    </p:animEffect>
                                    <p:animScale>
                                      <p:cBhvr>
                                        <p:cTn id="14" dur="250" autoRev="1" fill="hold"/>
                                        <p:tgtEl>
                                          <p:spTgt spid="4"/>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nodeType="clickEffect">
                                  <p:stCondLst>
                                    <p:cond delay="0"/>
                                  </p:stCondLst>
                                  <p:childTnLst>
                                    <p:animEffect transition="out" filter="fade">
                                      <p:cBhvr>
                                        <p:cTn id="35" dur="500" tmFilter="0, 0; .2, .5; .8, .5; 1, 0"/>
                                        <p:tgtEl>
                                          <p:spTgt spid="9"/>
                                        </p:tgtEl>
                                      </p:cBhvr>
                                    </p:animEffect>
                                    <p:animScale>
                                      <p:cBhvr>
                                        <p:cTn id="36" dur="250" autoRev="1" fill="hold"/>
                                        <p:tgtEl>
                                          <p:spTgt spid="9"/>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dissolv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strips(downLeft)">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ntr" presetSubtype="12"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strips(downLeft)">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46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图片 2">
            <a:extLst>
              <a:ext uri="{FF2B5EF4-FFF2-40B4-BE49-F238E27FC236}">
                <a16:creationId xmlns:a16="http://schemas.microsoft.com/office/drawing/2014/main" id="{E8FDE3C3-655E-4310-94E5-32C38DAD8F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493" y="423080"/>
            <a:ext cx="755943" cy="1070142"/>
          </a:xfrm>
          <a:prstGeom prst="rect">
            <a:avLst/>
          </a:prstGeom>
        </p:spPr>
      </p:pic>
      <p:sp>
        <p:nvSpPr>
          <p:cNvPr id="14" name="Rectangle 1"/>
          <p:cNvSpPr>
            <a:spLocks noChangeArrowheads="1"/>
          </p:cNvSpPr>
          <p:nvPr/>
        </p:nvSpPr>
        <p:spPr bwMode="auto">
          <a:xfrm>
            <a:off x="1310179" y="382137"/>
            <a:ext cx="9335071"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Trong</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những</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câu</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in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đậm</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thành</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phần</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nào</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của</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câu</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được</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lược</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bỏ</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Lược</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bỏ</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như</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vậy</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nhằm</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mục</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đích</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gì</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p:txBody>
      </p:sp>
      <p:sp>
        <p:nvSpPr>
          <p:cNvPr id="15" name="Rectangle 1"/>
          <p:cNvSpPr>
            <a:spLocks noChangeArrowheads="1"/>
          </p:cNvSpPr>
          <p:nvPr/>
        </p:nvSpPr>
        <p:spPr bwMode="auto">
          <a:xfrm>
            <a:off x="821135" y="2186929"/>
            <a:ext cx="6521356"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a,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Hai</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ba</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người</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đuổi</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theo</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nó</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1"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Rồi</a:t>
            </a:r>
            <a:r>
              <a:rPr kumimoji="0" lang="en-US" sz="3200" b="1"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1"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ba</a:t>
            </a:r>
            <a:r>
              <a:rPr kumimoji="0" lang="en-US" sz="3200" b="1"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1"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bốn</a:t>
            </a:r>
            <a:r>
              <a:rPr kumimoji="0" lang="en-US" sz="3200" b="1"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1"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người</a:t>
            </a:r>
            <a:r>
              <a:rPr kumimoji="0" lang="en-US" sz="3200" b="1"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1"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sáu</a:t>
            </a:r>
            <a:r>
              <a:rPr kumimoji="0" lang="en-US" sz="3200" b="1"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1"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bảy</a:t>
            </a:r>
            <a:r>
              <a:rPr kumimoji="0" lang="en-US" sz="3200" b="1"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1"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người</a:t>
            </a:r>
            <a:r>
              <a:rPr kumimoji="0" lang="en-US" sz="3200" b="1"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6" name="Rectangle 1"/>
          <p:cNvSpPr>
            <a:spLocks noChangeArrowheads="1"/>
          </p:cNvSpPr>
          <p:nvPr/>
        </p:nvSpPr>
        <p:spPr bwMode="auto">
          <a:xfrm>
            <a:off x="852978" y="4371699"/>
            <a:ext cx="10670277"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b,  -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Bao</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giờ</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cậu</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đi</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Calibri" pitchFamily="34" charset="0"/>
                <a:cs typeface="Times New Roman" pitchFamily="18" charset="0"/>
              </a:rPr>
              <a:t>H</a:t>
            </a:r>
            <a:r>
              <a:rPr kumimoji="0" lang="vi-VN" sz="3200" b="0" i="0" u="none" strike="noStrike" kern="1200" cap="none" spc="0" normalizeH="0" baseline="0" noProof="0" dirty="0" smtClean="0">
                <a:ln>
                  <a:noFill/>
                </a:ln>
                <a:solidFill>
                  <a:prstClr val="black"/>
                </a:solidFill>
                <a:effectLst/>
                <a:uLnTx/>
                <a:uFillTx/>
                <a:latin typeface="Times New Roman" pitchFamily="18" charset="0"/>
                <a:ea typeface="Calibri" pitchFamily="34" charset="0"/>
                <a:cs typeface="Times New Roman" pitchFamily="18" charset="0"/>
              </a:rPr>
              <a:t>à Nội</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Calibri" pitchFamily="34" charset="0"/>
                <a:cs typeface="Times New Roman" pitchFamily="18" charset="0"/>
              </a:rPr>
              <a:t>?</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 </a:t>
            </a:r>
            <a:r>
              <a:rPr kumimoji="0" lang="en-US" sz="3200" b="1"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Ngày</a:t>
            </a:r>
            <a:r>
              <a:rPr kumimoji="0" lang="en-US" sz="3200" b="1"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1"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mai</a:t>
            </a:r>
            <a:r>
              <a:rPr kumimoji="0" lang="en-US" sz="3200" b="1"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7" name="Rectangle 2"/>
          <p:cNvSpPr>
            <a:spLocks noChangeArrowheads="1"/>
          </p:cNvSpPr>
          <p:nvPr/>
        </p:nvSpPr>
        <p:spPr bwMode="auto">
          <a:xfrm>
            <a:off x="1583135" y="3425588"/>
            <a:ext cx="3421899"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1" u="none" strike="noStrike" kern="1200" cap="none" spc="0" normalizeH="0" baseline="0" noProof="0" dirty="0">
                <a:ln>
                  <a:noFill/>
                </a:ln>
                <a:solidFill>
                  <a:srgbClr val="002060"/>
                </a:solidFill>
                <a:effectLst/>
                <a:uLnTx/>
                <a:uFillTx/>
                <a:latin typeface="Times New Roman" pitchFamily="18" charset="0"/>
                <a:ea typeface="Calibri" pitchFamily="34" charset="0"/>
                <a:cs typeface="Times New Roman" pitchFamily="18" charset="0"/>
                <a:sym typeface="Wingdings" pitchFamily="2" charset="2"/>
              </a:rPr>
              <a:t> </a:t>
            </a:r>
            <a:r>
              <a:rPr kumimoji="0" lang="en-US" sz="3200" b="0" i="1" u="none" strike="noStrike" kern="1200" cap="none" spc="0" normalizeH="0" baseline="0" noProof="0" dirty="0">
                <a:ln>
                  <a:noFill/>
                </a:ln>
                <a:solidFill>
                  <a:srgbClr val="002060"/>
                </a:solidFill>
                <a:effectLst/>
                <a:uLnTx/>
                <a:uFillTx/>
                <a:latin typeface="Times New Roman" pitchFamily="18" charset="0"/>
                <a:ea typeface="Calibri" pitchFamily="34" charset="0"/>
                <a:cs typeface="Times New Roman" pitchFamily="18" charset="0"/>
              </a:rPr>
              <a:t>L </a:t>
            </a:r>
            <a:r>
              <a:rPr kumimoji="0" lang="en-US" sz="3200" b="0" i="1" u="none" strike="noStrike" kern="1200" cap="none" spc="0" normalizeH="0" baseline="0" noProof="0" dirty="0" err="1">
                <a:ln>
                  <a:noFill/>
                </a:ln>
                <a:solidFill>
                  <a:srgbClr val="002060"/>
                </a:solidFill>
                <a:effectLst/>
                <a:uLnTx/>
                <a:uFillTx/>
                <a:latin typeface="Times New Roman" pitchFamily="18" charset="0"/>
                <a:ea typeface="Calibri" pitchFamily="34" charset="0"/>
                <a:cs typeface="Times New Roman" pitchFamily="18" charset="0"/>
              </a:rPr>
              <a:t>ược</a:t>
            </a:r>
            <a:r>
              <a:rPr kumimoji="0" lang="en-US" sz="3200" b="0" i="1" u="none" strike="noStrike" kern="1200" cap="none" spc="0" normalizeH="0" baseline="0" noProof="0" dirty="0">
                <a:ln>
                  <a:noFill/>
                </a:ln>
                <a:solidFill>
                  <a:srgbClr val="002060"/>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srgbClr val="002060"/>
                </a:solidFill>
                <a:effectLst/>
                <a:uLnTx/>
                <a:uFillTx/>
                <a:latin typeface="Times New Roman" pitchFamily="18" charset="0"/>
                <a:ea typeface="Calibri" pitchFamily="34" charset="0"/>
                <a:cs typeface="Times New Roman" pitchFamily="18" charset="0"/>
              </a:rPr>
              <a:t>bỏ</a:t>
            </a:r>
            <a:r>
              <a:rPr kumimoji="0" lang="en-US" sz="3200" b="0" i="1" u="none" strike="noStrike" kern="1200" cap="none" spc="0" normalizeH="0" baseline="0" noProof="0" dirty="0">
                <a:ln>
                  <a:noFill/>
                </a:ln>
                <a:solidFill>
                  <a:srgbClr val="002060"/>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srgbClr val="002060"/>
                </a:solidFill>
                <a:effectLst/>
                <a:uLnTx/>
                <a:uFillTx/>
                <a:latin typeface="Times New Roman" pitchFamily="18" charset="0"/>
                <a:ea typeface="Calibri" pitchFamily="34" charset="0"/>
                <a:cs typeface="Times New Roman" pitchFamily="18" charset="0"/>
              </a:rPr>
              <a:t>vị</a:t>
            </a:r>
            <a:r>
              <a:rPr kumimoji="0" lang="en-US" sz="3200" b="0" i="1" u="none" strike="noStrike" kern="1200" cap="none" spc="0" normalizeH="0" baseline="0" noProof="0" dirty="0">
                <a:ln>
                  <a:noFill/>
                </a:ln>
                <a:solidFill>
                  <a:srgbClr val="002060"/>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srgbClr val="002060"/>
                </a:solidFill>
                <a:effectLst/>
                <a:uLnTx/>
                <a:uFillTx/>
                <a:latin typeface="Times New Roman" pitchFamily="18" charset="0"/>
                <a:ea typeface="Calibri" pitchFamily="34" charset="0"/>
                <a:cs typeface="Times New Roman" pitchFamily="18" charset="0"/>
              </a:rPr>
              <a:t>ngữ</a:t>
            </a:r>
            <a:r>
              <a:rPr kumimoji="0" lang="en-US" sz="3200" b="0" i="1" u="none" strike="noStrike" kern="1200" cap="none" spc="0" normalizeH="0" baseline="0" noProof="0" dirty="0">
                <a:ln>
                  <a:noFill/>
                </a:ln>
                <a:solidFill>
                  <a:srgbClr val="002060"/>
                </a:solidFill>
                <a:effectLst/>
                <a:uLnTx/>
                <a:uFillTx/>
                <a:latin typeface="Times New Roman" pitchFamily="18" charset="0"/>
                <a:ea typeface="Calibri" pitchFamily="34" charset="0"/>
                <a:cs typeface="Times New Roman" pitchFamily="18" charset="0"/>
              </a:rPr>
              <a:t>.</a:t>
            </a:r>
            <a:endParaRPr kumimoji="0" lang="en-US" sz="4000" b="0" i="1"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sp>
        <p:nvSpPr>
          <p:cNvPr id="18" name="Rectangle 2"/>
          <p:cNvSpPr>
            <a:spLocks noChangeArrowheads="1"/>
          </p:cNvSpPr>
          <p:nvPr/>
        </p:nvSpPr>
        <p:spPr bwMode="auto">
          <a:xfrm>
            <a:off x="1721886" y="5685246"/>
            <a:ext cx="5710218"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1" u="none" strike="noStrike" kern="1200" cap="none" spc="0" normalizeH="0" baseline="0" noProof="0" dirty="0">
                <a:ln>
                  <a:noFill/>
                </a:ln>
                <a:solidFill>
                  <a:srgbClr val="002060"/>
                </a:solidFill>
                <a:effectLst/>
                <a:uLnTx/>
                <a:uFillTx/>
                <a:latin typeface="Times New Roman" pitchFamily="18" charset="0"/>
                <a:ea typeface="Calibri" pitchFamily="34" charset="0"/>
                <a:cs typeface="Times New Roman" pitchFamily="18" charset="0"/>
                <a:sym typeface="Wingdings" pitchFamily="2" charset="2"/>
              </a:rPr>
              <a:t> </a:t>
            </a:r>
            <a:r>
              <a:rPr kumimoji="0" lang="en-US" sz="3200" b="0" i="1" u="none" strike="noStrike" kern="1200" cap="none" spc="0" normalizeH="0" baseline="0" noProof="0" dirty="0" err="1">
                <a:ln>
                  <a:noFill/>
                </a:ln>
                <a:solidFill>
                  <a:srgbClr val="002060"/>
                </a:solidFill>
                <a:effectLst/>
                <a:uLnTx/>
                <a:uFillTx/>
                <a:latin typeface="Times New Roman" pitchFamily="18" charset="0"/>
                <a:ea typeface="Calibri" pitchFamily="34" charset="0"/>
                <a:cs typeface="Times New Roman" pitchFamily="18" charset="0"/>
              </a:rPr>
              <a:t>Lược</a:t>
            </a:r>
            <a:r>
              <a:rPr kumimoji="0" lang="en-US" sz="3200" b="0" i="1" u="none" strike="noStrike" kern="1200" cap="none" spc="0" normalizeH="0" baseline="0" noProof="0" dirty="0">
                <a:ln>
                  <a:noFill/>
                </a:ln>
                <a:solidFill>
                  <a:srgbClr val="002060"/>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srgbClr val="002060"/>
                </a:solidFill>
                <a:effectLst/>
                <a:uLnTx/>
                <a:uFillTx/>
                <a:latin typeface="Times New Roman" pitchFamily="18" charset="0"/>
                <a:ea typeface="Calibri" pitchFamily="34" charset="0"/>
                <a:cs typeface="Times New Roman" pitchFamily="18" charset="0"/>
              </a:rPr>
              <a:t>bỏ</a:t>
            </a:r>
            <a:r>
              <a:rPr kumimoji="0" lang="en-US" sz="3200" b="0" i="1" u="none" strike="noStrike" kern="1200" cap="none" spc="0" normalizeH="0" baseline="0" noProof="0" dirty="0">
                <a:ln>
                  <a:noFill/>
                </a:ln>
                <a:solidFill>
                  <a:srgbClr val="002060"/>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srgbClr val="002060"/>
                </a:solidFill>
                <a:effectLst/>
                <a:uLnTx/>
                <a:uFillTx/>
                <a:latin typeface="Times New Roman" pitchFamily="18" charset="0"/>
                <a:ea typeface="Calibri" pitchFamily="34" charset="0"/>
                <a:cs typeface="Times New Roman" pitchFamily="18" charset="0"/>
              </a:rPr>
              <a:t>cả</a:t>
            </a:r>
            <a:r>
              <a:rPr kumimoji="0" lang="en-US" sz="3200" b="0" i="1" u="none" strike="noStrike" kern="1200" cap="none" spc="0" normalizeH="0" baseline="0" noProof="0" dirty="0">
                <a:ln>
                  <a:noFill/>
                </a:ln>
                <a:solidFill>
                  <a:srgbClr val="002060"/>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srgbClr val="002060"/>
                </a:solidFill>
                <a:effectLst/>
                <a:uLnTx/>
                <a:uFillTx/>
                <a:latin typeface="Times New Roman" pitchFamily="18" charset="0"/>
                <a:ea typeface="Calibri" pitchFamily="34" charset="0"/>
                <a:cs typeface="Times New Roman" pitchFamily="18" charset="0"/>
              </a:rPr>
              <a:t>chủ</a:t>
            </a:r>
            <a:r>
              <a:rPr kumimoji="0" lang="en-US" sz="3200" b="0" i="1" u="none" strike="noStrike" kern="1200" cap="none" spc="0" normalizeH="0" baseline="0" noProof="0" dirty="0">
                <a:ln>
                  <a:noFill/>
                </a:ln>
                <a:solidFill>
                  <a:srgbClr val="002060"/>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srgbClr val="002060"/>
                </a:solidFill>
                <a:effectLst/>
                <a:uLnTx/>
                <a:uFillTx/>
                <a:latin typeface="Times New Roman" pitchFamily="18" charset="0"/>
                <a:ea typeface="Calibri" pitchFamily="34" charset="0"/>
                <a:cs typeface="Times New Roman" pitchFamily="18" charset="0"/>
              </a:rPr>
              <a:t>ngữ</a:t>
            </a:r>
            <a:r>
              <a:rPr kumimoji="0" lang="en-US" sz="3200" b="0" i="1" u="none" strike="noStrike" kern="1200" cap="none" spc="0" normalizeH="0" baseline="0" noProof="0" dirty="0">
                <a:ln>
                  <a:noFill/>
                </a:ln>
                <a:solidFill>
                  <a:srgbClr val="002060"/>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srgbClr val="002060"/>
                </a:solidFill>
                <a:effectLst/>
                <a:uLnTx/>
                <a:uFillTx/>
                <a:latin typeface="Times New Roman" pitchFamily="18" charset="0"/>
                <a:ea typeface="Calibri" pitchFamily="34" charset="0"/>
                <a:cs typeface="Times New Roman" pitchFamily="18" charset="0"/>
              </a:rPr>
              <a:t>và</a:t>
            </a:r>
            <a:r>
              <a:rPr kumimoji="0" lang="en-US" sz="3200" b="0" i="1" u="none" strike="noStrike" kern="1200" cap="none" spc="0" normalizeH="0" baseline="0" noProof="0" dirty="0">
                <a:ln>
                  <a:noFill/>
                </a:ln>
                <a:solidFill>
                  <a:srgbClr val="002060"/>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srgbClr val="002060"/>
                </a:solidFill>
                <a:effectLst/>
                <a:uLnTx/>
                <a:uFillTx/>
                <a:latin typeface="Times New Roman" pitchFamily="18" charset="0"/>
                <a:ea typeface="Calibri" pitchFamily="34" charset="0"/>
                <a:cs typeface="Times New Roman" pitchFamily="18" charset="0"/>
              </a:rPr>
              <a:t>vị</a:t>
            </a:r>
            <a:r>
              <a:rPr kumimoji="0" lang="en-US" sz="3200" b="0" i="1" u="none" strike="noStrike" kern="1200" cap="none" spc="0" normalizeH="0" baseline="0" noProof="0" dirty="0">
                <a:ln>
                  <a:noFill/>
                </a:ln>
                <a:solidFill>
                  <a:srgbClr val="002060"/>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srgbClr val="002060"/>
                </a:solidFill>
                <a:effectLst/>
                <a:uLnTx/>
                <a:uFillTx/>
                <a:latin typeface="Times New Roman" pitchFamily="18" charset="0"/>
                <a:ea typeface="Calibri" pitchFamily="34" charset="0"/>
                <a:cs typeface="Times New Roman" pitchFamily="18" charset="0"/>
              </a:rPr>
              <a:t>ngữ</a:t>
            </a:r>
            <a:r>
              <a:rPr kumimoji="0" lang="en-US" sz="3200" b="0" i="1" u="none" strike="noStrike" kern="1200" cap="none" spc="0" normalizeH="0" baseline="0" noProof="0" dirty="0">
                <a:ln>
                  <a:noFill/>
                </a:ln>
                <a:solidFill>
                  <a:srgbClr val="002060"/>
                </a:solidFill>
                <a:effectLst/>
                <a:uLnTx/>
                <a:uFillTx/>
                <a:latin typeface="Times New Roman" pitchFamily="18" charset="0"/>
                <a:ea typeface="Calibri" pitchFamily="34" charset="0"/>
                <a:cs typeface="Times New Roman" pitchFamily="18" charset="0"/>
              </a:rPr>
              <a:t>.</a:t>
            </a:r>
            <a:endParaRPr kumimoji="0" lang="en-US" sz="1600" b="0" i="1"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sp>
        <p:nvSpPr>
          <p:cNvPr id="19" name="Right Brace 18"/>
          <p:cNvSpPr/>
          <p:nvPr/>
        </p:nvSpPr>
        <p:spPr>
          <a:xfrm>
            <a:off x="7902059" y="2033519"/>
            <a:ext cx="750626" cy="4490113"/>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Rectangle 2"/>
          <p:cNvSpPr>
            <a:spLocks noChangeArrowheads="1"/>
          </p:cNvSpPr>
          <p:nvPr/>
        </p:nvSpPr>
        <p:spPr bwMode="auto">
          <a:xfrm>
            <a:off x="9075757" y="2180037"/>
            <a:ext cx="2429301"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1" u="none"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sym typeface="Wingdings" pitchFamily="2" charset="2"/>
              </a:rPr>
              <a:t> </a:t>
            </a:r>
            <a:r>
              <a:rPr kumimoji="0" lang="en-US" sz="3200" b="0" i="1" u="none"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Làm</a:t>
            </a:r>
            <a:r>
              <a:rPr kumimoji="0" lang="en-US" sz="3200" b="0" i="1" u="none"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cho</a:t>
            </a:r>
            <a:r>
              <a:rPr kumimoji="0" lang="en-US" sz="3200" b="0" i="1" u="none"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câu</a:t>
            </a:r>
            <a:r>
              <a:rPr kumimoji="0" lang="en-US" sz="3200" b="0" i="1" u="none"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gọn</a:t>
            </a:r>
            <a:r>
              <a:rPr kumimoji="0" lang="en-US" sz="3200" b="0" i="1" u="none"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hơn</a:t>
            </a:r>
            <a:r>
              <a:rPr kumimoji="0" lang="en-US" sz="3200" b="0" i="1" u="none"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nhưng</a:t>
            </a:r>
            <a:r>
              <a:rPr kumimoji="0" lang="en-US" sz="3200" b="0" i="1" u="none"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vẫn</a:t>
            </a:r>
            <a:r>
              <a:rPr kumimoji="0" lang="en-US" sz="3200" b="0" i="1" u="none"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hiểu</a:t>
            </a:r>
            <a:r>
              <a:rPr kumimoji="0" lang="en-US" sz="3200" b="0" i="1" u="none"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 </a:t>
            </a:r>
            <a:r>
              <a:rPr kumimoji="0" lang="en-US" sz="3200" b="0" i="1" u="none"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được</a:t>
            </a:r>
            <a:r>
              <a:rPr kumimoji="0" lang="en-US" sz="3200" b="0" i="1" u="none"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a:t>
            </a:r>
            <a:endParaRPr kumimoji="0" lang="en-US" sz="4000" b="0"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pic>
        <p:nvPicPr>
          <p:cNvPr id="21" name="图片 2">
            <a:extLst>
              <a:ext uri="{FF2B5EF4-FFF2-40B4-BE49-F238E27FC236}">
                <a16:creationId xmlns:a16="http://schemas.microsoft.com/office/drawing/2014/main" id="{57B37BB5-4F82-4D88-B945-74D51CE528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3314" y="4981887"/>
            <a:ext cx="1876113" cy="1876113"/>
          </a:xfrm>
          <a:prstGeom prst="rect">
            <a:avLst/>
          </a:prstGeom>
        </p:spPr>
      </p:pic>
      <p:pic>
        <p:nvPicPr>
          <p:cNvPr id="22" name="图片 4">
            <a:extLst>
              <a:ext uri="{FF2B5EF4-FFF2-40B4-BE49-F238E27FC236}">
                <a16:creationId xmlns:a16="http://schemas.microsoft.com/office/drawing/2014/main" id="{783099B5-769F-4BE8-AA05-C8546344E1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863813">
            <a:off x="10678842" y="4175171"/>
            <a:ext cx="1498841" cy="1498841"/>
          </a:xfrm>
          <a:prstGeom prst="rect">
            <a:avLst/>
          </a:prstGeom>
        </p:spPr>
      </p:pic>
    </p:spTree>
    <p:extLst>
      <p:ext uri="{BB962C8B-B14F-4D97-AF65-F5344CB8AC3E}">
        <p14:creationId xmlns:p14="http://schemas.microsoft.com/office/powerpoint/2010/main" val="2146527118"/>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dissolv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dissolv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Left)">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strips(downLeft)">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6"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arn(inHorizontal)">
                                      <p:cBhvr>
                                        <p:cTn id="46" dur="500"/>
                                        <p:tgtEl>
                                          <p:spTgt spid="19"/>
                                        </p:tgtEl>
                                      </p:cBhvr>
                                    </p:animEffect>
                                  </p:childTnLst>
                                </p:cTn>
                              </p:par>
                              <p:par>
                                <p:cTn id="47" presetID="16" presetClass="entr" presetSubtype="26"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barn(inHorizontal)">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46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图片 11">
            <a:extLst>
              <a:ext uri="{FF2B5EF4-FFF2-40B4-BE49-F238E27FC236}">
                <a16:creationId xmlns:a16="http://schemas.microsoft.com/office/drawing/2014/main" id="{5C7D54BE-8E20-47A8-9FF1-D56401E7B6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810" y="5583354"/>
            <a:ext cx="3295668" cy="1682738"/>
          </a:xfrm>
          <a:prstGeom prst="rect">
            <a:avLst/>
          </a:prstGeom>
        </p:spPr>
      </p:pic>
      <p:pic>
        <p:nvPicPr>
          <p:cNvPr id="5" name="图片 9">
            <a:extLst>
              <a:ext uri="{FF2B5EF4-FFF2-40B4-BE49-F238E27FC236}">
                <a16:creationId xmlns:a16="http://schemas.microsoft.com/office/drawing/2014/main" id="{571A5837-A22D-4DE7-B0AD-13F1D3E2504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1910" t="70556" r="6847" b="-1"/>
          <a:stretch/>
        </p:blipFill>
        <p:spPr>
          <a:xfrm>
            <a:off x="559558" y="450380"/>
            <a:ext cx="1288040" cy="1385375"/>
          </a:xfrm>
          <a:prstGeom prst="rect">
            <a:avLst/>
          </a:prstGeom>
        </p:spPr>
      </p:pic>
      <p:sp>
        <p:nvSpPr>
          <p:cNvPr id="6" name="Rectangle 1"/>
          <p:cNvSpPr>
            <a:spLocks noChangeArrowheads="1"/>
          </p:cNvSpPr>
          <p:nvPr/>
        </p:nvSpPr>
        <p:spPr bwMode="auto">
          <a:xfrm>
            <a:off x="2210938" y="900754"/>
            <a:ext cx="943060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Em</a:t>
            </a:r>
            <a:r>
              <a:rPr kumimoji="0" lang="en-US" sz="3200" b="0" i="0" u="none"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hãy</a:t>
            </a:r>
            <a:r>
              <a:rPr kumimoji="0" lang="en-US" sz="3200" b="0" i="0" u="none"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thử</a:t>
            </a:r>
            <a:r>
              <a:rPr kumimoji="0" lang="en-US" sz="3200" b="0" i="0" u="none"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khôi</a:t>
            </a:r>
            <a:r>
              <a:rPr kumimoji="0" lang="en-US" sz="3200" b="0" i="0" u="none"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phục</a:t>
            </a:r>
            <a:r>
              <a:rPr kumimoji="0" lang="en-US" sz="3200" b="0" i="0" u="none"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lại</a:t>
            </a:r>
            <a:r>
              <a:rPr kumimoji="0" lang="en-US" sz="3200" b="0" i="0" u="none"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thành</a:t>
            </a:r>
            <a:r>
              <a:rPr kumimoji="0" lang="en-US" sz="3200" b="0" i="0" u="none"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phần</a:t>
            </a:r>
            <a:r>
              <a:rPr kumimoji="0" lang="en-US" sz="3200" b="0" i="0" u="none"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của</a:t>
            </a:r>
            <a:r>
              <a:rPr kumimoji="0" lang="en-US" sz="3200" b="0" i="0" u="none"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hai</a:t>
            </a:r>
            <a:r>
              <a:rPr kumimoji="0" lang="en-US" sz="3200" b="0" i="0" u="none"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câu</a:t>
            </a:r>
            <a:r>
              <a:rPr kumimoji="0" lang="en-US" sz="3200" b="0" i="0" u="none"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itchFamily="18" charset="0"/>
                <a:ea typeface="Calibri" pitchFamily="34" charset="0"/>
                <a:cs typeface="Times New Roman" pitchFamily="18" charset="0"/>
              </a:rPr>
              <a:t>trên</a:t>
            </a:r>
            <a:r>
              <a:rPr kumimoji="0" lang="en-US" sz="3200" b="0" i="0" u="none" strike="noStrike" kern="1200" cap="none" spc="0" normalizeH="0" baseline="0" noProof="0" dirty="0">
                <a:ln>
                  <a:noFill/>
                </a:ln>
                <a:solidFill>
                  <a:srgbClr val="FF0000"/>
                </a:solidFill>
                <a:effectLst/>
                <a:uLnTx/>
                <a:uFillTx/>
                <a:latin typeface="Times New Roman" pitchFamily="18" charset="0"/>
                <a:ea typeface="Calibri" pitchFamily="34" charset="0"/>
                <a:cs typeface="Times New Roman" pitchFamily="18" charset="0"/>
              </a:rPr>
              <a:t>.</a:t>
            </a:r>
            <a:endParaRPr kumimoji="0" lang="en-US" sz="16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7" name="Rectangle 1"/>
          <p:cNvSpPr>
            <a:spLocks noChangeArrowheads="1"/>
          </p:cNvSpPr>
          <p:nvPr/>
        </p:nvSpPr>
        <p:spPr bwMode="auto">
          <a:xfrm>
            <a:off x="1762836" y="3018429"/>
            <a:ext cx="943060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sym typeface="Wingdings" pitchFamily="2" charset="2"/>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Rồi</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ba</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bốn</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người</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đuổi</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theo</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sáu</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bảy</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người</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đuổi</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theo</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a:t>
            </a:r>
            <a:endParaRPr kumimoji="0" lang="en-US"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8" name="Rectangle 1"/>
          <p:cNvSpPr>
            <a:spLocks noChangeArrowheads="1"/>
          </p:cNvSpPr>
          <p:nvPr/>
        </p:nvSpPr>
        <p:spPr bwMode="auto">
          <a:xfrm>
            <a:off x="1285165" y="2105044"/>
            <a:ext cx="1042461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a, … </a:t>
            </a:r>
            <a:r>
              <a:rPr kumimoji="0" lang="en-US" sz="3200" b="1"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Rồi</a:t>
            </a:r>
            <a:r>
              <a:rPr kumimoji="0" lang="en-US" sz="3200" b="1"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1"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ba</a:t>
            </a:r>
            <a:r>
              <a:rPr kumimoji="0" lang="en-US" sz="3200" b="1"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1"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bốn</a:t>
            </a:r>
            <a:r>
              <a:rPr kumimoji="0" lang="en-US" sz="3200" b="1"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1"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người</a:t>
            </a:r>
            <a:r>
              <a:rPr kumimoji="0" lang="en-US" sz="3200" b="1"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1"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sáu</a:t>
            </a:r>
            <a:r>
              <a:rPr kumimoji="0" lang="en-US" sz="3200" b="1"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1"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bảy</a:t>
            </a:r>
            <a:r>
              <a:rPr kumimoji="0" lang="en-US" sz="3200" b="1"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1"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người</a:t>
            </a:r>
            <a:r>
              <a:rPr kumimoji="0" lang="en-US" sz="3200" b="1"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 name="Rectangle 1"/>
          <p:cNvSpPr>
            <a:spLocks noChangeArrowheads="1"/>
          </p:cNvSpPr>
          <p:nvPr/>
        </p:nvSpPr>
        <p:spPr bwMode="auto">
          <a:xfrm>
            <a:off x="1276064" y="4003206"/>
            <a:ext cx="10638433"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b,</a:t>
            </a:r>
            <a:r>
              <a:rPr kumimoji="0" lang="en-US" sz="3200" b="1"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 </a:t>
            </a:r>
            <a:r>
              <a:rPr kumimoji="0" lang="en-US" sz="3200" b="1"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Ngày</a:t>
            </a:r>
            <a:r>
              <a:rPr kumimoji="0" lang="en-US" sz="3200" b="1"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1" i="1"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mai</a:t>
            </a:r>
            <a:r>
              <a:rPr kumimoji="0" lang="en-US" sz="3200" b="1" i="1"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1" name="Rectangle 1"/>
          <p:cNvSpPr>
            <a:spLocks noChangeArrowheads="1"/>
          </p:cNvSpPr>
          <p:nvPr/>
        </p:nvSpPr>
        <p:spPr bwMode="auto">
          <a:xfrm>
            <a:off x="1765112" y="4835854"/>
            <a:ext cx="943060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sym typeface="Wingdings" pitchFamily="2" charset="2"/>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Ngày</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mai</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tớ</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đi</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Hà</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Calibri" pitchFamily="34" charset="0"/>
                <a:cs typeface="Times New Roman" pitchFamily="18" charset="0"/>
              </a:rPr>
              <a:t>Nội</a:t>
            </a:r>
            <a:r>
              <a:rPr kumimoji="0" lang="en-US" sz="3200" b="0" i="0" u="none" strike="noStrike" kern="1200" cap="none" spc="0" normalizeH="0" baseline="0" noProof="0" dirty="0">
                <a:ln>
                  <a:noFill/>
                </a:ln>
                <a:solidFill>
                  <a:prstClr val="black"/>
                </a:solidFill>
                <a:effectLst/>
                <a:uLnTx/>
                <a:uFillTx/>
                <a:latin typeface="Times New Roman" pitchFamily="18" charset="0"/>
                <a:ea typeface="Calibri" pitchFamily="34" charset="0"/>
                <a:cs typeface="Times New Roman" pitchFamily="18" charset="0"/>
              </a:rPr>
              <a:t>.</a:t>
            </a:r>
            <a:endParaRPr kumimoji="0" lang="en-US" sz="4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297656255"/>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41"/>
  <p:tag name="KSO_WM_TEMPLATE_CATEGORY" val="custom"/>
  <p:tag name="KSO_WM_TEMPLATE_INDEX" val="20177907"/>
  <p:tag name="KSO_WM_UNIT_ID" val="custom20177907_24*i*41"/>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41"/>
  <p:tag name="KSO_WM_TEMPLATE_CATEGORY" val="custom"/>
  <p:tag name="KSO_WM_TEMPLATE_INDEX" val="20177907"/>
  <p:tag name="KSO_WM_UNIT_ID" val="custom20177907_24*i*41"/>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h_a"/>
  <p:tag name="KSO_WM_UNIT_INDEX" val="1_1"/>
  <p:tag name="KSO_WM_UNIT_LAYERLEVEL" val="1_1"/>
  <p:tag name="KSO_WM_UNIT_VALUE" val="11"/>
  <p:tag name="KSO_WM_UNIT_HIGHLIGHT" val="0"/>
  <p:tag name="KSO_WM_UNIT_COMPATIBLE" val="0"/>
  <p:tag name="KSO_WM_UNIT_CLEAR" val="0"/>
  <p:tag name="KSO_WM_UNIT_PRESET_TEXT" val="请在此输入您的标题"/>
  <p:tag name="KSO_WM_TEMPLATE_CATEGORY" val="custom"/>
  <p:tag name="KSO_WM_TEMPLATE_INDEX" val="20177907"/>
  <p:tag name="KSO_WM_UNIT_ID" val="custom20177907_24*h_a*1_1"/>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1"/>
  <p:tag name="KSO_WM_TEMPLATE_CATEGORY" val="custom"/>
  <p:tag name="KSO_WM_TEMPLATE_INDEX" val="20177907"/>
  <p:tag name="KSO_WM_UNIT_ID" val="custom20177907_24*i*51"/>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2"/>
  <p:tag name="KSO_WM_TEMPLATE_CATEGORY" val="custom"/>
  <p:tag name="KSO_WM_TEMPLATE_INDEX" val="20177907"/>
  <p:tag name="KSO_WM_UNIT_ID" val="custom20177907_24*i*52"/>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3"/>
  <p:tag name="KSO_WM_TEMPLATE_CATEGORY" val="custom"/>
  <p:tag name="KSO_WM_TEMPLATE_INDEX" val="20177907"/>
  <p:tag name="KSO_WM_UNIT_ID" val="custom20177907_24*i*53"/>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4"/>
  <p:tag name="KSO_WM_TEMPLATE_CATEGORY" val="custom"/>
  <p:tag name="KSO_WM_TEMPLATE_INDEX" val="20177907"/>
  <p:tag name="KSO_WM_UNIT_ID" val="custom20177907_24*i*54"/>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5"/>
  <p:tag name="KSO_WM_TEMPLATE_CATEGORY" val="custom"/>
  <p:tag name="KSO_WM_TEMPLATE_INDEX" val="20177907"/>
  <p:tag name="KSO_WM_UNIT_ID" val="custom20177907_24*i*55"/>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6"/>
  <p:tag name="KSO_WM_TEMPLATE_CATEGORY" val="custom"/>
  <p:tag name="KSO_WM_TEMPLATE_INDEX" val="20177907"/>
  <p:tag name="KSO_WM_UNIT_ID" val="custom20177907_24*i*56"/>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7"/>
  <p:tag name="KSO_WM_TEMPLATE_CATEGORY" val="custom"/>
  <p:tag name="KSO_WM_TEMPLATE_INDEX" val="20177907"/>
  <p:tag name="KSO_WM_UNIT_ID" val="custom20177907_24*i*57"/>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41"/>
  <p:tag name="KSO_WM_TEMPLATE_CATEGORY" val="custom"/>
  <p:tag name="KSO_WM_TEMPLATE_INDEX" val="20177907"/>
  <p:tag name="KSO_WM_UNIT_ID" val="custom20177907_24*i*41"/>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h_a"/>
  <p:tag name="KSO_WM_UNIT_INDEX" val="1_1"/>
  <p:tag name="KSO_WM_UNIT_LAYERLEVEL" val="1_1"/>
  <p:tag name="KSO_WM_UNIT_VALUE" val="11"/>
  <p:tag name="KSO_WM_UNIT_HIGHLIGHT" val="0"/>
  <p:tag name="KSO_WM_UNIT_COMPATIBLE" val="0"/>
  <p:tag name="KSO_WM_UNIT_CLEAR" val="0"/>
  <p:tag name="KSO_WM_UNIT_PRESET_TEXT" val="请在此输入您的标题"/>
  <p:tag name="KSO_WM_TEMPLATE_CATEGORY" val="custom"/>
  <p:tag name="KSO_WM_TEMPLATE_INDEX" val="20177907"/>
  <p:tag name="KSO_WM_UNIT_ID" val="custom20177907_24*h_a*1_1"/>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h_a"/>
  <p:tag name="KSO_WM_UNIT_INDEX" val="1_1"/>
  <p:tag name="KSO_WM_UNIT_LAYERLEVEL" val="1_1"/>
  <p:tag name="KSO_WM_UNIT_VALUE" val="11"/>
  <p:tag name="KSO_WM_UNIT_HIGHLIGHT" val="0"/>
  <p:tag name="KSO_WM_UNIT_COMPATIBLE" val="0"/>
  <p:tag name="KSO_WM_UNIT_CLEAR" val="0"/>
  <p:tag name="KSO_WM_UNIT_PRESET_TEXT" val="请在此输入您的标题"/>
  <p:tag name="KSO_WM_TEMPLATE_CATEGORY" val="custom"/>
  <p:tag name="KSO_WM_TEMPLATE_INDEX" val="20177907"/>
  <p:tag name="KSO_WM_UNIT_ID" val="custom20177907_24*h_a*1_1"/>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1"/>
  <p:tag name="KSO_WM_TEMPLATE_CATEGORY" val="custom"/>
  <p:tag name="KSO_WM_TEMPLATE_INDEX" val="20177907"/>
  <p:tag name="KSO_WM_UNIT_ID" val="custom20177907_24*i*51"/>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2"/>
  <p:tag name="KSO_WM_TEMPLATE_CATEGORY" val="custom"/>
  <p:tag name="KSO_WM_TEMPLATE_INDEX" val="20177907"/>
  <p:tag name="KSO_WM_UNIT_ID" val="custom20177907_24*i*52"/>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3"/>
  <p:tag name="KSO_WM_TEMPLATE_CATEGORY" val="custom"/>
  <p:tag name="KSO_WM_TEMPLATE_INDEX" val="20177907"/>
  <p:tag name="KSO_WM_UNIT_ID" val="custom20177907_24*i*53"/>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4"/>
  <p:tag name="KSO_WM_TEMPLATE_CATEGORY" val="custom"/>
  <p:tag name="KSO_WM_TEMPLATE_INDEX" val="20177907"/>
  <p:tag name="KSO_WM_UNIT_ID" val="custom20177907_24*i*54"/>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5"/>
  <p:tag name="KSO_WM_TEMPLATE_CATEGORY" val="custom"/>
  <p:tag name="KSO_WM_TEMPLATE_INDEX" val="20177907"/>
  <p:tag name="KSO_WM_UNIT_ID" val="custom20177907_24*i*55"/>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6"/>
  <p:tag name="KSO_WM_TEMPLATE_CATEGORY" val="custom"/>
  <p:tag name="KSO_WM_TEMPLATE_INDEX" val="20177907"/>
  <p:tag name="KSO_WM_UNIT_ID" val="custom20177907_24*i*56"/>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7"/>
  <p:tag name="KSO_WM_TEMPLATE_CATEGORY" val="custom"/>
  <p:tag name="KSO_WM_TEMPLATE_INDEX" val="20177907"/>
  <p:tag name="KSO_WM_UNIT_ID" val="custom20177907_24*i*57"/>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41"/>
  <p:tag name="KSO_WM_TEMPLATE_CATEGORY" val="custom"/>
  <p:tag name="KSO_WM_TEMPLATE_INDEX" val="20177907"/>
  <p:tag name="KSO_WM_UNIT_ID" val="custom20177907_24*i*41"/>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h_a"/>
  <p:tag name="KSO_WM_UNIT_INDEX" val="1_1"/>
  <p:tag name="KSO_WM_UNIT_LAYERLEVEL" val="1_1"/>
  <p:tag name="KSO_WM_UNIT_VALUE" val="11"/>
  <p:tag name="KSO_WM_UNIT_HIGHLIGHT" val="0"/>
  <p:tag name="KSO_WM_UNIT_COMPATIBLE" val="0"/>
  <p:tag name="KSO_WM_UNIT_CLEAR" val="0"/>
  <p:tag name="KSO_WM_UNIT_PRESET_TEXT" val="请在此输入您的标题"/>
  <p:tag name="KSO_WM_TEMPLATE_CATEGORY" val="custom"/>
  <p:tag name="KSO_WM_TEMPLATE_INDEX" val="20177907"/>
  <p:tag name="KSO_WM_UNIT_ID" val="custom20177907_24*h_a*1_1"/>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1"/>
  <p:tag name="KSO_WM_TEMPLATE_CATEGORY" val="custom"/>
  <p:tag name="KSO_WM_TEMPLATE_INDEX" val="20177907"/>
  <p:tag name="KSO_WM_UNIT_ID" val="custom20177907_24*i*51"/>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1"/>
  <p:tag name="KSO_WM_TEMPLATE_CATEGORY" val="custom"/>
  <p:tag name="KSO_WM_TEMPLATE_INDEX" val="20177907"/>
  <p:tag name="KSO_WM_UNIT_ID" val="custom20177907_24*i*51"/>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2"/>
  <p:tag name="KSO_WM_TEMPLATE_CATEGORY" val="custom"/>
  <p:tag name="KSO_WM_TEMPLATE_INDEX" val="20177907"/>
  <p:tag name="KSO_WM_UNIT_ID" val="custom20177907_24*i*52"/>
</p:tagLst>
</file>

<file path=ppt/tags/tag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3"/>
  <p:tag name="KSO_WM_TEMPLATE_CATEGORY" val="custom"/>
  <p:tag name="KSO_WM_TEMPLATE_INDEX" val="20177907"/>
  <p:tag name="KSO_WM_UNIT_ID" val="custom20177907_24*i*53"/>
</p:tagLst>
</file>

<file path=ppt/tags/tag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4"/>
  <p:tag name="KSO_WM_TEMPLATE_CATEGORY" val="custom"/>
  <p:tag name="KSO_WM_TEMPLATE_INDEX" val="20177907"/>
  <p:tag name="KSO_WM_UNIT_ID" val="custom20177907_24*i*54"/>
</p:tagLst>
</file>

<file path=ppt/tags/tag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5"/>
  <p:tag name="KSO_WM_TEMPLATE_CATEGORY" val="custom"/>
  <p:tag name="KSO_WM_TEMPLATE_INDEX" val="20177907"/>
  <p:tag name="KSO_WM_UNIT_ID" val="custom20177907_24*i*55"/>
</p:tagLst>
</file>

<file path=ppt/tags/tag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6"/>
  <p:tag name="KSO_WM_TEMPLATE_CATEGORY" val="custom"/>
  <p:tag name="KSO_WM_TEMPLATE_INDEX" val="20177907"/>
  <p:tag name="KSO_WM_UNIT_ID" val="custom20177907_24*i*56"/>
</p:tagLst>
</file>

<file path=ppt/tags/tag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7"/>
  <p:tag name="KSO_WM_TEMPLATE_CATEGORY" val="custom"/>
  <p:tag name="KSO_WM_TEMPLATE_INDEX" val="20177907"/>
  <p:tag name="KSO_WM_UNIT_ID" val="custom20177907_24*i*57"/>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2"/>
  <p:tag name="KSO_WM_TEMPLATE_CATEGORY" val="custom"/>
  <p:tag name="KSO_WM_TEMPLATE_INDEX" val="20177907"/>
  <p:tag name="KSO_WM_UNIT_ID" val="custom20177907_24*i*52"/>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3"/>
  <p:tag name="KSO_WM_TEMPLATE_CATEGORY" val="custom"/>
  <p:tag name="KSO_WM_TEMPLATE_INDEX" val="20177907"/>
  <p:tag name="KSO_WM_UNIT_ID" val="custom20177907_24*i*53"/>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4"/>
  <p:tag name="KSO_WM_TEMPLATE_CATEGORY" val="custom"/>
  <p:tag name="KSO_WM_TEMPLATE_INDEX" val="20177907"/>
  <p:tag name="KSO_WM_UNIT_ID" val="custom20177907_24*i*54"/>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5"/>
  <p:tag name="KSO_WM_TEMPLATE_CATEGORY" val="custom"/>
  <p:tag name="KSO_WM_TEMPLATE_INDEX" val="20177907"/>
  <p:tag name="KSO_WM_UNIT_ID" val="custom20177907_24*i*55"/>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6"/>
  <p:tag name="KSO_WM_TEMPLATE_CATEGORY" val="custom"/>
  <p:tag name="KSO_WM_TEMPLATE_INDEX" val="20177907"/>
  <p:tag name="KSO_WM_UNIT_ID" val="custom20177907_24*i*56"/>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7"/>
  <p:tag name="KSO_WM_TEMPLATE_CATEGORY" val="custom"/>
  <p:tag name="KSO_WM_TEMPLATE_INDEX" val="20177907"/>
  <p:tag name="KSO_WM_UNIT_ID" val="custom20177907_24*i*5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自定义 12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dirty="0" smtClean="0">
            <a:latin typeface="迷你简卡通" panose="03000509000000000000" pitchFamily="65" charset="-122"/>
            <a:ea typeface="迷你简卡通" panose="03000509000000000000" pitchFamily="65"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1494</Words>
  <Application>Microsoft Office PowerPoint</Application>
  <PresentationFormat>Widescreen</PresentationFormat>
  <Paragraphs>183</Paragraphs>
  <Slides>31</Slides>
  <Notes>18</Notes>
  <HiddenSlides>0</HiddenSlides>
  <MMClips>0</MMClips>
  <ScaleCrop>false</ScaleCrop>
  <HeadingPairs>
    <vt:vector size="8" baseType="variant">
      <vt:variant>
        <vt:lpstr>Fonts Used</vt:lpstr>
      </vt:variant>
      <vt:variant>
        <vt:i4>12</vt:i4>
      </vt:variant>
      <vt:variant>
        <vt:lpstr>Theme</vt:lpstr>
      </vt:variant>
      <vt:variant>
        <vt:i4>4</vt:i4>
      </vt:variant>
      <vt:variant>
        <vt:lpstr>Embedded OLE Servers</vt:lpstr>
      </vt:variant>
      <vt:variant>
        <vt:i4>1</vt:i4>
      </vt:variant>
      <vt:variant>
        <vt:lpstr>Slide Titles</vt:lpstr>
      </vt:variant>
      <vt:variant>
        <vt:i4>31</vt:i4>
      </vt:variant>
    </vt:vector>
  </HeadingPairs>
  <TitlesOfParts>
    <vt:vector size="48" baseType="lpstr">
      <vt:lpstr>微软雅黑</vt:lpstr>
      <vt:lpstr>Microsoft YaHei UI</vt:lpstr>
      <vt:lpstr>#9Slide03 Arima Madurai Black</vt:lpstr>
      <vt:lpstr>.VnTime</vt:lpstr>
      <vt:lpstr>Arial</vt:lpstr>
      <vt:lpstr>Calibri</vt:lpstr>
      <vt:lpstr>Calibri Light</vt:lpstr>
      <vt:lpstr>等线</vt:lpstr>
      <vt:lpstr>Times New Roman</vt:lpstr>
      <vt:lpstr>Wingdings</vt:lpstr>
      <vt:lpstr>方正剪纸简体</vt:lpstr>
      <vt:lpstr>迷你简卡通</vt:lpstr>
      <vt:lpstr>Office Theme</vt:lpstr>
      <vt:lpstr>3_Office Theme</vt:lpstr>
      <vt:lpstr>1_Office Theme</vt:lpstr>
      <vt:lpstr>4_Office Theme</vt:lpstr>
      <vt:lpstr>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 1 : Trong các tục ngữ sau, câu nào là câu rút gọn? Những thành phần nào của câu được rút gọn? Rút gọn như vậy để làm gì? a) Người ta là hoa đất .  b) Ăn quả nhớ kẻ trồng cây.  c) Nuôi lợn ăn cơm nằm,nuôi tằm ăn cơm đứng.  d) Tấc đất tấc vàng.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Thị Ánh Tuyết</dc:creator>
  <cp:lastModifiedBy>Nguyễn Thanh Bình</cp:lastModifiedBy>
  <cp:revision>32</cp:revision>
  <dcterms:created xsi:type="dcterms:W3CDTF">2021-12-26T09:17:32Z</dcterms:created>
  <dcterms:modified xsi:type="dcterms:W3CDTF">2022-01-19T14:05:02Z</dcterms:modified>
</cp:coreProperties>
</file>