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  <p:sldMasterId id="2147483932" r:id="rId2"/>
    <p:sldMasterId id="2147483934" r:id="rId3"/>
    <p:sldMasterId id="2147483937" r:id="rId4"/>
    <p:sldMasterId id="2147483939" r:id="rId5"/>
    <p:sldMasterId id="2147483943" r:id="rId6"/>
    <p:sldMasterId id="2147483946" r:id="rId7"/>
    <p:sldMasterId id="2147483948" r:id="rId8"/>
  </p:sldMasterIdLst>
  <p:notesMasterIdLst>
    <p:notesMasterId r:id="rId48"/>
  </p:notesMasterIdLst>
  <p:sldIdLst>
    <p:sldId id="282" r:id="rId9"/>
    <p:sldId id="352" r:id="rId10"/>
    <p:sldId id="341" r:id="rId11"/>
    <p:sldId id="266" r:id="rId12"/>
    <p:sldId id="267" r:id="rId13"/>
    <p:sldId id="342" r:id="rId14"/>
    <p:sldId id="327" r:id="rId15"/>
    <p:sldId id="361" r:id="rId16"/>
    <p:sldId id="329" r:id="rId17"/>
    <p:sldId id="362" r:id="rId18"/>
    <p:sldId id="353" r:id="rId19"/>
    <p:sldId id="330" r:id="rId20"/>
    <p:sldId id="290" r:id="rId21"/>
    <p:sldId id="332" r:id="rId22"/>
    <p:sldId id="354" r:id="rId23"/>
    <p:sldId id="310" r:id="rId24"/>
    <p:sldId id="333" r:id="rId25"/>
    <p:sldId id="334" r:id="rId26"/>
    <p:sldId id="335" r:id="rId27"/>
    <p:sldId id="355" r:id="rId28"/>
    <p:sldId id="336" r:id="rId29"/>
    <p:sldId id="337" r:id="rId30"/>
    <p:sldId id="338" r:id="rId31"/>
    <p:sldId id="308" r:id="rId32"/>
    <p:sldId id="316" r:id="rId33"/>
    <p:sldId id="344" r:id="rId34"/>
    <p:sldId id="351" r:id="rId35"/>
    <p:sldId id="345" r:id="rId36"/>
    <p:sldId id="346" r:id="rId37"/>
    <p:sldId id="356" r:id="rId38"/>
    <p:sldId id="347" r:id="rId39"/>
    <p:sldId id="348" r:id="rId40"/>
    <p:sldId id="349" r:id="rId41"/>
    <p:sldId id="350" r:id="rId42"/>
    <p:sldId id="357" r:id="rId43"/>
    <p:sldId id="358" r:id="rId44"/>
    <p:sldId id="359" r:id="rId45"/>
    <p:sldId id="343" r:id="rId46"/>
    <p:sldId id="340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00"/>
    <a:srgbClr val="66FF99"/>
    <a:srgbClr val="66FFFF"/>
    <a:srgbClr val="8CEA36"/>
    <a:srgbClr val="D60093"/>
    <a:srgbClr val="CCE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37" autoAdjust="0"/>
  </p:normalViewPr>
  <p:slideViewPr>
    <p:cSldViewPr>
      <p:cViewPr varScale="1">
        <p:scale>
          <a:sx n="80" d="100"/>
          <a:sy n="80" d="100"/>
        </p:scale>
        <p:origin x="880" y="68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3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1-17T08:53:48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4499 4516 392 0,'0'0'177'0,"0"0"-43"15,0 0-77-15,0 0 12 0,0 0 46 16,0 0-55-1,0 22 18-15,-2-18 6 0,2 0 34 16,0-2-23-16,-3 2-21 16,3 0-44-16,-2 0-2 15,2 0-11-15,0 0-4 16,0 2-7-16,0 0-6 16,-2 2 2-16,2 4 0 15,0 0-2-15,-2 2 1 16,0 4-1-16,-2 4 6 15,-1 0-6-15,-2 4 1 16,0 0-1-16,-1 4 1 16,-1 2 1-16,0 2-1 15,0 3-1-15,0 3 1 16,1 0 0-16,-2 0-1 0,1 4 0 16,3 0-7-16,2 0 6 15,-2 4 1-15,2-1-2 16,0 0-9-16,-1 0-1 15,3-3 0-15,2 0-1 16,-2-4 12-16,2 2 1 16,0-2 0-16,0-2 0 15,0 0-7-15,0-2-13 16,0-4 20-16,6-3 0 16,1-4 0-16,-1 0 0 15,2-3-1-15,-2 2 2 16,1 0-2-16,1-2 2 0,2 2-2 15,-1-2 1-15,-1 0 0 16,2 0 0-16,-1-2 0 16,-3 1 1-16,3-3-1 15,-2 0-1-15,2 0 1 16,-1 0 0-16,4 0 0 16,1-3 0-16,5 0 1 15,0-1-1-15,2-2-2 16,5 0 2-16,4-2 1 15,-1 0-1-15,6 0 0 16,4 2 0-16,-1-2 0 16,4 0 0-16,8 0 0 15,-3 0 1-15,5-2 0 16,3 2 8-16,2-2-9 16,6-2 1-16,3 2 0 15,4 0 0-15,2 0 0 16,3 0 0-16,3 0 8 0,6-2 1 15,2 2-9-15,-1 0 0 16,5-2 0-16,0-2 7 16,3 0-8-16,3 0 0 15,9-2-1-15,0 1 1 16,6-2-1-16,-2-1-19 16,4 0 8-16,-1 2-24 15,14-2 1-15,15 2 4 16,-13 2-2-16,-13-2 18 15,-14 2-8-15,-17 0 17 16,15-1 4-16,10 0-14 16,17-1-10-16,-13 0 3 15,2 1-3-15,-3-2 8 0,-18 3-5 16,12 2 10-16,-9 1 12 16,-4 1 0-16,-5-2 0 15,0 2 1-15,-3-3 0 16,1 1 6-16,-1 1-6 15,-2-3 0-15,1 0 9 16,-2-2 7-16,-4 0-3 16,1 0-5-16,-4 2 3 15,0-3 9-15,1 2-1 16,1-3 5-16,0 2-8 0,2 0-6 16,2 0 1-16,5-2-4 15,-3 2-7-15,4-2 1 16,-1 2 5-16,2-2-6 15,3 0 0-15,1 0-1 16,3 0-6-16,3 0 1 16,-1 0 5-16,2 0 1 15,1 0 0-15,-1 0-1 16,-3 0 1-16,3 0-38 16,0 0 13-16,2 0 15 15,-1 0-12-15,1 0-5 16,0 0 18-16,-4 0 1 15,-1 0 8-15,1 0 0 16,-2 0 27-16,2 0-15 16,0 0-4-1,2 0 14-15,0-2-2 0,0 0 8 0,3 0-6 16,-6 2-2-16,3 0-6 16,-2 0 7-16,2 0-11 15,-3 0-9-15,1 0 15 16,0 0-15-16,-3 0 12 15,2 0-3-15,-5 0-8 16,2 0 11-16,-3 0-7 16,0 0 5-16,-2 0-10 15,0 0 0-15,-4 0 5 16,-3 0-6-16,-4 2 12 16,-1-2 2-16,-2 2-8 15,1 1 14-15,0 0-14 16,-2-2 2-16,1 2 5 0,0-1-13 15,1 0 0-15,-3 0 1 16,0 0 8-16,-1 0-3 16,-1-1 1-16,-3 3 2 15,1 1-2-15,-5-1-7 16,1 2 1-16,-3-3 4 16,2 2-5-16,1-1 0 15,-1 0 0-15,2-2 1 16,1 0 0-16,0 2-1 15,0-2 0-15,-1 0 0 16,-1 0 1-16,1 0 0 16,-3 0-1-16,1 0 0 15,0 0 10-15,1 0-8 16,-1 0 11-16,3 0-6 16,-1 0-6-16,3-2 7 15,-2 2-6-15,-3-2-2 0,0 2 6 16,-4 0 1-16,0 0 5 15,-2 0 1-15,-2 0 15 16,-2-2-6-16,0 0-5 16,2 0-9-16,-1 0-1 15,2 0 9-15,1 0-3 16,0 0 2-16,0 0 14 16,0 0-1-16,2 0 1 0,-1 0-8 15,3 0-14-15,3 0-6 16,-1 0 8-16,3 0-8 15,0 0-1-15,0 0 1 16,-1 2-1-16,1 0 1 16,-3 0-1-16,2 0 0 15,3 2 8-15,2-2-7 16,3 2 0-16,1 0-1 16,3-2 0-16,2 2 0 15,0-2 1-15,-2 0-1 16,0 2 0-16,-1-2-1 15,-4 0 2-15,3 2-2 16,-3-2 2-16,1 0-1 16,1 0 0-16,0 0 0 15,2-2 1-15,0 0 0 0,0 0 0 16,4 0-1-16,-4 0 0 16,3 0 0-16,-2 0-1 15,0 0 0-15,-3 0 1 16,1 0 0-16,-3 0 0 15,0 0 1-15,1-2-1 16,-3 2-1-16,0 0 1 16,1-2 0-16,-4 2-1 15,3-2 1-15,0-2 1 16,2 2 0-16,1 0 1 16,-1-2-2-16,2 2-1 15,3 0 0-15,4 0 1 16,1 2 0-16,-1-2 1 0,4 2 0 15,1-2 0 1,2 0-1-16,2-2 0 0,1-2-1 16,1 0 0-16,-2 0 0 15,-1 0 1-15,-3 2 0 16,0-2-6-16,-2 2 6 16,1 0-1-16,1 0 2 15,2 0 0-15,2-2-1 16,-2 2 1-16,-3 0 0 15,-1 0-1-15,-2-1 7 16,-6 2-7-16,-3 1 0 16,-3 0-1-16,-3 0 1 0,1 0 0 15,-2-2 6 1,-3 0-6-16,-2-2 0 0,-2-2 1 16,0-2 1-16,0-2-2 15,0 2 0-15,2-2 0 16,1-1 1-16,-1 4 0 15,-1-4 5-15,-3 3-6 16,-4-4 1-16,-3 2 0 16,-5-2-1-16,-4-2 1 15,-8 0 5-15,3 0-6 16,-6-2 0-16,-3 0 0 16,1-2 1-16,0 2 0 15,-2-2 6-15,0 2-6 16,-3 2 0-16,6 2 0 15,-1 0 0-15,0 2-1 16,-2 0 0-16,2 0 1 0,-4-1-1 16,0 4 1-16,2-5-1 15,-3 1 1 1,3-1 0-16,-2 3-1 0,2-4 0 16,0 1 1-16,0 3-1 15,-4-2 1-15,2 4 0 16,-5-2-1-16,-1 1-1 15,-1 0 1-15,-1 0 2 16,4 2-1-16,-2-2 9 16,1 0-9-16,3 0 0 15,-6 0 1-15,1 2-1 16,-5 0 1-16,-1 2 4 0,-2 2-5 16,-2 2-1-16,-1 0 2 15,1 0-2-15,0 2 0 16,2-2 0-16,3 2 0 15,0 0 0-15,0-2 1 16,2 2-1-16,-1-2 1 16,-3 0 2-16,-3 0-1 15,-2 0 6-15,-1 0-8 16,-3 2 0-16,0 0 6 16,0 0-6-16,-3 0-61 15,-26 0-106-15,3 0-37 16,-4 2-164-16</inkml:trace>
  <inkml:trace contextRef="#ctx0" brushRef="#br0" timeOffset="3153.3">4698 4439 1124 0,'0'0'135'0,"0"0"-6"16,0 0-14-16,0 0-14 15,0 0-34-15,0 0 27 0,-61-116-50 16,59 96 13-16,0 2-12 16,2-2-19-16,0 2-4 15,0-2-7-15,0 2-2 16,0 0-7-16,0 2 0 15,0-2 0-15,0 2-6 16,4-2 0-16,5-3-1 16,3 1 0-16,3-2 1 15,5 0 0-15,2 0-1 16,5-2-6-16,2 2 1 16,2 0 5-16,2 2-15 15,4-2 7-15,-2 2 1 16,-1 0 0-16,1 2-4 15,1 2 2-15,-1 0 8 16,3 0-8-16,5 0 7 0,1-1 2 16,1 3-1-16,1 3 1 15,4-1 0-15,-2-1 0 16,1 3 0-16,1 1 0 16,0-1-5-16,2-1 6 15,2 1-1-15,1 0 1 16,-2 2 0-16,1-2-1 15,-2 2 1-15,-4 0-1 16,2 2 0-16,-6 0 1 16,1 2-1-16,-1 0 1 0,-1 2-3 15,-1 0-9 1,2-2 6-16,1 2-4 16,1-2 9-16,-1 2-7 15,-3-2-5-15,0 2 12 16,-1 2-5-16,-3 0 4 0,-1-2 1 15,4 2 0-15,-3 0-8 16,2-2 3-16,2 2-4 16,1-2-15-16,3 0 14 15,6 0 2-15,1 0-7 16,0 0 7-16,5 0 3 16,-2 0 0-16,2 2 5 15,-4 0-1-15,-1 0-16 16,-4 0 9-16,2 0-11 15,-1 0 4-15,-2 0-5 0,2 0 5 16,-2 0 3-16,2 0 5 16,-4 0-1-16,1-2 0 15,-3 2 8-15,-3-2 0 16,1 2 0-16,-4 0 1 16,-1-2-1-16,0 2 0 15,0-2 1-15,-1 2 0 16,2 0-1-16,-3-2 1 15,4 2 0-15,-4 0 0 16,5 0 0-16,0 0 0 16,1 0 0-16,3 0 0 0,-2 0-1 15,-2 0 0 1,0 0-1-16,-2 0-5 0,3 0 6 16,-1 2-5-16,4-2 6 15,-1 2-10-15,3 0 8 16,-1 0-9-16,-1 2 3 15,1-2 1-15,-1 2 1 16,-2 0 5-16,-1-2-9 16,1 0-2-16,-2 0 11 15,1-2-5-15,1 0 4 16,-1 0 1-16,3 0-6 16,-2 0 7-16,-3 0-1 15,4 0 1-15,-5 0 0 16,2 0-1-16,-2 0 0 15,-2 0 0-15,2 0 0 0,-3 0 1 16,0 0-1 0,4 0 0-16,-3 0 1 0,1 0 0 15,3 0-1-15,1 0 1 16,-1 0 0-16,-1 0-2 16,0 0 1-16,3 0 0 15,-2 0-1-15,0 0 1 16,3 0 0-16,-4 0 1 15,3 0-1-15,-1 0 0 16,-1 0 1-16,0 0 0 16,1 0 0-16,-2 0 0 15,1 0-1-15,3 0 1 16,-1 0 0-16,0 0-1 16,1 2 1-16,-1 0-1 0,-2 0 1 15,-2 2-1 1,2 0 1-16,2 0 0 0,1 2-1 15,6 0 0-15,2 0-22 16,3 0 2-16,4 0 1 16,4 0 0-1,-1-2 1-15,3 0 9 0,-2 1 8 16,3-2-12-16,2-1 14 16,-1 0 0-16,3 0 0 15,3-2 6-15,3 2-5 16,2 1 2-16,0-3 3 15,-1 1-5-15,-2-1 0 16,2 3-1-16,-1-2 2 0,5-1 28 16,3 2-2-16,4-2-12 15,0 2-3-15,2-2-6 16,-3 2-6 0,3 0 1-16,-4 3 4 0,0-4-6 15,0 3 19-15,-1 0-18 16,-1-2 0-16,-1 2-1 15,-2-1-3-15,3-2-4 16,-5 3 6-16,0 0 1 16,-2 1 1-16,-3-1-1 15,0 1 0-15,4 1 9 16,-2 2-7-16,3-1 4 16,2 0-6-16,3 1 1 0,-1 1-1 15,-2-1-1-15,-4 2-5 16,-5-1-2-16,-6 4-46 15,1 3-52-15,-14-4-162 16,-14 0-758-16</inkml:trace>
  <inkml:trace contextRef="#ctx0" brushRef="#br0" timeOffset="57141.86">1278 6523 1741 0,'0'0'268'0,"0"0"-166"16,0 0 2-1,0 0-26-15,0 0-53 0,0 0 34 16,-3-34-59-16,3 32 0 16,0-2 74-16,0 2-54 15,0 0-4-15,0 0-14 16,0 2 5-16,0 0 52 16,0 0-59-16,0-2 0 15,0 2-5-15,0 0 5 16,0 0-8-16,0 0 7 15,0 0 2-15,0 0 2 16,0-3-3-16,0 3 0 16,0-1-9-16,0-2 9 15,5 3-15-15,-3 0-13 16,2 0-27-16,1 0 54 0,0 0-52 16,1 0-8-16,3 0 46 15,2 0-41-15,0 0 3 16,7 0-9-16,-2 0-99 15,-5 0-180-15</inkml:trace>
  <inkml:trace contextRef="#ctx0" brushRef="#br0" timeOffset="63748.24">2742 7159 1832 0,'0'0'200'0,"0"0"-110"0,0 0-28 15,0 0-37-15,0 0-4 16,24-105-21-16,-14 89 1 16,2 0 37-16,-3 2-16 15,-3 2 4-15,2 4 18 16,-6 4-43-16,-2 0 8 16,0 4-9-16,0 0-44 15,0 0 44-15,0 0-72 16,0 0 9-16,0 0 62 15,0 0-26-15,0 0 3 16,0 0-21-16,0 0-62 16,0 0 69-16,0 0-100 15,2 0 2-15,0 0 68 16,0 4-40-16,-2 4 37 16,0 2 3-16,0 0-2 0,0 2 56 15,0 2 6-15,0 0-96 16,-6-6-211-16</inkml:trace>
  <inkml:trace contextRef="#ctx0" brushRef="#br0" timeOffset="67567.42">8187 5392 910 0,'0'0'580'15,"0"0"-354"-15,0 0-10 16,0 0-105-16,0 0 42 16,0 0-51-16,0 0 35 15,4-74 14-15,0 62-63 16,1-1 8-16,0 2-68 15,1 0-12-15,-1 1 25 16,1 2-41-16,-2 3 0 16,4 0 3-16,0 5-2 15,1 0-2-15,1 13-43 0,-4 23 44 16,1 16 4-16,-7 16-4 16,0 8 0-1,0 2 7-15,-9-3-7 0,-3-12 14 16,1-8-14-16,3-11 0 15,0-10-6-15,4-10 6 16,4-8-48-16,0-12-19 16,0-4 1-16,0 0 53 15,10-24 8-15,5-12-17 16,7-10-18-16,5-11 35 16,4-2-26-16,5-4 25 0,-1 8-44 15,1 6 50-15,-3 15-9 16,-4 14 9-16,-6 18-23 15,-8 2 23 1,-6 30 0-16,-4 16 20 0,-5 10-10 16,0 7 27-16,0-5-28 15,-7-6 2-15,3-10 35 16,1-8-46-16,3-6 0 16,0-8 5-16,0-8-4 15,9-8 16-15,9-4-17 16,4 0 1-16,5-6 47 15,4-10-48-15,5-6 0 16,-1-4 10-16,0-2-10 16,4-4 5-16,-1-6-5 15,0-8 0-15,-1-7-3 16,-1-5 3-16,-2-2-3 0,-6-2-8 16,-3 4 22-16,-5 6-3 15,-1 2-8-15,-9 5 0 16,1 3 46-16,-1 4-32 15,-6 2-7-15,-2 4 34 16,-2 4-19-16,0 0 26 16,0 4-48-16,0 4 9 15,0 0 40-15,-9 4-49 16,0 2 0-16,2 1 12 16,-1 4-3-16,-2 0-9 15,2 1 0-15,-1 2 0 16,3 2-3-16,-2 0 3 15,2 0 0-15,1 3-6 16,3-1 13-16,-2-1-5 0,2 3-2 16,-1 0 0-1,1 0-9-15,-3 0 9 0,-1 0-14 16,-3 13 7-16,-5 15 14 16,-3 13-23-16,-4 18 15 15,4 13 1-15,-1 13-11 16,3 5 11-16,3 0-1 15,3-2-1-15,5-6 4 16,0-10 11-16,2-7-13 16,-2-9 0-16,4-10 6 0,-2-6-6 15,2-8 0 1,0-8 1-16,0-6-1 0,0-8 13 16,0-8-13-16,0-2 0 15,2 0 60-15,12-10-33 16,1-12-18-16,8-8 11 15,2-4-20-15,4-2 15 16,0-2-15 0,0-2 0-16,0 0-2 0,-2 4 2 15,-8 7 0-15,-5 9-7 16,-5 10 16-16,-9 10-18 16,0 2-41-16,0 30 46 15,-11 12 4-15,-10 10 10 16,3 3 19-16,1-3 33 15,7-6-44-15,10-8 18 0,0-8-36 16,12-8 0 0,17-8 18-16,9-8-17 0,11-8-1 15,8 0 0-15,9-20-4 16,0-8-40-16,-3-4-69 16,-14 0-2-16,-11 6 101 15,-19 8-14-15,-12 8 28 16,-7 10 51-16,-5 0 2 15,-14 4-5-15,-8 12-9 16,2 4-27-16,5-2 87 16,7-2-98-16,9-2 6 15,4-4-7-15,0-4 14 16,6-4-22-16,15-2 8 0,6 0-6 16,-1-14-33-1,-4-4 17-15,-4-4-9 0,-11 0 30 16,-7 0 2-16,0 4 11 15,-2 4-12-15,-12 2 0 16,-1 2 59-16,1 2-58 16,7 2 6-16,5 0 44 15,2-5-33-15,9 2 3 16,22-5-21-16,7 4 0 16,7 6-21-16,0 4 21 15,-3 10-25-15,-5 20 24 16,-6 10 2-16,-6 6 15 15,-12 2-16-15,-5-2 0 0,-8-4 17 16,0-10-17 0,0-8 0-16,0-7-9 15,0-12 21-15,0-5-20 16,0 0 8-16,0-14-9 0,12-9-27 16,5-2 35-16,-2 5-7 15,-5 6-8-15,-2 8 16 16,-4 6-1-16,-2 0-59 15,-2 8 60-15,3 8 29 16,-3 4-29-16,2-2 12 16,2-1-6-16,8-6 6 15,7-7-24-15,10-4-15 16,14 0-24-16,8-20 14 16,2-4 37-16,-1 3-3 0,-6-2-8 15,-12 7 22-15,-10 8-22 16,-11 6 5-16,-7 2-12 15,-6 4 18 1,0 14 20-16,0 2 16 0,0 5 28 16,0-2-54-16,0-3 20 15,0 1-30-15,0-9-57 16,4-5 51-16,2-3-80 16,1-4 32-16,-5 0 54 15,0 0 0-15,-2 0 14 16,0 0-14-16,0 0 0 15,-13 7 56-15,-3 7-56 16,-1 4-12-16,1 1 11 0,3 2-25 16,4-3-45-1,4-4-290-15,3-8-498 0</inkml:trace>
  <inkml:trace contextRef="#ctx0" brushRef="#br0" timeOffset="67766.2">10237 5155 2464 0,'0'0'307'15,"0"0"-154"-15,0 0-153 16,0 0 24-16,-123 101-51 0,74-35-150 15,5-4-556-15</inkml:trace>
  <inkml:trace contextRef="#ctx0" brushRef="#br0" timeOffset="69217.27">10580 6014 1888 0,'0'0'345'16,"0"0"-160"-16,0 0-124 15,0 0-39-15,0 0 23 16,0 0-45-16,0 0 0 15,17 0 46-15,37-35 104 16,-14 9-150 0,7-8 11-16,2-2 7 15,2-6-18-15,-2-4 0 16,-2-6-2-16,-2-2 11 16,-3-4-13-16,-6-3 4 15,0 1 0-15,-8 2-11 0,-4 4 11 16,-5 4 0-16,-11 6-10 15,-1 4 22-15,-7 5 19 16,0 9-31 0,0 2 1-16,0 6 78 0,-9 4-67 15,-2 2-5-15,-3 2 3 16,1 2-1-16,-3 4 0 16,-1 0-9-16,-1 4 0 15,-3 0-9-15,2 0 9 16,-4 2-13-16,3 14 11 15,1 8 4-15,-2 10-15 16,-1 15 13-16,0 13 0 16,0 12 5-16,2 6-5 15,11 4 0-15,2-1 7 16,5-9 2-16,2-6 40 0,0-10-49 16,15-6 6-16,8-8 38 15,-1-5-44-15,5-7 0 16,-2-9 11-16,3-5 1 15,-1-5 17-15,4-12-29 16,0-1 0-16,4 0 53 16,-1-22-53-16,-3-6 0 15,-3-4 0-15,-7-4 15 16,-5 0 1-16,-9 0-16 16,-5 6 0-16,-2 6 60 15,0 6-36-15,-12 8 26 16,-7 6 14-16,-8 4-63 0,-4 8 35 15,-5 16-36-15,-1 10 0 16,6 4 19-16,6 2-19 16,11 0 0-16,7-6-1 15,7-4 16-15,0-6-9 16,19-5-6-16,8-7 0 16,10-10 21-16,5-2-21 15,8-8 0-15,-2-17-1 16,-3-3-29-16,-7 2 3 15,-14 6 19-15,-13 8 8 16,-9 10-30-16,-2 2 30 16,-4 8 0-16,-21 14 2 15,-1 7-1-15,2 0 62 16,1 0-63-16,6-7 0 16,12-4 0-16,5-8 0 0,0-6-31 15,14-4 13-15,15-2 18 16,10-18-21-16,3-4 21 15,4 2 0-15,-11 4-6 16,-8 7 6-16,-8 10-18 16,-7 1-3-16,-5 5 21 15,-3 16 9-15,-2 3-9 16,-2 3 0-16,0 2 46 16,0-3-46-16,0-2 0 15,0-6-6-15,0-4 21 16,0-4-37-16,4-4 22 0,6 0 0 15,-1 0-10 1,-1 2 10-16,1-2 0 16,0 0-8-16,2 0 23 15,3-4-5-15,6-2-10 0,9 0 0 16,6-10-32-16,8-14 32 16,1-4-32-16,3-8 31 15,-2-8 1-15,-4-10-12 16,2-11 12-16,-5-9 0 15,0-26-13-15,-4-25 13 16,-12 12-3-16,-8 14-5 16,-14 25 16-16,0 34 13 15,-8 6-21-15,-11 8 0 0,-8 22 48 16,-7 4-48 0,-6 38-10-16,-9 34 9 0,9 4 2 15,6 12-25-15,10 5 24 16,17-13-4-16,7 4-25 15,0-4 29-15,12-8 0 16,15-3 2 0,2-9 10-16,2-8 16 0,-2-6-28 15,-8-8 0-15,-5-8-34 16,-16-12-28-16,0-6-265 16,-20-12-244-16</inkml:trace>
  <inkml:trace contextRef="#ctx0" brushRef="#br0" timeOffset="69380.19">11393 5835 1993 0,'0'0'583'0,"0"0"-404"16,0 0-98-16,0 0 1 15,0 0-82-15,0 0-146 16,0 0-243-16,-40-74-1847 0</inkml:trace>
  <inkml:trace contextRef="#ctx0" brushRef="#br0" timeOffset="69566.07">11050 5582 2020 0,'0'0'532'0,"0"0"-362"15,0 0-13-15,101-102-84 16,-62 82-7-16,1 14-66 16,0 14-130-16,-13 18-163 15,-13 6-749-15</inkml:trace>
  <inkml:trace contextRef="#ctx0" brushRef="#br0" timeOffset="69709.88">11066 6359 1986 0,'0'0'368'16,"0"0"-224"-16,0 0 27 15,0 0-129-15,0 0-42 16,0 0-44-16,0 0-315 0,133-47-1061 0</inkml:trace>
  <inkml:trace contextRef="#ctx0" brushRef="#br0" timeOffset="69872.33">12157 6160 2259 0,'0'0'558'16,"0"0"-444"-16,0 0-60 0,0 0-54 15,0 0-195-15,0 0-400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1-17T08:55:47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9539 8572 1172 0,'0'0'336'16,"0"0"-259"-16,0 0-58 0,0 0 107 16,0 0-90-16,0 0-11 15,2 0 50-15,-2 0 26 16,0 0 28-16,0 0-78 16,0 0-17-16,0 0 46 15,0 0-68-15,0 0 4 16,0 0-16-16,0 0 16 15,0 0-5-15,0 0-11 16,0 0 0-16,0 0 7 16,0 0-7-16,0 0 0 0,0 0 0 15,0 2 12 1,4 4-6-16,1 0-6 16,-3 3 0-16,3-2 0 0,0 1 0 15,-1 2 0-15,0-2 0 16,1 2 14-16,-1-2 5 15,1 3-19-15,-1-4 0 16,1 4 20-16,-1-1-19 16,0-2-1-16,1 2 0 15,0-2 16-15,-1 2 2 16,1 0-18-16,1-1 0 16,1 0-6-16,2-1 6 15,-2 0 0-15,1 0-1 16,-1 0 9-16,-3 2 5 15,-1-2-13-15,1 0 0 0,-1 2 7 16,-1-4-7-16,2 2 0 16,3 0-1-1,-1-2 7-15,3 0 9 16,0 2-15-16,0-2 0 0,2 2-4 16,-2 0 4-16,0-2 0 15,0 2-1-15,0-2 2 16,-2 0 6-16,-1 2-7 15,1-2 0-15,2 2-7 16,-2-2 7-16,-1 2 0 16,3-2-1-16,-3 2 2 15,4-2 5-15,-4 0-6 16,1 0 0-16,1 0-6 0,2 2 6 16,-1 0 0-16,-1 1-1 15,2 0 7-15,1 1-3 16,-3 3-3-16,2-4 0 15,-1 1-10-15,-1 2 10 16,6-2-2-16,-3 1 2 16,4-1 0-16,-1 0 8 15,0-1-8-15,1 2-2 16,0-1-10-16,-3 0 12 16,1 0 0-16,-1-1-1 15,-4 2 2-15,1-1 4 16,-3 0-5-16,4 0 0 15,-4 0-9-15,3 0 9 16,-1 2 0-16,2-2 0 16,1 0 7-16,2 0-1 0,1 0-6 15,-1 0-3-15,3 0-3 16,-3 2 6-16,1-2 0 16,1 0-6-16,-3 2 15 15,1 2-10-15,-3 0 1 16,2 0-3-16,-3 2-9 15,1-2 13-15,0 0-1 16,-1-2 0-16,2 2 9 16,0-1-3-16,2-1-6 15,1-1-2-15,-1 2-9 16,0 1 11-16,1 0 0 16,-1 0 0-16,-1 2 7 15,1 0-6-15,-3 0-1 16,4 2 0-16,-3 0-8 0,1 2 8 15,-3 0 0-15,-1 2 0 16,4-2 2-16,-3-2 9 16,-1-2-11-16,3-2-3 15,-1-2-5-15,-2 0 8 16,1-2 0-16,0 0 0 16,-2-2 8-16,-3 1-4 15,1-1-4-15,-3 0-4 16,0-1-8-16,0 4 12 15,-2-1 0-15,2 2 0 16,1-2 12-16,-1 0-9 0,3 0-3 16,-1-1 0-16,3 4 0 15,-1-3 0 1,2 2 0-16,-2 0 0 16,0 0 10-16,-1 0 5 0,1 0-15 15,-3 0-6-15,2 0 6 16,-3 0 6-16,-2 0-5 15,2 0-1-15,-2 0 7 16,0 0 17-16,2 0-24 16,-2-2-3-16,0 2-5 15,2-1 16-15,-2 0-8 16,2 0 0-16,1-2 6 16,-1 1 1-16,0-1-7 15,0-1-4-15,0-1-2 16,0 1 6-16,-2 3 0 0,3-1 0 15,-3 4 2-15,2 0 7 16,1 2-9-16,1 0-2 16,-2 0-4-1,3 2 7-15,-1-2-1 0,2 0 0 16,1 0 1-16,0-2 13 16,0 0-14-16,-1 0-5 15,1-2 4-15,-2 0 1 16,-1 0 0-16,1 0-1 15,-3 0 2-15,2 2 7 0,0 0-8 16,1 0-3 0,-1 0-5-16,1 0 8 0,0 2 0 15,1 0 0-15,1 3 6 16,0-1-1-16,-3-2-5 16,1 0-3-16,1-5-9 15,-4 2 18-15,3-5-6 16,-5 0 0-16,2 0 1 15,-2 0 7-15,0 0-8 16,0 0-2-16,2 2-4 16,-2 4 8-16,3 0-2 15,4 2 0-15,-3 0 9 16,2 0-2-16,1-2-7 16,-1-2 0-16,-1 0-7 15,0-2 8-15,-1 0-1 16,-2-2 0-16,1 0 6 0,-3-4-3 15,2 0-3-15,-2 1-1 16,0-4-5-16,0 1 7 16,0 2-1-16,2-2 0 15,-2 3 6-15,2-1 0 16,-2-1-6-16,2 3 0 16,3 3 5-16,0 0-4 15,-1 1 0-15,0 0-1 16,1 2 9-16,-1-3 0 15,3 0-9-15,0 0-2 16,-1-4 1-16,3 4 2 16,-2-1-1-16,-2-2 0 15,1 0 6-15,-1 1 3 16,1 0-9-16,1 0 0 16,1 2 16-16,2 1-15 15,-2-4 9-15,1 2-10 0,-1 0 1 16,0-2 0-16,-1 2-1 15,-1-2 0-15,-3-2-7 16,4 0 16-16,-5 2-3 16,0-2-6-16,0 0 0 15,0 0 3-15,1 0-3 16,1 0 0-16,-2 0 0 16,0 0 9-16,0 2-6 0,0-2-3 15,1 2 10 1,0 0 8-16,-3-2-18 0,0-2 0 15,2 0-4-15,-2 0 10 16,0-2 0-16,2 2-6 16,-2 2 0-16,2-2 0 15,3 4 0 1,-1-2-9-16,0 2 1 0,4 0 16 16,0 0-10-16,-1 0 2 15,1 0 0-15,-2-2 5 16,2 2-5-16,-3-2 0 15,1 2-3-15,-2-2 10 16,3 2 2-16,-3-2-9 16,1 0 0-16,0 0-9 15,-1 0 9-15,3-2 0 0,-3 2 7 16,5 0-6-16,0 2 21 16,2-2-22-16,-3 0 0 15,4 2 3-15,-3-2-3 16,0 0-6-16,0 3-3 15,0-2 18-15,-1 1 0 16,4 1-9-16,1-1 0 16,1-1 3-16,-1 2-3 15,2-1 0-15,3 2-7 16,3-3 19-16,0 5-11 16,2 1-1-16,2-1 0 15,-3 2 3-15,-1 2-3 16,4 0 0-16,-2-2-1 0,-1 0 7 15,-2-2-6 1,0-2 0-16,-1 0 0 0,-4-2-6 16,-2 0 6-16,-2 0 0 15,0-2-2-15,-2 0 8 16,3 2 2-16,-4-2-8 16,3 0 0-16,3 2 0 15,-1 2 0-15,1-2-3 16,1 2 3-16,1-2 0 15,1 2 14-15,-1-2-14 16,-3 2 0-16,1-2-9 16,-1 2 9-16,-1-2 0 15,-1 0 1-15,-1 0 5 16,-3 0-4-16,2 1-2 16,0-2 0-16,-2-1 3 15,2 2-3-15,0 0 0 0,2 0 6 16,0 0-5-16,0 0 10 15,0-2-11-15,3 3 0 16,-3-2-3-16,3 3 3 16,-4-2 0-16,1 1 0 15,3 0 6-15,-3 0 1 16,0-2-7-16,-2 1 0 16,0-2-5-16,-1 3 5 15,0-6 0-15,-4 4 10 16,1-4-9-16,-1 3 24 15,0-1-25-15,0 1 0 16,3 0 21-16,0-2-21 16,2 2 0-16,-2 0 7 0,1-3-1 15,0 2 5-15,-4-1-11 16,-2-2 0-16,0 0-2 16,-2 2 2-16,0-2 0 15,0 0 2-15,0 0 5 16,0 0-14-16,0 0-7 15,0 0-68-15,0 0 81 16,0 0-134-16,0 0-99 16,0-4 16-16,0-10-135 15,0 2-206-15,0 2-189 0</inkml:trace>
  <inkml:trace contextRef="#ctx0" brushRef="#br0" timeOffset="438.72">12246 11682 502 0,'0'0'407'15,"0"0"-38"-15,0 0-183 16,0 0 26-16,0 0-18 16,0 0-57-16,0 0-11 15,0-18-110-15,0 18 0 16,0 0 27-16,0 0-41 16,2 0 6-16,3 0 25 15,3 3-33-15,2 4 74 16,1 1-23-16,5 0-42 15,-1 0 75-15,3 1-72 0,-1-2-1 16,4 4 2-16,-1 0-4 16,-3 0 18-16,-3-4-27 15,-3 1 0-15,-4-1 14 16,-5-1-6-16,-2-2-1 16,0 2 69-16,-7 2-55 15,-11 0 55-15,-3 2-76 16,-4 2 0-16,-2 0 41 15,0 0-40-15,0 0-1 16,0-2 33-16,6 0-32 16,-2-2 67-16,8-2-68 15,1 0 0-15,6-2 4 16,3 0-4-16,1-2-10 16,4 0-13-16,0 0-68 15,0-2 39-15,0 0-116 16,0 0-126-16,11-10-98 0,2 0-1178 0</inkml:trace>
  <inkml:trace contextRef="#ctx0" brushRef="#br0" timeOffset="607.31">12230 11859 1358 0,'0'0'673'16,"0"0"-470"-16,0 0-157 15,0 0-25-15,0 0-21 16,0 0-70-16,0 0-70 0,-15 12-349 16,19-16-814-16</inkml:trace>
  <inkml:trace contextRef="#ctx0" brushRef="#br0" timeOffset="755.58">12230 11859 111 0,'-21'-24'1874'0,"14"24"-1578"16,0 0-230-16,4 0-5 15,3 0-61-15,0 0-166 16,7 0-337-16</inkml:trace>
  <inkml:trace contextRef="#ctx0" brushRef="#br0" timeOffset="906.85">12246 11785 1994 0,'0'0'368'0,"0"0"-189"16,0 0-38-16,0 0-74 15,0 0-9-15,0 0-58 16,0 0-117-16,-44-34-117 16,61 8-291-16,2-6-1211 0</inkml:trace>
  <inkml:trace contextRef="#ctx0" brushRef="#br0" timeOffset="34727.61">7804 2220 1692 0,'0'0'284'15,"0"0"-137"-15,0 0 31 0,0 0-65 16,0 0-9-16,0 0-88 16,10-51-1-16,-5 44 48 15,-3-2-47-15,2 4 27 16,-4 2 36-16,0 2-13 15,0 1 13-15,0 0-79 16,0 1-23-16,0 21-9 16,-8 17 28-16,-10 15 4 15,-4 14 1-15,-3 6 5 16,-2 4 0-16,2-3-6 16,4-6 0-16,1-4 3 15,1-5-3-15,4-8 0 16,-1-4-7-16,5-6-2 15,1-3-15-15,-1-7-115 16,6-5-169-16,0-9 40 0,5-9-457 16</inkml:trace>
  <inkml:trace contextRef="#ctx0" brushRef="#br0" timeOffset="35031.64">7946 2530 1642 0,'0'0'319'16,"0"0"-240"-16,0 0-32 16,0 0 26-16,-125 58-72 0,89-22 7 15,5 4-8-15,2 3 13 16,7-1 45-16,7 2-30 15,2-4-18-15,5-2 85 16,8-6-58-16,0-4-15 16,0-7-16-16,18-3 16 15,9-8-16-15,9-6-6 16,6-4-38-16,30-9-60 16,-15-13-200-16,-6-4-552 0</inkml:trace>
  <inkml:trace contextRef="#ctx0" brushRef="#br0" timeOffset="35744.56">8078 2695 1182 0,'0'0'767'0,"0"0"-672"16,0 0 77-16,0 0-80 16,0 0-12-16,-85 126-32 15,83-92-47-15,2-2 63 16,0-2-64-16,6-3 0 15,15-5 3-15,0-3-3 16,4-2-1-16,4-7 0 16,0-5 1-16,2-5-7 15,5 0 7-15,0-3 0 16,-4-15 14-16,3-4-13 16,-7-4-1-16,-6-1 0 15,-3 1 9-15,-9 0 12 0,-2 2-21 16,-7 6 0-16,-1 4 43 15,0 6 2-15,0 6 38 16,-17 2-38-16,-8 8-25 16,-6 20 26-16,-5 10-33 15,1 4 14-15,4 5 36 16,8-6-23-16,10-2-13 16,10-5-27-16,3-6 20 15,8-8-1-15,23-6-19 16,13-12 0-16,12-2 3 15,8-16-3-15,3-14-5 16,-5-2-37-16,-12 2-21 16,-17 8 31-16,-13 10 32 15,-15 8 0-15,-5 4 11 16,-10 0-5-16,-18 19 15 0,-6 8 31 16,-2 3-41-16,7 0 98 15,8-2-109-15,11-6 1 16,10-4 8-16,0-6-9 15,27-10-26-15,8-2-5 16,6-2-12-16,-1-18 13 16,-4 0 15-16,-10 2-3 15,-9 8 7-15,-11 4 12 16,-6 6-2-16,0 0-7 16,0 4 2-16,-6 14 6 15,-4 2 0-15,3 4 1 0,5-4 16 16,2 0-16-16,0-6-2 15,19-4-53-15,6-4-94 16,8-6 75-16,4 0-174 16,-11-12-96-16,-6-4-573 15</inkml:trace>
  <inkml:trace contextRef="#ctx0" brushRef="#br0" timeOffset="35933.05">8514 2501 1674 0,'0'0'702'15,"0"0"-514"-15,0 0-76 16,0 0-78-16,0 0 10 16,0 0-44-16,125-63-20 15,-85 79-19-15,-9 10-194 16,-13-4-337-16</inkml:trace>
  <inkml:trace contextRef="#ctx0" brushRef="#br0" timeOffset="36099.53">8766 2340 1886 0,'0'0'388'0,"0"0"-179"15,0 0-72-15,0 0-91 16,0 0 17-16,0 0-63 0,0 0 0 15,104 26-32-15,-135 40-82 16,-15-4-235-16,-8-8-810 0</inkml:trace>
  <inkml:trace contextRef="#ctx0" brushRef="#br0" timeOffset="37010.1">9120 2795 1805 0,'0'0'277'15,"0"0"-96"-15,0 0-58 16,-115 90-53-16,92-44 34 15,12 3-100-15,11-5 2 16,0-6-12-16,13-10 12 16,16-8 3-16,7-10-9 15,9-10 0-15,5 0 9 16,4-18-9-16,2-14-10 16,-2-6-24-16,-8-9-23 15,-8-3 50-15,-7-4-42 0,-9-6 29 16,-5 2 7-1,-9 0 26 1,-3 6-7-16,-3 5 63 0,-2 11-32 16,0 10 64-16,0 8-68 15,0 11-15-15,0 4 59 0,0 3-77 16,-5 8-11-16,-3 20 10 16,-6 15 2-16,-3 8 10 15,-6 6-11-15,0 1 0 16,1-4 33-16,5-6-33 15,3-8-3-15,7-9-7 16,5-13 20-16,2-11-41 16,0-7-5-16,11 0-9 0,9-15 27 15,1-6 17-15,-6 5-4 16,-6 7-1-16,-4 9 12 16,-5 0 2-16,0 5 4 15,0 15-12-15,-10 9 70 16,1-1-46-16,3-1-9 15,4 0-15-15,2-9 22 16,0-6-10-16,15-6-12 16,10-6-8-16,6 0-8 15,0-10 16-15,0-8-37 16,-6 1 26-16,-5 6 10 16,-11 4-19-16,-7 6 20 15,-2 1-31-15,0 0 25 0,0 6 7 16,-6 6-1-1,1 0 0-15,5-2 11 0,0-4 8 16,2-6-19-16,20 0-28 16,9 0 20-16,6-18 8 15,0-2-16-15,-3 0 4 16,-12 3 12-16,-9 10-8 16,-11 3 8-16,-2 4-31 15,0 1 31-15,-10 20 13 16,-7 5 43-16,2 4-43 15,4 0 23-15,6-2-2 16,5-4-34-16,0-4 0 16,7-4-18-16,15-8-12 15,19-8-132-15,-5 0-303 16,-7-12-488-16</inkml:trace>
  <inkml:trace contextRef="#ctx0" brushRef="#br0" timeOffset="37200.18">9940 2777 1795 0,'0'0'313'15,"0"0"-73"-15,0 0-122 16,0 0 52-16,0 0-151 16,0 0-11-16,0 0-5 15,83-40-3-15,-83 46-121 16,0 10-56-16,-29 2-94 0,-5-4-211 15,3-6-478-15</inkml:trace>
  <inkml:trace contextRef="#ctx0" brushRef="#br0" timeOffset="37382.15">9963 2623 1283 0,'8'-9'366'16,"3"4"0"-16,5-1-147 15,2 2-37-15,4 1-78 16,5 3-81-16,2 0 93 15,2 0-116-15,0 0 1 16,2 0 12-16,-1 0-4 16,-1 0-18-16,0-5-58 15,12-9-131-15,-10 0-68 16,-9-1-557-16</inkml:trace>
  <inkml:trace contextRef="#ctx0" brushRef="#br0" timeOffset="41828.33">10067 3042 1245 0,'0'0'349'0,"0"0"-169"0,0 0-71 16,0 0 2-16,0 0-39 15,0 0-28-15,0 0 0 16,-4 0-28-16,4 0 117 15,0 0-66 1,0 0-11-16,-3 0 7 0,-1 0-34 16,-18 18-14-1,1 8-15-15,-5 8 25 16,-1 8-25-16,1 2 0 16,5 0 12-16,6-6-12 15,3-3 13-15,8-6-13 16,2-4-74-16,0-2-18 15,2-6-182-15,-2-11-468 0</inkml:trace>
  <inkml:trace contextRef="#ctx0" brushRef="#br0" timeOffset="42147.92">10143 2763 1478 0,'0'0'255'0,"0"0"-115"0,0 0 30 16,0 0-139-16,0 0-21 15,0 0-3-15,0 0-6 16,80 76 54-16,-80-34-55 16,-17 0 7-16,-8-2 17 15,-2-4-24-15,-4-3-25 16,-7-8-129-16,7-6-165 16,6-13-265-16</inkml:trace>
  <inkml:trace contextRef="#ctx0" brushRef="#br0" timeOffset="42427.54">10227 2592 1472 0,'0'0'281'0,"0"0"-170"15,0 0-30-15,0 0-81 16,0 0 0-16,0 0 62 15,0 0-41-15,63 18 47 16,-47-11-49-16,-1-3 30 16,3-4 39-16,7 0-56 15,6 0 0-15,9-2-17 0,5-12-2 16,1-3-10 0,6-1-3-16,16-15-126 0,-12 4-163 15,-9-1-1466-15</inkml:trace>
  <inkml:trace contextRef="#ctx0" brushRef="#br0" timeOffset="45109.4">19770 4788 937 0,'0'0'1012'16,"0"0"-861"-16,0 0 3 15,0 0-25-15,0 0 21 16,0 0-111-16,0 0-30 16,0-66 49-16,0 64-58 15,0 2 16-15,0 0 27 16,0 0-32-16,-13 0 23 15,-12 16-34-15,-12 12 0 16,-13 13 54-16,-7 9-42 16,4 8 9-16,3 2-6 0,10 2-5 15,16-4 33 1,10-2-43-16,14-3 0 16,0-7 6-16,16-9-6 15,15-4 0-15,9-9-1 0,11-10 10 16,10-10-36-16,1-4 11 15,2-6-78-15,-3-19 70 16,-12-4-84-16,-13-4 50 16,-18 4 43-16,-10 4 15 15,-8 10 27-15,-8 6-25 0,-20 9-2 16,-8 0 77-16,-1 14-31 16,3 12-2-16,12 2-27 15,11 3 6-15,11-1 11 16,4-2-34-16,28-4 0 15,10-6 18-15,9-6-18 16,1-6 0-16,-6-6 0 16,-5 0 7-16,-18-12-2 15,-9-10-5-15,-14-6 0 16,0-6-12-16,-20-2 12 16,-7-3 0-16,-2 6-5 15,2 6 19-15,4 5 48 16,4 8-62-16,9 6-31 15,5 2 16-15,5 6-91 16,9-6-162-16,16 2-284 0,4-2-1053 16</inkml:trace>
  <inkml:trace contextRef="#ctx0" brushRef="#br0" timeOffset="45296.04">20238 4796 1886 0,'0'0'344'0,"0"0"-276"16,0 0 95-16,0 0-133 15,0 0-13-15,0 0 31 16,51 104-35-16,-51-61-13 16,0 1-26-16,-53 6-216 15,4-12-44-15,-2-10-934 0</inkml:trace>
  <inkml:trace contextRef="#ctx0" brushRef="#br0" timeOffset="45562.78">20185 4606 1128 0,'0'0'676'0,"0"0"-492"16,0 0 29-16,0 0-56 15,0 0-56-15,0 0-101 0,0 0 22 16,120-68-40 0,-107 91 18-16,-2 10 0 0,-1 3-6 15,-4 0 12-15,3-4-3 16,5-6-3 0,3-6 0-16,6-8-16 15,6-8 16-15,22-4-132 0,-4 0-47 16,-7-6-427-16</inkml:trace>
  <inkml:trace contextRef="#ctx0" brushRef="#br0" timeOffset="46834.21">20719 5137 1187 0,'0'0'320'16,"0"0"-78"-16,0 0-27 15,0 0-106-15,0 0-2 16,0 0-71-16,-149 65 0 16,103-14 9-16,3 7-35 0,12-1 38 15,9-7-48-15,15-8 0 16,7-6 23-16,7-10-23 16,26-7 0-16,14-14 2 15,13-5 10-15,7-2-24 16,7-22-25-16,-3-10-64 15,1-10 100-15,-4-6-36 16,-7-8 37-16,-5-2 5 16,-10 2-5-16,-11 1 82 15,-8 7-48-15,-6 6-14 16,-8 6 85-16,-5 4-66 16,0 4-2-16,-4 2-5 15,0 6-30-15,-2 0 52 16,1 4-54-16,-1 0 0 15,0 1 7-15,0 3-7 0,0 2 0 16,-2 0 0-16,0 0 12 16,0 2 25-16,0 2-37 15,0 2 0-15,0 2 25 16,0 0-25-16,0 2 0 16,0 2 0-16,0 0 6 15,0 0 16-15,0 0-22 16,0 0 0-16,0 0-9 15,0 0 9-15,-8 0-8 16,-3 6 7-16,-7 12 2 16,-3 10 7-16,-3 11-8 15,-2 8 0-15,-6 11-2 0,3 7 2 16,0 1 0 0,0 0 0-16,5 0 7 0,2-4-5 15,6-1-2-15,0-5 0 16,3-4-1-16,2-4 1 15,2-8 0-15,2-8-1 16,5-8 7-16,0-10-9 16,2-6 3-16,0-8-3 15,0 0 3-15,13-6 0 16,9-14 1-16,3-2-1 16,4-4 7-16,-4 2 4 15,-4 4-11-15,-5 2 0 16,-5 6 0-16,-3 6 9 0,-8 4 29 15,0 2-38 1,0 0 33-16,-17 22-18 0,-5 6 2 16,-3 9-16-16,4-1 34 15,5 0-20-15,7-4-8 16,9-6-7-16,0-6 11 16,9-7 7-16,17-6-18 15,8-7-51-15,1 0 21 16,-4-2-27-16,-6-8 47 15,-12 2 9-15,-8 3 1 16,-5 5 22-16,0 0-22 16,-22 0 0-16,-3 13 54 15,0 1-8-15,4 4 0 0,7-2-46 16,12 0 17 0,2 0 1-16,8-4-18 0,25-4-23 15,6-6 22-15,3-2-74 16,-2 0 49-16,-3 0 8 15,-14-10 18-15,-9 4 13 16,-9 2 4-16,-5 4-8 16,0 0 25-16,-5 4-34 15,-11 12 63-15,1 4-37 16,1 2-16-16,6 2 71 16,5 0-81-16,3 1 0 15,0-6-24-15,11-1-54 16,12-4-59-16,12-7-39 15,-6-6-143-15,-4-1-245 0</inkml:trace>
  <inkml:trace contextRef="#ctx0" brushRef="#br0" timeOffset="47005.58">21403 5524 1803 0,'0'0'306'0,"0"0"-197"15,0 0 84-15,0 0-155 16,0 0-14-16,0 0 10 16,0 0-33-16,54 122-1 15,-74-87-215-15,-12-9-307 16,1-11-1173-16</inkml:trace>
  <inkml:trace contextRef="#ctx0" brushRef="#br0" timeOffset="47261.08">21586 5278 1790 0,'0'0'315'0,"0"0"-88"16,0 0-99-16,0 0-64 16,0 0-2-16,0 0-28 15,0 0 34-15,76 92-68 16,-58-64 1-16,2-4 49 15,3-6-48-15,6-8-2 0,6-6 12 16,3-4-2 0,6 0 14-16,1-18-24 0,19-18-52 15,-12 4-29-15,-6-4-309 16</inkml:trace>
  <inkml:trace contextRef="#ctx0" brushRef="#br0" timeOffset="53078.71">10164 15089 1230 0,'0'0'280'15,"0"0"-152"-15,0 0-56 16,0 0 1-16,0 0-60 16,0 0 6-16,0-20 17 15,0 18 23-15,0 0 41 16,0 2-65-16,0 0-25 16,0 0 69-16,0 18-65 15,0 6 33-15,-8 14 16 16,-3 8-27-16,-3 8 54 15,2 5-62-15,-5-1-19 16,4-2 54-16,3-2-57 16,0-10-5-16,4-3-2 15,-1-5 3-15,1-6 12 0,0-2-14 16,2-6 0-16,2-8-4 16,2-2 4-1,0-8-91-15,0-4-67 0,0-4-43 16,4-16-126-16,4-4-620 0</inkml:trace>
  <inkml:trace contextRef="#ctx0" brushRef="#br0" timeOffset="53350.53">10145 15021 1355 0,'0'0'245'0,"0"0"-173"15,0 0-4-15,0 0 27 16,0 0-29-16,0 0 16 16,127 44-54-16,-109-16 70 15,-7 2-80-15,-4 1-15 16,-7-3 19 0,0-1-22-16,-2 0 0 0,-17-5 0 15,-2-4-45-15,-6-4 45 16,2-2-66-16,3-10-48 15,2-2-34-15,4 0-53 16,10 0-22-16,4 0-108 16,2-6-657-16</inkml:trace>
  <inkml:trace contextRef="#ctx0" brushRef="#br0" timeOffset="54595.6">10343 15230 1183 0,'0'0'175'15,"0"0"-117"-15,0 0 25 16,0 0-44-16,110-129-23 16,-81 89-16-16,-2 0-15 15,-4 0-10-15,-4 4-17 16,-4 0-15-16,-3-3 47 15,-6 10 10-15,-4 0 9 0,0 6 8 16,-2 0 7-16,0 5 54 16,0 0-62-16,0 2 23 15,0 2 31-15,-6 4-14 16,-1 0 28-16,0 2-21 16,1 0-25-16,-1 2 28 15,1 2-66-15,1 0 0 16,-2 0 0-16,0 2 6 15,3 2-6-15,0 0 0 16,-1 0-1-16,-1 0-23 16,1 8 24-16,-2 12-1 15,1 6 1-15,-1 15 6 16,-1 10 51-16,0 14-9 16,-1 9-11-16,-1 6 82 15,0 0-110-15,1-4-8 16,1-7 23-16,1-11-11 15,0-12 0-15,3-10-13 0,1-10 0 16,3-8-7-16,0-10 7 16,0-4-11-16,0-4 0 15,0 0-17-15,0 0 26 16,0-8-64-16,0-8 36 16,11-2 8-16,3 0 22 15,-1 0-9-15,3 4-1 16,-3 0 20-16,-1 6-7 0,-3 4-3 15,-7 4 0 1,0 4 71-16,-2 10-30 0,0 4-2 16,0 2 1-16,0-4-40 15,2-4 25-15,10-8-25 16,5-4-3-16,3 0-28 16,7-14-44-16,-3-8-39 15,-1 0-20-15,-7 0 28 16,-8 10 106-16,-6 6 0 15,-2 6 80-15,0 0 64 16,0 2-63-16,-10 14 18 16,0-2-9-16,6 0-44 15,-1 0 43-15,5-2-89 0,0-8 1 16,0-4 2 0,11 0-2-16,7 0-2 0,5-16-8 15,-1 2-88-15,-4 4 97 16,-5 4-46-16,-2 6 27 15,-6 0 4-15,-3 2 15 16,0 12 0-16,-2 0 21 16,0-2-19-16,0-4 73 15,4-4-75-15,8-4 1 16,3 0-10-16,10-4 9 16,4-14-67-16,2-4-48 15,3 4-3-15,-8 0 117 16,-3 10-30-16,-10 4 21 15,-9 4 10-15,-4 4 1 16,0 14 83-16,0 0 14 0,-6 8-21 16,-5-2 98-16,1 6-118 15,4 0-26-15,2 6 40 16,1 4-23-16,1 5-42 16,0 5-6-16,-5 4 13 15,-4 4 8-15,-2-6-21 16,-5-2-53-16,-3-6-4 15,2-16-37-15,3-14-17 16,1-14-25-16,3 0-53 16,5-28 114-16,5-12-68 15,2-4 143-15,0-2 80 16,2 2 77-16,17-4-55 0,5 3-28 16,5 4-48-16,5 0 96 15,1 1-112 1,3 0-9-16,-5 4 35 15,-2-2-36-15,-2-14-64 0,-6 8-142 16,-10 1-353-16</inkml:trace>
  <inkml:trace contextRef="#ctx0" brushRef="#br0" timeOffset="54768.59">10894 14807 1521 0,'0'0'283'0,"0"0"-232"16,0 0-42-16,0 0 7 15,118 9-16-15,-95 27-133 16,-4-1-129-16,-3-5-869 0</inkml:trace>
  <inkml:trace contextRef="#ctx0" brushRef="#br0" timeOffset="55894.42">11448 15227 1011 0,'0'0'393'16,"0"0"-185"-16,0 0 72 16,0 0-50-16,0 0-91 15,0 0-34-15,0 0-40 16,-100 43-31-16,89-11 42 16,6-4-61-16,5-2 10 15,0-8 4-15,2-6-23 16,19-8 58-16,10-4-64 15,7-6 1-15,7-18 29 16,1-12-30-16,1-8-27 16,-5-4 8-16,-4-2-30 0,-9-3 38 15,-6-1-53-15,-10 0 20 16,-6 6 26-16,-5 6 18 16,-2 10 0-16,0 8 0 15,-4 6 15-15,-6 8 8 16,2-3-23-16,-1 8 0 15,-1-5 0-15,4 2 0 16,-1 4-3-16,1-1-4 16,2 4 14-16,-4 1-33 15,2 0 26-15,-1 10-17 16,-4 16 16-16,-2 12 1 16,0 14 0-16,-1 6 40 15,1 6-25-15,2 0 91 16,-1-5-93-16,8-5-4 15,0-17 5-15,4-2-8 16,0-17-12-16,0-10 6 0,2-8-41 16,10 0 16-16,5-22-25 15,-2-4-35-15,-1 2 46 16,-8 8 32-16,-4 12 7 16,-2 4 22-16,0 8-10 15,0 20 120-15,-8 6-50 16,-1 2-49-16,6-4 24 15,3 0-47-15,0-8-8 16,0-4-2-16,16-8 11 16,7-12-42-16,0 0 31 15,2-8-94-15,0-12 35 0,-9 0-35 16,-3 6 18-16,-9 0 66 16,-4 10 10-16,0 4 43 15,0 0-33 1,0 8-9-16,0 6 48 0,-2 0-31 15,2-2 11-15,0-2-27 16,0-10 26-16,9 0-7 16,11 0-21-16,5-14-33 15,2-6-25-15,-6 0-1 16,-3 4 7-16,-9 10 27 16,-5 6 22-16,-4 0 2 15,0 10 2-15,0 16 38 16,-8 0 38-16,-1 0-33 0,5-2 26 15,4-6-70-15,0-4 20 16,4-6 6-16,19-8-26 16,2 0-97-16,5-10-18 15,1-12-74-15,-2 0 91 16,-7 0 10-16,-3 8-88 16,-13 6 161-16,-6 8 15 15,0 0 117-15,0 12 43 16,-6 10-24-16,-2 2 26 15,2 6-51-15,6 2-33 16,0-1 32-16,0-3-110 16,16-2 1-16,8-8 0 0,3-8-1 15,-1-10-51-15,5-10-185 16,-6-16-246-16,-9-6-239 0</inkml:trace>
  <inkml:trace contextRef="#ctx0" brushRef="#br0" timeOffset="58188.47">10497 13056 1500 0,'0'0'327'0,"0"0"-162"15,0 0-15-15,0 0-26 16,0 0-41-16,0 0 72 16,0 0-126-16,-46-62-7 15,30 54 54-15,1 0-36 16,-8 0 12-16,-2 0-44 16,-6 4 16-16,-2 2 31 0,-3 2-55 15,-1 0 0-15,-2 0 8 16,1 0-8-16,3 2 0 15,-5 4 0-15,1-2 1 16,-3 2 8-16,-4 0-9 16,-1 0-1-16,-6 4-7 15,4 2 14-15,-7 2-6 16,2 2 0-16,0 0 1 16,6 2 5-16,1 0-6 15,7 0-2-15,2 2-7 16,5-2 18-16,4 2-8 15,0-2-1-15,0 5 0 16,2 0 0-16,-4 4 0 0,-3 0 0 16,-1 4-11-16,-3-1 22 15,4 2-5-15,0 0-6 16,9 0 0-16,2 2-11 16,5 0 11-16,3 0-3 15,3 0-7-15,3 3 20 16,1-1 3-16,1 1-13 15,0 3 0-15,3 3-12 16,1-1 12-16,3 4-2 16,0 0-8-16,7 0 20 15,15 1-2-15,5-1-8 16,9-5 0-16,6 2-15 16,5-1 15-16,7-2 0 15,4-2-5-15,6-2 14 16,3-4-3-16,8-4-6 15,4-2 0-15,4 0-7 0,0-2 7 16,0 2 0-16,2 5-11 16,-5-3 23-16,2 2-6 15,-1-2-6-15,1-2 0 16,7 0-6-16,5-8 6 16,20 0 0-16,21-8 13 15,-10 2-5-15,-13-8 19 16,-19 2-27-16,-18-2 0 15,8 0 3-15,9 0-3 0,-10 2 0 16,-4-4-9-16,-6 0 19 16,-6-2-8-16,-1 0-2 15,-3 0 0-15,1 0-3 16,-1-8 3-16,3-4 0 16,-1 0-9-1,5-2 21-15,3 0-6 0,1-2-6 16,1 2 0-16,-5-2-8 15,-2-2 8-15,-3 2 0 16,-6-4-7-16,-6 2 23 16,-6-4-8-16,-8 2-8 15,-9 0 0-15,-2-3 4 16,-5 0-3-16,-1 0-1 0,0-7 13 16,2-2 10-1,1-4-2-15,1-8-21 0,-1-6-9 16,-4-6-17-16,-2-7 22 15,-7 0-20-15,-6-4 23 16,-5 3 1-16,0 4 2 16,0 0-2-16,-11 4 0 15,-3 1 10-15,-1 3-10 16,-6 0 26-16,1 0-22 16,-2 0 26-16,-7 2 15 15,-2-2-45-15,-6 0 0 16,-9 3 6-16,-5 5-6 15,-6 4 0-15,-9 6-1 16,-5 6 7-16,-6 4-3 16,-6 4-3-16,-2 0-6 0,-4 4-1 15,0 0 7-15,-3 0 0 16,1 0 0-16,-5 0 1 16,-2 2 13-16,3 0-14 15,-3 3-11-15,2 4 2 16,5 3 9-16,2 0-1 15,1 4 1-15,6 0 0 16,6 0-9-16,3 0 9 16,3 0-18-16,8 5 5 15,2 2 13-15,7 0-1 16,2 0-8-16,5 0 9 16,7 2-1-16,1-1 1 15,7 0-5-15,2 2-8 16,2 0 19-16,4 0-6 15,4 0 0-15,3-4 0 16,5 0-3-16,5 0 3 0,-2-2 0 16,2 0-5-16,-1-2 14 15,1 2-7-15,1-2-2 16,1 0 0-16,1 0-3 16,3-2 3-16,0 2-33 15,-3 0 24-15,3-2 15 16,0 2-6-16,-1-2 0 15,-4 2 0-15,1-2 0 16,-5 2 0-16,3 0 0 16,-6 2-5-16,4 0 11 15,-3 0 9-15,-3 0-15 0,1-2 0 16,-1 2-9-16,-1-2 9 16,-1 0 0-16,1-2 5 15,-1 2-4 1,0 2 13-16,0-2-14 0,1 2 0 15,-3 0-11-15,1 0 11 16,-4-2 0-16,3 2-3 16,-1-2 9-16,3 0 9 15,3 0-15-15,2-2 0 16,8 2-21-16,3-2 21 16,0 2-22-16,0 0-35 15,6 0-61-15,21-2-32 16,-2 0-153-16,0 0-299 0</inkml:trace>
  <inkml:trace contextRef="#ctx0" brushRef="#br0" timeOffset="58350.1">9998 13287 1631 0,'0'0'306'15,"0"0"-256"-15,0 0-50 16,0 0-113-16,0 0-97 16,0 0-609-16</inkml:trace>
  <inkml:trace contextRef="#ctx0" brushRef="#br0" timeOffset="58512.68">10187 13389 205 0,'0'0'1632'16,"0"0"-1451"-16,0 0-160 15,0 0-9-15,0 0-12 16,0 0-164-16,0 0-442 0</inkml:trace>
  <inkml:trace contextRef="#ctx0" brushRef="#br0" timeOffset="60425.75">12055 13038 1137 0,'0'0'255'16,"0"0"-85"-16,0 0-120 16,0 0-15-16,0 0 100 15,0 0-59-15,0 0-11 16,0 86 1-16,0-62-60 15,0 4 99-15,0 3-78 16,0 1-8-16,6 5 35 16,1 8-8-16,1 3 43 0,0 4-43 15,-2 4-39-15,1 0 82 16,-3 0-87-16,-1-4-2 16,4-2 45-16,-7 1-21 15,0-3-2-15,0 0-22 16,0 0 0-16,-7 5 27 15,-2-3-27-15,-6 4 0 16,-4-6 8-16,2 2-7 16,-5-6 20-16,-1 0-21 15,-2-2 12-15,-2-2-15 16,6-1 3-16,-2-3 0 16,3-3 6-16,5-2-6 15,-1-5 22-15,5 0-22 16,-3-4 6-16,3-4-28 15,3-2 22-15,-4 0-20 16,1-8 13-16,0 2-47 16,-1-6 38-16,2 0-72 0,-1 2-45 15,-1-2 57-15,1 0-37 16,5 0 42-16,-2 0 31 16,6-2-85-16,-2 2-71 15,4 0-168-15,-2-4-956 0</inkml:trace>
  <inkml:trace contextRef="#ctx0" brushRef="#br0" timeOffset="62874.95">10665 15035 1592 0,'0'0'254'0,"0"0"-66"0,0 0-9 16,0 0-77-16,0 0 43 16,0 0-123-16,0 0 8 15,-29 0 25-15,29 0-21 16,0 0 6-16,0 0 15 15,0 0-32-15,0-2 60 16,0-4-83-16,13 0 2 16,7-8 20-16,2-4-22 15,2-4 0-15,-3 4 0 16,-6 4 10-16,-3 6-5 16,-8 4-5-16,0 0 0 15,-2 4-17-15,0 0 17 16,3 10-3-16,0 12-4 15,-1 6 14-15,5 6-13 16,0 0 6-16,2-2-59 16,2 0-26-16,12 2-204 0,-2-7-302 15,-6-9-1073-15</inkml:trace>
  <inkml:trace contextRef="#ctx0" brushRef="#br0" timeOffset="65135.36">15116 15039 1300 0,'0'0'515'15,"0"0"-392"-15,0 0 91 16,0 0-16-16,0 0-90 16,0 0 22-16,0 0-25 15,-21-64-12-15,21 60-36 16,0 2-38-16,0 0 87 15,0 2-106-15,0 0 8 16,0 0 13-16,0 0-21 16,0 2-6-16,0 18-5 15,0 12 11-15,0 4 15 16,0 8-15-16,0 0 0 16,0-3 9-16,0-9-9 15,-2-5 0-15,2-4 0 0,0-7 1 16,0-10-37-1,0-4 36-15,0-2-55 0,8-2 47 16,5-18-11-16,5-6 4 16,-3 0 8-16,3-5 7 15,-5 7-14-15,1 2 14 16,-5 8 0-16,-1 6 11 16,-1 8-10-16,0 0 6 15,2 0-7-15,-5 10 8 16,1 6 44-16,-3 4-52 15,-2 1 0-15,0-2-2 16,0-2 11-16,0-5-18 16,0-2-9-16,0-6-40 15,0-4 25-15,0 0 33 0,0 0-13 16,9-12-4-16,2-2 25 16,4-4-9-16,3 0 1 15,3 4 0-15,-4 5-6 16,3 5 6-16,-4 4 0 15,0 0 33-15,-1 4-12 16,-6 15 33-16,0 3-54 16,-5 0 21-16,-2-3-14 15,1 4-7-15,-3-3-1 16,0-4-17-16,4-4 6 16,3-4-40-16,8-6-69 15,10-2-53-15,9 0-3 16,3-2-68-16,6-14-126 0,12-4-145 15,-6-2-74 1,-9 1-59-16,-11 6 649 0,-24 7 55 16,-5-2 842-16,0 2-560 15,-7-1 38-15,-15 4-10 16,-10 5-164-16,-5 0 14 16,-5 0-44-16,-1 18-93 15,3 0 42-15,9 1-66 16,8-1-13-16,10-1 1 15,9-7-42-15,4-2 21 16,4-8-21-16,19 0-34 16,8 0 20-16,2-18-66 15,-6 1 29-15,-5 2 45 0,-10 7 6 16,-8 0 20-16,-4 8-19 16,0 0 13-16,-11 2 84 15,-5 12-62-15,1 1 12 16,5 2-22-16,4-3-14 15,6-2 5-15,0-2-17 16,13-10-6-16,14 0-29 16,6 0 15-16,1-4-83 15,0-6 24-15,-8-2-30 16,-6 2 95-16,-9 6-35 16,-8 4 42-16,-3 0-8 15,0 4 30-15,0 10 47 0,-8 4 7 16,2 2-57-16,2-2 67 15,4-2-79-15,0-4 12 16,13-2-31-16,16-8 14 16,4-2-58-16,3 0-50 15,0-12-24-15,-9-6 73 16,-10 2-50-16,-5 2 58 16,-10 8 56-16,-2 2 74 15,0 4 27-15,-4 0-27 16,-12 12-19-16,3 6 87 15,1 6-99-15,8-2-28 16,4 0 42-16,0-4-57 16,9-4 0-16,19-2-35 15,15-12-138-15,-5 0-69 0,-7 0-496 16</inkml:trace>
  <inkml:trace contextRef="#ctx0" brushRef="#br0" timeOffset="65315.42">15766 15039 980 0,'0'0'1213'16,"0"0"-1025"-16,0 0-108 16,0 0-79-16,0 0 1 15,0 0-2-15,160 12-64 16,-75 8-96-16,-16-4-371 15,-11 2-518-15</inkml:trace>
  <inkml:trace contextRef="#ctx0" brushRef="#br0" timeOffset="66258.84">16566 15244 1773 0,'0'0'497'0,"0"0"-346"16,0 0-12-1,0 0 15-15,-131 62-84 0,111-26-9 16,9 0-61-16,9-6 21 16,2-2-30-16,4-10 9 15,27-10-4-15,11-8-11 16,12 0-23-16,8-16-17 16,5-12-74-16,1-8-66 15,-4-4 121-15,-4-8-23 16,-9-1 13-16,-6-2 8 0,-14-2-3 15,-11 1 70 1,-13 6-4-16,-7 0 13 0,0 12 65 16,-7 8-4-16,-6 8 1 15,-1 10 43-15,3 6-40 16,0 2 15-16,-5 14-57 16,-1 16 9-16,-6 12 85 15,1 10-44-15,-3 6-24 16,3-4 5-16,4-1-47 15,5-7 19-15,9-10-26 16,4-6 0-16,0-16-36 16,9-8 15-16,10-6-61 15,6 0 21-15,2-14-37 16,-7 0 9-16,-5 2-12 16,-8 10 88-16,-7 2 13 0,0 10 52 15,-11 16 75-15,-7 4-17 16,2 4-58-16,8 0 28 15,8-6-80-15,0-2 0 16,11-8 3-16,22-6-3 16,8-10-9-16,7-2-37 15,2 0-45-15,-6-10 18 16,-8-8-59-16,-10 0-39 16,-10 6 122-16,-14 6 42 15,-2 2 7-15,-6 4 112 16,-15 0 0-16,1 8 49 15,3 2-93-15,5 2-35 16,5 2 34-16,7-8-67 16,0-2 0-16,21-4-2 15,6 0-59-15,4-1 17 0,-4-12-71 16,-4-5-15-16,-6 4 109 16,-9 0-22-16,-8 8 43 15,0 6 41-15,0 0-5 16,-13 16 90-16,1 8-41 15,4 6-38-15,8-4 29 16,0-2-70-16,6-2-4 16,17-5-2-16,6-7-57 15,16-10-16-15,-5 0-201 16,-9-14-343-16</inkml:trace>
  <inkml:trace contextRef="#ctx0" brushRef="#br0" timeOffset="66475.8">17426 15226 1423 0,'0'0'323'0,"0"0"-232"16,0 0 64-16,0 0-30 15,0 0-71-15,0 0 69 16,14 116-123-16,-14-98 10 15,0-4-25-15,0-10-22 0,-8-4-100 16,-2-8-204-16,1-10-696 16</inkml:trace>
  <inkml:trace contextRef="#ctx0" brushRef="#br0" timeOffset="66659.89">17426 15226 1515 0,'-37'-119'368'16,"47"119"-226"-16,7 0 49 15,5 0-39-15,2 6-33 16,5 4-36-16,0-1-42 16,4 0 84-16,3-9-96 15,2 0-28-15,2 0-2 16,2-16-33-16,20-26-65 16,-10 6-199-16,-8-8-400 0</inkml:trace>
  <inkml:trace contextRef="#ctx0" brushRef="#br0" timeOffset="66811.08">17513 15222 1776 0,'0'0'337'15,"0"0"-272"-15,0 0-65 16,0 0-198-16,0 0-204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1-17T09:03:36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15581 6102 1582 0,'0'0'292'0,"0"0"-203"16,0 0 37-16,0 0-18 16,0 0-61-16,0 0 0 15,0-5-20-15,0 5-9 0,0 0 68 16,0 0-55-16,0 0 8 15,0 0 10-15,0 0-32 16,0 0 25-16,-10 7-42 16,-11 11 0-16,-8 8-1 15,-6 6 1-15,-7 6 0 16,-3 4-8-16,-2 0 10 16,4-2-17-16,8-4-12 15,4-5-37-15,11-8 63 16,6-5-32-16,6-3 2 15,6-5 21-15,2 0 10 16,0-2-15-16,0 2 15 16,0 4 0-16,13 4 2 0,7 4-2 15,7 2 0-15,4 0-1 16,2 2 8-16,1-2 14 16,-3 0-21-16,0-1 0 15,-4-1 7-15,-8-1-7 16,-3-1 0-16,-7 3-1 15,-5-5-25-15,-4 0 25 16,0-2-188-16,0-6-209 16,0-4-1132-16</inkml:trace>
  <inkml:trace contextRef="#ctx0" brushRef="#br0" timeOffset="452.42">16105 6047 1850 0,'0'0'272'0,"0"0"-148"16,0 0 16-16,0 0-58 15,0 0 23-15,0 0-105 16,0 0 0-16,-100 9-1 0,67 27 10 16,4 4-6-16,4 6-3 15,10 0 0-15,7 0 11 16,8-2-11-16,0-2 0 16,0 1-2-16,12-6 10 15,1-2 21-15,3-3-29 16,-5-2 0-16,-2-6 19 15,-6-2-18-15,-3-6-1 16,0-4 0-16,-8-4 9 16,-9-4 8-16,-8-4-17 15,1 0 0-15,2 0 13 16,2-2-4-16,3-10-8 16,7 0-1-16,1 2-60 15,4 2 54-15,5-2-165 16,0 0-182-16,0 2-649 0</inkml:trace>
  <inkml:trace contextRef="#ctx0" brushRef="#br0" timeOffset="985.64">16360 6306 1972 0,'0'0'339'0,"0"0"-200"15,0 0 26-15,-141 30-76 16,103-3-53-16,9 1 49 16,13-1-85-16,10 0-4 15,6-5 3-15,0-2 2 0,18-6-2 16,9-8-42-16,4-6-37 16,0 0 73-1,0-6-50-15,-9-14 28 16,-6 0 27-16,-7 2 4 0,-7 2 17 15,-2 7-4-15,0 8 4 16,-9 1 54-16,-7 4-72 16,-1 20-1-16,1 8 14 15,3 6-8-15,4 2 32 16,6 2-38-16,3-4 0 16,0 0 9-16,0-2-9 15,0-2 0-15,3-2-7 16,-3-1-32-16,-6-5 23 0,-15-4-102 15,-6-6-11-15,1-6 19 16,-1-10 34-16,5 0 42 16,8-8 33-16,8-12 1 15,6-7 39-15,0 2 7 16,19-1 19-16,14-3 30 16,13-1-45-16,9 0-8 15,6-4-9-15,5-4-24 16,-1-2 12-16,-5-2-21 15,-6-6-106-15,-1-35-109 16,-15 11-136-16,-12 2-723 0</inkml:trace>
  <inkml:trace contextRef="#ctx0" brushRef="#br0" timeOffset="1186.08">16756 5835 1416 0,'0'0'500'15,"0"0"-325"-15,0 0-15 16,0 0-41-16,0 0-3 15,0 106 15-15,0-45-64 16,0 7-3-16,-7 4-60 16,-4-4 16-16,-2-2 6 15,1-8-26-15,2-7-18 16,0-11-2-16,4-8-67 16,3-12-29-16,3-18-151 15,5-2-117-15,11-2-140 0</inkml:trace>
  <inkml:trace contextRef="#ctx0" brushRef="#br0" timeOffset="1358.96">16845 6214 1580 0,'0'0'478'15,"0"0"-328"-15,0 0 7 16,0 0-26-16,0 0 11 16,0 0-98-16,-120 120-30 15,113-91 34-15,7-6-47 16,0 0 0-16,27-5-1 15,12-4-18-15,46-8-4 16,-8-6-219-16,-4 0-293 0</inkml:trace>
  <inkml:trace contextRef="#ctx0" brushRef="#br0" timeOffset="1535.49">17079 6268 1927 0,'0'0'276'16,"0"0"-233"-16,0 0-38 15,0 0-5-15,0 0-118 16,0 0-192-16,0 0-1413 0</inkml:trace>
  <inkml:trace contextRef="#ctx0" brushRef="#br0" timeOffset="1886.55">17293 6032 1728 0,'0'0'372'15,"0"0"-184"-15,0 0-22 16,0 0-51-16,0 0 4 15,0 0-101-15,0 0-17 16,44-3-1-16,-15 17 9 16,6 7-28-16,2 3 4 15,5 6-68-15,0 6 44 0,1 4-44 16,-3 4-58 0,-5 0 27-16,-6 1-39 0,-8-2 6 15,-11 1 13-15,-10-1 43 16,0-1 74-16,-31 2 3 15,-11-2 14-15,-9-2 20 16,-5 0-6-16,-1 0 60 16,-9 8-74-16,18-9-174 15,7-9-1059-15</inkml:trace>
  <inkml:trace contextRef="#ctx0" brushRef="#br0" timeOffset="2053.1">17422 6892 1877 0,'0'0'18'0,"0"0"-18"16,0 0-238-16,0 0-826 0</inkml:trace>
  <inkml:trace contextRef="#ctx0" brushRef="#br0" timeOffset="2211.67">17645 6880 1844 0,'0'0'215'16,"0"0"-215"-16,0 0-108 15,0 0-478-15</inkml:trace>
  <inkml:trace contextRef="#ctx0" brushRef="#br0" timeOffset="2371.44">17645 6880 1805 0,'62'18'264'16,"-66"-16"-208"-16,4 4-56 0,0 0-49 16,0-2-553-16</inkml:trace>
  <inkml:trace contextRef="#ctx0" brushRef="#br0" timeOffset="5084.3">17923 5673 1864 0,'0'0'282'0,"0"0"-160"16,0 0 19-16,0 0-15 16,0 0-118-16,0 0-2 15,-25 22 37-15,19 8 3 16,-1 6-3-16,3 6 6 15,2 12-16-15,-2 8 97 16,-4 14-99-16,2 22-16 16,-3 25 18-16,3-11-32 15,-1-9 5-15,2-19-6 16,0-18-51-16,1 4 42 16,-4 3-85-16,-4-13-7 15,-1-10-9-15,-5-16-50 0,-8-20-63 16,3-12-250-16,3-2-323 0</inkml:trace>
  <inkml:trace contextRef="#ctx0" brushRef="#br0" timeOffset="5786.39">17690 6286 1430 0,'0'0'313'0,"0"0"-124"15,0 0-33-15,0 0-41 16,0 0-45-16,144-22-51 15,-97 44 68-15,-1 6-79 16,-1 8-7-16,-5 6 23 16,-4 7-18-16,-7-1-9 0,-7-2 3 15,-9-4-107-15,-5-8 75 16,-6-6-70-16,-2-8-12 16,0-10 9-16,0-10 65 15,-7 0 40-15,4-10 24 16,3-14 26-16,0-6 74 15,0-4-35-15,16-4-26 16,7 2 19-16,4 0-32 16,6 6 42-16,0 6-65 15,1 8-26-15,1 6 45 16,-1 7-46-16,-1 3 0 16,0 0-2-16,4 17 8 0,0 1-7 15,1 4 1 1,4-3-49-16,1 2-2 15,1-3-87-15,0-6 25 0,-3-4-10 16,-5-4-10-16,-12-4 71 16,-11 0 4-16,-7 0 58 15,-6 0 60-15,-2-4 63 16,-24 4 6-16,-10 0-18 16,-6 8-46-16,-6 12 70 15,7 6-85-15,3 2-30 16,11-2 20-16,9 0-34 15,10-4-5-15,8-6-2 16,0-4-39-16,4-7 39 16,18-5-66-16,7 0-116 15,0-17 46-15,-2-5-5 0,-7 0 35 16,-9 0 41 0,-11 8 66-16,0 6 85 0,-11 8 64 15,-13 0-81 1,-7 4 75-16,4 14-30 0,4 2-35 15,9 2-44-15,12-2-22 16,2-2 20-16,12-4-32 16,19-6-20-16,13-8-7 15,8 0-162-15,2-1-58 16,10-26-25-16,-15 3-57 16,-16 0-626-16</inkml:trace>
  <inkml:trace contextRef="#ctx0" brushRef="#br0" timeOffset="6234.48">18899 6603 327 0,'0'0'1063'0,"0"0"-768"0,0 0 7 15,0 0-151-15,-143 38 29 16,122-18-75 0,7 0-66-16,12-2-14 0,2 0-25 15,10-4 0-15,19-3-3 16,10-8-86-16,3-3-29 16,2 0-14-16,-5-2 25 15,-6-12-155-15,-10 0 97 16,-13 2 94-16,-10 0 71 15,0 8 93-15,-13 4 62 16,-17 0-9-16,-3 16 24 16,-2 16-49-16,3 12-52 0,3 11 29 15,12 7-85-15,8 6-2 16,9 2 2-16,0 0-12 16,11-2-1-16,6-7 0 15,-2-7-21-15,-7-10-23 16,-8-10-77-16,0-12-77 15,-27-12-78-15,-10-10-314 16,-11 0 285-16,0-28 305 16,-1-8 265-16,9-8 74 15,6 0-44-15,14-1-20 16,14 8-4-16,6 5-122 16,8 3-61-16,29 4-18 15,11 2-60-15,14 1 57 16,9 2-67-16,8 0-9 15,4 0-4-15,30-12-72 16,-22 4-187-16,-13 0-654 0</inkml:trace>
  <inkml:trace contextRef="#ctx0" brushRef="#br0" timeOffset="6435.74">19539 6687 2271 0,'0'0'236'0,"0"0"-236"16,0 0-125-16,0 0-21 15,0 0-444-15</inkml:trace>
  <inkml:trace contextRef="#ctx0" brushRef="#br0" timeOffset="6611.77">19871 6757 2063 0,'0'0'301'0,"0"0"-213"15,0 0-15-15,0 0-73 16,0 0-201-16,120-18-621 0</inkml:trace>
  <inkml:trace contextRef="#ctx0" brushRef="#br0" timeOffset="6767.76">20575 6713 2090 0,'0'0'306'16,"0"0"-102"-16,0 0-40 16,0 0-103-16,0 0-61 15,0 0-242-15,0 0-436 0</inkml:trace>
  <inkml:trace contextRef="#ctx0" brushRef="#br0" timeOffset="6934.49">21004 6637 2072 0,'0'0'378'0,"0"0"-206"16,0 0-84-16,0 0-88 16,0 0-23-16,0 0-294 15,0 0-653-15</inkml:trace>
  <inkml:trace contextRef="#ctx0" brushRef="#br0" timeOffset="7181.8">21540 5916 416 0,'0'0'1792'16,"0"0"-1595"-16,0 0-111 15,0 0 3-15,124 109-26 16,-97-48 8-16,-12 9-71 16,-10 24 12-16,-5 24 17 15,-20-7-29-15,-13-11 0 16,-14-14-2-16,-5-16-10 16,-41 27-41-16,9-13-242 0,5-24-607 15</inkml:trace>
  <inkml:trace contextRef="#ctx0" brushRef="#br0" timeOffset="7341.49">21254 6954 2343 0,'0'0'169'16,"0"0"-169"-16,0 0-107 15,0 0-226-15,0 0-1203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1-17T09:10:26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5542 8235 1083 0,'0'0'210'0,"0"0"-67"15,0 0 29 1,0 0-105-16,0 0-9 15,0 0-2-15,0-10-30 0,0 8 82 16,0 0-74 0,0 2-16-16,0-1 97 0,0-2-72 15,0 1-9-15,0 2-3 16,0 0-24-16,0 0 21 16,0 0-28-16,0 0 0 15,0 0-6-15,0 0 6 16,0 0 0-16,0 0-7 15,0 0 17-15,0 0 24 16,0 0-34-16,0 0 1 16,0 0 63-16,0 0-64 15,0 0 1-15,0 0 5 0,0 0 9 16,0 0 13 0,0 0-28-16,0 0 0 0,0 0 28 15,0 0-22-15,0 0-6 16,0 0 0-16,0 0 15 15,0 0-6-15,0 0-9 16,0 0 0-16,0 0-3 16,0 0 3-16,0 0 0 15,0 0-9-15,0 0 21 16,0 0-6-16,0 0-6 16,0 0 0-16,0 0-3 15,0 0 3-15,0 0 0 16,0 0-17-16,0 0 35 15,0 5-9-15,0 2-9 16,0 5 0-16,0 0 1 0,-2 2-1 16,-3 4 0-16,-1 0-1 15,1 5 11-15,1-1 11 16,-3 4-21-16,0 2 0 16,1 0 46-16,-1 4-45 15,0-2 8-15,0 4 28 16,1-2-36-16,-1 2 47 15,1-4-48-15,1 0 0 16,2-4 25-16,1-2-25 16,0-3 0-16,0-3 5 15,2-2 9-15,0-4 12 16,0-4-26-16,0 0 0 16,0-4 11-16,0 0-11 15,0 0 0-15,0-4-6 16,0 2 19-16,0-2-2 0,0 0-11 15,0 0 0-15,0 0 6 16,0 0-6-16,0 0 0 16,0 0-1-16,0 0 14 15,0 0-5-15,0 0-8 16,0-4-87-16,0-4 10 16,0-8-149-16,0 2-170 15,0-2-730-15</inkml:trace>
  <inkml:trace contextRef="#ctx0" brushRef="#br0" timeOffset="578.99">5379 8606 1485 0,'0'0'479'16,"0"0"-297"-16,0 0 22 15,0 0-114-15,0 0 27 16,0 0-117-16,0 0 9 15,-13-11-15-15,13 11 6 16,0 9 0-16,-3 9 12 16,1 6 0-16,2 2 78 15,-2 5-80-15,2-1 3 16,-2 2 53-16,2 0-65 16,0-2 11-16,0 0 19 15,0-4-24-15,0-4 38 0,0 0-45 16,0-4 0-16,0-2 20 15,0-4-20-15,0-4 0 16,0-1 2-16,0-3 10 16,0-4 43-16,2 0-54 15,8 0-1-15,2 0 112 16,9-9-97-16,0-5-8 16,4-4-2-16,2-2 14 15,2-2-7-15,2-2-12 16,-2 2 0-16,0-2 0 15,0 0 0-15,0-4 0 16,0 2-10-16,-2 0 23 16,-1-1 1-16,-3 5-14 0,-5 4 0 15,0 3-8 1,-7 2 8-16,0 5 0 0,-2 0-10 16,-2 2 23-16,-3 2-8 15,0 0-5-15,-4 2 0 16,3 2-14-16,-3 0 14 15,0 0-51-15,0 0-38 16,0 0-53-16,0 0 10 16,0 0-193-16,0 5-183 15,-9 0-641-15</inkml:trace>
  <inkml:trace contextRef="#ctx0" brushRef="#br0" timeOffset="6030.31">4858 9526 1579 0,'0'0'566'0,"0"0"-405"15,0 0-21-15,0 0-1 16,0 0-81-16,0 0 18 16,0-41-76-16,0 31 14 15,0 2 57-15,-4-1-60 16,-1 4 10-16,-4 1 27 15,-2 1-37-15,-2 3 43 16,-8 0-54-16,-3 0 0 16,-5 17 8-16,-5 6-8 15,-3 10 0-15,1 9 24 16,3 4 10-16,4 4 65 16,9 2-99-16,7-4 7 15,8-4 41-15,5-3-48 16,2-7 0-16,18-9 0 15,7-2 14-15,0-9 2 0,2-8-16 16,2-6 0-16,2-4 18 16,5-20-18-16,-3-12-12 15,4-11-7-15,-6-7-107 16,-4-10 12-16,-4-4-26 16,-8-6-21-16,-6 0 95 15,-1 0 1-15,-6 1 47 16,-2 7 17-16,0 8 2 15,0 4 24-15,1 4-25 16,1 8 0-16,0 6-1 16,1 3 1-16,-2 8 0 15,-1 4 3-15,0 5 10 0,-2 8 88 16,0 4-68 0,0 4-21-16,-2 4 57 15,-14 26-68-15,-9 18-1 0,-6 35 66 16,-7 29-11-16,-4 26 74 15,5-7-79-15,8-27-39 16,10-30 85-16,9-20-96 16,-2 7 1-16,-1 4 4 15,2 8 13-15,-1-11-14 16,4-8-4-16,1-12 0 16,3-10-15-16,-1-12 15 15,2-11-75-15,-1-9-17 16,-9-17-6-16,-1-13-93 0,1-10-420 15</inkml:trace>
  <inkml:trace contextRef="#ctx0" brushRef="#br0" timeOffset="6207">4365 9583 677 0,'0'0'1364'0,"0"0"-863"16,0 0-373-16,0 0-30 15,38-111-14-15,12 93-69 16,12 4 38-16,9 6-53 15,9 8 0-15,3 0 0 16,-3 8 0-16,0 17-77 16,-6 7-55-16,10 22-170 15,-21-8-11-15,-12-6-521 0</inkml:trace>
  <inkml:trace contextRef="#ctx0" brushRef="#br0" timeOffset="7147.45">5238 9825 780 0,'0'0'1140'0,"0"0"-874"16,0 0-55-16,0 0 5 16,0 0-124-16,0 0 2 15,0 0-94-15,-75-90 6 16,64 78 79-16,-3 6-37 16,-3 6-6-16,-7 0 15 15,-10 20-56-15,-3 18 67 16,-4 8-58-16,7 7-4 15,10-1 74-15,9-4-80 0,15-10 0 16,0-10-6-16,18-16 16 16,22-12-13-16,8-4 3 15,8-30 0-15,-2-8-9 16,-8-4 9-16,-11 3 0 16,-8 11-10-16,-13 10 25 15,-7 11 33-15,-7 8-48 16,0 3 7-16,0 0 13 15,-11 18-20-15,-3 3 0 16,1 3-9-16,3-4 24 16,6-4-33-16,4-6 18 15,0-8-26-15,10-2-1 16,9 0 27-16,-1-7-3 16,-3 0-4-16,-5 3 14 15,-8 4-23-15,-2 4 16 0,0 22 0 16,-6 10 1-16,-10 10-1 15,1 2 0-15,3-4-12 16,3-3 30-16,9-13-24 16,0-13 6-16,2-12-13 15,23-3-8-15,4-17 21 16,4-12 0-16,1-7-6 16,-3-1 22-16,-8 7-8 15,-8 8-8-15,-7 10 0 16,-6 6-8-16,-2 6 8 15,0 0 0-15,0 10-10 0,-6 10 20 16,-3-2-11-16,3 0 1 16,2-4 0-16,4-6-38 15,0-6 38-15,6-2-69 16,17 0 60-16,5-18 9 16,-2 0-4-16,-3 0 4 15,-7 6 0-15,-7 6-3 16,-5 6 3-16,-2 0-1 15,-2 4-1-15,0 12 4 16,0 6 41-16,0 2-43 16,0 0 0-16,0-6-2 15,0-4 2-15,0-6 0 16,5-8-12-16,1 0 24 16,6-2 6-16,3-18-18 15,5-6 0-15,-3 0 0 0,2 4 0 16,-5 6 0-16,-4 4-10 15,-3 10 20-15,-1 2-2 16,-1 0-8-16,0 6 0 16,-3 14 27-16,-2 4-27 15,0 4 0-15,0 0-9 16,0 2 22-16,-16 1-29 16,-6-1-92-16,-8-1-56 15,-24 2 14-15,4-9-308 16,2-8-389-16</inkml:trace>
  <inkml:trace contextRef="#ctx0" brushRef="#br0" timeOffset="7315.22">5326 9422 2078 0,'0'0'354'16,"0"0"-160"-16,0 0-137 15,124-34-3-15,-90 34-54 16,-5 43-79-16,-11 2-80 16,-12 2-358-16</inkml:trace>
  <inkml:trace contextRef="#ctx0" brushRef="#br0" timeOffset="9191.2">4310 10614 1936 0,'0'0'533'16,"0"0"-349"-16,0 0-69 15,0 0-90-15,0 0 2 16,0 0-27-16,0 0 0 15,-18 37 11-15,4 10-5 16,-3 11 28-16,-3 4 39 16,-1 2-38-16,2-2 41 0,1-5-76 15,3-5 0 1,3-8 10-16,3-8-10 0,3-10-12 16,4-10 11-16,-1-8-84 15,3-8 41-15,0 0-35 16,0-18-37-16,0-12 22 15,0-8 3-15,11-4 55 16,2-2 36-16,10 0 0 16,6-5 6-16,8 3-6 15,11-2 0-15,2 4-1 16,2 6 14-16,-7 10-1 16,-7 10 57-16,-12 12-69 15,-8 6 81-15,-7 6-81 16,-11 20 0-16,0 8 53 15,-9 8-44-15,-18 0-9 0,-4 0 0 16,-2-3 17-16,1-10-13 16,3-8-4-16,10-7 0 15,3-9 6-15,9-2-6 16,3-3 0-16,4 0 0 16,0 0 15-16,0 0 28 15,15 0-41-15,5 0-2 16,5 6 125-16,0 6-101 15,-1 3-10-15,-4 6 10 16,-4 3-14-16,-7 4 47 16,-9 2-57-16,0 4 0 15,-9-2 28-15,-18 2-28 0,-8-3 0 16,-8-6-7-16,-4-7 23 16,5-7-7-1,0-10-9-15,8-1 0 0,5 0 15 16,7-8-9-16,7-3 2 15,7-2-8-15,6-1 18 16,2 2 4-16,0-4-22 16,22 0-64-16,10-4 56 15,13-4-101-15,8-2-27 16,11-4 26-16,8 0-77 16,3-2 71-16,2 4-37 15,-13 4 96-15,-15 7 35 16,-18 9 22-16,-15 8 0 0,-16 0 23 15,0 11 94-15,-11 17 133 16,-12 4-125-16,-1 4-56 16,3-2 65-16,6-4-87 15,9-6-28-15,6-8-19 16,0-6 9 0,24-10 4-16,7 0-13 0,3-10 0 15,-1-14 17-15,-8-4-17 16,-10-4 0-16,-13 0 0 15,-2 2 21-15,-2 4 36 16,-16 5-57-16,-1 6 6 16,0 5 31-16,6 6-37 15,4 1-1-15,7 3-11 0,2 0-112 16,0 0 37 0,0 0-94-16,0 8-72 0,0 6-2 15,4 3-104-15,3-2 73 16,2 3 85-16,-3-1 48 15,2-1 153-15,-4-2 28 16,1-4 122-16,-1-4 152 16,0 0-73-16,0-4-56 15,7-2 19-15,7 0-81 16,9 0 68-16,11-20-109 16,9-6-57-16,11-8 41 15,5-7-54-15,1 0 0 16,-1-4 0-16,-9 3-11 15,-4 0-4-15,-12 4-28 16,-12 2-11-16,-10 4 38 0,-11 4-6 16,-5 2 17-16,0 2 4 15,0 3 2-15,-12 6 101 16,1 1-78-16,0 3-3 16,-1 6 62-16,0 0-77 15,-1 4-5-15,-1 1-1 16,-1 0 19-16,-3 1-19 15,-3 16 0-15,0 7 0 16,-4 10-9-16,-4 12 9 16,-2 14 0-16,-5 12 9 15,3 10 0-15,2 8 73 16,6 1-82-16,10-3 0 16,14-8 81-16,1-12-81 15,12-10 0-15,15-14 0 0,6-9 13 16,2-11-16-16,5-12 3 15,7-12-121-15,6 0 54 16,32-36-140-16,-14-3-178 16,-5 2-406-16</inkml:trace>
  <inkml:trace contextRef="#ctx0" brushRef="#br0" timeOffset="9614.74">5631 11133 1652 0,'0'0'702'0,"0"0"-453"15,0 0-86-15,0 0 2 0,-129-8-93 16,85 32 1-16,1 6-7 16,7 4-60-16,9 2 92 15,12-2-98-15,13-3 0 16,2-6 0-16,15-6 0 16,23-12 0-16,16-7-12 15,12-7 24-15,8-26-45 16,2-11-2-16,-1-8-138 15,-1-6 32-15,-9-8-53 16,-7-9-154-16,-10-6 45 16,-9-10-1-16,-8 1 104 15,-14 6 200-15,-9 10 42 16,-8 15 350-16,0 18-181 16,-12 12-22-16,-5 13 15 15,-4 14-102-15,-3 2 37 0,-1 24-130 16,-3 22-2-16,-9 31 74 15,-5 33-47-15,-2 34 25 16,-3 13 10-16,4-9-68 16,5-16 58-16,9-19-59 15,6-19-40-15,0-16 4 16,-18 21-116-16,10-30-113 16,-4-2-461-16</inkml:trace>
  <inkml:trace contextRef="#ctx0" brushRef="#br0" timeOffset="12180.34">6181 8440 849 0,'0'0'220'0,"0"0"-28"15,0 0-61-15,0 0-27 16,0 0 20-16,0 0-85 16,0 0 85-16,0-36-71 15,0 32-21-15,0-2 65 16,0 2-37-16,0 0-8 15,0 0 6-15,0 2-43 16,0 0 103-16,0 0-80 16,0 0-14-16,0 2 37 15,0 0-32-15,0 0-3 16,0 0-26-16,0 0 23 0,0 0 25 16,0 0-42-1,0 0-6-15,0 0 68 0,0 0-37 16,0 0 8-1,0 0-39-15,0 0 27 0,0 0 6 16,0 0-33-16,0 0-8 16,0 0-2-16,0 0 10 15,0 0 0-15,0 0 0 16,0 6 1-16,5 4 10 16,-1 0-11-16,3 4 0 15,0 2 3-15,-1 2 3 16,1 2 12-16,-2 0-18 15,4 2 16-15,-3 2 33 0,-1-2-49 16,1 2 0 0,-2-2 16-16,4 0-15 0,-4 0 7 15,3 0-8-15,-1-1 1 16,2-2 29-16,-2 2-30 16,0-1 0-1,1 0 27-15,2-2-26 0,-2 0 17 16,-1-2-18-16,1 0 11 15,-3-2 22-15,3 0-33 16,-3-2 0-16,1 0 4 16,0 0-2-16,1-2 5 15,-2 0-7-15,1 0 1 16,-2 0 7-16,0-2-8 16,3 0 0-16,-2 0-8 15,-2-2 17-15,0 0-6 0,0 0-3 16,0-1 1-16,1-4 18 15,-3 2-19-15,2-3 0 16,-2 0 2-16,0 0-2 16,0 0 22-16,0 0-22 15,0 0 9-15,0 0 27 16,0 0-36-16,0 0 0 16,0 0-6-16,0 0 6 15,0 0-33-15,0 0-88 16,0 0-39-16,-2-7 48 15,-7 1-185-15,-11-2-91 16,2 0-138-16,0 0-202 0</inkml:trace>
  <inkml:trace contextRef="#ctx0" brushRef="#br0" timeOffset="12629.06">6231 8903 854 0,'0'0'311'15,"0"0"53"-15,0 0-117 16,0 0 40-16,0 0-157 15,0 0 7-15,0 0 0 16,-12-26-99-16,12 26 7 16,0 6-14-16,0 8-2 15,0 6 94-15,2 2-94 16,2 4-9-16,4 2 42 16,-2 0-44-16,1 1 31 15,1-4-49-15,0-3 21 16,1 0 64-16,-3-3-85 0,3-3 0 15,0-4 34 1,0-4-19-16,0-2 24 0,2-4-31 16,0-2 8-16,5 0 94 15,1-4-100-15,6-14 2 16,4-4 29-16,0-6-40 16,-1-3 37-16,0-1-38 15,-3 0 0-15,0 0 17 16,-6 2-17-16,3 2 0 15,-5 2 9-15,4 2-3 16,-3 4 4-16,-3 2-10 16,-3 4 0-16,2 2-12 15,-3 4 12-15,1 4-44 0,-2 2-9 16,1 2-89 0,-5 0-72-16,-4 8-114 0,0 6-297 15,-7-4-1241-15</inkml:trace>
  <inkml:trace contextRef="#ctx0" brushRef="#br0" timeOffset="12812.11">6603 8939 2096 0,'0'0'384'0,"0"0"-181"0,0 0-153 15,0 0-50 1,0 0-59-16,0 0-277 0,0 0-18 0</inkml:trace>
  <inkml:trace contextRef="#ctx0" brushRef="#br0" timeOffset="18374.46">6687 9721 633 0,'0'0'542'15,"0"0"-327"-15,0 0-26 16,0 0-71-16,0 0 50 16,0 0-47-16,0 0-74 15,0-36 94-15,0 28-55 16,5 0-40-16,-3 2 10 16,0 0-12-16,-2 4 11 15,0 2-41-15,0 0-1 16,0 2 30-16,0 16-43 15,0 6 0-15,-6 6 42 16,0 2-27-16,2 0 29 0,0-4-44 16,4-2 0-16,0-8 24 15,0-3-24-15,0-5-1 16,0-6 0-16,0-4 2 16,6 0 41-16,10-11-42 15,4-12 0-15,5-5 6 16,-1-3-6-16,-1 1 0 15,-4 4-6-15,-5 8 20 16,-5 6-7-16,-5 6-7 16,-2 6 0-16,0 2 24 15,-2 20-15-15,0 8-9 16,0 7 51-16,0-1-44 16,10-3 22-16,3-2-29 15,7-7 0-15,7-8-6 16,7-10 6-16,3-6-35 15,3 0 16-15,-1-20-33 0,-6-5 32 16,-9 0-50-16,-10 0 60 16,-12 6-5-16,-2 6 30 15,-11 9 6-15,-18 4 43 16,-7 0-27-16,0 6 68 16,5 10-75-16,6-3-14 15,12-2 32-15,9 0-48 16,4-5-6-16,0-4-2 15,22-2 16-15,8 0-4 0,7-15-4 16,-1-4-67 0,-5-2 45-16,-9 3-10 0,-11 3 19 15,-7 6 13-15,-4 5 9 16,0 4 55-16,-12 4-64 16,-11 19 0-16,0 8 57 15,6 8-57-15,3 4 0 16,8 8 19-16,6-1-12 15,0 0 23-15,0-3-30 16,0-4 0-16,6-7-7 16,-1-1 7-16,-2-8-3 15,-3-4-6-15,0-5-8 16,-10-4-2-16,-5-6-13 0,-3-6 10 16,1-2-5-1,3-4 27-15,5-18-12 0,7-6 12 16,2-5 0-16,0-4-8 15,11-2 8-15,9-1 0 16,5 0 2-16,4-2-2 16,4-2 0-16,7-2-8 15,5-1 19-15,1 0-7 16,1 0-4-16,0 1 0 16,-2 6-3-16,-5 0 3 15,-5 4-1-15,-4 4 1 16,-4-2 0-16,-2 2 6 15,-1 0-6-15,-4-2 0 16,0-1-9-16,-4-1 9 16,-6 2 0-16,-2 0-9 0,-4 0 20 15,-4 4-7-15,0 4-4 16,0 2 0-16,-9 4 0 16,-2 2 6-16,0 6-6 15,-4 2 0-15,3 4 18 16,-1 4-9-16,-1 0-9 15,1 2 0-15,1 0-7 16,2 0 7-16,-1 0 0 16,-3 11-8-16,1 8 16 15,-3 11-17-15,-1 12 9 16,-2 12 0-16,1 10 25 16,1 7-24-16,3 3 23 15,3-4-3-15,5-8-9 16,4-8 22-16,2-10-34 0,0-10 0 15,0-10-7-15,4-6 7 16,2-10 0 0,3-5-6-16,5-3 12 0,0-4 1 15,10-17-7-15,-2-5-21 16,1 0-6-16,-6 2 24 16,-3 6 2-16,-8 6-5 15,-3 8 12-15,-3 4 63 16,0 0-69-16,0 6 0 15,-9 12 1-15,-1 2-1 16,4-2 0-16,6 0-6 0,0-6 12 16,0-2-45-1,14-3 27-15,7-6-106 0,4-1 5 16,0 0-136-16,-3-4-28 16,-7-6-226-1,-4 1 97-15,-9 0 406 16,-2 7 177-16,0 2 112 0,-17 0 19 15,-3 15-120-15,0 0-21 16,4 3-23-16,8 0-77 16,8-1 36-16,0-3-103 15,2-2 0-15,20-6 10 16,7-2-10-16,5-4-33 16,-3 0-56-16,0 0-85 15,-7-6 57-15,-6-2-10 16,-5 2 66-16,-8 4 50 0,-5 2 22 15,0 0 1-15,0 0 40 16,0 0-23-16,-8 0 96 16,4 2-72-16,2 0-34 15,2-2 33-15,0 0-52 16,9 0 1-16,11 0-1 16,7-13 12-16,2 0-38 15,0-6 26-15,0-3-69 16,-2 0 61-16,-3-4-66 15,-6 4-4-15,-9 0 48 16,-9 6 30-16,0 4-1 16,-5 6 1-16,-14 4 0 15,-8 2 60-15,-2 0-11 16,0 14 30-16,0 10 17 16,4 7-29-16,5 2 79 0,11 3-122 15,9 0-23-15,0-1 34 16,14-5-29-16,17-6-5 15,9-4-1-15,6-8 13 16,4-8-7-16,1-4-6 16,-6 0-52-16,-5-12 40 15,-7-8-50-15,-6-4 2 16,-11 0 23-16,-8 4 37 16,-6 3-8-16,-2 9 16 15,-2 8 8-15,-15 0 45 16,-1 0-17-16,5 15 12 15,1-1-39-15,8 2 12 16,4-4 6-16,0 0-35 0,11-2-9 16,7-6 8-16,2-2 2 15,0-2-1-15,-2 0 0 16,-3 0 6-16,-5-4-2 16,-6 2-4-16,-4 2 0 15,0 0 0-15,0 2 9 16,0 12 32-16,0 2 6 15,4 0-41-15,14 0 110 16,6-2-116-16,3-4 0 16,-2-4 3-16,-3-4-3 15,-7-2-64-15,-12 0-50 16,-3 0-89-16,-29-6-73 0,-11-8-383 16,-2-4-876-16</inkml:trace>
  <inkml:trace contextRef="#ctx0" brushRef="#br0" timeOffset="18513.08">8060 9385 1756 0,'0'0'282'0,"0"0"-163"16,0 0 85-16,0 0-141 16,0 0-63-16,114-13 0 15,-108 55-119-15,-4-3-172 16,-2-6-1528-16</inkml:trace>
  <inkml:trace contextRef="#ctx0" brushRef="#br0" timeOffset="19311.16">8654 9880 1679 0,'0'0'282'16,"0"0"-172"-16,0 0 37 16,0 0-27-16,0 0 12 15,0 0-23-15,0 0-100 16,-82-97 107-16,35 106-107 15,-1 17 10-15,0 6 39 16,9 4-41-16,7 0 23 16,12-4-40-16,16-6 9 0,4-4 11 15,6-8-20-15,25-6 0 16,12-8 22-16,6 0-21 16,2-12-2-16,0-12-47 15,-8 0 13-15,-10-2-9 16,-10 2 44-16,-15 6-11 15,-8 5 11-15,0 10 8 16,-10 3 23-16,-17 0-31 16,-7 24 1-16,1 8 99 15,4 10-98-15,4 10 5 16,5 8 49-16,9 6-46 16,2 3 43-16,2 3-53 0,3-2 0 15,-3-6 12 1,-1-6-12-16,-4-5 0 15,1-9-9-15,-3-11 21 16,1-10-24-16,-2-11-3 0,1-12 11 16,1 0-29-16,4-10 33 15,4-19 0-15,5-8 7 16,5-6 20-16,22-5 46 16,13-2-73-16,11-4 12 15,7-4 17-15,7 0-29 16,7-2 0-16,1 2-17 15,-2 3-4-15,16-9-92 0,-21 14-168 16,-16 8-424-16</inkml:trace>
  <inkml:trace contextRef="#ctx0" brushRef="#br0" timeOffset="19467.75">8728 10062 2129 0,'0'0'161'0,"0"0"-161"15,0 0-141-15,0 0-205 16,0 0-1383-16</inkml:trace>
  <inkml:trace contextRef="#ctx0" brushRef="#br0" timeOffset="23132.17">8145 10688 929 0,'0'0'277'16,"0"0"-175"-16,0 0-59 15,0 0-36-15,0 0 14 16,0 0 56-16,0 0-34 16,-7-2-18-16,7 2 7 15,0 0-31-15,-3 0 10 16,3 0-11-16,-2 0-35 16,0 0 3-16,-3 0-126 15,3 0-52-15,0 0-306 0</inkml:trace>
  <inkml:trace contextRef="#ctx0" brushRef="#br0" timeOffset="23471.77">8145 10688 960 0</inkml:trace>
  <inkml:trace contextRef="#ctx0" brushRef="#br0" timeOffset="23693.12">8145 10688 960 0,'-67'-28'276'0,"69"23"-86"0,0 1-8 0,0 1-26 0,-2 1-32 16,0 2-37-16,2 0-68 15,-2 0 86-15,0 0-83 0,0 0 2 16,0 0 23-16,0 16-19 16,-6 8 83-16,-8 10-24 15,1 4-67-15,-1 4 137 16,3 0-118-16,3 1-29 16,4-3 29-16,4-7-39 15,0-5 18-15,0-3-18 16,0-6 0-16,0-2-32 15,0-7 32-15,0-2-121 16,0-4-11-16,0-4-89 16,-8 0-99-16,4-12-435 0</inkml:trace>
  <inkml:trace contextRef="#ctx0" brushRef="#br0" timeOffset="23919.98">7848 10688 1497 0,'0'0'573'16,"0"0"-383"-16,0 0 31 16,0 0-65-16,0 0-148 15,0 0 63-15,0 0-71 16,116-105 0-16,-70 101-9 16,4 3 21-16,-3 1-24 15,-7 0 11-15,-3 4-144 16,-3 10 89-16,-7 4-180 15,-5 10-34-15,-7-4-285 16,-5-2-657-16</inkml:trace>
  <inkml:trace contextRef="#ctx0" brushRef="#br0" timeOffset="24188.2">7835 11143 462 0,'0'0'1458'0,"0"0"-1206"16,0 0-141-16,0 0 91 15,0 0-127-15,0 0-31 16,0 0 8-16,46 0-19 16,-12 2 35-16,6 2-68 0,7-2 17 15,6 0 12-15,3-2-29 16,2 2-18-16,-1-2-11 15,-3 0-126 1,6 0-90-16,-17 0-315 0,-12-8-1154 0</inkml:trace>
  <inkml:trace contextRef="#ctx0" brushRef="#br0" timeOffset="24988.91">8688 10592 1121 0,'0'0'271'16,"0"0"-53"-16,0 0-100 16,0 0-6-16,0 0 32 15,0 0-92-15,0 0 38 0,13-50-34 16,-13 45-18-16,3 1 39 16,-3 0-23-16,0 3 11 15,0-2-10-15,0 3-55 16,0 0 85-16,0 0-85 15,0 0 10-15,0 0 20 16,0 0-29-16,0 0-1 16,0 0 0-16,0 0 12 15,0 0-6-15,0 10-6 16,-3 12 0-16,-5 7 27 16,-4 9-17-16,-1 7 28 15,-1 8 8-15,1 3-45 0,2 2 80 16,0-4-81-1,4-4 0-15,3-4 3 16,2-6-3-16,2-3 0 16,0-5-1-16,-2-4 13 0,2-6-48 15,-5-4 36-15,-1-2-143 16,-2-8-22-16,0-4-174 16,-1-4-532-16</inkml:trace>
  <inkml:trace contextRef="#ctx0" brushRef="#br0" timeOffset="25178.35">8436 10876 1674 0,'0'0'330'16,"0"0"-131"-16,0 0-111 0,0 0-37 16,0 0-51-16,0 0 26 15,141-26-23-15,-94 26-3 16,10 0-66-16,3 6-2 15,27 12-58-15,-14-4-110 16,-8 1-162-16</inkml:trace>
  <inkml:trace contextRef="#ctx0" brushRef="#br0" timeOffset="25675.7">9223 10950 842 0,'0'0'535'0,"0"0"-371"16,0 0-42-16,0 0 15 16,0 0-53-16,0 0 103 15,0 0-107-15,-69-51-36 16,49 48 95-16,-7 3-32 15,-9 0 7-15,-3 18-1 16,-7 11-92-16,0 7 116 16,3 4-98-16,6 0-22 15,12-4 44-15,16-6-54 16,9-4 14-16,2-6-21 16,32-10 2-16,13-8-47 0,7-2 28 15,7-12-95-15,-5-16 54 16,-9-2-43-16,-11 0 37 15,-14 2 64-15,-13 8 9 16,-9 6 180-16,0 8-90 16,-21 6-46-16,-5 0 80 15,4 4-50-15,2 12-5 16,11 0-78-16,9 4 31 16,0-2-22-16,17 2-9 15,17-4-34-15,6-2 13 16,7-4-126-16,-2-4-38 0,10-2-82 15,-12-4-221 1,-12 0-98-16</inkml:trace>
  <inkml:trace contextRef="#ctx0" brushRef="#br0" timeOffset="26359.89">9329 11193 1884 0,'0'0'601'0,"0"0"-478"16,0 0-10-16,0 0-13 16,0 0-73-16,0 0-7 15,121-126-20-15,-63 88 0 16,6-6-5-16,1-6 5 16,-1-7-15-16,0-5 2 15,-5-6 17-15,-5-6-19 16,-7-3 0-16,-12 1 2 15,-13 8-27-15,-10 6 40 0,-12 10 0 16,0 12 13-16,-7 12 8 16,-15 14 36-16,-5 14-57 15,-6 5 7-15,-9 32 35 16,-6 19-41-16,-2 14 19 16,0 12 73-16,3 7-19 15,12 3 21-15,8-2-89 16,14-6 15-16,13-7 25 15,0-12-46-15,15-8 0 16,16-11-7-16,5-14 20 16,4-14-17-16,0-10 4 15,1-8-24-15,-6-4-26 16,-10-14 49-16,-3 0-16 16,-14 4 11-16,-8 8 12 15,0 6 59-15,-15 0-65 0,-12 8 1 16,0 10 92-16,6 0-90 15,9 4 6-15,12-2-18 16,0-2 33-16,27-2-48 16,11-4 18-16,9-8-118 15,-1-4-20-15,14-2-143 16,-12-18-286-16,-13-4-512 0</inkml:trace>
  <inkml:trace contextRef="#ctx0" brushRef="#br0" timeOffset="26478.5">10123 11008 1805 0,'0'0'504'16,"0"0"-360"-16,0 0 20 15,0 0-19-15,0 0-145 16,0 0-171-16,0 0-154 0,-29 9-691 0</inkml:trace>
  <inkml:trace contextRef="#ctx0" brushRef="#br0" timeOffset="26759.75">10366 11133 1936 0,'0'0'524'0,"0"0"-373"0,0 0-52 15,0 0 104 1,0 0-105-16,-134-72-34 15,112 72-18-15,1 14-35 16,11 14 34-16,8 4-45 0,2 4 0 16,10-2 9-16,24 0-9 15,9-4 0-15,9-3-8 16,11-8-52-16,9-2 2 16,28-7-156-16,-18-5-291 15,-8-2-261-15</inkml:trace>
  <inkml:trace contextRef="#ctx0" brushRef="#br0" timeOffset="30275.48">7289 8271 1400 0,'0'0'331'0,"0"0"-140"15,0 0-28-15,0 0-23 16,0 0-77-16,0 0 3 16,0 0 18-16,0-36-65 15,0 34 115-15,0 2-98 0,0 0-11 16,0 0 41-16,0 0-65 15,0 0 9-15,0 0-10 16,0 0 12-16,0 0 0 16,0 0-12-16,4 0 0 15,3 0-10-15,0 0 10 16,2 0 0-16,1 6-1 16,2 0 9-16,-1 0 1 15,3 0-9-15,-1 2 0 16,0-2-2-16,3 1 2 15,-1 0-6-15,3 0 5 16,-2 1 2-16,6-2 11 16,3 2-12-16,-1 0-9 15,5-1 3-15,0 4 6 16,2-1 0-16,3 1 0 0,1 2 6 16,1 1 0-16,-1 2-6 15,1-2-4-15,-3 2 2 16,4-2 2-16,-4 2 0 15,0-2 0-15,-2 2 1 16,3-2 5-16,1 4-6 16,3-2-8-16,5 2 7 15,3 0 1-15,4 2 0 16,4 0-1-16,5 0 2 16,-4 2 0-16,-1 0-1 0,-2-1-3 15,-8 1-6-15,-1 0 11 16,-1 0-2-16,-2-2 0 15,-1 0 9 1,7-4-2-16,-2 0-7 0,3-2 0 16,1 2-10-16,2-2 11 15,-1 2-1-15,0-2 0 16,-2 2 1-16,-1-2 6 16,-3 0-7-16,-1 0-3 15,-2 2-9-15,3-2 21 16,-3 0-9-16,-1 1 0 15,1-4 1-15,-3 3-11 16,0 0 10-16,-1 3 0 16,4-1-14-16,3-1 22 15,5 4-9-15,1-1 1 0,7 2 0 16,0 2 2-16,0 0-2 16,7 2-2-16,-4 2-8 15,3-2 20-15,-2 2-13 16,3-2 3-16,-1 0 0 15,-2-2 5-15,-4-2-5 16,-4 1-6-16,-4-6 0 16,-5 2 12-16,-7-1-5 15,-3-5-1-15,-4 2 0 16,-4-3 3-16,-4 0-3 16,2-2 0-16,-1 0-12 15,3 0 24-15,-3 0-12 16,0-2 0-16,1 0 0 0,-3 0-4 15,-3-2 4-15,2 0 0 16,-6 2-11-16,-3-4 23 16,2 2-6-16,-1 0-6 15,5 0 0-15,1 0 0 16,4 2 0-16,3 0 0 16,-2 0-10-16,0 0 22 15,1 2-6-15,-3-2-6 16,-2-2 0-16,-8 0 0 15,0 0 0-15,-8-4 0 16,-2 2-6-16,0-2 12 16,0 0 16-16,0 0-22 15,0 0 0-15,0 0 5 16,-2 0-5-16,-12 0-53 0,-1 0-2 16,-5 0-54-16,0-4 54 15,-5-4-29-15,1 0 45 16,1-2 7-16,4 0 32 15,3 0 0-15,5-2 20 16,0 2 29-16,8 2 58 16,1 0-46-16,2 2-25 15,-2 0 106-15,2 2-104 16,0 2 4-16,0 0 33 16,0 2-39-16,0 0 31 15,0 0-67-15,0 0 0 16,0 0 5-16,0 0-5 15,0 0 0-15,2 0-17 16,12 2 34-16,5 6-11 16,4 4-6-16,-1 0 0 0,5 0-6 15,-1 2 6-15,1-2 0 16,2 4-15-16,2 0 31 16,5 2-13-16,4 2-3 15,0 0 0-15,1 2-13 16,3 1 13-16,-2-1 0 15,-5 1-11-15,0 0 26 16,-9-4-36-16,-3-1 21 16,-7-3-21-16,-7-4-9 15,-5-2 30-15,-2-4-23 16,-4 0 22-16,0-1 2 0,-10-2 17 16,-9 2-18-16,-10-1 0 15,-3 2 0-15,-4 1 0 16,-4 0 0-16,2 2-7 15,1 2 22-15,-2-2 1 16,5 2-16 0,6-2 0-16,2 0-6 0,3 0 6 15,5 0 0-15,7-4-6 16,5 0 20-16,2 0-31 16,4-2 17-16,0 2-85 15,0 2 66-15,0 0-145 16,0 2-107-16,10-2-85 0,3-4-427 15</inkml:trace>
  <inkml:trace contextRef="#ctx0" brushRef="#br0" timeOffset="30451.79">11241 10048 1731 0,'0'0'398'15,"0"0"-163"-15,0 0 2 16,0 0-90-16,0 0-123 15,0 0 27-15,0 0-51 16,0 0-102-16,0 0-60 16,0 2-114-16,0 4-42 15,0-2-357-15</inkml:trace>
  <inkml:trace contextRef="#ctx0" brushRef="#br0" timeOffset="35306.83">12311 9765 1145 0,'0'0'266'0,"0"0"-144"16,0 0-45-16,0 0 57 15,0 0-89-15,0 0 25 0,0 0 37 16,27-28-58-1,-27 22 74-15,0 0-67 16,0-2-27-16,0 0 72 0,0-2-77 16,0 2 10-16,0-2-6 15,-3 4-13-15,-3-2 59 16,-4 4-50-16,0 4-3 16,-3 0 33-16,-8 0-54 15,-8 14 0-15,-4 12 28 16,-7 10-19-16,-5 6 119 15,3 5-101-15,7-3-21 16,6 0 57-16,10-6-53 16,8-6 5-16,11-6-15 15,0-4 12-15,3-6 6 16,19-8-18-16,9-6-14 0,7-2-3 16,2 0-15-16,2-16-25 15,-4-4-19-15,-9-2-59 16,-7 0 133-16,-10 4-44 15,-10 4 46-15,-2 4 73 16,-4 4 0-16,-17 6 3 16,-3 0-7-16,0 0-60 15,1 10 116-15,7 6-125 16,5 2 0-16,9 0 27 16,2 0-26-16,0 0 8 15,17 0-9-15,6-2-40 16,4 0 32-16,4-4-119 15,0 0-95-15,9-4-39 16,-7-3-326-16,-8-4-902 0</inkml:trace>
  <inkml:trace contextRef="#ctx0" brushRef="#br0" timeOffset="35853.37">12533 9898 1707 0,'0'0'373'0,"0"0"-135"16,0 0 1-16,0 0-102 16,0 0-112-16,0 0 90 15,-113 20-115-15,102 4 0 16,4 0 8-16,7 2-1 16,0-4 5-16,10-4-12 0,18-2 1 15,5-4 19-15,10-6-20 16,3-6-5-16,6 0-8 15,-4-2-4-15,4-14 8 16,-5-4-43-16,-3-4-15 16,-6-6 46-16,-5-4-49 15,-6-5-28-15,-4-2 49 16,-10-4-26-16,-8 4 47 16,-5 2-3-16,0 9 31 15,-5 6 36-15,-10 8-29 16,-4 6 8-16,2 4 55 15,-1 6-33-15,-5 0 16 16,2 12-53-16,-4 16 1 16,2 8 78-16,2 4-66 15,5 6 11-15,5 1 30 0,7-1-39 16,4-4 22-16,0-4-37 16,10-2 0-16,8-6 15 15,-2-4-15-15,2-4 0 16,-5-3 12-16,-4-8-12 15,-5-1 18-15,-4-4-18 16,0-1 0-16,-15-1 38 16,-14 1-38-16,-11 5-26 15,-9 4-35-15,-25 8-154 16,10-4-146-16,8 0-1093 0</inkml:trace>
  <inkml:trace contextRef="#ctx0" brushRef="#br0" timeOffset="36561.47">11794 9787 1565 0,'0'0'384'0,"0"0"-237"0,0 0 49 16,0 0-109-16,0 0-48 15,-115 38 26-15,92-13-57 16,5-1 6-16,7 2-14 16,4-7 21-16,7 0-3 15,0-5-18-15,3-6 0 16,20-8 13-16,12 0-7 16,4 0 0-16,3-18-6 15,-1-2-1-15,-3-4-45 16,-9 2 41-16,-9 2-39 15,-7 4 33-15,-8 5 22 16,-5 7 33-16,0 4 43 16,-9 0-86-16,-11 21 102 15,-3 11-89-15,4 6-14 16,0 10 52-16,4 6-36 0,3 4-1 16,2 4-15-16,-2-1 12 15,3-2 0-15,-1-6-12 16,-2-7-22-16,1-8 11 15,-4-10-39-15,-3-6-53 16,-16-6-76-16,5-6-123 16,0-8-373-16</inkml:trace>
  <inkml:trace contextRef="#ctx0" brushRef="#br0" timeOffset="36818.67">12190 10395 2201 0,'0'0'490'0,"0"0"-440"15,0 0-7-15,0 0-43 16,0 0-82-16,0 0-119 16,0 0-108-16,8-2-482 0</inkml:trace>
  <inkml:trace contextRef="#ctx0" brushRef="#br0" timeOffset="38102.87">13530 9814 1328 0,'0'0'329'0,"0"0"-196"16,0 0 58-16,0 0-69 15,0 0 23-15,0 0-69 16,0 0-65-16,2-57 112 16,-22 57-116-16,-9 8 7 15,-7 14 63-15,-1 9 2 16,-4 2 22-16,3 6-75 15,9-3-19-15,10 0 63 16,9-4-70-16,10-4 0 16,0-4 9-16,25-8-9 15,10-6 31-15,12-6-31 0,4-4-19 16,3-6-19 0,-3-16 16-16,-3-6-21 0,-6-8 22 15,-5-8-36-15,-3-4 38 16,-3-8-72-16,-4-2-27 15,-5-1 111-15,-5 7-60 16,-10 6 54-16,-7 12 13 16,0 10 33-16,-3 14 56 15,-18 10-37-15,-6 4-45 16,-6 26 114-16,-2 14-72 16,0 6-9-16,9 6 6 15,6 3-44-15,11-5 65 16,7-6-67-16,2-8 0 15,0-8 5-15,11-10-5 0,4-10-8 16,5-8 2-16,1-4 6 16,0 0-33-1,-2-14 33-15,-5 2 0 16,-6 2 5-16,-8 8-5 0,0 2 27 16,0 0 16-16,0 6-27 15,-8 10 104-15,2 6-120 16,6-2 9-16,0 2 27 15,16-2-36-15,18-6 0 16,8-2-1-16,7-6-40 16,-1-6 14-16,2 0-100 0,-8-2 7 15,-6-12 74 1,-7-2-66-16,-9 2 50 0,-12 4 60 16,-4 2 2-16,-4 4 121 15,-8 4-87-15,-13 0-12 16,0 0 84-16,1 0-68 15,7 0-1-15,6 0 2 16,3 0-29-16,4 0 50 16,0 0-60-16,0 0 0 15,11 0-24-15,4-10 9 16,-1 0-16-16,-6 2 23 16,-1 0 8-16,-7 6 5 15,0 2-5-15,0 0 0 16,-2 0 25-16,-7 0-19 15,0 8 9-15,7 2-15 0,2 0 20 16,0-2-10-16,13-2-10 16,12-4 0-16,6-2-25 15,3 0 5-15,-3 0-29 16,-4-2 10-16,-8-4 36 16,-7 0-28-16,-10 6 31 15,-2 0 0-15,0 0 9 16,-11 0 1-16,-5 12 24 15,3 0-32-15,1 2 32 16,10-2 4-16,2 0-38 16,0-2-5-16,18-2-25 15,9-3 29-15,4-5-68 16,1 0 0-16,-1 0-83 16,-4-5 143-16,-8-3-55 15,-5 0 36-15,-8 4 28 0,-6 4 39 16,0 0 37-16,0 0-14 15,-4 6-54-15,-8 8 116 16,4 5-124-16,1-1 0 16,5 1-18-16,2 2 18 15,0 1-130-15,9-7-233 16,2-6-1346-16</inkml:trace>
  <inkml:trace contextRef="#ctx0" brushRef="#br0" timeOffset="38251.97">14372 10110 1562 0,'0'0'735'16,"0"0"-526"-16,0 0-209 16,0 0-15-16,0 0-80 15,-136 26-394-15</inkml:trace>
  <inkml:trace contextRef="#ctx0" brushRef="#br0" timeOffset="39707.15">11963 10636 1629 0,'0'0'314'15,"0"0"-131"-15,0 0-6 16,0 0-52-16,0 0 62 0,0 0-148 15,0 0-20-15,-31-81 50 16,27 77-28-16,-6 4 33 16,-7 0-55-16,-10 24 6 15,-8 19 31-15,-6 11-26 16,5 8 13-16,10 4 26 16,13-2-45-16,13-3 15 15,0-7-39-15,15-8 1 16,12-4 5-16,4-6-6 15,0-2-51-15,0-4-36 16,1 0-40-16,-4-4-7 16,13-2-173-16,-10-6-325 15,-4-8-906-15</inkml:trace>
  <inkml:trace contextRef="#ctx0" brushRef="#br0" timeOffset="40621.58">12481 10796 1696 0,'0'0'242'0,"0"0"-61"16,0 0-40-16,0 0 39 15,0 0-36-15,0 0-61 16,0 0 16-16,8-90-79 16,-8 90-14-16,0 2 48 0,-16 20-53 15,-5 14-1 1,-4 10 85-16,-2 8-25 16,4 2 58-16,10-2-118 0,9-7 15 15,4-7 13-15,4-8-28 16,23-6 0-16,7-8 0 15,5-10 17-15,3-8-37 16,4 0-5-16,-7-6-135 16,1-16 97-16,-3-4-80 15,-6-6-26-15,-2-4-40 16,-6 0-29-16,0 1 142 0,-7 6 13 16,-3 3 68-1,-6 5 15-15,-3 3 18 0,-4 6 53 16,0 4 82-16,0 4-5 15,-11 4 4-15,-9 0-81 16,-2 10-3-16,-5 12 65 16,3 2-82-16,1 5 1 15,8-1 12-15,5-2-49 16,10-4 81-16,0-2-96 16,6-2 0-16,15-6 19 15,10-4-17-15,6-4-4 16,1-4 2-16,1 0-113 15,-1-6 60-15,-5-10-90 16,-4 0-67-16,-4-2 50 16,-5 1 6-16,-7 3 65 0,-4 0 36 15,-2 5-67-15,-2-4 110 16,-1 5 4-16,-2 2 6 16,0 1 79-16,1 5-7 15,-1 0 5-15,-2 0-17 16,0 11 35-16,0 11 83 15,0 7-96-15,0-1-38 16,-2 0 20-16,-3-2-62 16,5-6-1-16,0-8-1 15,0-6 12-15,0-6-16 16,21 0 4-16,3-14-52 16,8-12 52-16,-1 0-29 15,-3 1 11-15,-1 6 17 0,-9 6 2 16,-5 9 13-16,-4 4-14 15,-2 0 0-15,-5 11 70 16,-2 7-39-16,0 4 2 16,0 2-33-16,-9 2 30 15,-2-2 0-15,-2 0-30 16,-1-2-35-16,-1 8 3 16,1-8-205-16,3-4-332 0</inkml:trace>
  <inkml:trace contextRef="#ctx0" brushRef="#br0" timeOffset="41658.42">13790 10949 1979 0,'0'0'312'0,"0"0"-33"15,0 0-129-15,0 0-57 16,-127-45 10-16,87 45-73 16,1 24 13-16,2 6-20 0,6 2-4 15,12-1 56-15,9-5-75 16,10-4 0-16,0-6 12 15,25-8-6-15,10-8 17 16,12 0-23-16,3-10-60 16,3-14 48-16,-4-9-98 15,-7-4-11-15,-1-8 39 16,-1-3-44-16,-7-6 13 16,-2 0-81-16,-9 0 58 15,-8 8 117-15,-10 6-2 16,-4 10 21-16,0 9 49 15,-4 14 48-15,-13 7 49 16,-2 0-78-16,-6 15-38 0,1 20 105 16,-1 9-108-16,6 8 24 15,2 6 23-15,7 2-32 16,5 0 24-16,5-2-66 16,0-5 9-16,5-5 4 15,10-6-13-15,3-8 0 16,-1-6-3-16,4-8 12 15,-1-8-1-15,3-6-8 16,0-6 0-16,4 0-24 16,0-12 24-16,-2-10-30 15,-3-4 24-15,-7-4-26 16,-4 2 31-16,-5 0-44 16,-6 3 45-16,0 6 8 15,-8 6-7-15,-9 9 28 16,-6 4 32-16,1 0-43 0,0 21 67 15,6 5-85-15,5 4 12 16,9 2 67-16,2 0-79 16,0-2 0-16,21-4 6 15,7-4 11-15,5-6 1 16,8-8-18-16,-1-6 0 16,1-2-14-16,0-6 14 15,-5-16-28-15,-5-6 28 16,-6-2 0-16,-6-2-38 15,-5 0 29-15,-8 6-13 16,-6 4 4-16,0 6 18 16,0 6 0-16,0 6-1 0,0 2 18 15,0 2-40 1,3 0 21-16,15 0-2 0,3 10-16 16,4 6 20-1,-2 6 0-15,-5 4-9 0,-7 4 20 16,-7 4 25-16,-4 2-36 15,0-2 0-15,-6 0 19 16,-11-2-19-16,5-4 0 16,2-3-1-16,3-6 7 15,5-5-5-15,2-1-1 16,0-9-6-16,7-4-7 16,15 0 13-16,5 0-10 15,4-13-26-15,1-5-87 16,-1-1 90-16,4-20-214 0,-6 3-252 15,-4 4-975-15</inkml:trace>
  <inkml:trace contextRef="#ctx0" brushRef="#br0" timeOffset="42201.96">14644 11181 1328 0,'0'0'830'0,"0"0"-634"16,0 0-90-16,0 0-46 16,0 0-45-16,0 0 31 15,135-114-46-15,-87 73 0 16,-4-9 4-16,3-5-4 0,-3-6 0 16,-7-3 0-16,-3-2 9 15,-9 4-33-15,-9 4 24 16,-12 9-15-16,-4 12 15 15,0 10 39-15,0 13 36 16,-16 8 8-16,-3 6-82 16,-8 14 96-16,-4 23-97 15,-7 14 0-15,-1 12 59 16,2 9-26-16,1 6 45 16,7 0-12-16,8-4-50 15,7-3 58-15,12-11-74 16,2-8 0-16,6-12-5 0,21-14 11 15,13-10-12-15,9-10 5 16,13-6-23-16,5-6-27 16,0-12 15-16,-11 0-78 15,-19 6 98-15,-16 6-10 16,-19 6 26-16,-2 0-1 16,-19 8 22-16,-6 12 144 15,0 4-107-15,5 2-34 16,11 1 24-16,9-6-42 15,0-1-12-15,29-6 0 16,13-6-179-16,31-8 56 16,-9-4-383-16,-10-14-1589 0</inkml:trace>
  <inkml:trace contextRef="#ctx0" brushRef="#br0" timeOffset="42350.36">15352 10949 1829 0,'0'0'390'0,"0"0"-227"15,0 0-163-15,0 0-73 16,0 0-164-16,0 0-1546 0</inkml:trace>
  <inkml:trace contextRef="#ctx0" brushRef="#br0" timeOffset="42936.24">15477 11083 954 0,'0'0'1256'16,"0"0"-1109"-16,0 0-94 15,0 0 36-15,0 0-40 16,0 0-12-16,-43 116-37 15,39-98-49-15,4-8 31 16,0-6-25-16,0-4-10 16,18 0 47-16,9-14 12 15,11-6 46-15,1 2-28 16,2 2-10-16,-1 4 123 0,-7 6-77 16,-6 6-11-16,-10 0 23 15,-7 0-59-15,-8 20 74 16,-2 4-87-16,-2 6 19 15,-16 2 35-15,3-2-54 16,3-4-9-16,8-4 0 16,4-5-16-16,8-9 25 15,23-4-54-15,12-4-10 16,6 0 43-16,5-4-18 16,-1-11-6-16,1-1 45 15,0-4 0-15,-6-2-14 16,-5-6 14-16,1-6 0 15,-8-2-4-15,-3-6 4 0,-8 0 0 16,-8 2 10-16,-10 4-10 16,-7 7 105-16,0 10-68 15,-18 5-9-15,-9 11 86 16,0 3-93-16,-2 9 9 16,8 18-20-16,5 9 4 15,16 5 41-15,0 3-55 16,60 4 0-16,67 6-31 15,83 4 31-15,41-5-141 16,-37-16-83-16,-40-15-509 0</inkml:trace>
  <inkml:trace contextRef="#ctx0" brushRef="#br0" timeOffset="43800.44">16914 10575 1952 0,'0'0'300'0,"0"0"-106"16,0 0-68-16,0 0-29 15,0 0-73-15,0 0-24 16,0 0 122-16,36 167-121 16,-36-69 6-16,-8 33 44 15,-36 21-51-15,-16 4 28 16,0-27-28-16,2-35-17 0,16-34-19 15,-41 26-36 1,10-12-178-16,-3-5-294 0</inkml:trace>
  <inkml:trace contextRef="#ctx0" brushRef="#br0" timeOffset="43973.87">16027 11714 2087 0,'0'0'0'16,"0"0"-113"-16,0 0-569 0</inkml:trace>
  <inkml:trace contextRef="#ctx0" brushRef="#br0" timeOffset="51682.03">13794 13914 508 0,'0'0'338'16,"0"0"-212"-16,0 0-123 15,0 0 10-15,0 0 3 16,0 0-2-16,-4 0 18 15,-9 8 11-15,-7-2 8 0,-9 12-51 16,2-2-26 0,8 1-135-16</inkml:trace>
  <inkml:trace contextRef="#ctx0" brushRef="#br0" timeOffset="51849.73">13612 13944 889 0,'0'0'745'16,"0"0"-579"-16,4-102 25 15,12 52-98-15,7-2 56 16,0-4-72-16,6-2-35 16,0-3 42-16,-4 5-48 15,4 14-9-15,-4 16-27 16,-3 8-187-16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1-17T09:12:08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20175 6807 1627 0,'0'0'531'0,"0"0"-486"15,0 0 103-15,0 0-6 16,-17-108-90-16,17 80-6 16,2 0-22-16,9 2-12 0,-1 2 104 15,-4 2-96 1,1 6-3-16,-5 6 48 0,0 4-12 15,-2 4-12 1,2 2-41-16,2 4 25 0,2 22-28 16,0 10 3-16,1 10 0 15,-3 4 29-15,0 0-28 16,1-3 0-16,0-9-1 16,-1-8 17-16,3-8-13 15,-1-10-4-15,3-10-22 16,0-2 7-16,7-12 13 15,2-18-13-15,1-10 3 16,2-3 12-16,-3 3-3 0,-3 7 3 16,-1 8 0-1,-6 11 5-15,-1 10-4 0,2 4 0 16,0 6 10 0,0 16 10-16,2 8 42 0,0 2-63 15,0 1 0-15,0-4-8 16,5-2 8-16,2-9 0 15,4-9 0-15,7-9 10 16,4-1-49-16,3-25 39 16,0-10-79-16,-2-10 71 15,-8-5-29-15,-6-5 24 16,-6-4 5-16,-6-6 16 16,-1-7-1-16,-5-3-7 15,-2-2-4-15,0 4-13 16,0 12 17-16,0 14 0 0,-2 15 38 15,-3 22-29-15,3 11 68 16,2 20-77-16,0 28 0 16,0 20 34-16,0 14-17 15,0 9-1-15,5 0-16 16,8-4 25-16,5-9 1 16,0-9-26-16,-1-11 0 15,2-12-9-15,-6-9 9 16,-4-10-20-16,-2-13-15 15,-7-8-43-15,0-6 55 16,-7-4 11-16,-13-24-29 16,-7-12 14-16,2-8 27 15,8-7 0-15,12-1 4 16,5 2 4-16,24-2 42 0,32 2-50 16,38-14 0-16,39-10-10 15,37-7 10-15,-12 15-11 16,-13 10 10-16,-51 23-201 15,-48 14-643-15</inkml:trace>
  <inkml:trace contextRef="#ctx0" brushRef="#br0" timeOffset="173.83">21281 6771 2555 0,'0'0'241'16,"0"0"-215"-16,0 0-26 15,0 0-264-15,0 0-873 0</inkml:trace>
  <inkml:trace contextRef="#ctx0" brushRef="#br0" timeOffset="2530.42">14474 9485 2273 0,'0'0'370'0,"0"0"-128"16,0 0-63-16,0 0-112 0,0 0 80 16,0 0-133-16,0 0-14 15,-33-9 0-15,33 9 17 16,0 0-23-16,0 0 6 15,0 0-101-15,0 0 71 16,0 0-199-16,6-8-44 16,14-2-97-16,1-5-449 0</inkml:trace>
  <inkml:trace contextRef="#ctx0" brushRef="#br0" timeOffset="2890">15816 9110 2356 0,'0'0'289'16,"0"0"-152"-16,0 0 20 16,0 0-62-16,0 0-30 15,0 0-65-15,0 0 0 16,-16 0-18-16,16 0 18 0,0 0-16 16,0 0 8-1,0 0 4-15,0 0-9 0,0 0-37 16,0-4-90-1,0-2 75-15,0-11-171 0,0 2-111 16,0-3-719-16</inkml:trace>
  <inkml:trace contextRef="#ctx0" brushRef="#br0" timeOffset="5169.7">15704 8354 1646 0,'0'0'285'0,"0"0"-129"16,0 0-13-16,0 0-14 16,0 0-16-16,0 0-48 15,0 0-47-15,0-79 79 16,0 79-97-16,0 8 0 16,0 16 19-16,0 9 18 15,0 3 10-15,2 4-43 16,1-2 29-16,2-4 9 15,3-4-42-15,5-6 0 0,1-6-9 16,1-4 9 0,1-4-67-16,1-10-112 0,-3 0-294 15,-3-8-377-15</inkml:trace>
  <inkml:trace contextRef="#ctx0" brushRef="#br0" timeOffset="5598.31">15826 8285 1152 0,'0'0'942'16,"0"0"-694"-16,0 0-110 15,0 0 32-15,0 0-170 16,0 0-59-16,0 0-11 16,61-46-135-16,-41 46 1 15,-5 0-134-15,-3 10 29 0,-6 12 309 16,-3 10 2-1,-3 5 159-15,0 5 133 16,0-2-127-16,0-2-9 0,0-4-10 16,0-6-82-16,0-8 70 15,0-4-136-15,0-8 26 16,10-8-24-16,4 0-1 16,5-16-1-16,0-12 0 15,3-8 2-15,-3 0 25 16,-2 4-27-16,-6 8 0 15,-2 8 68-15,-4 8-20 16,-3 6-5-16,0 2-22 16,2 0-7-16,3 8 60 0,1 6-74 15,4 2 0-15,5 0-6 16,4-4 6-16,1-2-82 16,7-8-52-16,11-2-224 15,-6-6-120-15,-8-10-502 0</inkml:trace>
  <inkml:trace contextRef="#ctx0" brushRef="#br0" timeOffset="6737.4">16350 8370 1403 0,'0'0'608'0,"0"0"-464"15,0 0 11-15,0 0 60 16,0 0-102-16,0 0-46 16,0 0-1-16,-69 0-65 0,67 0 61 15,0 0-62-15,2 0 0 16,0 0-30-16,0 8 30 15,0 6-18-15,0 0 18 16,13-2 0-16,5-6-30 16,5-6 30-16,0 0-67 15,2-16 40-15,0-12-87 16,-5-6-26-16,-5-6 20 16,-4-3 27-16,-3 1 87 15,-6-4-35-15,-2 2 41 16,0 0 3-16,0 6 7 15,-7 8-6-15,-2 10 131 16,2 14 1-16,-1 6 34 16,1 20-136-16,0 18-7 15,2 12 96-15,5 6-112 0,0 0-2 16,0-4-6-16,12-3 10 16,1-12-19-16,0-5 6 15,-1-9-112-15,-8-9 74 16,-2-8-93-16,-2-6 70 15,0 0 61-15,0-16-3 16,0-6-21-16,0-6 21 16,0 0-7-16,7-1-16 15,20 4 26-15,10 0-7 16,10 1-2-16,9 0 18 16,5 0-12-16,-1 0 3 15,-1 0-4-15,-10 4-50 16,-11 6 47-16,-18 8-82 15,-15 6 49-15,-5 0 34 16,-18 16 6-16,-16 10 37 16,-4 6 3-16,3 0 135 0,4 0-98 15,6-7-13-15,12-6 12 16,7-6-59-16,6-8-6 16,0-5-11-16,10 0 0 15,13-4-16-15,-1-15 16 16,2-4-41-16,-5-1 40 15,-4 2-3-15,-8 8-8 16,-3 4 12-16,-4 8 0 16,0 2 50-16,0 0-50 0,0 8 0 15,0 4 53-15,0 0-44 16,0-4 21-16,5-2-30 16,14-6 0-16,8 0-22 15,7-1 22-15,-1-16-81 16,-1-1 35-16,-8 2-17 15,-6 4 40 1,-10 8 3-16,-8 4 20 0,0 0 9 16,0 18-1-16,0 6 41 15,-8 1 37-15,4-2-40 16,4-3-1-16,0-4-45 16,0-7 15-16,17-9 9 15,7 0-24-15,5-10-27 16,3-15 3-16,-1-5-44 15,-2-2 47-15,-7 4-6 0,-9 6 27 16,-4 8 4-16,-4 10-4 16,-5 4 0-16,0 0 11 15,0 10 28-15,0 6 13 16,-5-2-31-16,5-2-5 16,0-2 44-16,0-6-60 15,0-4-9-15,18 0 3 16,3-8 6-16,2-12-21 15,0 0 2-15,-5-2-1 16,-3 4-1-16,-5 6 21 16,-8 8-4-16,-2 4-4 15,0 0 16-15,-7 12-7 16,-4 10-1-16,-2 4 21 0,1 2 15 16,1 0-36-16,1 2-34 15,-15 0 26-15,2-8-270 16,-1-8-718-16</inkml:trace>
  <inkml:trace contextRef="#ctx0" brushRef="#br0" timeOffset="6889.08">16910 7977 2087 0,'0'0'257'16,"0"0"-162"-16,0 0-24 15,0 0-70-15,0 0-2 16,117 48-177-16,-98-8-935 0</inkml:trace>
  <inkml:trace contextRef="#ctx0" brushRef="#br0" timeOffset="7058.46">17244 8803 1075 0,'0'0'1281'16,"0"0"-1155"-16,0 0-40 16,93-110-68-16,-10 66-18 15,42-5-3-15,37 1-174 16,-19 8-60-16,-23 12-615 0</inkml:trace>
  <inkml:trace contextRef="#ctx0" brushRef="#br0" timeOffset="7650.34">20370 8227 1807 0,'0'0'511'0,"0"0"-339"16,0 0 18-16,0 0-20 16,0 0-68-16,0 0-18 15,0 0-84-15,-2 4 0 16,0 39 24-16,-8 15-24 16,-3 16 0-16,-3 8 16 15,5 4-8-15,3-2-5 16,8-11-3-16,0-13-18 15,0-16-30-15,10-14-51 16,13-28-119-16,-4-2-240 16,-3-8-494-16</inkml:trace>
  <inkml:trace contextRef="#ctx0" brushRef="#br0" timeOffset="8083.13">20428 8263 1847 0,'0'0'575'15,"0"0"-399"-15,0 0-24 16,0 0 6-16,0 0-97 16,0 0-29-16,0 0-32 15,109-52-95-15,-89 70 52 16,-5 13-191-16,-7 9-88 16,-8 11 97-16,0 12 47 15,-4 5 178-15,-6 2 13 0,-1-2 95 16,1-6 64-1,6-8-13-15,4-11-57 0,0-15 20 16,0-12-49-16,0-12-30 16,10-4-42-16,7-16 19 15,8-19 35-15,1-8-55 16,3-8-10-16,-6 4 9 16,-4 4 2-16,-7 13 19 15,-5 14 71-15,-5 10-22 16,-2 6 77-16,0 4-145 15,0 22 0-15,0 6 56 16,0 6-48-16,0 0 0 16,0-3-9-16,2-5 11 0,15-8-70 15,10-11 34-15,5-6-180 16,23-5 53-16,-5-12-230 16,-6-8-335-16</inkml:trace>
  <inkml:trace contextRef="#ctx0" brushRef="#br0" timeOffset="9102.99">21316 8510 740 0,'0'0'1236'0,"0"0"-967"16,0 0 33-16,0 0-111 16,-35-104-8-16,22 104-35 0,-1 0-137 15,-3 22 98-15,0 16-109 16,0 8 9-16,3 6 33 15,4-2-41-15,3-1 6 16,5-12-7-16,2-4 12 16,0-11-10-16,0-10-2 15,13-10-57-15,7-2 48 16,9-11-78-16,5-14-42 16,-1-5 29-16,-6 2 69 15,-10 6 5-15,-5 9 26 16,-10 9 0-16,-2 4 99 15,0 6-61-15,-10 19 46 16,0 4 8-16,1 6-92 16,7-5 78-16,2-4-78 15,0-8 0-15,2-6-14 0,11-10 14 16,7-2-51-16,1-12-19 16,-2-14-80-16,-1-6 134 15,-7-2-57-15,-4 5 31 16,-7 7 30-16,0 8 24 15,0 14 6-15,-7 0 27 16,-4 21-26-16,3 19 126 16,2 10-87-16,6 10-41 15,0 4 86-15,3 2-101 16,13 0 8-16,2-4 2 16,-5-5 5-16,-2-7 10 15,-4-10-27-15,-7-10 0 16,0-12-15-16,0-10 15 0,-16-8-39 15,-7 0 0 1,-6-28-48-16,0-12 69 0,8-16-102 16,7-9 46-16,14-4 47 15,2-4 27-15,29 3 0 16,8-2 34-16,9 2-19 16,4-2 69-16,6 0-69 15,0-3-9-15,-3 3 113 16,-1 0-105-16,-11 6 13 15,-12 9 31-15,-16 11-44 16,-15 18 67-16,0 18-72 16,-31 10 14-16,-13 20 42 15,-8 24-64-15,3 15-1 0,7 7 39 16,13 0-28-16,13-4 60 16,13-10-71-16,3-6 0 15,3-13 6-15,17-12-6 16,7-9-5-16,6-12-11 15,3 0-23 1,-1-19 4-16,-4-4-34 0,-8 3 57 16,-11 8-37-16,-6 10 49 15,-6 2-27-15,0 2 27 16,0 17 2-16,0 0 52 16,4 2-54-16,9-3 0 15,8-3 22-15,8-5-22 0,6-6 0 16,6-4-10-1,1 0 11-15,-4-14-2 0,-7-1-25 16,-11 0 12-16,-9 9-22 16,-9 6 36-16,-2 0-30 15,0 14 16-15,-8 12 28 16,-1 6-8-16,1 7-6 16,6-1-14-16,2 0-40 15,23 0-160-15,8-10-280 16,4-10-614-16</inkml:trace>
  <inkml:trace contextRef="#ctx0" brushRef="#br0" timeOffset="9241.91">22413 8927 2297 0,'0'0'310'15,"0"0"-237"-15,0 0 30 16,-210 79-103-16,119-42-200 15,-9-1-871-15</inkml:trace>
  <inkml:trace contextRef="#ctx0" brushRef="#br0" timeOffset="11053.07">6740 10439 1610 0,'0'0'345'15,"0"0"-209"-15,0 0-78 0,0 0 23 16,-19-122-58 0,16 94-11-16,1 1-12 0,0 5 11 15,-3 8 15-15,-1 3 13 16,-1 7-2-16,-2 4 19 16,-4 0-45-1,-2 6 0-15,-1 13-11 0,-3 3 8 16,6 1 1-16,3-7-9 15,4-4 0-15,4-6-14 16,2-6 14-16,0 0-19 16,5-18-3-16,8-18-76 15,2-10 57-15,-3-9-26 16,-5-1 48-16,-7 6 17 16,0 12 4-16,0 14 2 15,0 20 109-15,-11 4-64 16,1 38 22-16,2 16-25 15,1 15 9-15,5 3 47 0,2-6-72 16,0-10-7-16,7-12-23 16,9-16 11-16,1-12 6 15,1-14-17-15,-3-2 0 16,-1-18-20-16,-5-16-14 16,-5-6-33-16,-4 0 42 15,0 8 25-15,0 14 13 16,0 18 4-16,-4 14 5 15,4 30 33-15,0 14-15 16,0 6-7-16,0-2 21 16,13-2-54-16,1-5 43 15,-4-5-43-15,-3-4 0 0,-7-4 11 16,0-4-11-16,-4-6-26 16,-16-8 4-16,-5-6-34 15,-1-10 55-15,3-8-74 16,4 0-2-16,5-18 48 15,14-16-116-15,0-8-17 16,24-8 53-16,16-6-61 16,12-5-61-16,41-34-56 15,-10 10-48-15,-8 7-284 0</inkml:trace>
  <inkml:trace contextRef="#ctx0" brushRef="#br0" timeOffset="11180.3">7307 10012 409 0,'0'0'947'16,"0"0"-668"-16,0 0-60 16,0 0-46-16,-58 132-113 15,47-101-44-15,11 1-32 0,0-10-31 16,0-11-736-16</inkml:trace>
  <inkml:trace contextRef="#ctx0" brushRef="#br0" timeOffset="11356.14">7588 10046 2090 0,'0'0'481'0,"0"0"-371"0,0 0-110 15,0 0-9-15,0 0-100 16,0 0-484-16</inkml:trace>
  <inkml:trace contextRef="#ctx0" brushRef="#br0" timeOffset="11503.77">8033 10054 2324 0,'0'0'180'0,"0"0"-180"15,0 0-298-15,0 0-590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C2A2C8-3120-4324-BA87-1257EEFF6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197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58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2A2C8-3120-4324-BA87-1257EEFF619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90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2A2C8-3120-4324-BA87-1257EEFF619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96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DD4D-D03C-4098-9EDE-6029C28189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DD4D-D03C-4098-9EDE-6029C28189C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6739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3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6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B42D7-1CBF-4633-86A9-9FEE4A49BF8A}" type="datetimeFigureOut">
              <a:rPr lang="vi-VN" altLang="en-US"/>
              <a:pPr/>
              <a:t>20/01/2022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43E4-481D-4538-957F-505BC0AD4376}" type="datetimeFigureOut">
              <a:rPr lang="fr-FR" altLang="en-US"/>
              <a:pPr>
                <a:defRPr/>
              </a:pPr>
              <a:t>20/01/2022</a:t>
            </a:fld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7A47-046A-4BC6-8057-D2BB32E0F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40179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7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5500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9E35DF7-3AB0-4729-9E3B-275360106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5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7122022" y="6583281"/>
            <a:ext cx="2021863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5792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5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86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7122022" y="6583281"/>
            <a:ext cx="2021863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5526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12066"/>
      </p:ext>
    </p:extLst>
  </p:cSld>
  <p:clrMapOvr>
    <a:masterClrMapping/>
  </p:clrMapOvr>
  <p:transition spd="slow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1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8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8789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gif"/><Relationship Id="rId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theme" Target="../theme/theme6.xml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15.gif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slideLayout" Target="../slideLayouts/slideLayout17.xml"/><Relationship Id="rId7" Type="http://schemas.openxmlformats.org/officeDocument/2006/relationships/hyperlink" Target="../User/My%20Documents/132%20-%20Bong%20dien%20dien%20-%20Phi%20Nhung.mp3" TargetMode="Externa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11" Type="http://schemas.openxmlformats.org/officeDocument/2006/relationships/image" Target="../media/image3.png"/><Relationship Id="rId5" Type="http://schemas.openxmlformats.org/officeDocument/2006/relationships/theme" Target="../theme/theme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22022" y="6583281"/>
            <a:ext cx="20218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r>
              <a:rPr lang="en-US" altLang="en-US"/>
              <a:t>Võ Nhật Trường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9144000" cy="990600"/>
            <a:chOff x="0" y="0"/>
            <a:chExt cx="9144000" cy="990600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7</a:t>
                  </a: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5"/>
                <a:chOff x="0" y="48"/>
                <a:chExt cx="816" cy="529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2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8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38275" y="77426"/>
              <a:ext cx="1152525" cy="762363"/>
              <a:chOff x="839" y="193"/>
              <a:chExt cx="726" cy="391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00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3"/>
                <a:ext cx="34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2422622" y="16123"/>
            <a:ext cx="5673441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400" b="1" kern="10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ĐỊNH DẠNG TRANG TÍNH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29601" y="381000"/>
            <a:ext cx="840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0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en-US" sz="20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23-24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98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53" r:id="rId2"/>
    <p:sldLayoutId id="2147483954" r:id="rId3"/>
    <p:sldLayoutId id="2147483955" r:id="rId4"/>
    <p:sldLayoutId id="2147483959" r:id="rId5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08639"/>
            <a:ext cx="9906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00847"/>
            <a:ext cx="9144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457200" y="20574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152652" y="1752603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152652" y="2743203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139951" y="3746503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127252" y="4737103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1600200" y="685800"/>
            <a:ext cx="6629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133600" y="5727703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457200" y="29718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457200" y="40386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457200" y="49530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457200" y="58674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876432"/>
            <a:ext cx="8001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2"/>
            <a:ext cx="1524000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71805"/>
            <a:ext cx="9144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133851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5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22265" y="2484444"/>
            <a:ext cx="51593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904963" y="2544768"/>
            <a:ext cx="379412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916076" y="3646419"/>
            <a:ext cx="37941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904963" y="4821165"/>
            <a:ext cx="379412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904963" y="5870500"/>
            <a:ext cx="379412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352441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22265" y="3576567"/>
            <a:ext cx="51593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352441" y="3706739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22265" y="4710043"/>
            <a:ext cx="51593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352441" y="4841797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22265" y="5746671"/>
            <a:ext cx="51593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352441" y="587843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447883" y="2133638"/>
            <a:ext cx="7353219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447886" y="3284112"/>
            <a:ext cx="7353219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447886" y="4419578"/>
            <a:ext cx="7353219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447886" y="5575225"/>
            <a:ext cx="7353219" cy="1130295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447883" y="622339"/>
            <a:ext cx="7353219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7" y="984254"/>
            <a:ext cx="1017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2" y="76203"/>
            <a:ext cx="3276628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58" r:id="rId3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 userDrawn="1"/>
        </p:nvSpPr>
        <p:spPr bwMode="auto">
          <a:xfrm>
            <a:off x="755653" y="2484444"/>
            <a:ext cx="51593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5" y="2544768"/>
            <a:ext cx="379412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9" y="3494093"/>
            <a:ext cx="37941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5" y="4516441"/>
            <a:ext cx="379412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5" y="5489580"/>
            <a:ext cx="379412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8071" name="Oval 7"/>
          <p:cNvSpPr>
            <a:spLocks noChangeArrowheads="1"/>
          </p:cNvSpPr>
          <p:nvPr userDrawn="1"/>
        </p:nvSpPr>
        <p:spPr bwMode="auto">
          <a:xfrm>
            <a:off x="885828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2" name="AutoShape 8"/>
          <p:cNvSpPr>
            <a:spLocks noChangeArrowheads="1"/>
          </p:cNvSpPr>
          <p:nvPr userDrawn="1"/>
        </p:nvSpPr>
        <p:spPr bwMode="auto">
          <a:xfrm>
            <a:off x="755653" y="3424242"/>
            <a:ext cx="51593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3" name="Oval 9"/>
          <p:cNvSpPr>
            <a:spLocks noChangeArrowheads="1"/>
          </p:cNvSpPr>
          <p:nvPr userDrawn="1"/>
        </p:nvSpPr>
        <p:spPr bwMode="auto">
          <a:xfrm>
            <a:off x="885828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4" name="AutoShape 10"/>
          <p:cNvSpPr>
            <a:spLocks noChangeArrowheads="1"/>
          </p:cNvSpPr>
          <p:nvPr userDrawn="1"/>
        </p:nvSpPr>
        <p:spPr bwMode="auto">
          <a:xfrm>
            <a:off x="755653" y="4405322"/>
            <a:ext cx="51593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5" name="Oval 11"/>
          <p:cNvSpPr>
            <a:spLocks noChangeArrowheads="1"/>
          </p:cNvSpPr>
          <p:nvPr userDrawn="1"/>
        </p:nvSpPr>
        <p:spPr bwMode="auto">
          <a:xfrm>
            <a:off x="885828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6" name="AutoShape 12"/>
          <p:cNvSpPr>
            <a:spLocks noChangeArrowheads="1"/>
          </p:cNvSpPr>
          <p:nvPr userDrawn="1"/>
        </p:nvSpPr>
        <p:spPr bwMode="auto">
          <a:xfrm>
            <a:off x="755653" y="5365751"/>
            <a:ext cx="51593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7" name="Oval 13"/>
          <p:cNvSpPr>
            <a:spLocks noChangeArrowheads="1"/>
          </p:cNvSpPr>
          <p:nvPr userDrawn="1"/>
        </p:nvSpPr>
        <p:spPr bwMode="auto">
          <a:xfrm>
            <a:off x="885828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8" name="AutoShape 14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5391151" y="6235705"/>
            <a:ext cx="1398588" cy="463551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b="1"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88079" name="AutoShape 15"/>
          <p:cNvSpPr>
            <a:spLocks noChangeArrowheads="1"/>
          </p:cNvSpPr>
          <p:nvPr userDrawn="1"/>
        </p:nvSpPr>
        <p:spPr bwMode="auto">
          <a:xfrm>
            <a:off x="2527300" y="2209803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0" name="AutoShape 16"/>
          <p:cNvSpPr>
            <a:spLocks noChangeArrowheads="1"/>
          </p:cNvSpPr>
          <p:nvPr userDrawn="1"/>
        </p:nvSpPr>
        <p:spPr bwMode="auto">
          <a:xfrm>
            <a:off x="2527300" y="3200401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1" name="AutoShape 17"/>
          <p:cNvSpPr>
            <a:spLocks noChangeArrowheads="1"/>
          </p:cNvSpPr>
          <p:nvPr userDrawn="1"/>
        </p:nvSpPr>
        <p:spPr bwMode="auto">
          <a:xfrm>
            <a:off x="2514600" y="4203703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2" name="AutoShape 18"/>
          <p:cNvSpPr>
            <a:spLocks noChangeArrowheads="1"/>
          </p:cNvSpPr>
          <p:nvPr userDrawn="1"/>
        </p:nvSpPr>
        <p:spPr bwMode="auto">
          <a:xfrm>
            <a:off x="2501901" y="5194303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3" name="Rectangle 19"/>
          <p:cNvSpPr>
            <a:spLocks noChangeArrowheads="1"/>
          </p:cNvSpPr>
          <p:nvPr userDrawn="1"/>
        </p:nvSpPr>
        <p:spPr bwMode="auto">
          <a:xfrm>
            <a:off x="1663701" y="774700"/>
            <a:ext cx="69088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9" y="984254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88085" name="AutoShape 21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8088318" y="6286503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88086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tra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2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 tra bài</a:t>
            </a:r>
          </a:p>
        </p:txBody>
      </p:sp>
      <p:pic>
        <p:nvPicPr>
          <p:cNvPr id="89091" name="Picture 2" descr="icon-bieutuong_31"/>
          <p:cNvPicPr>
            <a:picLocks noChangeAspect="1" noChangeArrowheads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01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990602"/>
            <a:ext cx="9144000" cy="5494339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fld id="{7C947F60-B4F8-4E70-B80E-176F1E6DBFEA}" type="datetimeFigureOut">
              <a:rPr lang="vi-VN" altLang="en-US"/>
              <a:pPr/>
              <a:t>20/01/2022</a:t>
            </a:fld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315" y="6477000"/>
            <a:ext cx="400685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2" y="6511930"/>
            <a:ext cx="2235200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6511930"/>
            <a:ext cx="3059112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 userDrawn="1"/>
        </p:nvGrpSpPr>
        <p:grpSpPr>
          <a:xfrm>
            <a:off x="0" y="0"/>
            <a:ext cx="9144000" cy="990600"/>
            <a:chOff x="0" y="0"/>
            <a:chExt cx="9144000" cy="990600"/>
          </a:xfrm>
        </p:grpSpPr>
        <p:grpSp>
          <p:nvGrpSpPr>
            <p:cNvPr id="47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3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1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7</a:t>
                  </a:r>
                </a:p>
              </p:txBody>
            </p:sp>
          </p:grpSp>
          <p:grpSp>
            <p:nvGrpSpPr>
              <p:cNvPr id="54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5"/>
                <a:chOff x="0" y="48"/>
                <a:chExt cx="816" cy="529"/>
              </a:xfrm>
            </p:grpSpPr>
            <p:sp>
              <p:nvSpPr>
                <p:cNvPr id="55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2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grpSp>
              <p:nvGrpSpPr>
                <p:cNvPr id="56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7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10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59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0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48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49" name="Group 19"/>
            <p:cNvGrpSpPr>
              <a:grpSpLocks/>
            </p:cNvGrpSpPr>
            <p:nvPr userDrawn="1"/>
          </p:nvGrpSpPr>
          <p:grpSpPr bwMode="auto">
            <a:xfrm>
              <a:off x="1438275" y="77426"/>
              <a:ext cx="1152525" cy="762363"/>
              <a:chOff x="839" y="193"/>
              <a:chExt cx="726" cy="391"/>
            </a:xfrm>
          </p:grpSpPr>
          <p:pic>
            <p:nvPicPr>
              <p:cNvPr id="50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00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3"/>
                <a:ext cx="34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</p:grpSp>
      <p:sp>
        <p:nvSpPr>
          <p:cNvPr id="63" name="WordArt 18"/>
          <p:cNvSpPr>
            <a:spLocks noChangeArrowheads="1" noChangeShapeType="1" noTextEdit="1"/>
          </p:cNvSpPr>
          <p:nvPr userDrawn="1"/>
        </p:nvSpPr>
        <p:spPr bwMode="auto">
          <a:xfrm>
            <a:off x="2422622" y="16123"/>
            <a:ext cx="5673441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400" b="1" kern="10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ĐỊNH DẠNG TRANG TÍNH</a:t>
            </a:r>
          </a:p>
        </p:txBody>
      </p:sp>
      <p:sp>
        <p:nvSpPr>
          <p:cNvPr id="64" name="Rectangle 63"/>
          <p:cNvSpPr/>
          <p:nvPr userDrawn="1"/>
        </p:nvSpPr>
        <p:spPr>
          <a:xfrm>
            <a:off x="8229601" y="381000"/>
            <a:ext cx="840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0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en-US" sz="20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23-24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18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04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516688" y="6507165"/>
            <a:ext cx="2474912" cy="349251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  <a:endParaRPr lang="en-US" altLang="en-US" dirty="0"/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762000" y="609600"/>
            <a:ext cx="762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8" lon="20999978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HỌC TỐT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3124200" y="2819400"/>
            <a:ext cx="3048000" cy="2895600"/>
          </a:xfrm>
          <a:prstGeom prst="ellipse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cs typeface="+mn-cs"/>
            </a:endParaRPr>
          </a:p>
        </p:txBody>
      </p:sp>
      <p:pic>
        <p:nvPicPr>
          <p:cNvPr id="4101" name="Picture 4" descr="SO00828_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91" y="4419600"/>
            <a:ext cx="1852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6" y="5335591"/>
            <a:ext cx="10890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5" y="5715000"/>
            <a:ext cx="817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4114800"/>
            <a:ext cx="1743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6" y="5029205"/>
            <a:ext cx="13065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1" y="5562605"/>
            <a:ext cx="9239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0" y="0"/>
            <a:ext cx="9144000" cy="990600"/>
            <a:chOff x="0" y="0"/>
            <a:chExt cx="9144000" cy="990600"/>
          </a:xfrm>
        </p:grpSpPr>
        <p:grpSp>
          <p:nvGrpSpPr>
            <p:cNvPr id="33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3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7</a:t>
                  </a:r>
                </a:p>
              </p:txBody>
            </p:sp>
          </p:grpSp>
          <p:grpSp>
            <p:nvGrpSpPr>
              <p:cNvPr id="56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5"/>
                <a:chOff x="0" y="48"/>
                <a:chExt cx="816" cy="529"/>
              </a:xfrm>
            </p:grpSpPr>
            <p:sp>
              <p:nvSpPr>
                <p:cNvPr id="57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2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grpSp>
              <p:nvGrpSpPr>
                <p:cNvPr id="58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9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10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61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2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50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51" name="Group 19"/>
            <p:cNvGrpSpPr>
              <a:grpSpLocks/>
            </p:cNvGrpSpPr>
            <p:nvPr userDrawn="1"/>
          </p:nvGrpSpPr>
          <p:grpSpPr bwMode="auto">
            <a:xfrm>
              <a:off x="1438275" y="77426"/>
              <a:ext cx="1152525" cy="762363"/>
              <a:chOff x="839" y="193"/>
              <a:chExt cx="726" cy="391"/>
            </a:xfrm>
          </p:grpSpPr>
          <p:pic>
            <p:nvPicPr>
              <p:cNvPr id="5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00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3"/>
                <a:ext cx="34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</p:grpSp>
      <p:sp>
        <p:nvSpPr>
          <p:cNvPr id="65" name="WordArt 18"/>
          <p:cNvSpPr>
            <a:spLocks noChangeArrowheads="1" noChangeShapeType="1" noTextEdit="1"/>
          </p:cNvSpPr>
          <p:nvPr userDrawn="1"/>
        </p:nvSpPr>
        <p:spPr bwMode="auto">
          <a:xfrm>
            <a:off x="2422622" y="16123"/>
            <a:ext cx="5673441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400" b="1" kern="10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ĐỊNH DẠNG TRANG TÍNH</a:t>
            </a:r>
          </a:p>
        </p:txBody>
      </p:sp>
      <p:sp>
        <p:nvSpPr>
          <p:cNvPr id="66" name="Rectangle 65"/>
          <p:cNvSpPr/>
          <p:nvPr userDrawn="1"/>
        </p:nvSpPr>
        <p:spPr>
          <a:xfrm>
            <a:off x="8258455" y="381000"/>
            <a:ext cx="782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0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en-US" sz="20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23-24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03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9" r:id="rId2"/>
    <p:sldLayoutId id="2147483956" r:id="rId3"/>
    <p:sldLayoutId id="2147483957" r:id="rId4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486151" y="3981452"/>
            <a:ext cx="2171699" cy="433603"/>
            <a:chOff x="4648202" y="4165600"/>
            <a:chExt cx="2895598" cy="578137"/>
          </a:xfrm>
        </p:grpSpPr>
        <p:sp>
          <p:nvSpPr>
            <p:cNvPr id="14" name="圆角矩形 13"/>
            <p:cNvSpPr/>
            <p:nvPr/>
          </p:nvSpPr>
          <p:spPr>
            <a:xfrm>
              <a:off x="4648202" y="4165600"/>
              <a:ext cx="2895598" cy="5400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3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473819" y="4189740"/>
              <a:ext cx="1244358" cy="553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100" b="1" dirty="0">
                  <a:solidFill>
                    <a:schemeClr val="bg1"/>
                  </a:solidFill>
                  <a:effectLst>
                    <a:outerShdw blurRad="76200" dist="38100" dir="2700000" algn="tl">
                      <a:srgbClr val="000000">
                        <a:alpha val="70000"/>
                      </a:srgbClr>
                    </a:outerShdw>
                  </a:effectLst>
                  <a:ea typeface="汉仪夏日体W" panose="00020600040101010101" pitchFamily="18" charset="-122"/>
                </a:rPr>
                <a:t>Hello!</a:t>
              </a:r>
              <a:endParaRPr lang="zh-CN" altLang="en-US" sz="2100" b="1" dirty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43296" y="2127667"/>
            <a:ext cx="5338373" cy="165167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0F7D1-EAA3-421C-86E4-E2612F2C7D6A}"/>
              </a:ext>
            </a:extLst>
          </p:cNvPr>
          <p:cNvSpPr txBox="1"/>
          <p:nvPr/>
        </p:nvSpPr>
        <p:spPr>
          <a:xfrm>
            <a:off x="457200" y="990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TRƯỜNG THCS LÊ QUÝ ĐÔN</a:t>
            </a:r>
          </a:p>
        </p:txBody>
      </p:sp>
    </p:spTree>
    <p:extLst>
      <p:ext uri="{BB962C8B-B14F-4D97-AF65-F5344CB8AC3E}">
        <p14:creationId xmlns:p14="http://schemas.microsoft.com/office/powerpoint/2010/main" val="216727556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2"/>
            <a:ext cx="9144000" cy="672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5791200" y="1597179"/>
            <a:ext cx="3028950" cy="2281476"/>
          </a:xfrm>
          <a:prstGeom prst="wedgeRoundRectCallout">
            <a:avLst>
              <a:gd name="adj1" fmla="val 13980"/>
              <a:gd name="adj2" fmla="val 76017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59945" y="3200400"/>
            <a:ext cx="2286000" cy="338929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01191"/>
            <a:ext cx="22288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124200" y="1184462"/>
            <a:ext cx="1837134" cy="3223796"/>
          </a:xfrm>
          <a:prstGeom prst="wedgeRoundRectCallout">
            <a:avLst>
              <a:gd name="adj1" fmla="val -78048"/>
              <a:gd name="adj2" fmla="val -57760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-56882" y="2167408"/>
            <a:ext cx="1990725" cy="3710583"/>
          </a:xfrm>
          <a:prstGeom prst="wedgeRoundRectCallout">
            <a:avLst>
              <a:gd name="adj1" fmla="val 38740"/>
              <a:gd name="adj2" fmla="val 64016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(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ô)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733800" y="4717089"/>
            <a:ext cx="4572000" cy="1191816"/>
          </a:xfrm>
          <a:prstGeom prst="wedgeRoundRectCallout">
            <a:avLst>
              <a:gd name="adj1" fmla="val -72013"/>
              <a:gd name="adj2" fmla="val 29578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  <p:bldP spid="11" grpId="0" animBg="1"/>
      <p:bldP spid="8" grpId="0" animBg="1"/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285750" y="1062039"/>
            <a:ext cx="85153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(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ô)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lvl="1" algn="just"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ở ô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</a:t>
            </a:r>
          </a:p>
          <a:p>
            <a:pPr lvl="1" algn="just"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-B3./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456709"/>
            <a:ext cx="685800" cy="5905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F3A77E-36AA-4AEF-8B8B-335F75D2BB60}"/>
                  </a:ext>
                </a:extLst>
              </p14:cNvPr>
              <p14:cNvContentPartPr/>
              <p14:nvPr/>
            </p14:nvContentPartPr>
            <p14:xfrm>
              <a:off x="5471640" y="2042280"/>
              <a:ext cx="2344680" cy="62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F3A77E-36AA-4AEF-8B8B-335F75D2BB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2280" y="2032920"/>
                <a:ext cx="2363400" cy="63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8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838201"/>
            <a:ext cx="9086850" cy="59864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2900" y="2971800"/>
            <a:ext cx="8401050" cy="457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752600"/>
            <a:ext cx="685800" cy="411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971550" y="1981201"/>
            <a:ext cx="1837135" cy="3710583"/>
          </a:xfrm>
          <a:prstGeom prst="wedgeRoundRectCallout">
            <a:avLst>
              <a:gd name="adj1" fmla="val 76752"/>
              <a:gd name="adj2" fmla="val -58414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Size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771900" y="5257800"/>
            <a:ext cx="2571750" cy="1736646"/>
          </a:xfrm>
          <a:prstGeom prst="wedgeRoundRectCallout">
            <a:avLst>
              <a:gd name="adj1" fmla="val -66965"/>
              <a:gd name="adj2" fmla="val -184523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800600" y="3463549"/>
            <a:ext cx="3848100" cy="1736646"/>
          </a:xfrm>
          <a:prstGeom prst="wedgeRoundRectCallout">
            <a:avLst>
              <a:gd name="adj1" fmla="val -33768"/>
              <a:gd name="adj2" fmla="val -62296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(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ô)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65089"/>
            <a:ext cx="9144000" cy="1569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5778699" y="723296"/>
            <a:ext cx="3018233" cy="2281476"/>
          </a:xfrm>
          <a:prstGeom prst="wedgeRoundRectCallout">
            <a:avLst>
              <a:gd name="adj1" fmla="val 8408"/>
              <a:gd name="adj2" fmla="val 66779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7" grpId="0" animBg="1"/>
      <p:bldP spid="10" grpId="0" animBg="1"/>
      <p:bldP spid="594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228600" y="1094509"/>
            <a:ext cx="8915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(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ô)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lvl="1" algn="just"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ở ô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Size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</a:t>
            </a:r>
          </a:p>
          <a:p>
            <a:pPr lvl="1" algn="just"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-B3./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Font Size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3191139"/>
            <a:ext cx="552450" cy="475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517120"/>
            <a:ext cx="4357688" cy="1077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1364" y="5618824"/>
            <a:ext cx="80248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13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0"/>
            <a:ext cx="9029700" cy="579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0" y="65089"/>
            <a:ext cx="9144000" cy="1569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  <a:latin typeface="+mn-lt"/>
              </a:rPr>
              <a:t>1./ Định dạng phông chữ, cỡ chữ, kiểu chữ và màu chữ.</a:t>
            </a:r>
          </a:p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  <a:latin typeface="+mn-lt"/>
              </a:rPr>
              <a:t>c. Định dạng kiểu chữ: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4572000" y="914400"/>
            <a:ext cx="4057650" cy="1736646"/>
          </a:xfrm>
          <a:prstGeom prst="wedgeRoundRectCallout">
            <a:avLst>
              <a:gd name="adj1" fmla="val -33673"/>
              <a:gd name="adj2" fmla="val 83106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kiểu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thực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hiện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như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thế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nào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?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0050" y="5181600"/>
            <a:ext cx="8743950" cy="533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57200" y="3429000"/>
            <a:ext cx="4457700" cy="2826306"/>
          </a:xfrm>
          <a:prstGeom prst="wedgeRoundRectCallout">
            <a:avLst>
              <a:gd name="adj1" fmla="val -10274"/>
              <a:gd name="adj2" fmla="val -65022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Bold(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), </a:t>
            </a:r>
            <a:r>
              <a:rPr lang="en-US" altLang="en-US" sz="3200" i="1" dirty="0">
                <a:solidFill>
                  <a:schemeClr val="tx1"/>
                </a:solidFill>
                <a:latin typeface="+mn-lt"/>
              </a:rPr>
              <a:t>Italic(</a:t>
            </a:r>
            <a:r>
              <a:rPr lang="en-US" altLang="en-US" sz="3200" i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en-US" sz="3200" i="1" dirty="0">
                <a:solidFill>
                  <a:schemeClr val="tx1"/>
                </a:solidFill>
                <a:latin typeface="+mn-lt"/>
              </a:rPr>
              <a:t>), 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Underline(</a:t>
            </a:r>
            <a:r>
              <a:rPr lang="en-US" altLang="en-US" sz="3200" u="sng" dirty="0">
                <a:solidFill>
                  <a:srgbClr val="FF0000"/>
                </a:solidFill>
                <a:latin typeface="+mn-lt"/>
              </a:rPr>
              <a:t>U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)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đậm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nghiêng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gạch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chân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200650" y="3429000"/>
            <a:ext cx="3758803" cy="1736646"/>
          </a:xfrm>
          <a:prstGeom prst="wedgeRoundRectCallout">
            <a:avLst>
              <a:gd name="adj1" fmla="val 6170"/>
              <a:gd name="adj2" fmla="val 104038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ô (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ô)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</a:rPr>
              <a:t>nội</a:t>
            </a: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 dung.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3960A6-53D8-4773-97C3-132FD62055D3}"/>
                  </a:ext>
                </a:extLst>
              </p14:cNvPr>
              <p14:cNvContentPartPr/>
              <p14:nvPr/>
            </p14:nvContentPartPr>
            <p14:xfrm>
              <a:off x="1486440" y="2957400"/>
              <a:ext cx="4694400" cy="207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3960A6-53D8-4773-97C3-132FD62055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7080" y="2948040"/>
                <a:ext cx="4713120" cy="209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6"/>
          <p:cNvSpPr txBox="1">
            <a:spLocks noChangeArrowheads="1"/>
          </p:cNvSpPr>
          <p:nvPr/>
        </p:nvSpPr>
        <p:spPr bwMode="auto">
          <a:xfrm>
            <a:off x="228600" y="990601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(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ô)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Bold(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Italic(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Underline(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4648200"/>
            <a:ext cx="6515100" cy="19885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0FBE06-DCE6-4E97-8131-7A3B24EAA797}"/>
                  </a:ext>
                </a:extLst>
              </p14:cNvPr>
              <p14:cNvContentPartPr/>
              <p14:nvPr/>
            </p14:nvContentPartPr>
            <p14:xfrm>
              <a:off x="2373480" y="2184480"/>
              <a:ext cx="5695560" cy="172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0FBE06-DCE6-4E97-8131-7A3B24EAA7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4120" y="2175120"/>
                <a:ext cx="5714280" cy="17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043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7"/>
          <p:cNvSpPr txBox="1">
            <a:spLocks noChangeArrowheads="1"/>
          </p:cNvSpPr>
          <p:nvPr/>
        </p:nvSpPr>
        <p:spPr bwMode="auto">
          <a:xfrm>
            <a:off x="342900" y="1143000"/>
            <a:ext cx="85725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0"/>
            <a:ext cx="8972550" cy="562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0" y="65089"/>
            <a:ext cx="9144000" cy="1569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Định dạng phông chữ, cỡ chữ, kiểu chữ và màu chữ.</a:t>
            </a:r>
          </a:p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Định dạng màu chữ: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285751" y="2057400"/>
            <a:ext cx="3028949" cy="2281476"/>
          </a:xfrm>
          <a:prstGeom prst="wedgeRoundRectCallout">
            <a:avLst>
              <a:gd name="adj1" fmla="val 28691"/>
              <a:gd name="adj2" fmla="val 84505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0050" y="4419600"/>
            <a:ext cx="8572500" cy="685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257800" y="3298904"/>
            <a:ext cx="3657600" cy="1736646"/>
          </a:xfrm>
          <a:prstGeom prst="wedgeRoundRectCallout">
            <a:avLst>
              <a:gd name="adj1" fmla="val -17391"/>
              <a:gd name="adj2" fmla="val 82248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(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ô)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419600" y="312578"/>
            <a:ext cx="2762250" cy="2281476"/>
          </a:xfrm>
          <a:prstGeom prst="wedgeRoundRectCallout">
            <a:avLst>
              <a:gd name="adj1" fmla="val -65471"/>
              <a:gd name="adj2" fmla="val 57661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Color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30" y="3009900"/>
            <a:ext cx="1600200" cy="281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6540" y="5084199"/>
            <a:ext cx="2457450" cy="1736646"/>
          </a:xfrm>
          <a:prstGeom prst="wedgeRoundRectCallout">
            <a:avLst>
              <a:gd name="adj1" fmla="val 70022"/>
              <a:gd name="adj2" fmla="val -40790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  <p:bldP spid="9" grpId="0" animBg="1"/>
      <p:bldP spid="10" grpId="0" animBg="1"/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6"/>
          <p:cNvSpPr txBox="1">
            <a:spLocks noChangeArrowheads="1"/>
          </p:cNvSpPr>
          <p:nvPr/>
        </p:nvSpPr>
        <p:spPr bwMode="auto">
          <a:xfrm>
            <a:off x="228600" y="990600"/>
            <a:ext cx="868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(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ô)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lvl="1" algn="just"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ở ô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Color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</a:t>
            </a:r>
          </a:p>
          <a:p>
            <a:pPr lvl="1" algn="just"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-B3./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449782"/>
            <a:ext cx="6858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5410200"/>
            <a:ext cx="5619750" cy="1447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0"/>
            <a:ext cx="8972550" cy="556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0" y="65088"/>
            <a:ext cx="9144000" cy="1077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143000" y="3429001"/>
            <a:ext cx="4343400" cy="3371136"/>
          </a:xfrm>
          <a:prstGeom prst="wedgeRoundRectCallout">
            <a:avLst>
              <a:gd name="adj1" fmla="val 27809"/>
              <a:gd name="adj2" fmla="val -67623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 left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 right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5429251" y="457200"/>
            <a:ext cx="3257549" cy="2826306"/>
          </a:xfrm>
          <a:prstGeom prst="wedgeRoundRectCallout">
            <a:avLst>
              <a:gd name="adj1" fmla="val -12319"/>
              <a:gd name="adj2" fmla="val 95452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định dạng căn lề trong ô tính em thực hiện như thế nào?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29450" y="5486400"/>
            <a:ext cx="2000250" cy="12192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457950" y="3581401"/>
            <a:ext cx="2366962" cy="1736646"/>
          </a:xfrm>
          <a:prstGeom prst="wedgeRoundRectCallout">
            <a:avLst>
              <a:gd name="adj1" fmla="val 7391"/>
              <a:gd name="adj2" fmla="val 113041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9403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228600" y="1062039"/>
            <a:ext cx="868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 left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 right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Alignment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894660"/>
            <a:ext cx="6858000" cy="172521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0"/>
            <a:ext cx="8972550" cy="556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0" y="65088"/>
            <a:ext cx="9144000" cy="1077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2./ Căn lề trong ô tính:</a:t>
            </a:r>
          </a:p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Gộp ô và căn giữa: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981576" y="1160465"/>
            <a:ext cx="2894410" cy="1736646"/>
          </a:xfrm>
          <a:prstGeom prst="wedgeRoundRectCallout">
            <a:avLst>
              <a:gd name="adj1" fmla="val -22925"/>
              <a:gd name="adj2" fmla="val 78277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Merge &amp; Center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0050" y="4343401"/>
            <a:ext cx="8572500" cy="6889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971550" y="2209801"/>
            <a:ext cx="2658666" cy="2801600"/>
          </a:xfrm>
          <a:prstGeom prst="wedgeRoundRectCallout">
            <a:avLst>
              <a:gd name="adj1" fmla="val 27109"/>
              <a:gd name="adj2" fmla="val 83232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4686300" y="5030711"/>
            <a:ext cx="4271963" cy="1736646"/>
          </a:xfrm>
          <a:prstGeom prst="wedgeRoundRectCallout">
            <a:avLst>
              <a:gd name="adj1" fmla="val 4336"/>
              <a:gd name="adj2" fmla="val -78312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594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342900" y="1062039"/>
            <a:ext cx="8229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2./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 eaLnBrk="1" hangingPunct="1"/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-B1./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 eaLnBrk="1" hangingPunct="1"/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-B2./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 &amp; Center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Alignment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876800"/>
            <a:ext cx="6858000" cy="172521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3903663"/>
            <a:ext cx="800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/>
          </p:cNvSpPr>
          <p:nvPr>
            <p:ph type="body" orient="vert" idx="4294967295"/>
          </p:nvPr>
        </p:nvSpPr>
        <p:spPr bwMode="auto">
          <a:xfrm>
            <a:off x="400050" y="990601"/>
            <a:ext cx="8286750" cy="29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09600" indent="-609600">
              <a:buNone/>
            </a:pP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tập1: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(Top).             e)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(Bottom)       f)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g)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h)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628650" y="5486400"/>
            <a:ext cx="3429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1771650" y="6096000"/>
            <a:ext cx="3429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5062" name="Rectangle 9"/>
          <p:cNvSpPr>
            <a:spLocks noChangeArrowheads="1"/>
          </p:cNvSpPr>
          <p:nvPr/>
        </p:nvSpPr>
        <p:spPr bwMode="auto">
          <a:xfrm>
            <a:off x="2686050" y="6019800"/>
            <a:ext cx="3429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5029200" y="6053138"/>
            <a:ext cx="3429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064" name="Rectangle 14"/>
          <p:cNvSpPr>
            <a:spLocks noChangeArrowheads="1"/>
          </p:cNvSpPr>
          <p:nvPr/>
        </p:nvSpPr>
        <p:spPr bwMode="auto">
          <a:xfrm>
            <a:off x="2743200" y="4114800"/>
            <a:ext cx="3429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065" name="Rectangle 15"/>
          <p:cNvSpPr>
            <a:spLocks noChangeArrowheads="1"/>
          </p:cNvSpPr>
          <p:nvPr/>
        </p:nvSpPr>
        <p:spPr bwMode="auto">
          <a:xfrm>
            <a:off x="571500" y="4724400"/>
            <a:ext cx="3429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066" name="Line 16"/>
          <p:cNvSpPr>
            <a:spLocks noChangeShapeType="1"/>
          </p:cNvSpPr>
          <p:nvPr/>
        </p:nvSpPr>
        <p:spPr bwMode="auto">
          <a:xfrm flipH="1" flipV="1">
            <a:off x="971550" y="5638802"/>
            <a:ext cx="228600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7" name="Line 17"/>
          <p:cNvSpPr>
            <a:spLocks noChangeShapeType="1"/>
          </p:cNvSpPr>
          <p:nvPr/>
        </p:nvSpPr>
        <p:spPr bwMode="auto">
          <a:xfrm>
            <a:off x="5200650" y="59007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8" name="Line 19"/>
          <p:cNvSpPr>
            <a:spLocks noChangeShapeType="1"/>
          </p:cNvSpPr>
          <p:nvPr/>
        </p:nvSpPr>
        <p:spPr bwMode="auto">
          <a:xfrm>
            <a:off x="2886075" y="5772150"/>
            <a:ext cx="28575" cy="179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9" name="Line 20"/>
          <p:cNvSpPr>
            <a:spLocks noChangeShapeType="1"/>
          </p:cNvSpPr>
          <p:nvPr/>
        </p:nvSpPr>
        <p:spPr bwMode="auto">
          <a:xfrm flipH="1">
            <a:off x="1943100" y="5867400"/>
            <a:ext cx="28575" cy="242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70" name="Line 23"/>
          <p:cNvSpPr>
            <a:spLocks noChangeShapeType="1"/>
          </p:cNvSpPr>
          <p:nvPr/>
        </p:nvSpPr>
        <p:spPr bwMode="auto">
          <a:xfrm>
            <a:off x="2914650" y="4495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71" name="Line 24"/>
          <p:cNvSpPr>
            <a:spLocks noChangeShapeType="1"/>
          </p:cNvSpPr>
          <p:nvPr/>
        </p:nvSpPr>
        <p:spPr bwMode="auto">
          <a:xfrm flipH="1">
            <a:off x="1028700" y="4876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93" name="WordArt 25"/>
          <p:cNvSpPr>
            <a:spLocks noChangeArrowheads="1" noChangeShapeType="1" noTextEdit="1"/>
          </p:cNvSpPr>
          <p:nvPr/>
        </p:nvSpPr>
        <p:spPr bwMode="auto">
          <a:xfrm>
            <a:off x="457200" y="4724400"/>
            <a:ext cx="514350" cy="38100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9594" name="WordArt 26"/>
          <p:cNvSpPr>
            <a:spLocks noChangeArrowheads="1" noChangeShapeType="1" noTextEdit="1"/>
          </p:cNvSpPr>
          <p:nvPr/>
        </p:nvSpPr>
        <p:spPr bwMode="auto">
          <a:xfrm>
            <a:off x="2743200" y="3962400"/>
            <a:ext cx="457200" cy="53340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9595" name="WordArt 27"/>
          <p:cNvSpPr>
            <a:spLocks noChangeArrowheads="1" noChangeShapeType="1" noTextEdit="1"/>
          </p:cNvSpPr>
          <p:nvPr/>
        </p:nvSpPr>
        <p:spPr bwMode="auto">
          <a:xfrm>
            <a:off x="723901" y="5529263"/>
            <a:ext cx="146447" cy="30480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9598" name="WordArt 30"/>
          <p:cNvSpPr>
            <a:spLocks noChangeArrowheads="1" noChangeShapeType="1" noTextEdit="1"/>
          </p:cNvSpPr>
          <p:nvPr/>
        </p:nvSpPr>
        <p:spPr bwMode="auto">
          <a:xfrm>
            <a:off x="5086350" y="6053140"/>
            <a:ext cx="400050" cy="576261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9600" name="WordArt 32"/>
          <p:cNvSpPr>
            <a:spLocks noChangeArrowheads="1" noChangeShapeType="1" noTextEdit="1"/>
          </p:cNvSpPr>
          <p:nvPr/>
        </p:nvSpPr>
        <p:spPr bwMode="auto">
          <a:xfrm>
            <a:off x="2771775" y="6086475"/>
            <a:ext cx="371475" cy="542925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9601" name="WordArt 33"/>
          <p:cNvSpPr>
            <a:spLocks noChangeArrowheads="1" noChangeShapeType="1" noTextEdit="1"/>
          </p:cNvSpPr>
          <p:nvPr/>
        </p:nvSpPr>
        <p:spPr bwMode="auto">
          <a:xfrm>
            <a:off x="1728787" y="6096000"/>
            <a:ext cx="385763" cy="47625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5078" name="Rectangle 14"/>
          <p:cNvSpPr>
            <a:spLocks noChangeArrowheads="1"/>
          </p:cNvSpPr>
          <p:nvPr/>
        </p:nvSpPr>
        <p:spPr bwMode="auto">
          <a:xfrm>
            <a:off x="1885950" y="4114800"/>
            <a:ext cx="3429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2090738" y="4495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99" name="WordArt 31"/>
          <p:cNvSpPr>
            <a:spLocks noChangeArrowheads="1" noChangeShapeType="1" noTextEdit="1"/>
          </p:cNvSpPr>
          <p:nvPr/>
        </p:nvSpPr>
        <p:spPr bwMode="auto">
          <a:xfrm>
            <a:off x="1657350" y="4038600"/>
            <a:ext cx="514350" cy="45720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581401"/>
            <a:ext cx="8172450" cy="3048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46083" name="Rectangle 3"/>
          <p:cNvSpPr>
            <a:spLocks noGrp="1"/>
          </p:cNvSpPr>
          <p:nvPr>
            <p:ph type="body" orient="vert" idx="4294967295"/>
          </p:nvPr>
        </p:nvSpPr>
        <p:spPr bwMode="auto">
          <a:xfrm>
            <a:off x="171450" y="1066800"/>
            <a:ext cx="8858250" cy="207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09600" indent="-609600">
              <a:buNone/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e)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b)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c)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g)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h)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28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571500" y="5056186"/>
            <a:ext cx="3429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2000250" y="5867400"/>
            <a:ext cx="400050" cy="457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2971800" y="5910263"/>
            <a:ext cx="454192" cy="4410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087" name="Rectangle 10"/>
          <p:cNvSpPr>
            <a:spLocks noChangeArrowheads="1"/>
          </p:cNvSpPr>
          <p:nvPr/>
        </p:nvSpPr>
        <p:spPr bwMode="auto">
          <a:xfrm>
            <a:off x="400050" y="4038600"/>
            <a:ext cx="40005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088" name="Rectangle 11"/>
          <p:cNvSpPr>
            <a:spLocks noChangeArrowheads="1"/>
          </p:cNvSpPr>
          <p:nvPr/>
        </p:nvSpPr>
        <p:spPr bwMode="auto">
          <a:xfrm>
            <a:off x="6915150" y="3429000"/>
            <a:ext cx="3429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089" name="Rectangle 12"/>
          <p:cNvSpPr>
            <a:spLocks noChangeArrowheads="1"/>
          </p:cNvSpPr>
          <p:nvPr/>
        </p:nvSpPr>
        <p:spPr bwMode="auto">
          <a:xfrm>
            <a:off x="7829550" y="3462338"/>
            <a:ext cx="3429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090" name="Rectangle 13"/>
          <p:cNvSpPr>
            <a:spLocks noChangeArrowheads="1"/>
          </p:cNvSpPr>
          <p:nvPr/>
        </p:nvSpPr>
        <p:spPr bwMode="auto">
          <a:xfrm>
            <a:off x="5943600" y="5943600"/>
            <a:ext cx="3429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091" name="Rectangle 14"/>
          <p:cNvSpPr>
            <a:spLocks noChangeArrowheads="1"/>
          </p:cNvSpPr>
          <p:nvPr/>
        </p:nvSpPr>
        <p:spPr bwMode="auto">
          <a:xfrm>
            <a:off x="5772150" y="3352800"/>
            <a:ext cx="508910" cy="685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6092" name="Rectangle 15"/>
          <p:cNvSpPr>
            <a:spLocks noChangeArrowheads="1"/>
          </p:cNvSpPr>
          <p:nvPr/>
        </p:nvSpPr>
        <p:spPr bwMode="auto">
          <a:xfrm>
            <a:off x="7429500" y="5867400"/>
            <a:ext cx="342900" cy="3810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6093" name="Line 16"/>
          <p:cNvSpPr>
            <a:spLocks noChangeShapeType="1"/>
          </p:cNvSpPr>
          <p:nvPr/>
        </p:nvSpPr>
        <p:spPr bwMode="auto">
          <a:xfrm flipH="1" flipV="1">
            <a:off x="971550" y="5251451"/>
            <a:ext cx="22860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4" name="Line 17"/>
          <p:cNvSpPr>
            <a:spLocks noChangeShapeType="1"/>
          </p:cNvSpPr>
          <p:nvPr/>
        </p:nvSpPr>
        <p:spPr bwMode="auto">
          <a:xfrm flipH="1" flipV="1">
            <a:off x="800100" y="4141787"/>
            <a:ext cx="2286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5" name="Line 18"/>
          <p:cNvSpPr>
            <a:spLocks noChangeShapeType="1"/>
          </p:cNvSpPr>
          <p:nvPr/>
        </p:nvSpPr>
        <p:spPr bwMode="auto">
          <a:xfrm>
            <a:off x="7086600" y="3810000"/>
            <a:ext cx="0" cy="195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6" name="Line 19"/>
          <p:cNvSpPr>
            <a:spLocks noChangeShapeType="1"/>
          </p:cNvSpPr>
          <p:nvPr/>
        </p:nvSpPr>
        <p:spPr bwMode="auto">
          <a:xfrm>
            <a:off x="3200400" y="5562600"/>
            <a:ext cx="0" cy="3528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7" name="Line 20"/>
          <p:cNvSpPr>
            <a:spLocks noChangeShapeType="1"/>
          </p:cNvSpPr>
          <p:nvPr/>
        </p:nvSpPr>
        <p:spPr bwMode="auto">
          <a:xfrm>
            <a:off x="2171700" y="5500687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8" name="Line 21"/>
          <p:cNvSpPr>
            <a:spLocks noChangeShapeType="1"/>
          </p:cNvSpPr>
          <p:nvPr/>
        </p:nvSpPr>
        <p:spPr bwMode="auto">
          <a:xfrm>
            <a:off x="7943850" y="3886202"/>
            <a:ext cx="0" cy="195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9" name="Line 22"/>
          <p:cNvSpPr>
            <a:spLocks noChangeShapeType="1"/>
          </p:cNvSpPr>
          <p:nvPr/>
        </p:nvSpPr>
        <p:spPr bwMode="auto">
          <a:xfrm>
            <a:off x="6115050" y="559117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0" name="Line 23"/>
          <p:cNvSpPr>
            <a:spLocks noChangeShapeType="1"/>
          </p:cNvSpPr>
          <p:nvPr/>
        </p:nvSpPr>
        <p:spPr bwMode="auto">
          <a:xfrm>
            <a:off x="6400800" y="3838575"/>
            <a:ext cx="0" cy="31014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1" name="Line 24"/>
          <p:cNvSpPr>
            <a:spLocks noChangeShapeType="1"/>
          </p:cNvSpPr>
          <p:nvPr/>
        </p:nvSpPr>
        <p:spPr bwMode="auto">
          <a:xfrm>
            <a:off x="7579519" y="555307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93" name="WordArt 25"/>
          <p:cNvSpPr>
            <a:spLocks noChangeArrowheads="1" noChangeShapeType="1" noTextEdit="1"/>
          </p:cNvSpPr>
          <p:nvPr/>
        </p:nvSpPr>
        <p:spPr bwMode="auto">
          <a:xfrm>
            <a:off x="520304" y="4083050"/>
            <a:ext cx="171450" cy="30480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9594" name="WordArt 26"/>
          <p:cNvSpPr>
            <a:spLocks noChangeArrowheads="1" noChangeShapeType="1" noTextEdit="1"/>
          </p:cNvSpPr>
          <p:nvPr/>
        </p:nvSpPr>
        <p:spPr bwMode="auto">
          <a:xfrm>
            <a:off x="514350" y="5105400"/>
            <a:ext cx="342900" cy="45720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9595" name="WordArt 27"/>
          <p:cNvSpPr>
            <a:spLocks noChangeArrowheads="1" noChangeShapeType="1" noTextEdit="1"/>
          </p:cNvSpPr>
          <p:nvPr/>
        </p:nvSpPr>
        <p:spPr bwMode="auto">
          <a:xfrm>
            <a:off x="7886700" y="3429000"/>
            <a:ext cx="400050" cy="382588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9596" name="WordArt 28"/>
          <p:cNvSpPr>
            <a:spLocks noChangeArrowheads="1" noChangeShapeType="1" noTextEdit="1"/>
          </p:cNvSpPr>
          <p:nvPr/>
        </p:nvSpPr>
        <p:spPr bwMode="auto">
          <a:xfrm>
            <a:off x="2971800" y="5949951"/>
            <a:ext cx="342900" cy="527049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9598" name="WordArt 30"/>
          <p:cNvSpPr>
            <a:spLocks noChangeArrowheads="1" noChangeShapeType="1" noTextEdit="1"/>
          </p:cNvSpPr>
          <p:nvPr/>
        </p:nvSpPr>
        <p:spPr bwMode="auto">
          <a:xfrm>
            <a:off x="6966347" y="3429001"/>
            <a:ext cx="348853" cy="346076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9599" name="WordArt 31"/>
          <p:cNvSpPr>
            <a:spLocks noChangeArrowheads="1" noChangeShapeType="1" noTextEdit="1"/>
          </p:cNvSpPr>
          <p:nvPr/>
        </p:nvSpPr>
        <p:spPr bwMode="auto">
          <a:xfrm>
            <a:off x="2000250" y="5929312"/>
            <a:ext cx="400050" cy="471488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09600" name="WordArt 32"/>
          <p:cNvSpPr>
            <a:spLocks noChangeArrowheads="1" noChangeShapeType="1" noTextEdit="1"/>
          </p:cNvSpPr>
          <p:nvPr/>
        </p:nvSpPr>
        <p:spPr bwMode="auto">
          <a:xfrm>
            <a:off x="7447548" y="5919538"/>
            <a:ext cx="439153" cy="481263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9601" name="WordArt 33"/>
          <p:cNvSpPr>
            <a:spLocks noChangeArrowheads="1" noChangeShapeType="1" noTextEdit="1"/>
          </p:cNvSpPr>
          <p:nvPr/>
        </p:nvSpPr>
        <p:spPr bwMode="auto">
          <a:xfrm>
            <a:off x="5943600" y="5943601"/>
            <a:ext cx="457200" cy="457200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5" name="WordArt 30"/>
          <p:cNvSpPr>
            <a:spLocks noChangeArrowheads="1" noChangeShapeType="1" noTextEdit="1"/>
          </p:cNvSpPr>
          <p:nvPr/>
        </p:nvSpPr>
        <p:spPr bwMode="auto">
          <a:xfrm>
            <a:off x="5772150" y="3352801"/>
            <a:ext cx="565549" cy="704849"/>
          </a:xfrm>
          <a:prstGeom prst="rect">
            <a:avLst/>
          </a:prstGeom>
          <a:solidFill>
            <a:schemeClr val="accent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19327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971802"/>
            <a:ext cx="742950" cy="53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657600"/>
            <a:ext cx="57150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4603750"/>
            <a:ext cx="602456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680077"/>
            <a:ext cx="5715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457200" y="990601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tập3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4229100" y="2241550"/>
            <a:ext cx="438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229100" y="3124200"/>
            <a:ext cx="3924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229100" y="3937000"/>
            <a:ext cx="4533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4171951" y="4591050"/>
            <a:ext cx="45910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171951" y="5638800"/>
            <a:ext cx="365521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 ô và căn giữa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V="1">
            <a:off x="3771900" y="2540000"/>
            <a:ext cx="4000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V="1">
            <a:off x="2400300" y="3321050"/>
            <a:ext cx="1657350" cy="6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2000250" y="4067177"/>
            <a:ext cx="2057400" cy="4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flipV="1">
            <a:off x="2057400" y="4883150"/>
            <a:ext cx="2000250" cy="2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V="1">
            <a:off x="2041923" y="5943600"/>
            <a:ext cx="2015728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58378" grpId="0"/>
      <p:bldP spid="58379" grpId="0"/>
      <p:bldP spid="58380" grpId="0"/>
      <p:bldP spid="583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580882" y="1028498"/>
            <a:ext cx="2171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3366CC"/>
              </a:buClr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NỘI DUNG</a:t>
            </a:r>
            <a:endParaRPr lang="en-US" altLang="en-US" sz="2800">
              <a:cs typeface="Times New Roman" panose="02020603050405020304" pitchFamily="18" charset="0"/>
            </a:endParaRP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4800600" y="938010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914900" y="2438401"/>
            <a:ext cx="3943350" cy="356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HƯỚNG DẪN VỀ NHÀ </a:t>
            </a:r>
            <a:r>
              <a:rPr lang="en-US" altLang="en-US" sz="2400" b="1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20000"/>
              </a:spcBef>
              <a:buClr>
                <a:srgbClr val="3366CC"/>
              </a:buClr>
              <a:buFontTx/>
              <a:buChar char="-"/>
              <a:defRPr/>
            </a:pPr>
            <a:r>
              <a:rPr lang="en-US" altLang="en-US" sz="2400" b="1" dirty="0" err="1"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nội</a:t>
            </a:r>
            <a:r>
              <a:rPr lang="en-US" altLang="en-US" sz="2400" b="1" dirty="0"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học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3366CC"/>
              </a:buClr>
              <a:buFontTx/>
              <a:buChar char="-"/>
              <a:defRPr/>
            </a:pPr>
            <a:r>
              <a:rPr lang="en-US" altLang="en-US" sz="2400" b="1" dirty="0" err="1">
                <a:cs typeface="Times New Roman" panose="02020603050405020304" pitchFamily="18" charset="0"/>
              </a:rPr>
              <a:t>Trả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cs typeface="Times New Roman" panose="02020603050405020304" pitchFamily="18" charset="0"/>
              </a:rPr>
              <a:t> SGK, SBT.</a:t>
            </a:r>
          </a:p>
          <a:p>
            <a:pPr algn="just" eaLnBrk="1" hangingPunct="1"/>
            <a:r>
              <a:rPr lang="en-US" altLang="en-US" sz="2400" b="1" dirty="0" err="1"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nôi</a:t>
            </a:r>
            <a:r>
              <a:rPr lang="en-US" altLang="en-US" sz="2400" b="1" dirty="0"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cs typeface="Times New Roman" panose="02020603050405020304" pitchFamily="18" charset="0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nền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kẻ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biên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endParaRPr lang="en-US" alt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Tăng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hoặc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giảm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số</a:t>
            </a:r>
            <a:endParaRPr lang="en-US" altLang="en-US" sz="24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pic>
        <p:nvPicPr>
          <p:cNvPr id="78853" name="Picture 5" descr="jlg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154813"/>
            <a:ext cx="1714500" cy="131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5943600" y="838200"/>
            <a:ext cx="97155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3366CC"/>
              </a:buClr>
            </a:pPr>
            <a:endParaRPr lang="en-US" altLang="en-US" sz="2800">
              <a:cs typeface="Times New Roman" panose="02020603050405020304" pitchFamily="18" charset="0"/>
            </a:endParaRP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gray">
          <a:xfrm>
            <a:off x="571500" y="1593171"/>
            <a:ext cx="4000500" cy="168789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phông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kiểu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859" name="AutoShape 23"/>
          <p:cNvSpPr>
            <a:spLocks noChangeArrowheads="1"/>
          </p:cNvSpPr>
          <p:nvPr/>
        </p:nvSpPr>
        <p:spPr bwMode="gray">
          <a:xfrm>
            <a:off x="571500" y="3091280"/>
            <a:ext cx="4229100" cy="64918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Căn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lề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628650" y="4002703"/>
            <a:ext cx="4171950" cy="1168539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Tô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nền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kẻ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biên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47844" y="3162047"/>
            <a:ext cx="391716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28600" y="1992677"/>
            <a:ext cx="391716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9017" y="4307856"/>
            <a:ext cx="391716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628650" y="5190827"/>
            <a:ext cx="4171951" cy="168789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5750" y="5922059"/>
            <a:ext cx="391716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38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 bwMode="auto">
          <a:xfrm>
            <a:off x="400050" y="1894582"/>
            <a:ext cx="1589216" cy="4007656"/>
          </a:xfrm>
          <a:prstGeom prst="flowChartTerminator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ĐỊNH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DẠNG 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TRANG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TÍNH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2571750" y="1589782"/>
            <a:ext cx="5943600" cy="1077218"/>
          </a:xfrm>
          <a:prstGeom prst="borderCallout1">
            <a:avLst>
              <a:gd name="adj1" fmla="val 32383"/>
              <a:gd name="adj2" fmla="val 318"/>
              <a:gd name="adj3" fmla="val 165780"/>
              <a:gd name="adj4" fmla="val -9699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00CC"/>
                </a:solidFill>
              </a:rPr>
              <a:t>Định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dạng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phông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</a:rPr>
              <a:t>cỡ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</a:rPr>
              <a:t>kiểu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màu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9" name="Line Callout 1 8"/>
          <p:cNvSpPr/>
          <p:nvPr/>
        </p:nvSpPr>
        <p:spPr bwMode="auto">
          <a:xfrm>
            <a:off x="2571751" y="2808983"/>
            <a:ext cx="5943599" cy="584775"/>
          </a:xfrm>
          <a:prstGeom prst="borderCallout1">
            <a:avLst>
              <a:gd name="adj1" fmla="val 32980"/>
              <a:gd name="adj2" fmla="val 296"/>
              <a:gd name="adj3" fmla="val 102038"/>
              <a:gd name="adj4" fmla="val -9877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66"/>
                </a:solidFill>
              </a:rPr>
              <a:t>Căn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lề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trong</a:t>
            </a:r>
            <a:r>
              <a:rPr lang="en-US" altLang="en-US" sz="3200" b="1" dirty="0">
                <a:solidFill>
                  <a:srgbClr val="FF0066"/>
                </a:solidFill>
              </a:rPr>
              <a:t> ô </a:t>
            </a:r>
            <a:r>
              <a:rPr lang="en-US" altLang="en-US" sz="3200" b="1" dirty="0" err="1">
                <a:solidFill>
                  <a:srgbClr val="FF0066"/>
                </a:solidFill>
              </a:rPr>
              <a:t>tính</a:t>
            </a:r>
            <a:r>
              <a:rPr lang="en-US" altLang="en-US" sz="32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0" name="Line Callout 1 9"/>
          <p:cNvSpPr/>
          <p:nvPr/>
        </p:nvSpPr>
        <p:spPr bwMode="auto">
          <a:xfrm>
            <a:off x="2628900" y="3647182"/>
            <a:ext cx="5886450" cy="1077218"/>
          </a:xfrm>
          <a:prstGeom prst="borderCallout1">
            <a:avLst>
              <a:gd name="adj1" fmla="val 32980"/>
              <a:gd name="adj2" fmla="val 296"/>
              <a:gd name="adj3" fmla="val -23328"/>
              <a:gd name="adj4" fmla="val -11086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FF0000"/>
                </a:solidFill>
              </a:rPr>
              <a:t>Tô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nền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kẻ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biên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</a:rPr>
              <a:t> ô </a:t>
            </a:r>
            <a:r>
              <a:rPr lang="en-US" altLang="en-US" sz="3200" b="1" dirty="0" err="1">
                <a:solidFill>
                  <a:srgbClr val="FF0000"/>
                </a:solidFill>
              </a:rPr>
              <a:t>tính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2628900" y="4942582"/>
            <a:ext cx="5886450" cy="1077218"/>
          </a:xfrm>
          <a:prstGeom prst="borderCallout1">
            <a:avLst>
              <a:gd name="adj1" fmla="val 32980"/>
              <a:gd name="adj2" fmla="val 296"/>
              <a:gd name="adj3" fmla="val -142939"/>
              <a:gd name="adj4" fmla="val -10910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0000CC"/>
                </a:solidFill>
              </a:rPr>
              <a:t>Tăng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hoặc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giảm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thập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phân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dữ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liệu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số</a:t>
            </a:r>
            <a:endParaRPr lang="en-US" altLang="en-US" sz="3200" b="1" dirty="0">
              <a:solidFill>
                <a:srgbClr val="0000CC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0"/>
            <a:ext cx="8972550" cy="556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0" y="65088"/>
            <a:ext cx="9144000" cy="1077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628900" y="914400"/>
            <a:ext cx="3543300" cy="1736646"/>
          </a:xfrm>
          <a:prstGeom prst="wedgeRoundRectCallout">
            <a:avLst>
              <a:gd name="adj1" fmla="val -22257"/>
              <a:gd name="adj2" fmla="val 98467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Color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0050" y="5029201"/>
            <a:ext cx="8572500" cy="4572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14350" y="3505200"/>
            <a:ext cx="2658666" cy="1736646"/>
          </a:xfrm>
          <a:prstGeom prst="wedgeRoundRectCallout">
            <a:avLst>
              <a:gd name="adj1" fmla="val 27109"/>
              <a:gd name="adj2" fmla="val 83232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5257800" y="3352800"/>
            <a:ext cx="3714750" cy="1736646"/>
          </a:xfrm>
          <a:prstGeom prst="wedgeRoundRectCallout">
            <a:avLst>
              <a:gd name="adj1" fmla="val 9842"/>
              <a:gd name="adj2" fmla="val 91287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2971800"/>
            <a:ext cx="1959428" cy="3048000"/>
          </a:xfrm>
          <a:prstGeom prst="rect">
            <a:avLst/>
          </a:prstGeom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4857750" y="5715000"/>
            <a:ext cx="3257550" cy="1191816"/>
          </a:xfrm>
          <a:prstGeom prst="wedgeRoundRectCallout">
            <a:avLst>
              <a:gd name="adj1" fmla="val -43381"/>
              <a:gd name="adj2" fmla="val -120935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5940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1784350"/>
            <a:ext cx="1786217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2442276" y="3156339"/>
            <a:ext cx="6700651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rgbClr val="CC00FF"/>
                </a:solidFill>
              </a:rPr>
              <a:t>Các</a:t>
            </a:r>
            <a:r>
              <a:rPr lang="en-US" altLang="en-US" sz="3200" dirty="0">
                <a:solidFill>
                  <a:srgbClr val="CC00FF"/>
                </a:solidFill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</a:rPr>
              <a:t>thao</a:t>
            </a:r>
            <a:r>
              <a:rPr lang="en-US" altLang="en-US" sz="3200" dirty="0">
                <a:solidFill>
                  <a:srgbClr val="CC00FF"/>
                </a:solidFill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</a:rPr>
              <a:t>tác</a:t>
            </a:r>
            <a:r>
              <a:rPr lang="en-US" altLang="en-US" sz="3200" dirty="0">
                <a:solidFill>
                  <a:srgbClr val="CC00FF"/>
                </a:solidFill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</a:rPr>
              <a:t>định</a:t>
            </a:r>
            <a:r>
              <a:rPr lang="en-US" altLang="en-US" sz="3200" dirty="0">
                <a:solidFill>
                  <a:srgbClr val="CC00FF"/>
                </a:solidFill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</a:rPr>
              <a:t>dạng</a:t>
            </a:r>
            <a:r>
              <a:rPr lang="en-US" altLang="en-US" sz="3200" dirty="0">
                <a:solidFill>
                  <a:srgbClr val="CC00FF"/>
                </a:solidFill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</a:rPr>
              <a:t>cơ</a:t>
            </a:r>
            <a:r>
              <a:rPr lang="en-US" altLang="en-US" sz="3200" dirty="0">
                <a:solidFill>
                  <a:srgbClr val="CC00FF"/>
                </a:solidFill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</a:rPr>
              <a:t>bản</a:t>
            </a:r>
            <a:endParaRPr lang="en-US" altLang="en-US" sz="3200" dirty="0">
              <a:solidFill>
                <a:srgbClr val="CC00FF"/>
              </a:solidFill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gray">
          <a:xfrm>
            <a:off x="2228016" y="1668600"/>
            <a:ext cx="6929251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rgbClr val="000099"/>
                </a:solidFill>
              </a:rPr>
              <a:t>Các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thuộc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tính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định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dạng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cơ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bản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trên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trang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tính</a:t>
            </a:r>
            <a:endParaRPr lang="en-US" altLang="en-US" sz="3200" dirty="0">
              <a:solidFill>
                <a:srgbClr val="000099"/>
              </a:solidFill>
            </a:endParaRPr>
          </a:p>
        </p:txBody>
      </p:sp>
      <p:sp>
        <p:nvSpPr>
          <p:cNvPr id="21" name="Rectangle 20"/>
          <p:cNvSpPr txBox="1">
            <a:spLocks noChangeArrowheads="1"/>
          </p:cNvSpPr>
          <p:nvPr/>
        </p:nvSpPr>
        <p:spPr bwMode="auto">
          <a:xfrm>
            <a:off x="161924" y="2824482"/>
            <a:ext cx="14382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6600CC"/>
                </a:solidFill>
                <a:latin typeface="+mn-lt"/>
              </a:rPr>
              <a:t>NỘI DUNG CẦN TÌM HIỂU</a:t>
            </a:r>
          </a:p>
        </p:txBody>
      </p:sp>
      <p:sp>
        <p:nvSpPr>
          <p:cNvPr id="22" name="Oval 21"/>
          <p:cNvSpPr/>
          <p:nvPr/>
        </p:nvSpPr>
        <p:spPr>
          <a:xfrm>
            <a:off x="1832618" y="2271231"/>
            <a:ext cx="391716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gray">
          <a:xfrm>
            <a:off x="2356417" y="4193705"/>
            <a:ext cx="6800850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00"/>
                </a:solidFill>
              </a:rPr>
              <a:t>Tổ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chức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bảng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lí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dễ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dàng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Oval 23"/>
          <p:cNvSpPr/>
          <p:nvPr/>
        </p:nvSpPr>
        <p:spPr>
          <a:xfrm>
            <a:off x="1948141" y="4697597"/>
            <a:ext cx="391716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/>
          </a:p>
        </p:txBody>
      </p:sp>
      <p:sp>
        <p:nvSpPr>
          <p:cNvPr id="9" name="Oval 8"/>
          <p:cNvSpPr/>
          <p:nvPr/>
        </p:nvSpPr>
        <p:spPr>
          <a:xfrm>
            <a:off x="2050560" y="3471656"/>
            <a:ext cx="391716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/>
          </a:p>
        </p:txBody>
      </p:sp>
      <p:sp>
        <p:nvSpPr>
          <p:cNvPr id="11" name="Rounded Rectangle 10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285751" y="914401"/>
            <a:ext cx="6343650" cy="443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Color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-B3./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1066800"/>
            <a:ext cx="2686050" cy="5638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6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0"/>
            <a:ext cx="8972550" cy="556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0" y="65088"/>
            <a:ext cx="9144000" cy="1077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114550" y="1143000"/>
            <a:ext cx="3543300" cy="1736646"/>
          </a:xfrm>
          <a:prstGeom prst="wedgeRoundRectCallout">
            <a:avLst>
              <a:gd name="adj1" fmla="val -21238"/>
              <a:gd name="adj2" fmla="val 79623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0050" y="5029201"/>
            <a:ext cx="8572500" cy="1676399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28600" y="3048000"/>
            <a:ext cx="2286000" cy="2281476"/>
          </a:xfrm>
          <a:prstGeom prst="wedgeRoundRectCallout">
            <a:avLst>
              <a:gd name="adj1" fmla="val 27109"/>
              <a:gd name="adj2" fmla="val 71223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5600700" y="1834840"/>
            <a:ext cx="3486150" cy="2281476"/>
          </a:xfrm>
          <a:prstGeom prst="wedgeRoundRectCallout">
            <a:avLst>
              <a:gd name="adj1" fmla="val 9842"/>
              <a:gd name="adj2" fmla="val 91287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3000376"/>
            <a:ext cx="2600325" cy="3705225"/>
          </a:xfrm>
          <a:prstGeom prst="rect">
            <a:avLst/>
          </a:prstGeom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5372100" y="4994565"/>
            <a:ext cx="3486150" cy="1736646"/>
          </a:xfrm>
          <a:prstGeom prst="wedgeRoundRectCallout">
            <a:avLst>
              <a:gd name="adj1" fmla="val -86867"/>
              <a:gd name="adj2" fmla="val -102091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59403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285751" y="1143000"/>
            <a:ext cx="62293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Borders</a:t>
            </a:r>
          </a:p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-B3./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990601"/>
            <a:ext cx="2600325" cy="57626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9600"/>
            <a:ext cx="9005637" cy="60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0" y="65089"/>
            <a:ext cx="9144000" cy="10772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581525" y="2407930"/>
            <a:ext cx="4448175" cy="1736646"/>
          </a:xfrm>
          <a:prstGeom prst="wedgeRoundRectCallout">
            <a:avLst>
              <a:gd name="adj1" fmla="val 29241"/>
              <a:gd name="adj2" fmla="val -65035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Decimal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Decimal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5410200"/>
            <a:ext cx="1943100" cy="12192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112795" y="4850130"/>
            <a:ext cx="4883568" cy="1736646"/>
          </a:xfrm>
          <a:prstGeom prst="wedgeRoundRectCallout">
            <a:avLst>
              <a:gd name="adj1" fmla="val 66919"/>
              <a:gd name="adj2" fmla="val 28326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514350" y="1905000"/>
            <a:ext cx="3714750" cy="2826306"/>
          </a:xfrm>
          <a:prstGeom prst="wedgeRoundRectCallout">
            <a:avLst>
              <a:gd name="adj1" fmla="val -12183"/>
              <a:gd name="adj2" fmla="val 86365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61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5940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457201" y="1066800"/>
            <a:ext cx="81153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B2./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Decimal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Decimal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5087310"/>
            <a:ext cx="2000250" cy="116000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050" y="685801"/>
            <a:ext cx="7200900" cy="107721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Delete,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5900" y="2362200"/>
            <a:ext cx="72009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3050" y="3483114"/>
            <a:ext cx="72009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50" y="4572000"/>
            <a:ext cx="72009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3050" y="5562600"/>
            <a:ext cx="7200900" cy="107721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276600"/>
            <a:ext cx="7048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6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050" y="685801"/>
            <a:ext cx="72009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5900" y="2362201"/>
            <a:ext cx="72009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3050" y="3483115"/>
            <a:ext cx="72009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50" y="4648201"/>
            <a:ext cx="7143750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3050" y="5791201"/>
            <a:ext cx="72009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276600"/>
            <a:ext cx="7048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410200"/>
            <a:ext cx="7048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133600"/>
            <a:ext cx="7048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1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2438400"/>
            <a:ext cx="7987016" cy="2667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14350" y="1219200"/>
            <a:ext cx="2400300" cy="1736646"/>
          </a:xfrm>
          <a:prstGeom prst="wedgeRoundRectCallout">
            <a:avLst>
              <a:gd name="adj1" fmla="val 27677"/>
              <a:gd name="adj2" fmla="val 158053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6686550" y="5181600"/>
            <a:ext cx="1795463" cy="1736646"/>
          </a:xfrm>
          <a:prstGeom prst="wedgeRoundRectCallout">
            <a:avLst>
              <a:gd name="adj1" fmla="val -13785"/>
              <a:gd name="adj2" fmla="val -158569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6000750" y="1143000"/>
            <a:ext cx="2057400" cy="1736646"/>
          </a:xfrm>
          <a:prstGeom prst="wedgeRoundRectCallout">
            <a:avLst>
              <a:gd name="adj1" fmla="val -18294"/>
              <a:gd name="adj2" fmla="val 83860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742950" y="5181600"/>
            <a:ext cx="2457450" cy="1736646"/>
          </a:xfrm>
          <a:prstGeom prst="wedgeRoundRectCallout">
            <a:avLst>
              <a:gd name="adj1" fmla="val 30616"/>
              <a:gd name="adj2" fmla="val -132068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8650" y="1295400"/>
            <a:ext cx="2228850" cy="1584246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50" y="5334000"/>
            <a:ext cx="2228850" cy="1447800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5050" y="1219200"/>
            <a:ext cx="1828800" cy="1524000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00850" y="5257801"/>
            <a:ext cx="1626394" cy="1523999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580882" y="1028498"/>
            <a:ext cx="2171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3366CC"/>
              </a:buClr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NỘI DUNG</a:t>
            </a:r>
            <a:endParaRPr lang="en-US" altLang="en-US" sz="2800">
              <a:cs typeface="Times New Roman" panose="02020603050405020304" pitchFamily="18" charset="0"/>
            </a:endParaRP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4800600" y="938010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972050" y="2438401"/>
            <a:ext cx="4000500" cy="414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b="1" dirty="0">
                <a:solidFill>
                  <a:srgbClr val="0000CC"/>
                </a:solidFill>
                <a:cs typeface="Times New Roman" panose="02020603050405020304" pitchFamily="18" charset="0"/>
              </a:rPr>
              <a:t>HƯỚNG DẪN VỀ NHÀ 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20000"/>
              </a:spcBef>
              <a:buClr>
                <a:srgbClr val="3366CC"/>
              </a:buClr>
              <a:buFontTx/>
              <a:buChar char="-"/>
              <a:defRPr/>
            </a:pPr>
            <a:r>
              <a:rPr lang="en-US" altLang="en-US" b="1" dirty="0" err="1"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cs typeface="Times New Roman" panose="02020603050405020304" pitchFamily="18" charset="0"/>
              </a:rPr>
              <a:t>xem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cs typeface="Times New Roman" panose="02020603050405020304" pitchFamily="18" charset="0"/>
              </a:rPr>
              <a:t> dung </a:t>
            </a:r>
            <a:r>
              <a:rPr lang="en-US" altLang="en-US" b="1" dirty="0" err="1"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học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3366CC"/>
              </a:buClr>
              <a:buFontTx/>
              <a:buChar char="-"/>
              <a:defRPr/>
            </a:pPr>
            <a:r>
              <a:rPr lang="en-US" altLang="en-US" b="1" dirty="0" err="1">
                <a:cs typeface="Times New Roman" panose="02020603050405020304" pitchFamily="18" charset="0"/>
              </a:rPr>
              <a:t>Trả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cs typeface="Times New Roman" panose="02020603050405020304" pitchFamily="18" charset="0"/>
              </a:rPr>
              <a:t> SGK, SBT.</a:t>
            </a:r>
          </a:p>
          <a:p>
            <a:pPr algn="just">
              <a:buFontTx/>
              <a:buChar char="-"/>
              <a:defRPr/>
            </a:pPr>
            <a:r>
              <a:rPr lang="en-US" altLang="en-US" b="1" dirty="0" err="1">
                <a:cs typeface="Times New Roman" panose="02020603050405020304" pitchFamily="18" charset="0"/>
              </a:rPr>
              <a:t>Xem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trước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nôi</a:t>
            </a:r>
            <a:r>
              <a:rPr lang="en-US" altLang="en-US" b="1" dirty="0">
                <a:cs typeface="Times New Roman" panose="02020603050405020304" pitchFamily="18" charset="0"/>
              </a:rPr>
              <a:t> dung </a:t>
            </a:r>
            <a:r>
              <a:rPr lang="en-US" altLang="en-US" b="1" dirty="0" err="1"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BTH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6: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8853" name="Picture 5" descr="jlg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154813"/>
            <a:ext cx="1714500" cy="131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5943600" y="838200"/>
            <a:ext cx="97155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3366CC"/>
              </a:buClr>
            </a:pPr>
            <a:endParaRPr lang="en-US" altLang="en-US" sz="2800">
              <a:cs typeface="Times New Roman" panose="02020603050405020304" pitchFamily="18" charset="0"/>
            </a:endParaRP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gray">
          <a:xfrm>
            <a:off x="571500" y="1297246"/>
            <a:ext cx="4229100" cy="194756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phông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cỡ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859" name="AutoShape 23"/>
          <p:cNvSpPr>
            <a:spLocks noChangeArrowheads="1"/>
          </p:cNvSpPr>
          <p:nvPr/>
        </p:nvSpPr>
        <p:spPr bwMode="gray">
          <a:xfrm>
            <a:off x="571500" y="3048001"/>
            <a:ext cx="422910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Căn</a:t>
            </a:r>
            <a:r>
              <a:rPr lang="en-US" alt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lề</a:t>
            </a:r>
            <a:r>
              <a:rPr lang="en-US" alt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00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628650" y="3613190"/>
            <a:ext cx="4171950" cy="194756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kẻ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biên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endParaRPr lang="en-US" alt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47844" y="3162047"/>
            <a:ext cx="391716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28600" y="1992677"/>
            <a:ext cx="391716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9017" y="4307856"/>
            <a:ext cx="391716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628650" y="5060990"/>
            <a:ext cx="4171951" cy="194756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hoặc giảm số chữ số thập phân của dữ liệu số</a:t>
            </a:r>
          </a:p>
        </p:txBody>
      </p:sp>
      <p:sp>
        <p:nvSpPr>
          <p:cNvPr id="14" name="Oval 13"/>
          <p:cNvSpPr/>
          <p:nvPr/>
        </p:nvSpPr>
        <p:spPr>
          <a:xfrm>
            <a:off x="285750" y="5922059"/>
            <a:ext cx="391716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h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990600"/>
            <a:ext cx="897254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171951" y="4775908"/>
            <a:ext cx="1784747" cy="2062103"/>
          </a:xfrm>
          <a:prstGeom prst="wedgeRectCallout">
            <a:avLst>
              <a:gd name="adj1" fmla="val -170488"/>
              <a:gd name="adj2" fmla="val -7286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4267200" y="2057400"/>
            <a:ext cx="1871663" cy="2062103"/>
          </a:xfrm>
          <a:prstGeom prst="wedgeRectCallout">
            <a:avLst>
              <a:gd name="adj1" fmla="val -116904"/>
              <a:gd name="adj2" fmla="val -15502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6400800" y="1123831"/>
            <a:ext cx="2628900" cy="3779044"/>
          </a:xfrm>
          <a:prstGeom prst="wedgeRoundRectCallout">
            <a:avLst>
              <a:gd name="adj1" fmla="val -46425"/>
              <a:gd name="adj2" fmla="val 74208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 eaLnBrk="1" hangingPunct="1">
              <a:defRPr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05240"/>
            <a:ext cx="5143501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985838"/>
            <a:ext cx="5200649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3093244" y="2733677"/>
            <a:ext cx="558404" cy="822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3028950" y="5562601"/>
            <a:ext cx="617935" cy="822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5575698" y="702349"/>
            <a:ext cx="3053952" cy="2281476"/>
          </a:xfrm>
          <a:prstGeom prst="wedgeRoundRectCallout">
            <a:avLst>
              <a:gd name="adj1" fmla="val -64148"/>
              <a:gd name="adj2" fmla="val 44949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tính 2 trình bày đẹp hơn trang tính 1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372100" y="794385"/>
            <a:ext cx="3200400" cy="2281476"/>
          </a:xfrm>
          <a:prstGeom prst="wedgeRoundRectCallout">
            <a:avLst>
              <a:gd name="adj1" fmla="val -45466"/>
              <a:gd name="adj2" fmla="val 85158"/>
              <a:gd name="adj3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29250" y="4038601"/>
            <a:ext cx="3486150" cy="2554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animBg="1"/>
      <p:bldP spid="1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 bwMode="auto">
          <a:xfrm>
            <a:off x="152400" y="1894582"/>
            <a:ext cx="1828800" cy="3315188"/>
          </a:xfrm>
          <a:prstGeom prst="flowChartTerminator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2571750" y="1589782"/>
            <a:ext cx="5943600" cy="1077218"/>
          </a:xfrm>
          <a:prstGeom prst="borderCallout1">
            <a:avLst>
              <a:gd name="adj1" fmla="val 32383"/>
              <a:gd name="adj2" fmla="val 318"/>
              <a:gd name="adj3" fmla="val 165780"/>
              <a:gd name="adj4" fmla="val -9699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Line Callout 1 8"/>
          <p:cNvSpPr/>
          <p:nvPr/>
        </p:nvSpPr>
        <p:spPr bwMode="auto">
          <a:xfrm>
            <a:off x="2571751" y="2808983"/>
            <a:ext cx="5943599" cy="584775"/>
          </a:xfrm>
          <a:prstGeom prst="borderCallout1">
            <a:avLst>
              <a:gd name="adj1" fmla="val 32980"/>
              <a:gd name="adj2" fmla="val 296"/>
              <a:gd name="adj3" fmla="val 102038"/>
              <a:gd name="adj4" fmla="val -9877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Line Callout 1 9"/>
          <p:cNvSpPr/>
          <p:nvPr/>
        </p:nvSpPr>
        <p:spPr bwMode="auto">
          <a:xfrm>
            <a:off x="2628900" y="3647182"/>
            <a:ext cx="5886450" cy="1077218"/>
          </a:xfrm>
          <a:prstGeom prst="borderCallout1">
            <a:avLst>
              <a:gd name="adj1" fmla="val 32980"/>
              <a:gd name="adj2" fmla="val 296"/>
              <a:gd name="adj3" fmla="val -23328"/>
              <a:gd name="adj4" fmla="val -11086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2628900" y="4942582"/>
            <a:ext cx="5886450" cy="1077218"/>
          </a:xfrm>
          <a:prstGeom prst="borderCallout1">
            <a:avLst>
              <a:gd name="adj1" fmla="val 32980"/>
              <a:gd name="adj2" fmla="val 296"/>
              <a:gd name="adj3" fmla="val -142939"/>
              <a:gd name="adj4" fmla="val -10910"/>
            </a:avLst>
          </a:prstGeom>
          <a:solidFill>
            <a:schemeClr val="accent5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1"/>
            <a:ext cx="9144000" cy="62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5543550" y="990600"/>
            <a:ext cx="3200400" cy="2826306"/>
          </a:xfrm>
          <a:prstGeom prst="wedgeRoundRectCallout">
            <a:avLst>
              <a:gd name="adj1" fmla="val -44347"/>
              <a:gd name="adj2" fmla="val 78609"/>
              <a:gd name="adj3" fmla="val 16667"/>
            </a:avLst>
          </a:prstGeom>
          <a:gradFill rotWithShape="1">
            <a:gsLst>
              <a:gs pos="0">
                <a:schemeClr val="accent5"/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1"/>
                </a:solidFill>
              </a:rPr>
              <a:t>Để định dạng nội dung của một hay nhiều ô tính em cần làm gì? </a:t>
            </a: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0" y="65089"/>
            <a:ext cx="9144000" cy="10772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</a:rPr>
              <a:t>1./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314450" y="3581401"/>
            <a:ext cx="2228850" cy="2752189"/>
          </a:xfrm>
          <a:prstGeom prst="wedgeRoundRectCallout">
            <a:avLst>
              <a:gd name="adj1" fmla="val 13207"/>
              <a:gd name="adj2" fmla="val -124999"/>
              <a:gd name="adj3" fmla="val 16667"/>
            </a:avLst>
          </a:prstGeom>
          <a:gradFill rotWithShape="1">
            <a:gsLst>
              <a:gs pos="0">
                <a:schemeClr val="accent5"/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chemeClr val="tx1"/>
                </a:solidFill>
              </a:rPr>
              <a:t>Sử dụng các lệnh ở đâu để định dạng?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07A1CC-5C36-496C-A23F-43F8460E9F2C}"/>
                  </a:ext>
                </a:extLst>
              </p14:cNvPr>
              <p14:cNvContentPartPr/>
              <p14:nvPr/>
            </p14:nvContentPartPr>
            <p14:xfrm>
              <a:off x="459000" y="1279080"/>
              <a:ext cx="8654400" cy="129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07A1CC-5C36-496C-A23F-43F8460E9F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640" y="1269720"/>
                <a:ext cx="8673120" cy="131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65089"/>
            <a:ext cx="9144000" cy="10772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Định dạng phông chữ, cỡ chữ, kiểu chữ và màu chữ.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3" y="2743200"/>
            <a:ext cx="9180443" cy="3671996"/>
          </a:xfrm>
          <a:prstGeom prst="rect">
            <a:avLst/>
          </a:prstGeom>
        </p:spPr>
      </p:pic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990600" y="1142307"/>
            <a:ext cx="2275285" cy="1191816"/>
          </a:xfrm>
          <a:prstGeom prst="wedgeRoundRectCallout">
            <a:avLst>
              <a:gd name="adj1" fmla="val 70534"/>
              <a:gd name="adj2" fmla="val 136132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98785" y="1142307"/>
            <a:ext cx="1926605" cy="1126372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5410200" y="1676400"/>
            <a:ext cx="1448990" cy="1720850"/>
          </a:xfrm>
          <a:prstGeom prst="wedgeRoundRectCallout">
            <a:avLst>
              <a:gd name="adj1" fmla="val -68553"/>
              <a:gd name="adj2" fmla="val 102212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cỡ chữ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05341" y="1763712"/>
            <a:ext cx="1319213" cy="1546225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1680701" y="4703390"/>
            <a:ext cx="1600200" cy="1721465"/>
          </a:xfrm>
          <a:prstGeom prst="wedgeRoundRectCallout">
            <a:avLst>
              <a:gd name="adj1" fmla="val 68611"/>
              <a:gd name="adj2" fmla="val -14785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37851" y="4929107"/>
            <a:ext cx="1485900" cy="1447800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6553200" y="4854174"/>
            <a:ext cx="1766888" cy="1736646"/>
          </a:xfrm>
          <a:prstGeom prst="wedgeRoundRectCallout">
            <a:avLst>
              <a:gd name="adj1" fmla="val -69715"/>
              <a:gd name="adj2" fmla="val -43484"/>
              <a:gd name="adj3" fmla="val 16667"/>
            </a:avLst>
          </a:prstGeom>
          <a:gradFill rotWithShape="1">
            <a:gsLst>
              <a:gs pos="0">
                <a:srgbClr val="66FF99">
                  <a:alpha val="98000"/>
                </a:srgbClr>
              </a:gs>
              <a:gs pos="100000">
                <a:srgbClr val="7FFFA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màu chữ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20619" y="4979009"/>
            <a:ext cx="1632049" cy="1523999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01CAF3-8F0A-4D6F-A574-86DEE3645ADB}"/>
                  </a:ext>
                </a:extLst>
              </p14:cNvPr>
              <p14:cNvContentPartPr/>
              <p14:nvPr/>
            </p14:nvContentPartPr>
            <p14:xfrm>
              <a:off x="2724120" y="771840"/>
              <a:ext cx="5223600" cy="4957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01CAF3-8F0A-4D6F-A574-86DEE3645A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4760" y="762480"/>
                <a:ext cx="5242320" cy="49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46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6831" y="1371600"/>
            <a:ext cx="9144000" cy="1569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-27709" y="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theme/theme1.xml><?xml version="1.0" encoding="utf-8"?>
<a:theme xmlns:a="http://schemas.openxmlformats.org/drawingml/2006/main" name="27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2099</Words>
  <Application>Microsoft Office PowerPoint</Application>
  <PresentationFormat>On-screen Show (4:3)</PresentationFormat>
  <Paragraphs>256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Times New Roman</vt:lpstr>
      <vt:lpstr>27_MAU</vt:lpstr>
      <vt:lpstr>6_Default Design</vt:lpstr>
      <vt:lpstr>7_Default Design</vt:lpstr>
      <vt:lpstr>8_Default Design</vt:lpstr>
      <vt:lpstr>9_Default Design</vt:lpstr>
      <vt:lpstr>11_Custom Design</vt:lpstr>
      <vt:lpstr>12_Custom Design</vt:lpstr>
      <vt:lpstr>13_Custom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Nhat Truong</dc:creator>
  <cp:lastModifiedBy>Nguyễn Văn An</cp:lastModifiedBy>
  <cp:revision>62</cp:revision>
  <dcterms:created xsi:type="dcterms:W3CDTF">2018-11-04T03:41:36Z</dcterms:created>
  <dcterms:modified xsi:type="dcterms:W3CDTF">2022-01-20T02:12:42Z</dcterms:modified>
</cp:coreProperties>
</file>