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1.wav" ContentType="audio/x-wav"/>
  <Override PartName="/ppt/media/audio2.wav" ContentType="audio/x-wav"/>
  <Override PartName="/ppt/media/audio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78" r:id="rId3"/>
    <p:sldMasterId id="2147483684" r:id="rId4"/>
    <p:sldMasterId id="2147483690" r:id="rId5"/>
    <p:sldMasterId id="2147483702" r:id="rId6"/>
    <p:sldMasterId id="2147483714" r:id="rId7"/>
    <p:sldMasterId id="2147483726" r:id="rId8"/>
    <p:sldMasterId id="2147483738" r:id="rId9"/>
    <p:sldMasterId id="2147483750" r:id="rId10"/>
  </p:sldMasterIdLst>
  <p:notesMasterIdLst>
    <p:notesMasterId r:id="rId55"/>
  </p:notesMasterIdLst>
  <p:sldIdLst>
    <p:sldId id="256" r:id="rId11"/>
    <p:sldId id="277" r:id="rId12"/>
    <p:sldId id="278" r:id="rId13"/>
    <p:sldId id="279" r:id="rId14"/>
    <p:sldId id="280" r:id="rId15"/>
    <p:sldId id="281" r:id="rId16"/>
    <p:sldId id="282" r:id="rId17"/>
    <p:sldId id="283" r:id="rId18"/>
    <p:sldId id="284" r:id="rId19"/>
    <p:sldId id="257" r:id="rId20"/>
    <p:sldId id="258" r:id="rId21"/>
    <p:sldId id="287" r:id="rId22"/>
    <p:sldId id="259" r:id="rId23"/>
    <p:sldId id="285" r:id="rId24"/>
    <p:sldId id="286"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x="9144000" cy="5143500" type="screen16x9"/>
  <p:notesSz cx="6858000" cy="9144000"/>
  <p:defaultTextStyle>
    <a:defPPr>
      <a:defRPr lang="en-US"/>
    </a:defPPr>
    <a:lvl1pPr marL="0" algn="l" defTabSz="911124" rtl="0" eaLnBrk="1" latinLnBrk="0" hangingPunct="1">
      <a:defRPr sz="1800" kern="1200">
        <a:solidFill>
          <a:schemeClr val="tx1"/>
        </a:solidFill>
        <a:latin typeface="+mn-lt"/>
        <a:ea typeface="+mn-ea"/>
        <a:cs typeface="+mn-cs"/>
      </a:defRPr>
    </a:lvl1pPr>
    <a:lvl2pPr marL="455501" algn="l" defTabSz="911124" rtl="0" eaLnBrk="1" latinLnBrk="0" hangingPunct="1">
      <a:defRPr sz="1800" kern="1200">
        <a:solidFill>
          <a:schemeClr val="tx1"/>
        </a:solidFill>
        <a:latin typeface="+mn-lt"/>
        <a:ea typeface="+mn-ea"/>
        <a:cs typeface="+mn-cs"/>
      </a:defRPr>
    </a:lvl2pPr>
    <a:lvl3pPr marL="911124" algn="l" defTabSz="911124" rtl="0" eaLnBrk="1" latinLnBrk="0" hangingPunct="1">
      <a:defRPr sz="1800" kern="1200">
        <a:solidFill>
          <a:schemeClr val="tx1"/>
        </a:solidFill>
        <a:latin typeface="+mn-lt"/>
        <a:ea typeface="+mn-ea"/>
        <a:cs typeface="+mn-cs"/>
      </a:defRPr>
    </a:lvl3pPr>
    <a:lvl4pPr marL="1366665" algn="l" defTabSz="911124" rtl="0" eaLnBrk="1" latinLnBrk="0" hangingPunct="1">
      <a:defRPr sz="1800" kern="1200">
        <a:solidFill>
          <a:schemeClr val="tx1"/>
        </a:solidFill>
        <a:latin typeface="+mn-lt"/>
        <a:ea typeface="+mn-ea"/>
        <a:cs typeface="+mn-cs"/>
      </a:defRPr>
    </a:lvl4pPr>
    <a:lvl5pPr marL="1822247" algn="l" defTabSz="911124" rtl="0" eaLnBrk="1" latinLnBrk="0" hangingPunct="1">
      <a:defRPr sz="1800" kern="1200">
        <a:solidFill>
          <a:schemeClr val="tx1"/>
        </a:solidFill>
        <a:latin typeface="+mn-lt"/>
        <a:ea typeface="+mn-ea"/>
        <a:cs typeface="+mn-cs"/>
      </a:defRPr>
    </a:lvl5pPr>
    <a:lvl6pPr marL="2277747" algn="l" defTabSz="911124" rtl="0" eaLnBrk="1" latinLnBrk="0" hangingPunct="1">
      <a:defRPr sz="1800" kern="1200">
        <a:solidFill>
          <a:schemeClr val="tx1"/>
        </a:solidFill>
        <a:latin typeface="+mn-lt"/>
        <a:ea typeface="+mn-ea"/>
        <a:cs typeface="+mn-cs"/>
      </a:defRPr>
    </a:lvl6pPr>
    <a:lvl7pPr marL="2733273" algn="l" defTabSz="911124" rtl="0" eaLnBrk="1" latinLnBrk="0" hangingPunct="1">
      <a:defRPr sz="1800" kern="1200">
        <a:solidFill>
          <a:schemeClr val="tx1"/>
        </a:solidFill>
        <a:latin typeface="+mn-lt"/>
        <a:ea typeface="+mn-ea"/>
        <a:cs typeface="+mn-cs"/>
      </a:defRPr>
    </a:lvl7pPr>
    <a:lvl8pPr marL="3188867" algn="l" defTabSz="911124" rtl="0" eaLnBrk="1" latinLnBrk="0" hangingPunct="1">
      <a:defRPr sz="1800" kern="1200">
        <a:solidFill>
          <a:schemeClr val="tx1"/>
        </a:solidFill>
        <a:latin typeface="+mn-lt"/>
        <a:ea typeface="+mn-ea"/>
        <a:cs typeface="+mn-cs"/>
      </a:defRPr>
    </a:lvl8pPr>
    <a:lvl9pPr marL="3644412" algn="l" defTabSz="911124"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816"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489DB1-72FB-4B3C-B1A9-505FCABDD655}" type="datetimeFigureOut">
              <a:rPr lang="en-US" smtClean="0"/>
              <a:t>10/17/2021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A372DD-9D77-4B9D-B749-06E2C7A1282C}" type="slidenum">
              <a:rPr lang="en-US" smtClean="0"/>
              <a:t>‹#›</a:t>
            </a:fld>
            <a:endParaRPr lang="en-US"/>
          </a:p>
        </p:txBody>
      </p:sp>
    </p:spTree>
    <p:extLst>
      <p:ext uri="{BB962C8B-B14F-4D97-AF65-F5344CB8AC3E}">
        <p14:creationId xmlns:p14="http://schemas.microsoft.com/office/powerpoint/2010/main" val="1359794188"/>
      </p:ext>
    </p:extLst>
  </p:cSld>
  <p:clrMap bg1="lt1" tx1="dk1" bg2="lt2" tx2="dk2" accent1="accent1" accent2="accent2" accent3="accent3" accent4="accent4" accent5="accent5" accent6="accent6" hlink="hlink" folHlink="folHlink"/>
  <p:notesStyle>
    <a:lvl1pPr marL="0" algn="l" defTabSz="911124" rtl="0" eaLnBrk="1" latinLnBrk="0" hangingPunct="1">
      <a:defRPr sz="1200" kern="1200">
        <a:solidFill>
          <a:schemeClr val="tx1"/>
        </a:solidFill>
        <a:latin typeface="+mn-lt"/>
        <a:ea typeface="+mn-ea"/>
        <a:cs typeface="+mn-cs"/>
      </a:defRPr>
    </a:lvl1pPr>
    <a:lvl2pPr marL="455501" algn="l" defTabSz="911124" rtl="0" eaLnBrk="1" latinLnBrk="0" hangingPunct="1">
      <a:defRPr sz="1200" kern="1200">
        <a:solidFill>
          <a:schemeClr val="tx1"/>
        </a:solidFill>
        <a:latin typeface="+mn-lt"/>
        <a:ea typeface="+mn-ea"/>
        <a:cs typeface="+mn-cs"/>
      </a:defRPr>
    </a:lvl2pPr>
    <a:lvl3pPr marL="911124" algn="l" defTabSz="911124" rtl="0" eaLnBrk="1" latinLnBrk="0" hangingPunct="1">
      <a:defRPr sz="1200" kern="1200">
        <a:solidFill>
          <a:schemeClr val="tx1"/>
        </a:solidFill>
        <a:latin typeface="+mn-lt"/>
        <a:ea typeface="+mn-ea"/>
        <a:cs typeface="+mn-cs"/>
      </a:defRPr>
    </a:lvl3pPr>
    <a:lvl4pPr marL="1366665" algn="l" defTabSz="911124" rtl="0" eaLnBrk="1" latinLnBrk="0" hangingPunct="1">
      <a:defRPr sz="1200" kern="1200">
        <a:solidFill>
          <a:schemeClr val="tx1"/>
        </a:solidFill>
        <a:latin typeface="+mn-lt"/>
        <a:ea typeface="+mn-ea"/>
        <a:cs typeface="+mn-cs"/>
      </a:defRPr>
    </a:lvl4pPr>
    <a:lvl5pPr marL="1822247" algn="l" defTabSz="911124" rtl="0" eaLnBrk="1" latinLnBrk="0" hangingPunct="1">
      <a:defRPr sz="1200" kern="1200">
        <a:solidFill>
          <a:schemeClr val="tx1"/>
        </a:solidFill>
        <a:latin typeface="+mn-lt"/>
        <a:ea typeface="+mn-ea"/>
        <a:cs typeface="+mn-cs"/>
      </a:defRPr>
    </a:lvl5pPr>
    <a:lvl6pPr marL="2277747" algn="l" defTabSz="911124" rtl="0" eaLnBrk="1" latinLnBrk="0" hangingPunct="1">
      <a:defRPr sz="1200" kern="1200">
        <a:solidFill>
          <a:schemeClr val="tx1"/>
        </a:solidFill>
        <a:latin typeface="+mn-lt"/>
        <a:ea typeface="+mn-ea"/>
        <a:cs typeface="+mn-cs"/>
      </a:defRPr>
    </a:lvl6pPr>
    <a:lvl7pPr marL="2733273" algn="l" defTabSz="911124" rtl="0" eaLnBrk="1" latinLnBrk="0" hangingPunct="1">
      <a:defRPr sz="1200" kern="1200">
        <a:solidFill>
          <a:schemeClr val="tx1"/>
        </a:solidFill>
        <a:latin typeface="+mn-lt"/>
        <a:ea typeface="+mn-ea"/>
        <a:cs typeface="+mn-cs"/>
      </a:defRPr>
    </a:lvl7pPr>
    <a:lvl8pPr marL="3188867" algn="l" defTabSz="911124" rtl="0" eaLnBrk="1" latinLnBrk="0" hangingPunct="1">
      <a:defRPr sz="1200" kern="1200">
        <a:solidFill>
          <a:schemeClr val="tx1"/>
        </a:solidFill>
        <a:latin typeface="+mn-lt"/>
        <a:ea typeface="+mn-ea"/>
        <a:cs typeface="+mn-cs"/>
      </a:defRPr>
    </a:lvl8pPr>
    <a:lvl9pPr marL="3644412" algn="l" defTabSz="91112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2</a:t>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407394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1395B7-7F1C-405E-A6C2-D86E8AD8ED2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816673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831098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A372DD-9D77-4B9D-B749-06E2C7A1282C}" type="slidenum">
              <a:rPr lang="en-US" smtClean="0"/>
              <a:t>11</a:t>
            </a:fld>
            <a:endParaRPr lang="en-US"/>
          </a:p>
        </p:txBody>
      </p:sp>
    </p:spTree>
    <p:extLst>
      <p:ext uri="{BB962C8B-B14F-4D97-AF65-F5344CB8AC3E}">
        <p14:creationId xmlns:p14="http://schemas.microsoft.com/office/powerpoint/2010/main" val="1369325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2745822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215753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A372DD-9D77-4B9D-B749-06E2C7A1282C}" type="slidenum">
              <a:rPr lang="en-US" smtClean="0"/>
              <a:t>18</a:t>
            </a:fld>
            <a:endParaRPr lang="en-US"/>
          </a:p>
        </p:txBody>
      </p:sp>
    </p:spTree>
    <p:extLst>
      <p:ext uri="{BB962C8B-B14F-4D97-AF65-F5344CB8AC3E}">
        <p14:creationId xmlns:p14="http://schemas.microsoft.com/office/powerpoint/2010/main" val="694879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3F2D422-0331-4A9A-9AC6-1209F231DEA2}" type="slidenum">
              <a:rPr lang="en-US">
                <a:solidFill>
                  <a:prstClr val="black"/>
                </a:solidFill>
              </a:rPr>
              <a:pPr/>
              <a:t>29</a:t>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407394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1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5501" indent="0" algn="ctr">
              <a:buNone/>
              <a:defRPr>
                <a:solidFill>
                  <a:schemeClr val="tx1">
                    <a:tint val="75000"/>
                  </a:schemeClr>
                </a:solidFill>
              </a:defRPr>
            </a:lvl2pPr>
            <a:lvl3pPr marL="911124" indent="0" algn="ctr">
              <a:buNone/>
              <a:defRPr>
                <a:solidFill>
                  <a:schemeClr val="tx1">
                    <a:tint val="75000"/>
                  </a:schemeClr>
                </a:solidFill>
              </a:defRPr>
            </a:lvl3pPr>
            <a:lvl4pPr marL="1366665" indent="0" algn="ctr">
              <a:buNone/>
              <a:defRPr>
                <a:solidFill>
                  <a:schemeClr val="tx1">
                    <a:tint val="75000"/>
                  </a:schemeClr>
                </a:solidFill>
              </a:defRPr>
            </a:lvl4pPr>
            <a:lvl5pPr marL="1822247" indent="0" algn="ctr">
              <a:buNone/>
              <a:defRPr>
                <a:solidFill>
                  <a:schemeClr val="tx1">
                    <a:tint val="75000"/>
                  </a:schemeClr>
                </a:solidFill>
              </a:defRPr>
            </a:lvl5pPr>
            <a:lvl6pPr marL="2277747" indent="0" algn="ctr">
              <a:buNone/>
              <a:defRPr>
                <a:solidFill>
                  <a:schemeClr val="tx1">
                    <a:tint val="75000"/>
                  </a:schemeClr>
                </a:solidFill>
              </a:defRPr>
            </a:lvl6pPr>
            <a:lvl7pPr marL="2733273" indent="0" algn="ctr">
              <a:buNone/>
              <a:defRPr>
                <a:solidFill>
                  <a:schemeClr val="tx1">
                    <a:tint val="75000"/>
                  </a:schemeClr>
                </a:solidFill>
              </a:defRPr>
            </a:lvl7pPr>
            <a:lvl8pPr marL="3188867" indent="0" algn="ctr">
              <a:buNone/>
              <a:defRPr>
                <a:solidFill>
                  <a:schemeClr val="tx1">
                    <a:tint val="75000"/>
                  </a:schemeClr>
                </a:solidFill>
              </a:defRPr>
            </a:lvl8pPr>
            <a:lvl9pPr marL="364441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94690B-33F7-4F4C-AB45-CB862766216E}"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4DDD11-D0FD-4720-9858-621F679E7254}" type="slidenum">
              <a:rPr lang="en-US" smtClean="0"/>
              <a:t>‹#›</a:t>
            </a:fld>
            <a:endParaRPr lang="en-US"/>
          </a:p>
        </p:txBody>
      </p:sp>
    </p:spTree>
    <p:extLst>
      <p:ext uri="{BB962C8B-B14F-4D97-AF65-F5344CB8AC3E}">
        <p14:creationId xmlns:p14="http://schemas.microsoft.com/office/powerpoint/2010/main" val="381734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94690B-33F7-4F4C-AB45-CB862766216E}"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4DDD11-D0FD-4720-9858-621F679E7254}" type="slidenum">
              <a:rPr lang="en-US" smtClean="0"/>
              <a:t>‹#›</a:t>
            </a:fld>
            <a:endParaRPr lang="en-US"/>
          </a:p>
        </p:txBody>
      </p:sp>
    </p:spTree>
    <p:extLst>
      <p:ext uri="{BB962C8B-B14F-4D97-AF65-F5344CB8AC3E}">
        <p14:creationId xmlns:p14="http://schemas.microsoft.com/office/powerpoint/2010/main" val="1024702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94690B-33F7-4F4C-AB45-CB862766216E}"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4DDD11-D0FD-4720-9858-621F679E7254}" type="slidenum">
              <a:rPr lang="en-US" smtClean="0"/>
              <a:t>‹#›</a:t>
            </a:fld>
            <a:endParaRPr lang="en-US"/>
          </a:p>
        </p:txBody>
      </p:sp>
    </p:spTree>
    <p:extLst>
      <p:ext uri="{BB962C8B-B14F-4D97-AF65-F5344CB8AC3E}">
        <p14:creationId xmlns:p14="http://schemas.microsoft.com/office/powerpoint/2010/main" val="3605918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a:ln/>
        </p:spPr>
        <p:txBody>
          <a:bodyPr lIns="34229" tIns="17111" rIns="34229" bIns="17111"/>
          <a:lstStyle>
            <a:lvl1pPr>
              <a:defRPr/>
            </a:lvl1pPr>
          </a:lstStyle>
          <a:p>
            <a:pPr defTabSz="813342">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a:ln/>
        </p:spPr>
        <p:txBody>
          <a:bodyPr lIns="34229" tIns="17111" rIns="34229" bIns="17111"/>
          <a:lstStyle>
            <a:lvl1pPr>
              <a:defRPr/>
            </a:lvl1pPr>
          </a:lstStyle>
          <a:p>
            <a:pPr defTabSz="813342">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a:ln/>
        </p:spPr>
        <p:txBody>
          <a:bodyPr lIns="34229" tIns="17111" rIns="34229" bIns="17111"/>
          <a:lstStyle>
            <a:lvl1pPr>
              <a:defRPr/>
            </a:lvl1pPr>
          </a:lstStyle>
          <a:p>
            <a:pPr defTabSz="813342"/>
            <a:fld id="{475E0F57-EEA1-4A8B-9311-4AD2064A14C0}" type="slidenum">
              <a:rPr lang="en-US" sz="1600" smtClean="0">
                <a:solidFill>
                  <a:prstClr val="black"/>
                </a:solidFill>
              </a:rPr>
              <a:pPr defTabSz="813342"/>
              <a:t>‹#›</a:t>
            </a:fld>
            <a:endParaRPr lang="en-US" sz="1600">
              <a:solidFill>
                <a:prstClr val="black"/>
              </a:solidFill>
            </a:endParaRPr>
          </a:p>
        </p:txBody>
      </p:sp>
    </p:spTree>
    <p:extLst>
      <p:ext uri="{BB962C8B-B14F-4D97-AF65-F5344CB8AC3E}">
        <p14:creationId xmlns:p14="http://schemas.microsoft.com/office/powerpoint/2010/main" val="1415445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3394472"/>
          </a:xfrm>
          <a:prstGeom prst="rect">
            <a:avLst/>
          </a:prstGeom>
        </p:spPr>
        <p:txBody>
          <a:bodyPr lIns="34229" tIns="17111" rIns="34229" bIns="171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34229" tIns="17111" rIns="34229" bIns="17111"/>
          <a:lstStyle/>
          <a:p>
            <a:pPr defTabSz="813342"/>
            <a:fld id="{7FE5A9CD-1CA5-4BB6-ABF6-C3DB2F9C09D1}" type="datetimeFigureOut">
              <a:rPr lang="en-US" sz="1600" smtClean="0">
                <a:solidFill>
                  <a:prstClr val="black"/>
                </a:solidFill>
              </a:rPr>
              <a:pPr defTabSz="813342"/>
              <a:t>10/17/2021</a:t>
            </a:fld>
            <a:endParaRPr lang="en-US" sz="1600">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34229" tIns="17111" rIns="34229" bIns="17111"/>
          <a:lstStyle/>
          <a:p>
            <a:pPr defTabSz="813342"/>
            <a:endParaRPr lang="en-US" sz="1600">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34229" tIns="17111" rIns="34229" bIns="17111"/>
          <a:lstStyle/>
          <a:p>
            <a:pPr defTabSz="813342"/>
            <a:fld id="{E9E3A461-C528-4C33-83FA-271D1850C3B5}" type="slidenum">
              <a:rPr lang="en-US" sz="1600" smtClean="0">
                <a:solidFill>
                  <a:prstClr val="black"/>
                </a:solidFill>
              </a:rPr>
              <a:pPr defTabSz="813342"/>
              <a:t>‹#›</a:t>
            </a:fld>
            <a:endParaRPr lang="en-US" sz="1600">
              <a:solidFill>
                <a:prstClr val="black"/>
              </a:solidFill>
            </a:endParaRPr>
          </a:p>
        </p:txBody>
      </p:sp>
    </p:spTree>
    <p:extLst>
      <p:ext uri="{BB962C8B-B14F-4D97-AF65-F5344CB8AC3E}">
        <p14:creationId xmlns:p14="http://schemas.microsoft.com/office/powerpoint/2010/main" val="200883806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99449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376854" y="0"/>
            <a:ext cx="4767146" cy="51435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1145439105"/>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628650" y="273844"/>
            <a:ext cx="7886700" cy="994172"/>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628650" y="1369219"/>
            <a:ext cx="7886700" cy="3263504"/>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628650" y="4767264"/>
            <a:ext cx="2057400" cy="273844"/>
          </a:xfrm>
          <a:prstGeom prst="rect">
            <a:avLst/>
          </a:prstGeom>
        </p:spPr>
        <p:txBody>
          <a:bodyPr lIns="34229" tIns="17111" rIns="34229" bIns="17111"/>
          <a:lstStyle/>
          <a:p>
            <a:pPr defTabSz="813342"/>
            <a:fld id="{ABEBB802-586C-4038-A149-DB254912F076}" type="datetime1">
              <a:rPr lang="en-US" sz="1600" smtClean="0">
                <a:solidFill>
                  <a:prstClr val="black"/>
                </a:solidFill>
              </a:rPr>
              <a:pPr defTabSz="813342"/>
              <a:t>10/17/2021</a:t>
            </a:fld>
            <a:endParaRPr lang="en-US" sz="1600">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3028950" y="4767264"/>
            <a:ext cx="3086100" cy="273844"/>
          </a:xfrm>
          <a:prstGeom prst="rect">
            <a:avLst/>
          </a:prstGeom>
        </p:spPr>
        <p:txBody>
          <a:bodyPr lIns="34229" tIns="17111" rIns="34229" bIns="17111"/>
          <a:lstStyle/>
          <a:p>
            <a:pPr defTabSz="813342"/>
            <a:r>
              <a:rPr lang="en-US" sz="1600" smtClean="0">
                <a:solidFill>
                  <a:prstClr val="black"/>
                </a:solidFill>
              </a:rPr>
              <a:t>Cô An Linh</a:t>
            </a:r>
            <a:endParaRPr lang="en-US" sz="1600">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6457950" y="4767264"/>
            <a:ext cx="2057400" cy="273844"/>
          </a:xfrm>
          <a:prstGeom prst="rect">
            <a:avLst/>
          </a:prstGeom>
        </p:spPr>
        <p:txBody>
          <a:bodyPr lIns="34229" tIns="17111" rIns="34229" bIns="17111"/>
          <a:lstStyle/>
          <a:p>
            <a:pPr defTabSz="813342"/>
            <a:fld id="{77B95232-7280-43C6-B1D2-0ABD74435B67}" type="slidenum">
              <a:rPr lang="en-US" sz="1600" smtClean="0">
                <a:solidFill>
                  <a:prstClr val="black"/>
                </a:solidFill>
              </a:rPr>
              <a:pPr defTabSz="813342"/>
              <a:t>‹#›</a:t>
            </a:fld>
            <a:endParaRPr lang="en-US" sz="1600">
              <a:solidFill>
                <a:prstClr val="black"/>
              </a:solidFill>
            </a:endParaRPr>
          </a:p>
        </p:txBody>
      </p:sp>
    </p:spTree>
    <p:extLst>
      <p:ext uri="{BB962C8B-B14F-4D97-AF65-F5344CB8AC3E}">
        <p14:creationId xmlns:p14="http://schemas.microsoft.com/office/powerpoint/2010/main" val="1610741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a:ln/>
        </p:spPr>
        <p:txBody>
          <a:bodyPr lIns="34250" tIns="17123" rIns="34250" bIns="17123"/>
          <a:lstStyle>
            <a:lvl1pPr>
              <a:defRPr/>
            </a:lvl1pPr>
          </a:lstStyle>
          <a:p>
            <a:pPr defTabSz="813848">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a:ln/>
        </p:spPr>
        <p:txBody>
          <a:bodyPr lIns="34250" tIns="17123" rIns="34250" bIns="17123"/>
          <a:lstStyle>
            <a:lvl1pPr>
              <a:defRPr/>
            </a:lvl1pPr>
          </a:lstStyle>
          <a:p>
            <a:pPr defTabSz="813848">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a:ln/>
        </p:spPr>
        <p:txBody>
          <a:bodyPr lIns="34250" tIns="17123" rIns="34250" bIns="17123"/>
          <a:lstStyle>
            <a:lvl1pPr>
              <a:defRPr/>
            </a:lvl1pPr>
          </a:lstStyle>
          <a:p>
            <a:pPr defTabSz="813848"/>
            <a:fld id="{475E0F57-EEA1-4A8B-9311-4AD2064A14C0}" type="slidenum">
              <a:rPr lang="en-US" sz="1600" smtClean="0">
                <a:solidFill>
                  <a:prstClr val="black"/>
                </a:solidFill>
              </a:rPr>
              <a:pPr defTabSz="813848"/>
              <a:t>‹#›</a:t>
            </a:fld>
            <a:endParaRPr lang="en-US" sz="1600">
              <a:solidFill>
                <a:prstClr val="black"/>
              </a:solidFill>
            </a:endParaRPr>
          </a:p>
        </p:txBody>
      </p:sp>
    </p:spTree>
    <p:extLst>
      <p:ext uri="{BB962C8B-B14F-4D97-AF65-F5344CB8AC3E}">
        <p14:creationId xmlns:p14="http://schemas.microsoft.com/office/powerpoint/2010/main" val="3867318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3394472"/>
          </a:xfrm>
          <a:prstGeom prst="rect">
            <a:avLst/>
          </a:prstGeom>
        </p:spPr>
        <p:txBody>
          <a:bodyPr lIns="34250" tIns="17123" rIns="34250" bIns="1712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34250" tIns="17123" rIns="34250" bIns="17123"/>
          <a:lstStyle/>
          <a:p>
            <a:pPr defTabSz="813848"/>
            <a:fld id="{7FE5A9CD-1CA5-4BB6-ABF6-C3DB2F9C09D1}" type="datetimeFigureOut">
              <a:rPr lang="en-US" sz="1600" smtClean="0">
                <a:solidFill>
                  <a:prstClr val="black"/>
                </a:solidFill>
              </a:rPr>
              <a:pPr defTabSz="813848"/>
              <a:t>10/17/2021</a:t>
            </a:fld>
            <a:endParaRPr lang="en-US" sz="1600">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34250" tIns="17123" rIns="34250" bIns="17123"/>
          <a:lstStyle/>
          <a:p>
            <a:pPr defTabSz="813848"/>
            <a:endParaRPr lang="en-US" sz="1600">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34250" tIns="17123" rIns="34250" bIns="17123"/>
          <a:lstStyle/>
          <a:p>
            <a:pPr defTabSz="813848"/>
            <a:fld id="{E9E3A461-C528-4C33-83FA-271D1850C3B5}" type="slidenum">
              <a:rPr lang="en-US" sz="1600" smtClean="0">
                <a:solidFill>
                  <a:prstClr val="black"/>
                </a:solidFill>
              </a:rPr>
              <a:pPr defTabSz="813848"/>
              <a:t>‹#›</a:t>
            </a:fld>
            <a:endParaRPr lang="en-US" sz="1600">
              <a:solidFill>
                <a:prstClr val="black"/>
              </a:solidFill>
            </a:endParaRPr>
          </a:p>
        </p:txBody>
      </p:sp>
    </p:spTree>
    <p:extLst>
      <p:ext uri="{BB962C8B-B14F-4D97-AF65-F5344CB8AC3E}">
        <p14:creationId xmlns:p14="http://schemas.microsoft.com/office/powerpoint/2010/main" val="187118754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20172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94690B-33F7-4F4C-AB45-CB862766216E}"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4DDD11-D0FD-4720-9858-621F679E7254}" type="slidenum">
              <a:rPr lang="en-US" smtClean="0"/>
              <a:t>‹#›</a:t>
            </a:fld>
            <a:endParaRPr lang="en-US"/>
          </a:p>
        </p:txBody>
      </p:sp>
    </p:spTree>
    <p:extLst>
      <p:ext uri="{BB962C8B-B14F-4D97-AF65-F5344CB8AC3E}">
        <p14:creationId xmlns:p14="http://schemas.microsoft.com/office/powerpoint/2010/main" val="2642952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376854" y="0"/>
            <a:ext cx="4767146" cy="51435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50" tIns="17123" rIns="34250" bIns="17123">
            <a:noAutofit/>
          </a:bodyPr>
          <a:lstStyle/>
          <a:p>
            <a:endParaRPr lang="en-US"/>
          </a:p>
        </p:txBody>
      </p:sp>
    </p:spTree>
    <p:extLst>
      <p:ext uri="{BB962C8B-B14F-4D97-AF65-F5344CB8AC3E}">
        <p14:creationId xmlns:p14="http://schemas.microsoft.com/office/powerpoint/2010/main" val="2352325343"/>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628650" y="273844"/>
            <a:ext cx="7886700" cy="994172"/>
          </a:xfrm>
          <a:prstGeom prst="rect">
            <a:avLst/>
          </a:prstGeom>
        </p:spPr>
        <p:txBody>
          <a:bodyPr lIns="34250" tIns="17123" rIns="34250" bIns="17123"/>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628650" y="1369219"/>
            <a:ext cx="7886700" cy="3263504"/>
          </a:xfrm>
          <a:prstGeom prst="rect">
            <a:avLst/>
          </a:prstGeom>
        </p:spPr>
        <p:txBody>
          <a:bodyPr lIns="34250" tIns="17123" rIns="34250" bIns="17123"/>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628650" y="4767264"/>
            <a:ext cx="2057400" cy="273844"/>
          </a:xfrm>
          <a:prstGeom prst="rect">
            <a:avLst/>
          </a:prstGeom>
        </p:spPr>
        <p:txBody>
          <a:bodyPr lIns="34250" tIns="17123" rIns="34250" bIns="17123"/>
          <a:lstStyle/>
          <a:p>
            <a:pPr defTabSz="813848"/>
            <a:fld id="{ABEBB802-586C-4038-A149-DB254912F076}" type="datetime1">
              <a:rPr lang="en-US" sz="1600" smtClean="0">
                <a:solidFill>
                  <a:prstClr val="black"/>
                </a:solidFill>
              </a:rPr>
              <a:pPr defTabSz="813848"/>
              <a:t>10/17/2021</a:t>
            </a:fld>
            <a:endParaRPr lang="en-US" sz="1600">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3028950" y="4767264"/>
            <a:ext cx="3086100" cy="273844"/>
          </a:xfrm>
          <a:prstGeom prst="rect">
            <a:avLst/>
          </a:prstGeom>
        </p:spPr>
        <p:txBody>
          <a:bodyPr lIns="34250" tIns="17123" rIns="34250" bIns="17123"/>
          <a:lstStyle/>
          <a:p>
            <a:pPr defTabSz="813848"/>
            <a:r>
              <a:rPr lang="en-US" sz="1600" smtClean="0">
                <a:solidFill>
                  <a:prstClr val="black"/>
                </a:solidFill>
              </a:rPr>
              <a:t>Cô An Linh</a:t>
            </a:r>
            <a:endParaRPr lang="en-US" sz="1600">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6457950" y="4767264"/>
            <a:ext cx="2057400" cy="273844"/>
          </a:xfrm>
          <a:prstGeom prst="rect">
            <a:avLst/>
          </a:prstGeom>
        </p:spPr>
        <p:txBody>
          <a:bodyPr lIns="34250" tIns="17123" rIns="34250" bIns="17123"/>
          <a:lstStyle/>
          <a:p>
            <a:pPr defTabSz="813848"/>
            <a:fld id="{77B95232-7280-43C6-B1D2-0ABD74435B67}" type="slidenum">
              <a:rPr lang="en-US" sz="1600" smtClean="0">
                <a:solidFill>
                  <a:prstClr val="black"/>
                </a:solidFill>
              </a:rPr>
              <a:pPr defTabSz="813848"/>
              <a:t>‹#›</a:t>
            </a:fld>
            <a:endParaRPr lang="en-US" sz="1600">
              <a:solidFill>
                <a:prstClr val="black"/>
              </a:solidFill>
            </a:endParaRPr>
          </a:p>
        </p:txBody>
      </p:sp>
    </p:spTree>
    <p:extLst>
      <p:ext uri="{BB962C8B-B14F-4D97-AF65-F5344CB8AC3E}">
        <p14:creationId xmlns:p14="http://schemas.microsoft.com/office/powerpoint/2010/main" val="2289270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a:ln/>
        </p:spPr>
        <p:txBody>
          <a:bodyPr lIns="34280" tIns="17140" rIns="34280" bIns="17140"/>
          <a:lstStyle>
            <a:lvl1pPr>
              <a:defRPr/>
            </a:lvl1pPr>
          </a:lstStyle>
          <a:p>
            <a:pPr defTabSz="814522">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a:ln/>
        </p:spPr>
        <p:txBody>
          <a:bodyPr lIns="34280" tIns="17140" rIns="34280" bIns="17140"/>
          <a:lstStyle>
            <a:lvl1pPr>
              <a:defRPr/>
            </a:lvl1pPr>
          </a:lstStyle>
          <a:p>
            <a:pPr defTabSz="814522">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a:ln/>
        </p:spPr>
        <p:txBody>
          <a:bodyPr lIns="34280" tIns="17140" rIns="34280" bIns="17140"/>
          <a:lstStyle>
            <a:lvl1pPr>
              <a:defRPr/>
            </a:lvl1pPr>
          </a:lstStyle>
          <a:p>
            <a:pPr defTabSz="814522"/>
            <a:fld id="{475E0F57-EEA1-4A8B-9311-4AD2064A14C0}" type="slidenum">
              <a:rPr lang="en-US" sz="1600" smtClean="0">
                <a:solidFill>
                  <a:prstClr val="black"/>
                </a:solidFill>
              </a:rPr>
              <a:pPr defTabSz="814522"/>
              <a:t>‹#›</a:t>
            </a:fld>
            <a:endParaRPr lang="en-US" sz="1600">
              <a:solidFill>
                <a:prstClr val="black"/>
              </a:solidFill>
            </a:endParaRPr>
          </a:p>
        </p:txBody>
      </p:sp>
    </p:spTree>
    <p:extLst>
      <p:ext uri="{BB962C8B-B14F-4D97-AF65-F5344CB8AC3E}">
        <p14:creationId xmlns:p14="http://schemas.microsoft.com/office/powerpoint/2010/main" val="492421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3394472"/>
          </a:xfrm>
          <a:prstGeom prst="rect">
            <a:avLst/>
          </a:prstGeom>
        </p:spPr>
        <p:txBody>
          <a:bodyPr lIns="34280" tIns="17140" rIns="34280" bIns="1714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34280" tIns="17140" rIns="34280" bIns="17140"/>
          <a:lstStyle/>
          <a:p>
            <a:pPr defTabSz="814522"/>
            <a:fld id="{7FE5A9CD-1CA5-4BB6-ABF6-C3DB2F9C09D1}" type="datetimeFigureOut">
              <a:rPr lang="en-US" sz="1600" smtClean="0">
                <a:solidFill>
                  <a:prstClr val="black"/>
                </a:solidFill>
              </a:rPr>
              <a:pPr defTabSz="814522"/>
              <a:t>10/17/2021</a:t>
            </a:fld>
            <a:endParaRPr lang="en-US" sz="1600">
              <a:solidFill>
                <a:prstClr val="black"/>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lIns="34280" tIns="17140" rIns="34280" bIns="17140"/>
          <a:lstStyle/>
          <a:p>
            <a:pPr defTabSz="814522"/>
            <a:endParaRPr lang="en-US" sz="1600">
              <a:solidFill>
                <a:prstClr val="black"/>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34280" tIns="17140" rIns="34280" bIns="17140"/>
          <a:lstStyle/>
          <a:p>
            <a:pPr defTabSz="814522"/>
            <a:fld id="{E9E3A461-C528-4C33-83FA-271D1850C3B5}" type="slidenum">
              <a:rPr lang="en-US" sz="1600" smtClean="0">
                <a:solidFill>
                  <a:prstClr val="black"/>
                </a:solidFill>
              </a:rPr>
              <a:pPr defTabSz="814522"/>
              <a:t>‹#›</a:t>
            </a:fld>
            <a:endParaRPr lang="en-US" sz="1600">
              <a:solidFill>
                <a:prstClr val="black"/>
              </a:solidFill>
            </a:endParaRPr>
          </a:p>
        </p:txBody>
      </p:sp>
    </p:spTree>
    <p:extLst>
      <p:ext uri="{BB962C8B-B14F-4D97-AF65-F5344CB8AC3E}">
        <p14:creationId xmlns:p14="http://schemas.microsoft.com/office/powerpoint/2010/main" val="294191010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79067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376854" y="0"/>
            <a:ext cx="4767146" cy="51435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80" tIns="17140" rIns="34280" bIns="17140">
            <a:noAutofit/>
          </a:bodyPr>
          <a:lstStyle/>
          <a:p>
            <a:endParaRPr lang="en-US"/>
          </a:p>
        </p:txBody>
      </p:sp>
    </p:spTree>
    <p:extLst>
      <p:ext uri="{BB962C8B-B14F-4D97-AF65-F5344CB8AC3E}">
        <p14:creationId xmlns:p14="http://schemas.microsoft.com/office/powerpoint/2010/main" val="144267522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85559-19EA-4425-B926-3ED6D6061023}"/>
              </a:ext>
            </a:extLst>
          </p:cNvPr>
          <p:cNvSpPr>
            <a:spLocks noGrp="1"/>
          </p:cNvSpPr>
          <p:nvPr>
            <p:ph type="title"/>
          </p:nvPr>
        </p:nvSpPr>
        <p:spPr>
          <a:xfrm>
            <a:off x="628650" y="273844"/>
            <a:ext cx="7886700" cy="994172"/>
          </a:xfrm>
          <a:prstGeom prst="rect">
            <a:avLst/>
          </a:prstGeom>
        </p:spPr>
        <p:txBody>
          <a:bodyPr lIns="34280" tIns="17140" rIns="34280" bIns="17140"/>
          <a:lstStyle/>
          <a:p>
            <a:r>
              <a:rPr lang="en-US"/>
              <a:t>Click to edit Master title style</a:t>
            </a:r>
          </a:p>
        </p:txBody>
      </p:sp>
      <p:sp>
        <p:nvSpPr>
          <p:cNvPr id="3" name="Content Placeholder 2">
            <a:extLst>
              <a:ext uri="{FF2B5EF4-FFF2-40B4-BE49-F238E27FC236}">
                <a16:creationId xmlns:a16="http://schemas.microsoft.com/office/drawing/2014/main" xmlns="" id="{F34DD77E-4AC3-4E3E-AE19-9685C0FCFA2A}"/>
              </a:ext>
            </a:extLst>
          </p:cNvPr>
          <p:cNvSpPr>
            <a:spLocks noGrp="1"/>
          </p:cNvSpPr>
          <p:nvPr>
            <p:ph idx="1"/>
          </p:nvPr>
        </p:nvSpPr>
        <p:spPr>
          <a:xfrm>
            <a:off x="628650" y="1369219"/>
            <a:ext cx="7886700" cy="3263504"/>
          </a:xfrm>
          <a:prstGeom prst="rect">
            <a:avLst/>
          </a:prstGeom>
        </p:spPr>
        <p:txBody>
          <a:bodyPr lIns="34280" tIns="17140" rIns="34280" bIns="1714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26587-3D2B-4EA4-B1D8-6076849C68BD}"/>
              </a:ext>
            </a:extLst>
          </p:cNvPr>
          <p:cNvSpPr>
            <a:spLocks noGrp="1"/>
          </p:cNvSpPr>
          <p:nvPr>
            <p:ph type="dt" sz="half" idx="10"/>
          </p:nvPr>
        </p:nvSpPr>
        <p:spPr>
          <a:xfrm>
            <a:off x="628650" y="4767264"/>
            <a:ext cx="2057400" cy="273844"/>
          </a:xfrm>
          <a:prstGeom prst="rect">
            <a:avLst/>
          </a:prstGeom>
        </p:spPr>
        <p:txBody>
          <a:bodyPr lIns="34280" tIns="17140" rIns="34280" bIns="17140"/>
          <a:lstStyle/>
          <a:p>
            <a:pPr defTabSz="814522"/>
            <a:fld id="{ABEBB802-586C-4038-A149-DB254912F076}" type="datetime1">
              <a:rPr lang="en-US" sz="1600" smtClean="0">
                <a:solidFill>
                  <a:prstClr val="black"/>
                </a:solidFill>
              </a:rPr>
              <a:pPr defTabSz="814522"/>
              <a:t>10/17/2021</a:t>
            </a:fld>
            <a:endParaRPr lang="en-US" sz="1600">
              <a:solidFill>
                <a:prstClr val="black"/>
              </a:solidFill>
            </a:endParaRPr>
          </a:p>
        </p:txBody>
      </p:sp>
      <p:sp>
        <p:nvSpPr>
          <p:cNvPr id="5" name="Footer Placeholder 4">
            <a:extLst>
              <a:ext uri="{FF2B5EF4-FFF2-40B4-BE49-F238E27FC236}">
                <a16:creationId xmlns:a16="http://schemas.microsoft.com/office/drawing/2014/main" xmlns="" id="{4398B0A3-11A9-4798-A2C3-CA3C57D6679A}"/>
              </a:ext>
            </a:extLst>
          </p:cNvPr>
          <p:cNvSpPr>
            <a:spLocks noGrp="1"/>
          </p:cNvSpPr>
          <p:nvPr>
            <p:ph type="ftr" sz="quarter" idx="11"/>
          </p:nvPr>
        </p:nvSpPr>
        <p:spPr>
          <a:xfrm>
            <a:off x="3028950" y="4767264"/>
            <a:ext cx="3086100" cy="273844"/>
          </a:xfrm>
          <a:prstGeom prst="rect">
            <a:avLst/>
          </a:prstGeom>
        </p:spPr>
        <p:txBody>
          <a:bodyPr lIns="34280" tIns="17140" rIns="34280" bIns="17140"/>
          <a:lstStyle/>
          <a:p>
            <a:pPr defTabSz="814522"/>
            <a:r>
              <a:rPr lang="en-US" sz="1600" smtClean="0">
                <a:solidFill>
                  <a:prstClr val="black"/>
                </a:solidFill>
              </a:rPr>
              <a:t>Cô An Linh</a:t>
            </a:r>
            <a:endParaRPr lang="en-US" sz="1600">
              <a:solidFill>
                <a:prstClr val="black"/>
              </a:solidFill>
            </a:endParaRPr>
          </a:p>
        </p:txBody>
      </p:sp>
      <p:sp>
        <p:nvSpPr>
          <p:cNvPr id="6" name="Slide Number Placeholder 5">
            <a:extLst>
              <a:ext uri="{FF2B5EF4-FFF2-40B4-BE49-F238E27FC236}">
                <a16:creationId xmlns:a16="http://schemas.microsoft.com/office/drawing/2014/main" xmlns="" id="{C82AF2DB-5583-48B3-AE60-5D77F96C2C91}"/>
              </a:ext>
            </a:extLst>
          </p:cNvPr>
          <p:cNvSpPr>
            <a:spLocks noGrp="1"/>
          </p:cNvSpPr>
          <p:nvPr>
            <p:ph type="sldNum" sz="quarter" idx="12"/>
          </p:nvPr>
        </p:nvSpPr>
        <p:spPr>
          <a:xfrm>
            <a:off x="6457950" y="4767264"/>
            <a:ext cx="2057400" cy="273844"/>
          </a:xfrm>
          <a:prstGeom prst="rect">
            <a:avLst/>
          </a:prstGeom>
        </p:spPr>
        <p:txBody>
          <a:bodyPr lIns="34280" tIns="17140" rIns="34280" bIns="17140"/>
          <a:lstStyle/>
          <a:p>
            <a:pPr defTabSz="814522"/>
            <a:fld id="{77B95232-7280-43C6-B1D2-0ABD74435B67}" type="slidenum">
              <a:rPr lang="en-US" sz="1600" smtClean="0">
                <a:solidFill>
                  <a:prstClr val="black"/>
                </a:solidFill>
              </a:rPr>
              <a:pPr defTabSz="814522"/>
              <a:t>‹#›</a:t>
            </a:fld>
            <a:endParaRPr lang="en-US" sz="1600">
              <a:solidFill>
                <a:prstClr val="black"/>
              </a:solidFill>
            </a:endParaRPr>
          </a:p>
        </p:txBody>
      </p:sp>
    </p:spTree>
    <p:extLst>
      <p:ext uri="{BB962C8B-B14F-4D97-AF65-F5344CB8AC3E}">
        <p14:creationId xmlns:p14="http://schemas.microsoft.com/office/powerpoint/2010/main" val="3542952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290" indent="0" algn="ctr">
              <a:buNone/>
              <a:defRPr sz="1500"/>
            </a:lvl2pPr>
            <a:lvl3pPr marL="684644" indent="0" algn="ctr">
              <a:buNone/>
              <a:defRPr sz="1400"/>
            </a:lvl3pPr>
            <a:lvl4pPr marL="1026966" indent="0" algn="ctr">
              <a:buNone/>
              <a:defRPr sz="1200"/>
            </a:lvl4pPr>
            <a:lvl5pPr marL="1369288" indent="0" algn="ctr">
              <a:buNone/>
              <a:defRPr sz="1200"/>
            </a:lvl5pPr>
            <a:lvl6pPr marL="1711643" indent="0" algn="ctr">
              <a:buNone/>
              <a:defRPr sz="1200"/>
            </a:lvl6pPr>
            <a:lvl7pPr marL="2053931" indent="0" algn="ctr">
              <a:buNone/>
              <a:defRPr sz="1200"/>
            </a:lvl7pPr>
            <a:lvl8pPr marL="2396220" indent="0" algn="ctr">
              <a:buNone/>
              <a:defRPr sz="1200"/>
            </a:lvl8pPr>
            <a:lvl9pPr marL="273851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523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4974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72"/>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290" indent="0">
              <a:buNone/>
              <a:defRPr sz="1500">
                <a:solidFill>
                  <a:schemeClr val="tx1">
                    <a:tint val="75000"/>
                  </a:schemeClr>
                </a:solidFill>
              </a:defRPr>
            </a:lvl2pPr>
            <a:lvl3pPr marL="684644" indent="0">
              <a:buNone/>
              <a:defRPr sz="1400">
                <a:solidFill>
                  <a:schemeClr val="tx1">
                    <a:tint val="75000"/>
                  </a:schemeClr>
                </a:solidFill>
              </a:defRPr>
            </a:lvl3pPr>
            <a:lvl4pPr marL="1026966" indent="0">
              <a:buNone/>
              <a:defRPr sz="1200">
                <a:solidFill>
                  <a:schemeClr val="tx1">
                    <a:tint val="75000"/>
                  </a:schemeClr>
                </a:solidFill>
              </a:defRPr>
            </a:lvl4pPr>
            <a:lvl5pPr marL="1369288" indent="0">
              <a:buNone/>
              <a:defRPr sz="1200">
                <a:solidFill>
                  <a:schemeClr val="tx1">
                    <a:tint val="75000"/>
                  </a:schemeClr>
                </a:solidFill>
              </a:defRPr>
            </a:lvl5pPr>
            <a:lvl6pPr marL="1711643" indent="0">
              <a:buNone/>
              <a:defRPr sz="1200">
                <a:solidFill>
                  <a:schemeClr val="tx1">
                    <a:tint val="75000"/>
                  </a:schemeClr>
                </a:solidFill>
              </a:defRPr>
            </a:lvl6pPr>
            <a:lvl7pPr marL="2053931" indent="0">
              <a:buNone/>
              <a:defRPr sz="1200">
                <a:solidFill>
                  <a:schemeClr val="tx1">
                    <a:tint val="75000"/>
                  </a:schemeClr>
                </a:solidFill>
              </a:defRPr>
            </a:lvl7pPr>
            <a:lvl8pPr marL="2396220" indent="0">
              <a:buNone/>
              <a:defRPr sz="1200">
                <a:solidFill>
                  <a:schemeClr val="tx1">
                    <a:tint val="75000"/>
                  </a:schemeClr>
                </a:solidFill>
              </a:defRPr>
            </a:lvl8pPr>
            <a:lvl9pPr marL="273851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47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5501" indent="0">
              <a:buNone/>
              <a:defRPr sz="1800">
                <a:solidFill>
                  <a:schemeClr val="tx1">
                    <a:tint val="75000"/>
                  </a:schemeClr>
                </a:solidFill>
              </a:defRPr>
            </a:lvl2pPr>
            <a:lvl3pPr marL="911124" indent="0">
              <a:buNone/>
              <a:defRPr sz="1600">
                <a:solidFill>
                  <a:schemeClr val="tx1">
                    <a:tint val="75000"/>
                  </a:schemeClr>
                </a:solidFill>
              </a:defRPr>
            </a:lvl3pPr>
            <a:lvl4pPr marL="1366665" indent="0">
              <a:buNone/>
              <a:defRPr sz="1400">
                <a:solidFill>
                  <a:schemeClr val="tx1">
                    <a:tint val="75000"/>
                  </a:schemeClr>
                </a:solidFill>
              </a:defRPr>
            </a:lvl4pPr>
            <a:lvl5pPr marL="1822247" indent="0">
              <a:buNone/>
              <a:defRPr sz="1400">
                <a:solidFill>
                  <a:schemeClr val="tx1">
                    <a:tint val="75000"/>
                  </a:schemeClr>
                </a:solidFill>
              </a:defRPr>
            </a:lvl5pPr>
            <a:lvl6pPr marL="2277747" indent="0">
              <a:buNone/>
              <a:defRPr sz="1400">
                <a:solidFill>
                  <a:schemeClr val="tx1">
                    <a:tint val="75000"/>
                  </a:schemeClr>
                </a:solidFill>
              </a:defRPr>
            </a:lvl6pPr>
            <a:lvl7pPr marL="2733273" indent="0">
              <a:buNone/>
              <a:defRPr sz="1400">
                <a:solidFill>
                  <a:schemeClr val="tx1">
                    <a:tint val="75000"/>
                  </a:schemeClr>
                </a:solidFill>
              </a:defRPr>
            </a:lvl7pPr>
            <a:lvl8pPr marL="3188867" indent="0">
              <a:buNone/>
              <a:defRPr sz="1400">
                <a:solidFill>
                  <a:schemeClr val="tx1">
                    <a:tint val="75000"/>
                  </a:schemeClr>
                </a:solidFill>
              </a:defRPr>
            </a:lvl8pPr>
            <a:lvl9pPr marL="364441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94690B-33F7-4F4C-AB45-CB862766216E}" type="datetimeFigureOut">
              <a:rPr lang="en-US" smtClean="0"/>
              <a:t>10/17/2021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4DDD11-D0FD-4720-9858-621F679E7254}" type="slidenum">
              <a:rPr lang="en-US" smtClean="0"/>
              <a:t>‹#›</a:t>
            </a:fld>
            <a:endParaRPr lang="en-US"/>
          </a:p>
        </p:txBody>
      </p:sp>
    </p:spTree>
    <p:extLst>
      <p:ext uri="{BB962C8B-B14F-4D97-AF65-F5344CB8AC3E}">
        <p14:creationId xmlns:p14="http://schemas.microsoft.com/office/powerpoint/2010/main" val="3729781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430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290" indent="0">
              <a:buNone/>
              <a:defRPr sz="1500" b="1"/>
            </a:lvl2pPr>
            <a:lvl3pPr marL="684644" indent="0">
              <a:buNone/>
              <a:defRPr sz="1400" b="1"/>
            </a:lvl3pPr>
            <a:lvl4pPr marL="1026966" indent="0">
              <a:buNone/>
              <a:defRPr sz="1200" b="1"/>
            </a:lvl4pPr>
            <a:lvl5pPr marL="1369288" indent="0">
              <a:buNone/>
              <a:defRPr sz="1200" b="1"/>
            </a:lvl5pPr>
            <a:lvl6pPr marL="1711643" indent="0">
              <a:buNone/>
              <a:defRPr sz="1200" b="1"/>
            </a:lvl6pPr>
            <a:lvl7pPr marL="2053931" indent="0">
              <a:buNone/>
              <a:defRPr sz="1200" b="1"/>
            </a:lvl7pPr>
            <a:lvl8pPr marL="2396220" indent="0">
              <a:buNone/>
              <a:defRPr sz="1200" b="1"/>
            </a:lvl8pPr>
            <a:lvl9pPr marL="273851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290" indent="0">
              <a:buNone/>
              <a:defRPr sz="1500" b="1"/>
            </a:lvl2pPr>
            <a:lvl3pPr marL="684644" indent="0">
              <a:buNone/>
              <a:defRPr sz="1400" b="1"/>
            </a:lvl3pPr>
            <a:lvl4pPr marL="1026966" indent="0">
              <a:buNone/>
              <a:defRPr sz="1200" b="1"/>
            </a:lvl4pPr>
            <a:lvl5pPr marL="1369288" indent="0">
              <a:buNone/>
              <a:defRPr sz="1200" b="1"/>
            </a:lvl5pPr>
            <a:lvl6pPr marL="1711643" indent="0">
              <a:buNone/>
              <a:defRPr sz="1200" b="1"/>
            </a:lvl6pPr>
            <a:lvl7pPr marL="2053931" indent="0">
              <a:buNone/>
              <a:defRPr sz="1200" b="1"/>
            </a:lvl7pPr>
            <a:lvl8pPr marL="2396220" indent="0">
              <a:buNone/>
              <a:defRPr sz="1200" b="1"/>
            </a:lvl8pPr>
            <a:lvl9pPr marL="273851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391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8389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6232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63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290" indent="0">
              <a:buNone/>
              <a:defRPr sz="1100"/>
            </a:lvl2pPr>
            <a:lvl3pPr marL="684644" indent="0">
              <a:buNone/>
              <a:defRPr sz="900"/>
            </a:lvl3pPr>
            <a:lvl4pPr marL="1026966" indent="0">
              <a:buNone/>
              <a:defRPr sz="800"/>
            </a:lvl4pPr>
            <a:lvl5pPr marL="1369288" indent="0">
              <a:buNone/>
              <a:defRPr sz="800"/>
            </a:lvl5pPr>
            <a:lvl6pPr marL="1711643" indent="0">
              <a:buNone/>
              <a:defRPr sz="800"/>
            </a:lvl6pPr>
            <a:lvl7pPr marL="2053931" indent="0">
              <a:buNone/>
              <a:defRPr sz="800"/>
            </a:lvl7pPr>
            <a:lvl8pPr marL="2396220" indent="0">
              <a:buNone/>
              <a:defRPr sz="800"/>
            </a:lvl8pPr>
            <a:lvl9pPr marL="273851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7566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637"/>
            <a:ext cx="4629150" cy="3655219"/>
          </a:xfrm>
        </p:spPr>
        <p:txBody>
          <a:bodyPr/>
          <a:lstStyle>
            <a:lvl1pPr marL="0" indent="0">
              <a:buNone/>
              <a:defRPr sz="2400"/>
            </a:lvl1pPr>
            <a:lvl2pPr marL="342290" indent="0">
              <a:buNone/>
              <a:defRPr sz="2100"/>
            </a:lvl2pPr>
            <a:lvl3pPr marL="684644" indent="0">
              <a:buNone/>
              <a:defRPr sz="1800"/>
            </a:lvl3pPr>
            <a:lvl4pPr marL="1026966" indent="0">
              <a:buNone/>
              <a:defRPr sz="1500"/>
            </a:lvl4pPr>
            <a:lvl5pPr marL="1369288" indent="0">
              <a:buNone/>
              <a:defRPr sz="1500"/>
            </a:lvl5pPr>
            <a:lvl6pPr marL="1711643" indent="0">
              <a:buNone/>
              <a:defRPr sz="1500"/>
            </a:lvl6pPr>
            <a:lvl7pPr marL="2053931" indent="0">
              <a:buNone/>
              <a:defRPr sz="1500"/>
            </a:lvl7pPr>
            <a:lvl8pPr marL="2396220" indent="0">
              <a:buNone/>
              <a:defRPr sz="1500"/>
            </a:lvl8pPr>
            <a:lvl9pPr marL="2738510"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290" indent="0">
              <a:buNone/>
              <a:defRPr sz="1100"/>
            </a:lvl2pPr>
            <a:lvl3pPr marL="684644" indent="0">
              <a:buNone/>
              <a:defRPr sz="900"/>
            </a:lvl3pPr>
            <a:lvl4pPr marL="1026966" indent="0">
              <a:buNone/>
              <a:defRPr sz="800"/>
            </a:lvl4pPr>
            <a:lvl5pPr marL="1369288" indent="0">
              <a:buNone/>
              <a:defRPr sz="800"/>
            </a:lvl5pPr>
            <a:lvl6pPr marL="1711643" indent="0">
              <a:buNone/>
              <a:defRPr sz="800"/>
            </a:lvl6pPr>
            <a:lvl7pPr marL="2053931" indent="0">
              <a:buNone/>
              <a:defRPr sz="800"/>
            </a:lvl7pPr>
            <a:lvl8pPr marL="2396220" indent="0">
              <a:buNone/>
              <a:defRPr sz="800"/>
            </a:lvl8pPr>
            <a:lvl9pPr marL="273851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0198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3797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12"/>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912"/>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06180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344" indent="0" algn="ctr">
              <a:buNone/>
              <a:defRPr sz="1500"/>
            </a:lvl2pPr>
            <a:lvl3pPr marL="684746" indent="0" algn="ctr">
              <a:buNone/>
              <a:defRPr sz="1400"/>
            </a:lvl3pPr>
            <a:lvl4pPr marL="1027119" indent="0" algn="ctr">
              <a:buNone/>
              <a:defRPr sz="1200"/>
            </a:lvl4pPr>
            <a:lvl5pPr marL="1369492" indent="0" algn="ctr">
              <a:buNone/>
              <a:defRPr sz="1200"/>
            </a:lvl5pPr>
            <a:lvl6pPr marL="1711895" indent="0" algn="ctr">
              <a:buNone/>
              <a:defRPr sz="1200"/>
            </a:lvl6pPr>
            <a:lvl7pPr marL="2054237" indent="0" algn="ctr">
              <a:buNone/>
              <a:defRPr sz="1200"/>
            </a:lvl7pPr>
            <a:lvl8pPr marL="2396580" indent="0" algn="ctr">
              <a:buNone/>
              <a:defRPr sz="1200"/>
            </a:lvl8pPr>
            <a:lvl9pPr marL="2738924"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8327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265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94690B-33F7-4F4C-AB45-CB862766216E}" type="datetimeFigureOut">
              <a:rPr lang="en-US" smtClean="0"/>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4DDD11-D0FD-4720-9858-621F679E7254}" type="slidenum">
              <a:rPr lang="en-US" smtClean="0"/>
              <a:t>‹#›</a:t>
            </a:fld>
            <a:endParaRPr lang="en-US"/>
          </a:p>
        </p:txBody>
      </p:sp>
    </p:spTree>
    <p:extLst>
      <p:ext uri="{BB962C8B-B14F-4D97-AF65-F5344CB8AC3E}">
        <p14:creationId xmlns:p14="http://schemas.microsoft.com/office/powerpoint/2010/main" val="23963275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66"/>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344" indent="0">
              <a:buNone/>
              <a:defRPr sz="1500">
                <a:solidFill>
                  <a:schemeClr val="tx1">
                    <a:tint val="75000"/>
                  </a:schemeClr>
                </a:solidFill>
              </a:defRPr>
            </a:lvl2pPr>
            <a:lvl3pPr marL="684746" indent="0">
              <a:buNone/>
              <a:defRPr sz="1400">
                <a:solidFill>
                  <a:schemeClr val="tx1">
                    <a:tint val="75000"/>
                  </a:schemeClr>
                </a:solidFill>
              </a:defRPr>
            </a:lvl3pPr>
            <a:lvl4pPr marL="1027119" indent="0">
              <a:buNone/>
              <a:defRPr sz="1200">
                <a:solidFill>
                  <a:schemeClr val="tx1">
                    <a:tint val="75000"/>
                  </a:schemeClr>
                </a:solidFill>
              </a:defRPr>
            </a:lvl4pPr>
            <a:lvl5pPr marL="1369492" indent="0">
              <a:buNone/>
              <a:defRPr sz="1200">
                <a:solidFill>
                  <a:schemeClr val="tx1">
                    <a:tint val="75000"/>
                  </a:schemeClr>
                </a:solidFill>
              </a:defRPr>
            </a:lvl5pPr>
            <a:lvl6pPr marL="1711895" indent="0">
              <a:buNone/>
              <a:defRPr sz="1200">
                <a:solidFill>
                  <a:schemeClr val="tx1">
                    <a:tint val="75000"/>
                  </a:schemeClr>
                </a:solidFill>
              </a:defRPr>
            </a:lvl6pPr>
            <a:lvl7pPr marL="2054237" indent="0">
              <a:buNone/>
              <a:defRPr sz="1200">
                <a:solidFill>
                  <a:schemeClr val="tx1">
                    <a:tint val="75000"/>
                  </a:schemeClr>
                </a:solidFill>
              </a:defRPr>
            </a:lvl7pPr>
            <a:lvl8pPr marL="2396580" indent="0">
              <a:buNone/>
              <a:defRPr sz="1200">
                <a:solidFill>
                  <a:schemeClr val="tx1">
                    <a:tint val="75000"/>
                  </a:schemeClr>
                </a:solidFill>
              </a:defRPr>
            </a:lvl8pPr>
            <a:lvl9pPr marL="2738924"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3086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723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344" indent="0">
              <a:buNone/>
              <a:defRPr sz="1500" b="1"/>
            </a:lvl2pPr>
            <a:lvl3pPr marL="684746" indent="0">
              <a:buNone/>
              <a:defRPr sz="1400" b="1"/>
            </a:lvl3pPr>
            <a:lvl4pPr marL="1027119" indent="0">
              <a:buNone/>
              <a:defRPr sz="1200" b="1"/>
            </a:lvl4pPr>
            <a:lvl5pPr marL="1369492" indent="0">
              <a:buNone/>
              <a:defRPr sz="1200" b="1"/>
            </a:lvl5pPr>
            <a:lvl6pPr marL="1711895" indent="0">
              <a:buNone/>
              <a:defRPr sz="1200" b="1"/>
            </a:lvl6pPr>
            <a:lvl7pPr marL="2054237" indent="0">
              <a:buNone/>
              <a:defRPr sz="1200" b="1"/>
            </a:lvl7pPr>
            <a:lvl8pPr marL="2396580" indent="0">
              <a:buNone/>
              <a:defRPr sz="1200" b="1"/>
            </a:lvl8pPr>
            <a:lvl9pPr marL="2738924"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344" indent="0">
              <a:buNone/>
              <a:defRPr sz="1500" b="1"/>
            </a:lvl2pPr>
            <a:lvl3pPr marL="684746" indent="0">
              <a:buNone/>
              <a:defRPr sz="1400" b="1"/>
            </a:lvl3pPr>
            <a:lvl4pPr marL="1027119" indent="0">
              <a:buNone/>
              <a:defRPr sz="1200" b="1"/>
            </a:lvl4pPr>
            <a:lvl5pPr marL="1369492" indent="0">
              <a:buNone/>
              <a:defRPr sz="1200" b="1"/>
            </a:lvl5pPr>
            <a:lvl6pPr marL="1711895" indent="0">
              <a:buNone/>
              <a:defRPr sz="1200" b="1"/>
            </a:lvl6pPr>
            <a:lvl7pPr marL="2054237" indent="0">
              <a:buNone/>
              <a:defRPr sz="1200" b="1"/>
            </a:lvl7pPr>
            <a:lvl8pPr marL="2396580" indent="0">
              <a:buNone/>
              <a:defRPr sz="1200" b="1"/>
            </a:lvl8pPr>
            <a:lvl9pPr marL="273892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2161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9150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1268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63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344" indent="0">
              <a:buNone/>
              <a:defRPr sz="1100"/>
            </a:lvl2pPr>
            <a:lvl3pPr marL="684746" indent="0">
              <a:buNone/>
              <a:defRPr sz="900"/>
            </a:lvl3pPr>
            <a:lvl4pPr marL="1027119" indent="0">
              <a:buNone/>
              <a:defRPr sz="800"/>
            </a:lvl4pPr>
            <a:lvl5pPr marL="1369492" indent="0">
              <a:buNone/>
              <a:defRPr sz="800"/>
            </a:lvl5pPr>
            <a:lvl6pPr marL="1711895" indent="0">
              <a:buNone/>
              <a:defRPr sz="800"/>
            </a:lvl6pPr>
            <a:lvl7pPr marL="2054237" indent="0">
              <a:buNone/>
              <a:defRPr sz="800"/>
            </a:lvl7pPr>
            <a:lvl8pPr marL="2396580" indent="0">
              <a:buNone/>
              <a:defRPr sz="800"/>
            </a:lvl8pPr>
            <a:lvl9pPr marL="273892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5241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631"/>
            <a:ext cx="4629150" cy="3655219"/>
          </a:xfrm>
        </p:spPr>
        <p:txBody>
          <a:bodyPr/>
          <a:lstStyle>
            <a:lvl1pPr marL="0" indent="0">
              <a:buNone/>
              <a:defRPr sz="2400"/>
            </a:lvl1pPr>
            <a:lvl2pPr marL="342344" indent="0">
              <a:buNone/>
              <a:defRPr sz="2100"/>
            </a:lvl2pPr>
            <a:lvl3pPr marL="684746" indent="0">
              <a:buNone/>
              <a:defRPr sz="1800"/>
            </a:lvl3pPr>
            <a:lvl4pPr marL="1027119" indent="0">
              <a:buNone/>
              <a:defRPr sz="1500"/>
            </a:lvl4pPr>
            <a:lvl5pPr marL="1369492" indent="0">
              <a:buNone/>
              <a:defRPr sz="1500"/>
            </a:lvl5pPr>
            <a:lvl6pPr marL="1711895" indent="0">
              <a:buNone/>
              <a:defRPr sz="1500"/>
            </a:lvl6pPr>
            <a:lvl7pPr marL="2054237" indent="0">
              <a:buNone/>
              <a:defRPr sz="1500"/>
            </a:lvl7pPr>
            <a:lvl8pPr marL="2396580" indent="0">
              <a:buNone/>
              <a:defRPr sz="1500"/>
            </a:lvl8pPr>
            <a:lvl9pPr marL="2738924"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344" indent="0">
              <a:buNone/>
              <a:defRPr sz="1100"/>
            </a:lvl2pPr>
            <a:lvl3pPr marL="684746" indent="0">
              <a:buNone/>
              <a:defRPr sz="900"/>
            </a:lvl3pPr>
            <a:lvl4pPr marL="1027119" indent="0">
              <a:buNone/>
              <a:defRPr sz="800"/>
            </a:lvl4pPr>
            <a:lvl5pPr marL="1369492" indent="0">
              <a:buNone/>
              <a:defRPr sz="800"/>
            </a:lvl5pPr>
            <a:lvl6pPr marL="1711895" indent="0">
              <a:buNone/>
              <a:defRPr sz="800"/>
            </a:lvl6pPr>
            <a:lvl7pPr marL="2054237" indent="0">
              <a:buNone/>
              <a:defRPr sz="800"/>
            </a:lvl7pPr>
            <a:lvl8pPr marL="2396580" indent="0">
              <a:buNone/>
              <a:defRPr sz="800"/>
            </a:lvl8pPr>
            <a:lvl9pPr marL="2738924"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603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5948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0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90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902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803" indent="0" algn="ctr">
              <a:buNone/>
              <a:defRPr>
                <a:solidFill>
                  <a:schemeClr val="tx1">
                    <a:tint val="75000"/>
                  </a:schemeClr>
                </a:solidFill>
              </a:defRPr>
            </a:lvl2pPr>
            <a:lvl3pPr marL="913640" indent="0" algn="ctr">
              <a:buNone/>
              <a:defRPr>
                <a:solidFill>
                  <a:schemeClr val="tx1">
                    <a:tint val="75000"/>
                  </a:schemeClr>
                </a:solidFill>
              </a:defRPr>
            </a:lvl3pPr>
            <a:lvl4pPr marL="1370453" indent="0" algn="ctr">
              <a:buNone/>
              <a:defRPr>
                <a:solidFill>
                  <a:schemeClr val="tx1">
                    <a:tint val="75000"/>
                  </a:schemeClr>
                </a:solidFill>
              </a:defRPr>
            </a:lvl4pPr>
            <a:lvl5pPr marL="1827278" indent="0" algn="ctr">
              <a:buNone/>
              <a:defRPr>
                <a:solidFill>
                  <a:schemeClr val="tx1">
                    <a:tint val="75000"/>
                  </a:schemeClr>
                </a:solidFill>
              </a:defRPr>
            </a:lvl5pPr>
            <a:lvl6pPr marL="2284080" indent="0" algn="ctr">
              <a:buNone/>
              <a:defRPr>
                <a:solidFill>
                  <a:schemeClr val="tx1">
                    <a:tint val="75000"/>
                  </a:schemeClr>
                </a:solidFill>
              </a:defRPr>
            </a:lvl6pPr>
            <a:lvl7pPr marL="2740883" indent="0" algn="ctr">
              <a:buNone/>
              <a:defRPr>
                <a:solidFill>
                  <a:schemeClr val="tx1">
                    <a:tint val="75000"/>
                  </a:schemeClr>
                </a:solidFill>
              </a:defRPr>
            </a:lvl7pPr>
            <a:lvl8pPr marL="3197707" indent="0" algn="ctr">
              <a:buNone/>
              <a:defRPr>
                <a:solidFill>
                  <a:schemeClr val="tx1">
                    <a:tint val="75000"/>
                  </a:schemeClr>
                </a:solidFill>
              </a:defRPr>
            </a:lvl8pPr>
            <a:lvl9pPr marL="365452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230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5501" indent="0">
              <a:buNone/>
              <a:defRPr sz="2000" b="1"/>
            </a:lvl2pPr>
            <a:lvl3pPr marL="911124" indent="0">
              <a:buNone/>
              <a:defRPr sz="1800" b="1"/>
            </a:lvl3pPr>
            <a:lvl4pPr marL="1366665" indent="0">
              <a:buNone/>
              <a:defRPr sz="1600" b="1"/>
            </a:lvl4pPr>
            <a:lvl5pPr marL="1822247" indent="0">
              <a:buNone/>
              <a:defRPr sz="1600" b="1"/>
            </a:lvl5pPr>
            <a:lvl6pPr marL="2277747" indent="0">
              <a:buNone/>
              <a:defRPr sz="1600" b="1"/>
            </a:lvl6pPr>
            <a:lvl7pPr marL="2733273" indent="0">
              <a:buNone/>
              <a:defRPr sz="1600" b="1"/>
            </a:lvl7pPr>
            <a:lvl8pPr marL="3188867" indent="0">
              <a:buNone/>
              <a:defRPr sz="1600" b="1"/>
            </a:lvl8pPr>
            <a:lvl9pPr marL="364441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10" y="1151335"/>
            <a:ext cx="4041775" cy="479822"/>
          </a:xfrm>
        </p:spPr>
        <p:txBody>
          <a:bodyPr anchor="b"/>
          <a:lstStyle>
            <a:lvl1pPr marL="0" indent="0">
              <a:buNone/>
              <a:defRPr sz="2400" b="1"/>
            </a:lvl1pPr>
            <a:lvl2pPr marL="455501" indent="0">
              <a:buNone/>
              <a:defRPr sz="2000" b="1"/>
            </a:lvl2pPr>
            <a:lvl3pPr marL="911124" indent="0">
              <a:buNone/>
              <a:defRPr sz="1800" b="1"/>
            </a:lvl3pPr>
            <a:lvl4pPr marL="1366665" indent="0">
              <a:buNone/>
              <a:defRPr sz="1600" b="1"/>
            </a:lvl4pPr>
            <a:lvl5pPr marL="1822247" indent="0">
              <a:buNone/>
              <a:defRPr sz="1600" b="1"/>
            </a:lvl5pPr>
            <a:lvl6pPr marL="2277747" indent="0">
              <a:buNone/>
              <a:defRPr sz="1600" b="1"/>
            </a:lvl6pPr>
            <a:lvl7pPr marL="2733273" indent="0">
              <a:buNone/>
              <a:defRPr sz="1600" b="1"/>
            </a:lvl7pPr>
            <a:lvl8pPr marL="3188867" indent="0">
              <a:buNone/>
              <a:defRPr sz="1600" b="1"/>
            </a:lvl8pPr>
            <a:lvl9pPr marL="364441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94690B-33F7-4F4C-AB45-CB862766216E}" type="datetimeFigureOut">
              <a:rPr lang="en-US" smtClean="0"/>
              <a:t>10/17/2021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4DDD11-D0FD-4720-9858-621F679E7254}" type="slidenum">
              <a:rPr lang="en-US" smtClean="0"/>
              <a:t>‹#›</a:t>
            </a:fld>
            <a:endParaRPr lang="en-US"/>
          </a:p>
        </p:txBody>
      </p:sp>
    </p:spTree>
    <p:extLst>
      <p:ext uri="{BB962C8B-B14F-4D97-AF65-F5344CB8AC3E}">
        <p14:creationId xmlns:p14="http://schemas.microsoft.com/office/powerpoint/2010/main" val="31440332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907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803" indent="0">
              <a:buNone/>
              <a:defRPr sz="1800">
                <a:solidFill>
                  <a:schemeClr val="tx1">
                    <a:tint val="75000"/>
                  </a:schemeClr>
                </a:solidFill>
              </a:defRPr>
            </a:lvl2pPr>
            <a:lvl3pPr marL="913640" indent="0">
              <a:buNone/>
              <a:defRPr sz="1600">
                <a:solidFill>
                  <a:schemeClr val="tx1">
                    <a:tint val="75000"/>
                  </a:schemeClr>
                </a:solidFill>
              </a:defRPr>
            </a:lvl3pPr>
            <a:lvl4pPr marL="1370453" indent="0">
              <a:buNone/>
              <a:defRPr sz="1400">
                <a:solidFill>
                  <a:schemeClr val="tx1">
                    <a:tint val="75000"/>
                  </a:schemeClr>
                </a:solidFill>
              </a:defRPr>
            </a:lvl4pPr>
            <a:lvl5pPr marL="1827278" indent="0">
              <a:buNone/>
              <a:defRPr sz="1400">
                <a:solidFill>
                  <a:schemeClr val="tx1">
                    <a:tint val="75000"/>
                  </a:schemeClr>
                </a:solidFill>
              </a:defRPr>
            </a:lvl5pPr>
            <a:lvl6pPr marL="2284080" indent="0">
              <a:buNone/>
              <a:defRPr sz="1400">
                <a:solidFill>
                  <a:schemeClr val="tx1">
                    <a:tint val="75000"/>
                  </a:schemeClr>
                </a:solidFill>
              </a:defRPr>
            </a:lvl6pPr>
            <a:lvl7pPr marL="2740883" indent="0">
              <a:buNone/>
              <a:defRPr sz="1400">
                <a:solidFill>
                  <a:schemeClr val="tx1">
                    <a:tint val="75000"/>
                  </a:schemeClr>
                </a:solidFill>
              </a:defRPr>
            </a:lvl7pPr>
            <a:lvl8pPr marL="3197707" indent="0">
              <a:buNone/>
              <a:defRPr sz="1400">
                <a:solidFill>
                  <a:schemeClr val="tx1">
                    <a:tint val="75000"/>
                  </a:schemeClr>
                </a:solidFill>
              </a:defRPr>
            </a:lvl8pPr>
            <a:lvl9pPr marL="365452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394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10/17/2021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300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803" indent="0">
              <a:buNone/>
              <a:defRPr sz="2000" b="1"/>
            </a:lvl2pPr>
            <a:lvl3pPr marL="913640" indent="0">
              <a:buNone/>
              <a:defRPr sz="1800" b="1"/>
            </a:lvl3pPr>
            <a:lvl4pPr marL="1370453" indent="0">
              <a:buNone/>
              <a:defRPr sz="1600" b="1"/>
            </a:lvl4pPr>
            <a:lvl5pPr marL="1827278" indent="0">
              <a:buNone/>
              <a:defRPr sz="1600" b="1"/>
            </a:lvl5pPr>
            <a:lvl6pPr marL="2284080" indent="0">
              <a:buNone/>
              <a:defRPr sz="1600" b="1"/>
            </a:lvl6pPr>
            <a:lvl7pPr marL="2740883" indent="0">
              <a:buNone/>
              <a:defRPr sz="1600" b="1"/>
            </a:lvl7pPr>
            <a:lvl8pPr marL="3197707" indent="0">
              <a:buNone/>
              <a:defRPr sz="1600" b="1"/>
            </a:lvl8pPr>
            <a:lvl9pPr marL="365452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9" y="1151335"/>
            <a:ext cx="4041775" cy="479822"/>
          </a:xfrm>
        </p:spPr>
        <p:txBody>
          <a:bodyPr anchor="b"/>
          <a:lstStyle>
            <a:lvl1pPr marL="0" indent="0">
              <a:buNone/>
              <a:defRPr sz="2400" b="1"/>
            </a:lvl1pPr>
            <a:lvl2pPr marL="456803" indent="0">
              <a:buNone/>
              <a:defRPr sz="2000" b="1"/>
            </a:lvl2pPr>
            <a:lvl3pPr marL="913640" indent="0">
              <a:buNone/>
              <a:defRPr sz="1800" b="1"/>
            </a:lvl3pPr>
            <a:lvl4pPr marL="1370453" indent="0">
              <a:buNone/>
              <a:defRPr sz="1600" b="1"/>
            </a:lvl4pPr>
            <a:lvl5pPr marL="1827278" indent="0">
              <a:buNone/>
              <a:defRPr sz="1600" b="1"/>
            </a:lvl5pPr>
            <a:lvl6pPr marL="2284080" indent="0">
              <a:buNone/>
              <a:defRPr sz="1600" b="1"/>
            </a:lvl6pPr>
            <a:lvl7pPr marL="2740883" indent="0">
              <a:buNone/>
              <a:defRPr sz="1600" b="1"/>
            </a:lvl7pPr>
            <a:lvl8pPr marL="3197707" indent="0">
              <a:buNone/>
              <a:defRPr sz="1600" b="1"/>
            </a:lvl8pPr>
            <a:lvl9pPr marL="365452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10/17/2021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9081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10/17/2021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6032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10/17/2021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1074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0"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2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0" y="1076328"/>
            <a:ext cx="3008313" cy="3518297"/>
          </a:xfrm>
        </p:spPr>
        <p:txBody>
          <a:bodyPr/>
          <a:lstStyle>
            <a:lvl1pPr marL="0" indent="0">
              <a:buNone/>
              <a:defRPr sz="1400"/>
            </a:lvl1pPr>
            <a:lvl2pPr marL="456803" indent="0">
              <a:buNone/>
              <a:defRPr sz="1200"/>
            </a:lvl2pPr>
            <a:lvl3pPr marL="913640" indent="0">
              <a:buNone/>
              <a:defRPr sz="1000"/>
            </a:lvl3pPr>
            <a:lvl4pPr marL="1370453" indent="0">
              <a:buNone/>
              <a:defRPr sz="900"/>
            </a:lvl4pPr>
            <a:lvl5pPr marL="1827278" indent="0">
              <a:buNone/>
              <a:defRPr sz="900"/>
            </a:lvl5pPr>
            <a:lvl6pPr marL="2284080" indent="0">
              <a:buNone/>
              <a:defRPr sz="900"/>
            </a:lvl6pPr>
            <a:lvl7pPr marL="2740883" indent="0">
              <a:buNone/>
              <a:defRPr sz="900"/>
            </a:lvl7pPr>
            <a:lvl8pPr marL="3197707" indent="0">
              <a:buNone/>
              <a:defRPr sz="900"/>
            </a:lvl8pPr>
            <a:lvl9pPr marL="365452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10/17/2021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7304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803" indent="0">
              <a:buNone/>
              <a:defRPr sz="2800"/>
            </a:lvl2pPr>
            <a:lvl3pPr marL="913640" indent="0">
              <a:buNone/>
              <a:defRPr sz="2400"/>
            </a:lvl3pPr>
            <a:lvl4pPr marL="1370453" indent="0">
              <a:buNone/>
              <a:defRPr sz="2000"/>
            </a:lvl4pPr>
            <a:lvl5pPr marL="1827278" indent="0">
              <a:buNone/>
              <a:defRPr sz="2000"/>
            </a:lvl5pPr>
            <a:lvl6pPr marL="2284080" indent="0">
              <a:buNone/>
              <a:defRPr sz="2000"/>
            </a:lvl6pPr>
            <a:lvl7pPr marL="2740883" indent="0">
              <a:buNone/>
              <a:defRPr sz="2000"/>
            </a:lvl7pPr>
            <a:lvl8pPr marL="3197707" indent="0">
              <a:buNone/>
              <a:defRPr sz="2000"/>
            </a:lvl8pPr>
            <a:lvl9pPr marL="3654524" indent="0">
              <a:buNone/>
              <a:defRPr sz="2000"/>
            </a:lvl9pPr>
          </a:lstStyle>
          <a:p>
            <a:endParaRPr lang="en-US"/>
          </a:p>
        </p:txBody>
      </p:sp>
      <p:sp>
        <p:nvSpPr>
          <p:cNvPr id="4" name="Text Placeholder 3"/>
          <p:cNvSpPr>
            <a:spLocks noGrp="1"/>
          </p:cNvSpPr>
          <p:nvPr>
            <p:ph type="body" sz="half" idx="2"/>
          </p:nvPr>
        </p:nvSpPr>
        <p:spPr>
          <a:xfrm>
            <a:off x="1792288" y="4025540"/>
            <a:ext cx="5486400" cy="603647"/>
          </a:xfrm>
        </p:spPr>
        <p:txBody>
          <a:bodyPr/>
          <a:lstStyle>
            <a:lvl1pPr marL="0" indent="0">
              <a:buNone/>
              <a:defRPr sz="1400"/>
            </a:lvl1pPr>
            <a:lvl2pPr marL="456803" indent="0">
              <a:buNone/>
              <a:defRPr sz="1200"/>
            </a:lvl2pPr>
            <a:lvl3pPr marL="913640" indent="0">
              <a:buNone/>
              <a:defRPr sz="1000"/>
            </a:lvl3pPr>
            <a:lvl4pPr marL="1370453" indent="0">
              <a:buNone/>
              <a:defRPr sz="900"/>
            </a:lvl4pPr>
            <a:lvl5pPr marL="1827278" indent="0">
              <a:buNone/>
              <a:defRPr sz="900"/>
            </a:lvl5pPr>
            <a:lvl6pPr marL="2284080" indent="0">
              <a:buNone/>
              <a:defRPr sz="900"/>
            </a:lvl6pPr>
            <a:lvl7pPr marL="2740883" indent="0">
              <a:buNone/>
              <a:defRPr sz="900"/>
            </a:lvl7pPr>
            <a:lvl8pPr marL="3197707" indent="0">
              <a:buNone/>
              <a:defRPr sz="900"/>
            </a:lvl8pPr>
            <a:lvl9pPr marL="365452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10/17/2021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8680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4263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279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94690B-33F7-4F4C-AB45-CB862766216E}" type="datetimeFigureOut">
              <a:rPr lang="en-US" smtClean="0"/>
              <a:t>10/17/2021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4DDD11-D0FD-4720-9858-621F679E7254}" type="slidenum">
              <a:rPr lang="en-US" smtClean="0"/>
              <a:t>‹#›</a:t>
            </a:fld>
            <a:endParaRPr lang="en-US"/>
          </a:p>
        </p:txBody>
      </p:sp>
    </p:spTree>
    <p:extLst>
      <p:ext uri="{BB962C8B-B14F-4D97-AF65-F5344CB8AC3E}">
        <p14:creationId xmlns:p14="http://schemas.microsoft.com/office/powerpoint/2010/main" val="17436861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03" indent="0" algn="ctr">
              <a:buNone/>
              <a:defRPr sz="1500"/>
            </a:lvl2pPr>
            <a:lvl3pPr marL="685613" indent="0" algn="ctr">
              <a:buNone/>
              <a:defRPr sz="1400"/>
            </a:lvl3pPr>
            <a:lvl4pPr marL="1028420" indent="0" algn="ctr">
              <a:buNone/>
              <a:defRPr sz="1200"/>
            </a:lvl4pPr>
            <a:lvl5pPr marL="1371226" indent="0" algn="ctr">
              <a:buNone/>
              <a:defRPr sz="1200"/>
            </a:lvl5pPr>
            <a:lvl6pPr marL="1714037" indent="0" algn="ctr">
              <a:buNone/>
              <a:defRPr sz="1200"/>
            </a:lvl6pPr>
            <a:lvl7pPr marL="2056838" indent="0" algn="ctr">
              <a:buNone/>
              <a:defRPr sz="1200"/>
            </a:lvl7pPr>
            <a:lvl8pPr marL="2399640" indent="0" algn="ctr">
              <a:buNone/>
              <a:defRPr sz="1200"/>
            </a:lvl8pPr>
            <a:lvl9pPr marL="2742443"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6881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33037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03" indent="0">
              <a:buNone/>
              <a:defRPr sz="1500">
                <a:solidFill>
                  <a:schemeClr val="tx1">
                    <a:tint val="75000"/>
                  </a:schemeClr>
                </a:solidFill>
              </a:defRPr>
            </a:lvl2pPr>
            <a:lvl3pPr marL="685613" indent="0">
              <a:buNone/>
              <a:defRPr sz="1400">
                <a:solidFill>
                  <a:schemeClr val="tx1">
                    <a:tint val="75000"/>
                  </a:schemeClr>
                </a:solidFill>
              </a:defRPr>
            </a:lvl3pPr>
            <a:lvl4pPr marL="1028420" indent="0">
              <a:buNone/>
              <a:defRPr sz="1200">
                <a:solidFill>
                  <a:schemeClr val="tx1">
                    <a:tint val="75000"/>
                  </a:schemeClr>
                </a:solidFill>
              </a:defRPr>
            </a:lvl4pPr>
            <a:lvl5pPr marL="1371226" indent="0">
              <a:buNone/>
              <a:defRPr sz="1200">
                <a:solidFill>
                  <a:schemeClr val="tx1">
                    <a:tint val="75000"/>
                  </a:schemeClr>
                </a:solidFill>
              </a:defRPr>
            </a:lvl5pPr>
            <a:lvl6pPr marL="1714037" indent="0">
              <a:buNone/>
              <a:defRPr sz="1200">
                <a:solidFill>
                  <a:schemeClr val="tx1">
                    <a:tint val="75000"/>
                  </a:schemeClr>
                </a:solidFill>
              </a:defRPr>
            </a:lvl6pPr>
            <a:lvl7pPr marL="2056838" indent="0">
              <a:buNone/>
              <a:defRPr sz="1200">
                <a:solidFill>
                  <a:schemeClr val="tx1">
                    <a:tint val="75000"/>
                  </a:schemeClr>
                </a:solidFill>
              </a:defRPr>
            </a:lvl7pPr>
            <a:lvl8pPr marL="2399640" indent="0">
              <a:buNone/>
              <a:defRPr sz="1200">
                <a:solidFill>
                  <a:schemeClr val="tx1">
                    <a:tint val="75000"/>
                  </a:schemeClr>
                </a:solidFill>
              </a:defRPr>
            </a:lvl8pPr>
            <a:lvl9pPr marL="2742443"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32907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2571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5134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3207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6748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2084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80"/>
            <a:ext cx="4629150" cy="3655219"/>
          </a:xfrm>
        </p:spPr>
        <p:txBody>
          <a:bodyPr/>
          <a:lstStyle>
            <a:lvl1pPr marL="0" indent="0">
              <a:buNone/>
              <a:defRPr sz="2400"/>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9649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259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94690B-33F7-4F4C-AB45-CB862766216E}" type="datetimeFigureOut">
              <a:rPr lang="en-US" smtClean="0"/>
              <a:t>10/17/2021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4DDD11-D0FD-4720-9858-621F679E7254}" type="slidenum">
              <a:rPr lang="en-US" smtClean="0"/>
              <a:t>‹#›</a:t>
            </a:fld>
            <a:endParaRPr lang="en-US"/>
          </a:p>
        </p:txBody>
      </p:sp>
    </p:spTree>
    <p:extLst>
      <p:ext uri="{BB962C8B-B14F-4D97-AF65-F5344CB8AC3E}">
        <p14:creationId xmlns:p14="http://schemas.microsoft.com/office/powerpoint/2010/main" val="6039075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5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5C26BE-4176-4DF6-88B8-ECBED8DFD863}"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AC5156-619A-4C78-BDA0-DF14380DBC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9683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BAAD2D-E155-4930-B7B6-C4DEBF75696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E4AC1CCB-7135-4B10-AA59-58B0F748DF3C}"/>
              </a:ext>
            </a:extLst>
          </p:cNvPr>
          <p:cNvSpPr>
            <a:spLocks noGrp="1"/>
          </p:cNvSpPr>
          <p:nvPr>
            <p:ph type="subTitle" idx="1"/>
          </p:nvPr>
        </p:nvSpPr>
        <p:spPr>
          <a:xfrm>
            <a:off x="1143000" y="2701528"/>
            <a:ext cx="6858000" cy="1241822"/>
          </a:xfrm>
        </p:spPr>
        <p:txBody>
          <a:bodyPr/>
          <a:lstStyle>
            <a:lvl1pPr marL="0" indent="0" algn="ctr">
              <a:buNone/>
              <a:defRPr sz="1800"/>
            </a:lvl1pPr>
            <a:lvl2pPr marL="342848" indent="0" algn="ctr">
              <a:buNone/>
              <a:defRPr sz="1500"/>
            </a:lvl2pPr>
            <a:lvl3pPr marL="685698" indent="0" algn="ctr">
              <a:buNone/>
              <a:defRPr sz="1400"/>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4548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6037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08D804-AC27-4302-BCD5-67B885BB86C1}"/>
              </a:ext>
            </a:extLst>
          </p:cNvPr>
          <p:cNvSpPr>
            <a:spLocks noGrp="1"/>
          </p:cNvSpPr>
          <p:nvPr>
            <p:ph type="title"/>
          </p:nvPr>
        </p:nvSpPr>
        <p:spPr>
          <a:xfrm>
            <a:off x="623888" y="1282310"/>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5003EE7E-B580-4825-AF42-1EC0FE9BD068}"/>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8" indent="0">
              <a:buNone/>
              <a:defRPr sz="1400">
                <a:solidFill>
                  <a:schemeClr val="tx1">
                    <a:tint val="75000"/>
                  </a:schemeClr>
                </a:solidFill>
              </a:defRPr>
            </a:lvl3pPr>
            <a:lvl4pPr marL="1028547" indent="0">
              <a:buNone/>
              <a:defRPr sz="1200">
                <a:solidFill>
                  <a:schemeClr val="tx1">
                    <a:tint val="75000"/>
                  </a:schemeClr>
                </a:solidFill>
              </a:defRPr>
            </a:lvl4pPr>
            <a:lvl5pPr marL="1371396" indent="0">
              <a:buNone/>
              <a:defRPr sz="1200">
                <a:solidFill>
                  <a:schemeClr val="tx1">
                    <a:tint val="75000"/>
                  </a:schemeClr>
                </a:solidFill>
              </a:defRPr>
            </a:lvl5pPr>
            <a:lvl6pPr marL="1714247" indent="0">
              <a:buNone/>
              <a:defRPr sz="1200">
                <a:solidFill>
                  <a:schemeClr val="tx1">
                    <a:tint val="75000"/>
                  </a:schemeClr>
                </a:solidFill>
              </a:defRPr>
            </a:lvl6pPr>
            <a:lvl7pPr marL="2057093" indent="0">
              <a:buNone/>
              <a:defRPr sz="1200">
                <a:solidFill>
                  <a:schemeClr val="tx1">
                    <a:tint val="75000"/>
                  </a:schemeClr>
                </a:solidFill>
              </a:defRPr>
            </a:lvl7pPr>
            <a:lvl8pPr marL="2399940" indent="0">
              <a:buNone/>
              <a:defRPr sz="1200">
                <a:solidFill>
                  <a:schemeClr val="tx1">
                    <a:tint val="75000"/>
                  </a:schemeClr>
                </a:solidFill>
              </a:defRPr>
            </a:lvl8pPr>
            <a:lvl9pPr marL="27427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9065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B5D94E9-8A9E-4BFE-8AFF-2FD37BDA377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94CD48-3081-4ED0-A9D7-AD99BC89AE2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10/17/2021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52441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F5E0DA-6E9D-463F-A2DD-29DE51FAC58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46AA701-00FA-4298-9CAA-877EF5410C4F}"/>
              </a:ext>
            </a:extLst>
          </p:cNvPr>
          <p:cNvSpPr>
            <a:spLocks noGrp="1"/>
          </p:cNvSpPr>
          <p:nvPr>
            <p:ph type="body" idx="1"/>
          </p:nvPr>
        </p:nvSpPr>
        <p:spPr>
          <a:xfrm>
            <a:off x="629842" y="1260872"/>
            <a:ext cx="3868340"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C1351546-7C59-4175-9BFE-17003AC341E0}"/>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A240F54-C375-4504-BECC-DF497AD20382}"/>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86B05408-1F3D-493D-B7A2-C776BFDD1909}"/>
              </a:ext>
            </a:extLst>
          </p:cNvPr>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10/17/2021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6800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10/17/2021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04502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10/17/2021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099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B232F5-D7F7-441C-ADA4-49F9AD638D2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35380A6A-41BE-418E-A8DD-DCDE6C6BBEE0}"/>
              </a:ext>
            </a:extLst>
          </p:cNvPr>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9C981A5-B44A-4A15-B682-5429809AF956}"/>
              </a:ext>
            </a:extLst>
          </p:cNvPr>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t>Edit Master text styles</a:t>
            </a:r>
          </a:p>
        </p:txBody>
      </p:sp>
      <p:sp>
        <p:nvSpPr>
          <p:cNvPr id="5" name="Date Placeholder 4">
            <a:extLst>
              <a:ext uri="{FF2B5EF4-FFF2-40B4-BE49-F238E27FC236}">
                <a16:creationId xmlns=""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10/17/2021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4367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B706CF-D2B2-498E-B1A4-E035CFCDAE8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D1F30A05-212A-451C-8E7A-96F49FF82EA7}"/>
              </a:ext>
            </a:extLst>
          </p:cNvPr>
          <p:cNvSpPr>
            <a:spLocks noGrp="1"/>
          </p:cNvSpPr>
          <p:nvPr>
            <p:ph type="pic" idx="1"/>
          </p:nvPr>
        </p:nvSpPr>
        <p:spPr>
          <a:xfrm>
            <a:off x="3887391" y="740575"/>
            <a:ext cx="4629150" cy="3655219"/>
          </a:xfrm>
        </p:spPr>
        <p:txBody>
          <a:bodyPr/>
          <a:lstStyle>
            <a:lvl1pPr marL="0" indent="0">
              <a:buNone/>
              <a:defRPr sz="2400"/>
            </a:lvl1pPr>
            <a:lvl2pPr marL="342848" indent="0">
              <a:buNone/>
              <a:defRPr sz="2100"/>
            </a:lvl2pPr>
            <a:lvl3pPr marL="685698" indent="0">
              <a:buNone/>
              <a:defRPr sz="1800"/>
            </a:lvl3pPr>
            <a:lvl4pPr marL="1028547" indent="0">
              <a:buNone/>
              <a:defRPr sz="1500"/>
            </a:lvl4pPr>
            <a:lvl5pPr marL="1371396" indent="0">
              <a:buNone/>
              <a:defRPr sz="1500"/>
            </a:lvl5pPr>
            <a:lvl6pPr marL="1714247" indent="0">
              <a:buNone/>
              <a:defRPr sz="1500"/>
            </a:lvl6pPr>
            <a:lvl7pPr marL="2057093" indent="0">
              <a:buNone/>
              <a:defRPr sz="1500"/>
            </a:lvl7pPr>
            <a:lvl8pPr marL="2399940" indent="0">
              <a:buNone/>
              <a:defRPr sz="1500"/>
            </a:lvl8pPr>
            <a:lvl9pPr marL="2742788" indent="0">
              <a:buNone/>
              <a:defRPr sz="1500"/>
            </a:lvl9pPr>
          </a:lstStyle>
          <a:p>
            <a:endParaRPr lang="en-US"/>
          </a:p>
        </p:txBody>
      </p:sp>
      <p:sp>
        <p:nvSpPr>
          <p:cNvPr id="4" name="Text Placeholder 3">
            <a:extLst>
              <a:ext uri="{FF2B5EF4-FFF2-40B4-BE49-F238E27FC236}">
                <a16:creationId xmlns="" xmlns:a16="http://schemas.microsoft.com/office/drawing/2014/main" id="{427FD212-2C7E-45EE-AC46-E2223238AB58}"/>
              </a:ext>
            </a:extLst>
          </p:cNvPr>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t>Edit Master text styles</a:t>
            </a:r>
          </a:p>
        </p:txBody>
      </p:sp>
      <p:sp>
        <p:nvSpPr>
          <p:cNvPr id="5" name="Date Placeholder 4">
            <a:extLst>
              <a:ext uri="{FF2B5EF4-FFF2-40B4-BE49-F238E27FC236}">
                <a16:creationId xmlns=""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10/17/2021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074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7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076328"/>
            <a:ext cx="3008313" cy="3518297"/>
          </a:xfrm>
        </p:spPr>
        <p:txBody>
          <a:bodyPr/>
          <a:lstStyle>
            <a:lvl1pPr marL="0" indent="0">
              <a:buNone/>
              <a:defRPr sz="1400"/>
            </a:lvl1pPr>
            <a:lvl2pPr marL="455501" indent="0">
              <a:buNone/>
              <a:defRPr sz="1200"/>
            </a:lvl2pPr>
            <a:lvl3pPr marL="911124" indent="0">
              <a:buNone/>
              <a:defRPr sz="1000"/>
            </a:lvl3pPr>
            <a:lvl4pPr marL="1366665" indent="0">
              <a:buNone/>
              <a:defRPr sz="900"/>
            </a:lvl4pPr>
            <a:lvl5pPr marL="1822247" indent="0">
              <a:buNone/>
              <a:defRPr sz="900"/>
            </a:lvl5pPr>
            <a:lvl6pPr marL="2277747" indent="0">
              <a:buNone/>
              <a:defRPr sz="900"/>
            </a:lvl6pPr>
            <a:lvl7pPr marL="2733273" indent="0">
              <a:buNone/>
              <a:defRPr sz="900"/>
            </a:lvl7pPr>
            <a:lvl8pPr marL="3188867" indent="0">
              <a:buNone/>
              <a:defRPr sz="900"/>
            </a:lvl8pPr>
            <a:lvl9pPr marL="364441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94690B-33F7-4F4C-AB45-CB862766216E}" type="datetimeFigureOut">
              <a:rPr lang="en-US" smtClean="0"/>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4DDD11-D0FD-4720-9858-621F679E7254}" type="slidenum">
              <a:rPr lang="en-US" smtClean="0"/>
              <a:t>‹#›</a:t>
            </a:fld>
            <a:endParaRPr lang="en-US"/>
          </a:p>
        </p:txBody>
      </p:sp>
    </p:spTree>
    <p:extLst>
      <p:ext uri="{BB962C8B-B14F-4D97-AF65-F5344CB8AC3E}">
        <p14:creationId xmlns:p14="http://schemas.microsoft.com/office/powerpoint/2010/main" val="14550709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4574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5B1161F-716E-4BB5-9AAA-4BED10A7E672}"/>
              </a:ext>
            </a:extLst>
          </p:cNvPr>
          <p:cNvSpPr>
            <a:spLocks noGrp="1"/>
          </p:cNvSpPr>
          <p:nvPr>
            <p:ph type="title" orient="vert"/>
          </p:nvPr>
        </p:nvSpPr>
        <p:spPr>
          <a:xfrm>
            <a:off x="6543676" y="273850"/>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C43BFCA-4B6F-402E-8ADF-5FD82E1D4E2D}"/>
              </a:ext>
            </a:extLst>
          </p:cNvPr>
          <p:cNvSpPr>
            <a:spLocks noGrp="1"/>
          </p:cNvSpPr>
          <p:nvPr>
            <p:ph type="body" orient="vert" idx="1"/>
          </p:nvPr>
        </p:nvSpPr>
        <p:spPr>
          <a:xfrm>
            <a:off x="628652" y="273850"/>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10/17/2021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16497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17/10/2021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454740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17/10/2021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110333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17/10/2021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904153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17/10/2021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594378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17/10/2021</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705772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17/10/2021</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834999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17/10/2021</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897345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17/10/2021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44618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5501" indent="0">
              <a:buNone/>
              <a:defRPr sz="2800"/>
            </a:lvl2pPr>
            <a:lvl3pPr marL="911124" indent="0">
              <a:buNone/>
              <a:defRPr sz="2400"/>
            </a:lvl3pPr>
            <a:lvl4pPr marL="1366665" indent="0">
              <a:buNone/>
              <a:defRPr sz="2000"/>
            </a:lvl4pPr>
            <a:lvl5pPr marL="1822247" indent="0">
              <a:buNone/>
              <a:defRPr sz="2000"/>
            </a:lvl5pPr>
            <a:lvl6pPr marL="2277747" indent="0">
              <a:buNone/>
              <a:defRPr sz="2000"/>
            </a:lvl6pPr>
            <a:lvl7pPr marL="2733273" indent="0">
              <a:buNone/>
              <a:defRPr sz="2000"/>
            </a:lvl7pPr>
            <a:lvl8pPr marL="3188867" indent="0">
              <a:buNone/>
              <a:defRPr sz="2000"/>
            </a:lvl8pPr>
            <a:lvl9pPr marL="3644412" indent="0">
              <a:buNone/>
              <a:defRPr sz="2000"/>
            </a:lvl9pPr>
          </a:lstStyle>
          <a:p>
            <a:endParaRPr lang="en-US"/>
          </a:p>
        </p:txBody>
      </p:sp>
      <p:sp>
        <p:nvSpPr>
          <p:cNvPr id="4" name="Text Placeholder 3"/>
          <p:cNvSpPr>
            <a:spLocks noGrp="1"/>
          </p:cNvSpPr>
          <p:nvPr>
            <p:ph type="body" sz="half" idx="2"/>
          </p:nvPr>
        </p:nvSpPr>
        <p:spPr>
          <a:xfrm>
            <a:off x="1792288" y="4025594"/>
            <a:ext cx="5486400" cy="603647"/>
          </a:xfrm>
        </p:spPr>
        <p:txBody>
          <a:bodyPr/>
          <a:lstStyle>
            <a:lvl1pPr marL="0" indent="0">
              <a:buNone/>
              <a:defRPr sz="1400"/>
            </a:lvl1pPr>
            <a:lvl2pPr marL="455501" indent="0">
              <a:buNone/>
              <a:defRPr sz="1200"/>
            </a:lvl2pPr>
            <a:lvl3pPr marL="911124" indent="0">
              <a:buNone/>
              <a:defRPr sz="1000"/>
            </a:lvl3pPr>
            <a:lvl4pPr marL="1366665" indent="0">
              <a:buNone/>
              <a:defRPr sz="900"/>
            </a:lvl4pPr>
            <a:lvl5pPr marL="1822247" indent="0">
              <a:buNone/>
              <a:defRPr sz="900"/>
            </a:lvl5pPr>
            <a:lvl6pPr marL="2277747" indent="0">
              <a:buNone/>
              <a:defRPr sz="900"/>
            </a:lvl6pPr>
            <a:lvl7pPr marL="2733273" indent="0">
              <a:buNone/>
              <a:defRPr sz="900"/>
            </a:lvl7pPr>
            <a:lvl8pPr marL="3188867" indent="0">
              <a:buNone/>
              <a:defRPr sz="900"/>
            </a:lvl8pPr>
            <a:lvl9pPr marL="364441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94690B-33F7-4F4C-AB45-CB862766216E}" type="datetimeFigureOut">
              <a:rPr lang="en-US" smtClean="0"/>
              <a:t>10/17/2021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4DDD11-D0FD-4720-9858-621F679E7254}" type="slidenum">
              <a:rPr lang="en-US" smtClean="0"/>
              <a:t>‹#›</a:t>
            </a:fld>
            <a:endParaRPr lang="en-US"/>
          </a:p>
        </p:txBody>
      </p:sp>
    </p:spTree>
    <p:extLst>
      <p:ext uri="{BB962C8B-B14F-4D97-AF65-F5344CB8AC3E}">
        <p14:creationId xmlns:p14="http://schemas.microsoft.com/office/powerpoint/2010/main" val="41205477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vi-VN"/>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17/10/2021</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032090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17/10/2021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808461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17/10/2021</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34515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jp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5.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jp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132" tIns="45566" rIns="91132" bIns="4556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132" tIns="45566" rIns="91132" bIns="4556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132" tIns="45566" rIns="91132" bIns="45566" rtlCol="0" anchor="ctr"/>
          <a:lstStyle>
            <a:lvl1pPr algn="l">
              <a:defRPr sz="1200">
                <a:solidFill>
                  <a:schemeClr val="tx1">
                    <a:tint val="75000"/>
                  </a:schemeClr>
                </a:solidFill>
              </a:defRPr>
            </a:lvl1pPr>
          </a:lstStyle>
          <a:p>
            <a:fld id="{D894690B-33F7-4F4C-AB45-CB862766216E}" type="datetimeFigureOut">
              <a:rPr lang="en-US" smtClean="0"/>
              <a:t>10/17/2021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132" tIns="45566" rIns="91132" bIns="4556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132" tIns="45566" rIns="91132" bIns="45566" rtlCol="0" anchor="ctr"/>
          <a:lstStyle>
            <a:lvl1pPr algn="r">
              <a:defRPr sz="1200">
                <a:solidFill>
                  <a:schemeClr val="tx1">
                    <a:tint val="75000"/>
                  </a:schemeClr>
                </a:solidFill>
              </a:defRPr>
            </a:lvl1pPr>
          </a:lstStyle>
          <a:p>
            <a:fld id="{454DDD11-D0FD-4720-9858-621F679E7254}" type="slidenum">
              <a:rPr lang="en-US" smtClean="0"/>
              <a:t>‹#›</a:t>
            </a:fld>
            <a:endParaRPr lang="en-US"/>
          </a:p>
        </p:txBody>
      </p:sp>
    </p:spTree>
    <p:extLst>
      <p:ext uri="{BB962C8B-B14F-4D97-AF65-F5344CB8AC3E}">
        <p14:creationId xmlns:p14="http://schemas.microsoft.com/office/powerpoint/2010/main" val="36361356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1124" rtl="0" eaLnBrk="1" latinLnBrk="0" hangingPunct="1">
        <a:spcBef>
          <a:spcPct val="0"/>
        </a:spcBef>
        <a:buNone/>
        <a:defRPr sz="4400" kern="1200">
          <a:solidFill>
            <a:schemeClr val="tx1"/>
          </a:solidFill>
          <a:latin typeface="+mj-lt"/>
          <a:ea typeface="+mj-ea"/>
          <a:cs typeface="+mj-cs"/>
        </a:defRPr>
      </a:lvl1pPr>
    </p:titleStyle>
    <p:bodyStyle>
      <a:lvl1pPr marL="341627" indent="-341627" algn="l" defTabSz="91112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311" indent="-284728" algn="l" defTabSz="91112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8874" indent="-227750" algn="l" defTabSz="91112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4427" indent="-227750" algn="l" defTabSz="91112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9999" indent="-227750" algn="l" defTabSz="91112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5497" indent="-227750" algn="l" defTabSz="91112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1079" indent="-227750" algn="l" defTabSz="91112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6621" indent="-227750" algn="l" defTabSz="91112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2189" indent="-227750" algn="l" defTabSz="91112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124" rtl="0" eaLnBrk="1" latinLnBrk="0" hangingPunct="1">
        <a:defRPr sz="1800" kern="1200">
          <a:solidFill>
            <a:schemeClr val="tx1"/>
          </a:solidFill>
          <a:latin typeface="+mn-lt"/>
          <a:ea typeface="+mn-ea"/>
          <a:cs typeface="+mn-cs"/>
        </a:defRPr>
      </a:lvl1pPr>
      <a:lvl2pPr marL="455501" algn="l" defTabSz="911124" rtl="0" eaLnBrk="1" latinLnBrk="0" hangingPunct="1">
        <a:defRPr sz="1800" kern="1200">
          <a:solidFill>
            <a:schemeClr val="tx1"/>
          </a:solidFill>
          <a:latin typeface="+mn-lt"/>
          <a:ea typeface="+mn-ea"/>
          <a:cs typeface="+mn-cs"/>
        </a:defRPr>
      </a:lvl2pPr>
      <a:lvl3pPr marL="911124" algn="l" defTabSz="911124" rtl="0" eaLnBrk="1" latinLnBrk="0" hangingPunct="1">
        <a:defRPr sz="1800" kern="1200">
          <a:solidFill>
            <a:schemeClr val="tx1"/>
          </a:solidFill>
          <a:latin typeface="+mn-lt"/>
          <a:ea typeface="+mn-ea"/>
          <a:cs typeface="+mn-cs"/>
        </a:defRPr>
      </a:lvl3pPr>
      <a:lvl4pPr marL="1366665" algn="l" defTabSz="911124" rtl="0" eaLnBrk="1" latinLnBrk="0" hangingPunct="1">
        <a:defRPr sz="1800" kern="1200">
          <a:solidFill>
            <a:schemeClr val="tx1"/>
          </a:solidFill>
          <a:latin typeface="+mn-lt"/>
          <a:ea typeface="+mn-ea"/>
          <a:cs typeface="+mn-cs"/>
        </a:defRPr>
      </a:lvl4pPr>
      <a:lvl5pPr marL="1822247" algn="l" defTabSz="911124" rtl="0" eaLnBrk="1" latinLnBrk="0" hangingPunct="1">
        <a:defRPr sz="1800" kern="1200">
          <a:solidFill>
            <a:schemeClr val="tx1"/>
          </a:solidFill>
          <a:latin typeface="+mn-lt"/>
          <a:ea typeface="+mn-ea"/>
          <a:cs typeface="+mn-cs"/>
        </a:defRPr>
      </a:lvl5pPr>
      <a:lvl6pPr marL="2277747" algn="l" defTabSz="911124" rtl="0" eaLnBrk="1" latinLnBrk="0" hangingPunct="1">
        <a:defRPr sz="1800" kern="1200">
          <a:solidFill>
            <a:schemeClr val="tx1"/>
          </a:solidFill>
          <a:latin typeface="+mn-lt"/>
          <a:ea typeface="+mn-ea"/>
          <a:cs typeface="+mn-cs"/>
        </a:defRPr>
      </a:lvl6pPr>
      <a:lvl7pPr marL="2733273" algn="l" defTabSz="911124" rtl="0" eaLnBrk="1" latinLnBrk="0" hangingPunct="1">
        <a:defRPr sz="1800" kern="1200">
          <a:solidFill>
            <a:schemeClr val="tx1"/>
          </a:solidFill>
          <a:latin typeface="+mn-lt"/>
          <a:ea typeface="+mn-ea"/>
          <a:cs typeface="+mn-cs"/>
        </a:defRPr>
      </a:lvl7pPr>
      <a:lvl8pPr marL="3188867" algn="l" defTabSz="911124" rtl="0" eaLnBrk="1" latinLnBrk="0" hangingPunct="1">
        <a:defRPr sz="1800" kern="1200">
          <a:solidFill>
            <a:schemeClr val="tx1"/>
          </a:solidFill>
          <a:latin typeface="+mn-lt"/>
          <a:ea typeface="+mn-ea"/>
          <a:cs typeface="+mn-cs"/>
        </a:defRPr>
      </a:lvl8pPr>
      <a:lvl9pPr marL="3644412" algn="l" defTabSz="91112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79" tIns="34289" rIns="68579" bIns="34289"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68579" tIns="34289" rIns="68579"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4"/>
            <a:ext cx="2057400" cy="273844"/>
          </a:xfrm>
          <a:prstGeom prst="rect">
            <a:avLst/>
          </a:prstGeom>
        </p:spPr>
        <p:txBody>
          <a:bodyPr vert="horz" lIns="68579" tIns="34289" rIns="68579" bIns="34289" rtlCol="0" anchor="ctr"/>
          <a:lstStyle>
            <a:lvl1pPr algn="l">
              <a:defRPr sz="900">
                <a:solidFill>
                  <a:schemeClr val="tx1">
                    <a:tint val="75000"/>
                  </a:schemeClr>
                </a:solidFill>
              </a:defRPr>
            </a:lvl1pPr>
          </a:lstStyle>
          <a:p>
            <a:pPr defTabSz="685783">
              <a:defRPr/>
            </a:pPr>
            <a:fld id="{08ED132D-452A-49E5-B8CD-EA0C46A12A5F}" type="datetimeFigureOut">
              <a:rPr lang="vi-VN" smtClean="0">
                <a:solidFill>
                  <a:prstClr val="black">
                    <a:tint val="75000"/>
                  </a:prstClr>
                </a:solidFill>
              </a:rPr>
              <a:pPr defTabSz="685783">
                <a:defRPr/>
              </a:pPr>
              <a:t>17/10/2021</a:t>
            </a:fld>
            <a:endParaRPr lang="vi-VN">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79" tIns="34289" rIns="68579" bIns="34289" rtlCol="0" anchor="ctr"/>
          <a:lstStyle>
            <a:lvl1pPr algn="ctr">
              <a:defRPr sz="900">
                <a:solidFill>
                  <a:schemeClr val="tx1">
                    <a:tint val="75000"/>
                  </a:schemeClr>
                </a:solidFill>
              </a:defRPr>
            </a:lvl1pPr>
          </a:lstStyle>
          <a:p>
            <a:pPr defTabSz="685783">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79" tIns="34289" rIns="68579" bIns="34289" rtlCol="0" anchor="ctr"/>
          <a:lstStyle>
            <a:lvl1pPr algn="r">
              <a:defRPr sz="900">
                <a:solidFill>
                  <a:schemeClr val="tx1">
                    <a:tint val="75000"/>
                  </a:schemeClr>
                </a:solidFill>
              </a:defRPr>
            </a:lvl1pPr>
          </a:lstStyle>
          <a:p>
            <a:pPr defTabSz="685783">
              <a:defRPr/>
            </a:pPr>
            <a:fld id="{9CB03046-9975-4CD1-8163-35C299AA0868}" type="slidenum">
              <a:rPr lang="vi-VN" smtClean="0">
                <a:solidFill>
                  <a:prstClr val="black">
                    <a:tint val="75000"/>
                  </a:prstClr>
                </a:solidFill>
              </a:rPr>
              <a:pPr defTabSz="685783">
                <a:defRPr/>
              </a:pPr>
              <a:t>‹#›</a:t>
            </a:fld>
            <a:endParaRPr lang="vi-VN">
              <a:solidFill>
                <a:prstClr val="black">
                  <a:tint val="75000"/>
                </a:prstClr>
              </a:solidFill>
            </a:endParaRPr>
          </a:p>
        </p:txBody>
      </p:sp>
    </p:spTree>
    <p:extLst>
      <p:ext uri="{BB962C8B-B14F-4D97-AF65-F5344CB8AC3E}">
        <p14:creationId xmlns:p14="http://schemas.microsoft.com/office/powerpoint/2010/main" val="302530449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vi-V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29" tIns="17111" rIns="34229" bIns="17111" rtlCol="0" anchor="ctr"/>
          <a:lstStyle/>
          <a:p>
            <a:pPr algn="ctr" defTabSz="813342"/>
            <a:endParaRPr lang="en-US" sz="1600">
              <a:solidFill>
                <a:prstClr val="white"/>
              </a:solidFill>
            </a:endParaRPr>
          </a:p>
        </p:txBody>
      </p:sp>
    </p:spTree>
    <p:extLst>
      <p:ext uri="{BB962C8B-B14F-4D97-AF65-F5344CB8AC3E}">
        <p14:creationId xmlns:p14="http://schemas.microsoft.com/office/powerpoint/2010/main" val="14503269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iming>
    <p:tnLst>
      <p:par>
        <p:cTn id="1" dur="indefinite" restart="never" nodeType="tmRoot"/>
      </p:par>
    </p:tnLst>
  </p:timing>
  <p:txStyles>
    <p:titleStyle>
      <a:lvl1pPr algn="ctr" defTabSz="813342" rtl="0" eaLnBrk="1" latinLnBrk="0" hangingPunct="1">
        <a:spcBef>
          <a:spcPct val="0"/>
        </a:spcBef>
        <a:buNone/>
        <a:defRPr sz="3900" kern="1200">
          <a:solidFill>
            <a:schemeClr val="tx1"/>
          </a:solidFill>
          <a:latin typeface="+mj-lt"/>
          <a:ea typeface="+mj-ea"/>
          <a:cs typeface="+mj-cs"/>
        </a:defRPr>
      </a:lvl1pPr>
    </p:titleStyle>
    <p:bodyStyle>
      <a:lvl1pPr marL="305006" indent="-305006" algn="l" defTabSz="813342"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60820" indent="-254193" algn="l" defTabSz="813342"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16638" indent="-203337" algn="l" defTabSz="813342"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3268" indent="-203337" algn="l" defTabSz="813342"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0023" indent="-203337" algn="l" defTabSz="813342"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36613" indent="-203337" algn="l" defTabSz="81334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43286" indent="-203337" algn="l" defTabSz="81334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49949" indent="-203337" algn="l" defTabSz="81334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56545" indent="-203337" algn="l" defTabSz="813342"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3342" rtl="0" eaLnBrk="1" latinLnBrk="0" hangingPunct="1">
        <a:defRPr sz="1600" kern="1200">
          <a:solidFill>
            <a:schemeClr val="tx1"/>
          </a:solidFill>
          <a:latin typeface="+mn-lt"/>
          <a:ea typeface="+mn-ea"/>
          <a:cs typeface="+mn-cs"/>
        </a:defRPr>
      </a:lvl1pPr>
      <a:lvl2pPr marL="406674" algn="l" defTabSz="813342" rtl="0" eaLnBrk="1" latinLnBrk="0" hangingPunct="1">
        <a:defRPr sz="1600" kern="1200">
          <a:solidFill>
            <a:schemeClr val="tx1"/>
          </a:solidFill>
          <a:latin typeface="+mn-lt"/>
          <a:ea typeface="+mn-ea"/>
          <a:cs typeface="+mn-cs"/>
        </a:defRPr>
      </a:lvl2pPr>
      <a:lvl3pPr marL="813342" algn="l" defTabSz="813342" rtl="0" eaLnBrk="1" latinLnBrk="0" hangingPunct="1">
        <a:defRPr sz="1600" kern="1200">
          <a:solidFill>
            <a:schemeClr val="tx1"/>
          </a:solidFill>
          <a:latin typeface="+mn-lt"/>
          <a:ea typeface="+mn-ea"/>
          <a:cs typeface="+mn-cs"/>
        </a:defRPr>
      </a:lvl3pPr>
      <a:lvl4pPr marL="1220017" algn="l" defTabSz="813342" rtl="0" eaLnBrk="1" latinLnBrk="0" hangingPunct="1">
        <a:defRPr sz="1600" kern="1200">
          <a:solidFill>
            <a:schemeClr val="tx1"/>
          </a:solidFill>
          <a:latin typeface="+mn-lt"/>
          <a:ea typeface="+mn-ea"/>
          <a:cs typeface="+mn-cs"/>
        </a:defRPr>
      </a:lvl4pPr>
      <a:lvl5pPr marL="1626645" algn="l" defTabSz="813342" rtl="0" eaLnBrk="1" latinLnBrk="0" hangingPunct="1">
        <a:defRPr sz="1600" kern="1200">
          <a:solidFill>
            <a:schemeClr val="tx1"/>
          </a:solidFill>
          <a:latin typeface="+mn-lt"/>
          <a:ea typeface="+mn-ea"/>
          <a:cs typeface="+mn-cs"/>
        </a:defRPr>
      </a:lvl5pPr>
      <a:lvl6pPr marL="2033277" algn="l" defTabSz="813342" rtl="0" eaLnBrk="1" latinLnBrk="0" hangingPunct="1">
        <a:defRPr sz="1600" kern="1200">
          <a:solidFill>
            <a:schemeClr val="tx1"/>
          </a:solidFill>
          <a:latin typeface="+mn-lt"/>
          <a:ea typeface="+mn-ea"/>
          <a:cs typeface="+mn-cs"/>
        </a:defRPr>
      </a:lvl6pPr>
      <a:lvl7pPr marL="2439949" algn="l" defTabSz="813342" rtl="0" eaLnBrk="1" latinLnBrk="0" hangingPunct="1">
        <a:defRPr sz="1600" kern="1200">
          <a:solidFill>
            <a:schemeClr val="tx1"/>
          </a:solidFill>
          <a:latin typeface="+mn-lt"/>
          <a:ea typeface="+mn-ea"/>
          <a:cs typeface="+mn-cs"/>
        </a:defRPr>
      </a:lvl7pPr>
      <a:lvl8pPr marL="2846621" algn="l" defTabSz="813342" rtl="0" eaLnBrk="1" latinLnBrk="0" hangingPunct="1">
        <a:defRPr sz="1600" kern="1200">
          <a:solidFill>
            <a:schemeClr val="tx1"/>
          </a:solidFill>
          <a:latin typeface="+mn-lt"/>
          <a:ea typeface="+mn-ea"/>
          <a:cs typeface="+mn-cs"/>
        </a:defRPr>
      </a:lvl8pPr>
      <a:lvl9pPr marL="3253292" algn="l" defTabSz="813342"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50" tIns="17123" rIns="34250" bIns="17123" rtlCol="0" anchor="ctr"/>
          <a:lstStyle/>
          <a:p>
            <a:pPr algn="ctr" defTabSz="813848"/>
            <a:endParaRPr lang="en-US" sz="1600">
              <a:solidFill>
                <a:prstClr val="white"/>
              </a:solidFill>
            </a:endParaRPr>
          </a:p>
        </p:txBody>
      </p:sp>
    </p:spTree>
    <p:extLst>
      <p:ext uri="{BB962C8B-B14F-4D97-AF65-F5344CB8AC3E}">
        <p14:creationId xmlns:p14="http://schemas.microsoft.com/office/powerpoint/2010/main" val="278019960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iming>
    <p:tnLst>
      <p:par>
        <p:cTn id="1" dur="indefinite" restart="never" nodeType="tmRoot"/>
      </p:par>
    </p:tnLst>
  </p:timing>
  <p:txStyles>
    <p:titleStyle>
      <a:lvl1pPr algn="ctr" defTabSz="813848" rtl="0" eaLnBrk="1" latinLnBrk="0" hangingPunct="1">
        <a:spcBef>
          <a:spcPct val="0"/>
        </a:spcBef>
        <a:buNone/>
        <a:defRPr sz="3900" kern="1200">
          <a:solidFill>
            <a:schemeClr val="tx1"/>
          </a:solidFill>
          <a:latin typeface="+mj-lt"/>
          <a:ea typeface="+mj-ea"/>
          <a:cs typeface="+mj-cs"/>
        </a:defRPr>
      </a:lvl1pPr>
    </p:titleStyle>
    <p:bodyStyle>
      <a:lvl1pPr marL="305204" indent="-305204" algn="l" defTabSz="813848"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61250" indent="-254358" algn="l" defTabSz="813848"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17301" indent="-203469" algn="l" defTabSz="813848"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4195" indent="-203469" algn="l" defTabSz="813848"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1214" indent="-203469" algn="l" defTabSz="813848"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38071" indent="-203469" algn="l" defTabSz="81384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45008" indent="-203469" algn="l" defTabSz="81384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51924" indent="-203469" algn="l" defTabSz="81384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58798" indent="-203469" algn="l" defTabSz="813848"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3848" rtl="0" eaLnBrk="1" latinLnBrk="0" hangingPunct="1">
        <a:defRPr sz="1600" kern="1200">
          <a:solidFill>
            <a:schemeClr val="tx1"/>
          </a:solidFill>
          <a:latin typeface="+mn-lt"/>
          <a:ea typeface="+mn-ea"/>
          <a:cs typeface="+mn-cs"/>
        </a:defRPr>
      </a:lvl1pPr>
      <a:lvl2pPr marL="406938" algn="l" defTabSz="813848" rtl="0" eaLnBrk="1" latinLnBrk="0" hangingPunct="1">
        <a:defRPr sz="1600" kern="1200">
          <a:solidFill>
            <a:schemeClr val="tx1"/>
          </a:solidFill>
          <a:latin typeface="+mn-lt"/>
          <a:ea typeface="+mn-ea"/>
          <a:cs typeface="+mn-cs"/>
        </a:defRPr>
      </a:lvl2pPr>
      <a:lvl3pPr marL="813848" algn="l" defTabSz="813848" rtl="0" eaLnBrk="1" latinLnBrk="0" hangingPunct="1">
        <a:defRPr sz="1600" kern="1200">
          <a:solidFill>
            <a:schemeClr val="tx1"/>
          </a:solidFill>
          <a:latin typeface="+mn-lt"/>
          <a:ea typeface="+mn-ea"/>
          <a:cs typeface="+mn-cs"/>
        </a:defRPr>
      </a:lvl3pPr>
      <a:lvl4pPr marL="1220812" algn="l" defTabSz="813848" rtl="0" eaLnBrk="1" latinLnBrk="0" hangingPunct="1">
        <a:defRPr sz="1600" kern="1200">
          <a:solidFill>
            <a:schemeClr val="tx1"/>
          </a:solidFill>
          <a:latin typeface="+mn-lt"/>
          <a:ea typeface="+mn-ea"/>
          <a:cs typeface="+mn-cs"/>
        </a:defRPr>
      </a:lvl4pPr>
      <a:lvl5pPr marL="1627704" algn="l" defTabSz="813848" rtl="0" eaLnBrk="1" latinLnBrk="0" hangingPunct="1">
        <a:defRPr sz="1600" kern="1200">
          <a:solidFill>
            <a:schemeClr val="tx1"/>
          </a:solidFill>
          <a:latin typeface="+mn-lt"/>
          <a:ea typeface="+mn-ea"/>
          <a:cs typeface="+mn-cs"/>
        </a:defRPr>
      </a:lvl5pPr>
      <a:lvl6pPr marL="2034602" algn="l" defTabSz="813848" rtl="0" eaLnBrk="1" latinLnBrk="0" hangingPunct="1">
        <a:defRPr sz="1600" kern="1200">
          <a:solidFill>
            <a:schemeClr val="tx1"/>
          </a:solidFill>
          <a:latin typeface="+mn-lt"/>
          <a:ea typeface="+mn-ea"/>
          <a:cs typeface="+mn-cs"/>
        </a:defRPr>
      </a:lvl6pPr>
      <a:lvl7pPr marL="2441539" algn="l" defTabSz="813848" rtl="0" eaLnBrk="1" latinLnBrk="0" hangingPunct="1">
        <a:defRPr sz="1600" kern="1200">
          <a:solidFill>
            <a:schemeClr val="tx1"/>
          </a:solidFill>
          <a:latin typeface="+mn-lt"/>
          <a:ea typeface="+mn-ea"/>
          <a:cs typeface="+mn-cs"/>
        </a:defRPr>
      </a:lvl7pPr>
      <a:lvl8pPr marL="2848475" algn="l" defTabSz="813848" rtl="0" eaLnBrk="1" latinLnBrk="0" hangingPunct="1">
        <a:defRPr sz="1600" kern="1200">
          <a:solidFill>
            <a:schemeClr val="tx1"/>
          </a:solidFill>
          <a:latin typeface="+mn-lt"/>
          <a:ea typeface="+mn-ea"/>
          <a:cs typeface="+mn-cs"/>
        </a:defRPr>
      </a:lvl8pPr>
      <a:lvl9pPr marL="3255413" algn="l" defTabSz="813848"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80" tIns="17140" rIns="34280" bIns="17140" rtlCol="0" anchor="ctr"/>
          <a:lstStyle/>
          <a:p>
            <a:pPr algn="ctr" defTabSz="814522"/>
            <a:endParaRPr lang="en-US" sz="1600">
              <a:solidFill>
                <a:prstClr val="white"/>
              </a:solidFill>
            </a:endParaRPr>
          </a:p>
        </p:txBody>
      </p:sp>
    </p:spTree>
    <p:extLst>
      <p:ext uri="{BB962C8B-B14F-4D97-AF65-F5344CB8AC3E}">
        <p14:creationId xmlns:p14="http://schemas.microsoft.com/office/powerpoint/2010/main" val="26105054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iming>
    <p:tnLst>
      <p:par>
        <p:cTn id="1" dur="indefinite" restart="never" nodeType="tmRoot"/>
      </p:par>
    </p:tnLst>
  </p:timing>
  <p:txStyles>
    <p:titleStyle>
      <a:lvl1pPr algn="ctr" defTabSz="814522" rtl="0" eaLnBrk="1" latinLnBrk="0" hangingPunct="1">
        <a:spcBef>
          <a:spcPct val="0"/>
        </a:spcBef>
        <a:buNone/>
        <a:defRPr sz="3900" kern="1200">
          <a:solidFill>
            <a:schemeClr val="tx1"/>
          </a:solidFill>
          <a:latin typeface="+mj-lt"/>
          <a:ea typeface="+mj-ea"/>
          <a:cs typeface="+mj-cs"/>
        </a:defRPr>
      </a:lvl1pPr>
    </p:titleStyle>
    <p:bodyStyle>
      <a:lvl1pPr marL="305468" indent="-305468" algn="l" defTabSz="814522"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61826" indent="-254578" algn="l" defTabSz="814522"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18186" indent="-203645" algn="l" defTabSz="814522"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5434" indent="-203645" algn="l" defTabSz="814522"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2771" indent="-203645" algn="l" defTabSz="814522"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0015" indent="-203645" algn="l" defTabSz="81452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47306" indent="-203645" algn="l" defTabSz="81452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54558" indent="-203645" algn="l" defTabSz="81452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1804" indent="-203645" algn="l" defTabSz="814522"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4522" rtl="0" eaLnBrk="1" latinLnBrk="0" hangingPunct="1">
        <a:defRPr sz="1600" kern="1200">
          <a:solidFill>
            <a:schemeClr val="tx1"/>
          </a:solidFill>
          <a:latin typeface="+mn-lt"/>
          <a:ea typeface="+mn-ea"/>
          <a:cs typeface="+mn-cs"/>
        </a:defRPr>
      </a:lvl1pPr>
      <a:lvl2pPr marL="407291" algn="l" defTabSz="814522" rtl="0" eaLnBrk="1" latinLnBrk="0" hangingPunct="1">
        <a:defRPr sz="1600" kern="1200">
          <a:solidFill>
            <a:schemeClr val="tx1"/>
          </a:solidFill>
          <a:latin typeface="+mn-lt"/>
          <a:ea typeface="+mn-ea"/>
          <a:cs typeface="+mn-cs"/>
        </a:defRPr>
      </a:lvl2pPr>
      <a:lvl3pPr marL="814522" algn="l" defTabSz="814522" rtl="0" eaLnBrk="1" latinLnBrk="0" hangingPunct="1">
        <a:defRPr sz="1600" kern="1200">
          <a:solidFill>
            <a:schemeClr val="tx1"/>
          </a:solidFill>
          <a:latin typeface="+mn-lt"/>
          <a:ea typeface="+mn-ea"/>
          <a:cs typeface="+mn-cs"/>
        </a:defRPr>
      </a:lvl3pPr>
      <a:lvl4pPr marL="1221872" algn="l" defTabSz="814522" rtl="0" eaLnBrk="1" latinLnBrk="0" hangingPunct="1">
        <a:defRPr sz="1600" kern="1200">
          <a:solidFill>
            <a:schemeClr val="tx1"/>
          </a:solidFill>
          <a:latin typeface="+mn-lt"/>
          <a:ea typeface="+mn-ea"/>
          <a:cs typeface="+mn-cs"/>
        </a:defRPr>
      </a:lvl4pPr>
      <a:lvl5pPr marL="1629120" algn="l" defTabSz="814522" rtl="0" eaLnBrk="1" latinLnBrk="0" hangingPunct="1">
        <a:defRPr sz="1600" kern="1200">
          <a:solidFill>
            <a:schemeClr val="tx1"/>
          </a:solidFill>
          <a:latin typeface="+mn-lt"/>
          <a:ea typeface="+mn-ea"/>
          <a:cs typeface="+mn-cs"/>
        </a:defRPr>
      </a:lvl5pPr>
      <a:lvl6pPr marL="2036370" algn="l" defTabSz="814522" rtl="0" eaLnBrk="1" latinLnBrk="0" hangingPunct="1">
        <a:defRPr sz="1600" kern="1200">
          <a:solidFill>
            <a:schemeClr val="tx1"/>
          </a:solidFill>
          <a:latin typeface="+mn-lt"/>
          <a:ea typeface="+mn-ea"/>
          <a:cs typeface="+mn-cs"/>
        </a:defRPr>
      </a:lvl6pPr>
      <a:lvl7pPr marL="2443661" algn="l" defTabSz="814522" rtl="0" eaLnBrk="1" latinLnBrk="0" hangingPunct="1">
        <a:defRPr sz="1600" kern="1200">
          <a:solidFill>
            <a:schemeClr val="tx1"/>
          </a:solidFill>
          <a:latin typeface="+mn-lt"/>
          <a:ea typeface="+mn-ea"/>
          <a:cs typeface="+mn-cs"/>
        </a:defRPr>
      </a:lvl7pPr>
      <a:lvl8pPr marL="2850926" algn="l" defTabSz="814522" rtl="0" eaLnBrk="1" latinLnBrk="0" hangingPunct="1">
        <a:defRPr sz="1600" kern="1200">
          <a:solidFill>
            <a:schemeClr val="tx1"/>
          </a:solidFill>
          <a:latin typeface="+mn-lt"/>
          <a:ea typeface="+mn-ea"/>
          <a:cs typeface="+mn-cs"/>
        </a:defRPr>
      </a:lvl8pPr>
      <a:lvl9pPr marL="3258242" algn="l" defTabSz="814522"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478" tIns="34289" rIns="68478"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478" tIns="34289" rIns="68478"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478" tIns="34289" rIns="68478" bIns="34289" rtlCol="0" anchor="ctr"/>
          <a:lstStyle>
            <a:lvl1pPr algn="l">
              <a:defRPr sz="900">
                <a:solidFill>
                  <a:schemeClr val="tx1">
                    <a:tint val="75000"/>
                  </a:schemeClr>
                </a:solidFill>
              </a:defRPr>
            </a:lvl1pPr>
          </a:lstStyle>
          <a:p>
            <a:pPr defTabSz="684644"/>
            <a:fld id="{275C26BE-4176-4DF6-88B8-ECBED8DFD863}" type="datetimeFigureOut">
              <a:rPr lang="en-US" smtClean="0">
                <a:solidFill>
                  <a:prstClr val="black">
                    <a:tint val="75000"/>
                  </a:prstClr>
                </a:solidFill>
              </a:rPr>
              <a:pPr defTabSz="684644"/>
              <a:t>10/17/2021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478" tIns="34289" rIns="68478" bIns="34289" rtlCol="0" anchor="ctr"/>
          <a:lstStyle>
            <a:lvl1pPr algn="ctr">
              <a:defRPr sz="900">
                <a:solidFill>
                  <a:schemeClr val="tx1">
                    <a:tint val="75000"/>
                  </a:schemeClr>
                </a:solidFill>
              </a:defRPr>
            </a:lvl1pPr>
          </a:lstStyle>
          <a:p>
            <a:pPr defTabSz="684644"/>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478" tIns="34289" rIns="68478" bIns="34289" rtlCol="0" anchor="ctr"/>
          <a:lstStyle>
            <a:lvl1pPr algn="r">
              <a:defRPr sz="900">
                <a:solidFill>
                  <a:schemeClr val="tx1">
                    <a:tint val="75000"/>
                  </a:schemeClr>
                </a:solidFill>
              </a:defRPr>
            </a:lvl1pPr>
          </a:lstStyle>
          <a:p>
            <a:pPr defTabSz="684644"/>
            <a:fld id="{A3AC5156-619A-4C78-BDA0-DF14380DBC5A}" type="slidenum">
              <a:rPr lang="en-US" smtClean="0">
                <a:solidFill>
                  <a:prstClr val="black">
                    <a:tint val="75000"/>
                  </a:prstClr>
                </a:solidFill>
              </a:rPr>
              <a:pPr defTabSz="684644"/>
              <a:t>‹#›</a:t>
            </a:fld>
            <a:endParaRPr lang="en-US">
              <a:solidFill>
                <a:prstClr val="black">
                  <a:tint val="75000"/>
                </a:prstClr>
              </a:solidFill>
            </a:endParaRPr>
          </a:p>
        </p:txBody>
      </p:sp>
    </p:spTree>
    <p:extLst>
      <p:ext uri="{BB962C8B-B14F-4D97-AF65-F5344CB8AC3E}">
        <p14:creationId xmlns:p14="http://schemas.microsoft.com/office/powerpoint/2010/main" val="206938055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684644"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78" indent="-171178" algn="l" defTabSz="684644"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533" indent="-171178" algn="l" defTabSz="684644"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821" indent="-171178" algn="l" defTabSz="684644"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110" indent="-171178" algn="l" defTabSz="6846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0400" indent="-171178" algn="l" defTabSz="6846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2754" indent="-171178" algn="l" defTabSz="6846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5076" indent="-171178" algn="l" defTabSz="6846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7398" indent="-171178" algn="l" defTabSz="6846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9753" indent="-171178" algn="l" defTabSz="684644"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644" rtl="0" eaLnBrk="1" latinLnBrk="0" hangingPunct="1">
        <a:defRPr sz="1400" kern="1200">
          <a:solidFill>
            <a:schemeClr val="tx1"/>
          </a:solidFill>
          <a:latin typeface="+mn-lt"/>
          <a:ea typeface="+mn-ea"/>
          <a:cs typeface="+mn-cs"/>
        </a:defRPr>
      </a:lvl1pPr>
      <a:lvl2pPr marL="342290" algn="l" defTabSz="684644" rtl="0" eaLnBrk="1" latinLnBrk="0" hangingPunct="1">
        <a:defRPr sz="1400" kern="1200">
          <a:solidFill>
            <a:schemeClr val="tx1"/>
          </a:solidFill>
          <a:latin typeface="+mn-lt"/>
          <a:ea typeface="+mn-ea"/>
          <a:cs typeface="+mn-cs"/>
        </a:defRPr>
      </a:lvl2pPr>
      <a:lvl3pPr marL="684644" algn="l" defTabSz="684644" rtl="0" eaLnBrk="1" latinLnBrk="0" hangingPunct="1">
        <a:defRPr sz="1400" kern="1200">
          <a:solidFill>
            <a:schemeClr val="tx1"/>
          </a:solidFill>
          <a:latin typeface="+mn-lt"/>
          <a:ea typeface="+mn-ea"/>
          <a:cs typeface="+mn-cs"/>
        </a:defRPr>
      </a:lvl3pPr>
      <a:lvl4pPr marL="1026966" algn="l" defTabSz="684644" rtl="0" eaLnBrk="1" latinLnBrk="0" hangingPunct="1">
        <a:defRPr sz="1400" kern="1200">
          <a:solidFill>
            <a:schemeClr val="tx1"/>
          </a:solidFill>
          <a:latin typeface="+mn-lt"/>
          <a:ea typeface="+mn-ea"/>
          <a:cs typeface="+mn-cs"/>
        </a:defRPr>
      </a:lvl4pPr>
      <a:lvl5pPr marL="1369288" algn="l" defTabSz="684644" rtl="0" eaLnBrk="1" latinLnBrk="0" hangingPunct="1">
        <a:defRPr sz="1400" kern="1200">
          <a:solidFill>
            <a:schemeClr val="tx1"/>
          </a:solidFill>
          <a:latin typeface="+mn-lt"/>
          <a:ea typeface="+mn-ea"/>
          <a:cs typeface="+mn-cs"/>
        </a:defRPr>
      </a:lvl5pPr>
      <a:lvl6pPr marL="1711643" algn="l" defTabSz="684644" rtl="0" eaLnBrk="1" latinLnBrk="0" hangingPunct="1">
        <a:defRPr sz="1400" kern="1200">
          <a:solidFill>
            <a:schemeClr val="tx1"/>
          </a:solidFill>
          <a:latin typeface="+mn-lt"/>
          <a:ea typeface="+mn-ea"/>
          <a:cs typeface="+mn-cs"/>
        </a:defRPr>
      </a:lvl6pPr>
      <a:lvl7pPr marL="2053931" algn="l" defTabSz="684644" rtl="0" eaLnBrk="1" latinLnBrk="0" hangingPunct="1">
        <a:defRPr sz="1400" kern="1200">
          <a:solidFill>
            <a:schemeClr val="tx1"/>
          </a:solidFill>
          <a:latin typeface="+mn-lt"/>
          <a:ea typeface="+mn-ea"/>
          <a:cs typeface="+mn-cs"/>
        </a:defRPr>
      </a:lvl7pPr>
      <a:lvl8pPr marL="2396220" algn="l" defTabSz="684644" rtl="0" eaLnBrk="1" latinLnBrk="0" hangingPunct="1">
        <a:defRPr sz="1400" kern="1200">
          <a:solidFill>
            <a:schemeClr val="tx1"/>
          </a:solidFill>
          <a:latin typeface="+mn-lt"/>
          <a:ea typeface="+mn-ea"/>
          <a:cs typeface="+mn-cs"/>
        </a:defRPr>
      </a:lvl8pPr>
      <a:lvl9pPr marL="2738510" algn="l" defTabSz="684644"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487" tIns="34289" rIns="68487"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487" tIns="34289" rIns="68487"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487" tIns="34289" rIns="68487" bIns="34289" rtlCol="0" anchor="ctr"/>
          <a:lstStyle>
            <a:lvl1pPr algn="l">
              <a:defRPr sz="900">
                <a:solidFill>
                  <a:schemeClr val="tx1">
                    <a:tint val="75000"/>
                  </a:schemeClr>
                </a:solidFill>
              </a:defRPr>
            </a:lvl1pPr>
          </a:lstStyle>
          <a:p>
            <a:pPr defTabSz="684746"/>
            <a:fld id="{275C26BE-4176-4DF6-88B8-ECBED8DFD863}" type="datetimeFigureOut">
              <a:rPr lang="en-US" smtClean="0">
                <a:solidFill>
                  <a:prstClr val="black">
                    <a:tint val="75000"/>
                  </a:prstClr>
                </a:solidFill>
              </a:rPr>
              <a:pPr defTabSz="684746"/>
              <a:t>10/17/2021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487" tIns="34289" rIns="68487" bIns="34289" rtlCol="0" anchor="ctr"/>
          <a:lstStyle>
            <a:lvl1pPr algn="ctr">
              <a:defRPr sz="900">
                <a:solidFill>
                  <a:schemeClr val="tx1">
                    <a:tint val="75000"/>
                  </a:schemeClr>
                </a:solidFill>
              </a:defRPr>
            </a:lvl1pPr>
          </a:lstStyle>
          <a:p>
            <a:pPr defTabSz="684746"/>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487" tIns="34289" rIns="68487" bIns="34289" rtlCol="0" anchor="ctr"/>
          <a:lstStyle>
            <a:lvl1pPr algn="r">
              <a:defRPr sz="900">
                <a:solidFill>
                  <a:schemeClr val="tx1">
                    <a:tint val="75000"/>
                  </a:schemeClr>
                </a:solidFill>
              </a:defRPr>
            </a:lvl1pPr>
          </a:lstStyle>
          <a:p>
            <a:pPr defTabSz="684746"/>
            <a:fld id="{A3AC5156-619A-4C78-BDA0-DF14380DBC5A}" type="slidenum">
              <a:rPr lang="en-US" smtClean="0">
                <a:solidFill>
                  <a:prstClr val="black">
                    <a:tint val="75000"/>
                  </a:prstClr>
                </a:solidFill>
              </a:rPr>
              <a:pPr defTabSz="684746"/>
              <a:t>‹#›</a:t>
            </a:fld>
            <a:endParaRPr lang="en-US">
              <a:solidFill>
                <a:prstClr val="black">
                  <a:tint val="75000"/>
                </a:prstClr>
              </a:solidFill>
            </a:endParaRPr>
          </a:p>
        </p:txBody>
      </p:sp>
    </p:spTree>
    <p:extLst>
      <p:ext uri="{BB962C8B-B14F-4D97-AF65-F5344CB8AC3E}">
        <p14:creationId xmlns:p14="http://schemas.microsoft.com/office/powerpoint/2010/main" val="153715335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68474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202" indent="-171202" algn="l" defTabSz="68474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605" indent="-171202" algn="l" defTabSz="68474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947" indent="-171202" algn="l" defTabSz="68474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290" indent="-171202" algn="l" defTabSz="68474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0634" indent="-171202" algn="l" defTabSz="68474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3036" indent="-171202" algn="l" defTabSz="68474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5409" indent="-171202" algn="l" defTabSz="68474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7782" indent="-171202" algn="l" defTabSz="68474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0185" indent="-171202" algn="l" defTabSz="68474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746" rtl="0" eaLnBrk="1" latinLnBrk="0" hangingPunct="1">
        <a:defRPr sz="1400" kern="1200">
          <a:solidFill>
            <a:schemeClr val="tx1"/>
          </a:solidFill>
          <a:latin typeface="+mn-lt"/>
          <a:ea typeface="+mn-ea"/>
          <a:cs typeface="+mn-cs"/>
        </a:defRPr>
      </a:lvl1pPr>
      <a:lvl2pPr marL="342344" algn="l" defTabSz="684746" rtl="0" eaLnBrk="1" latinLnBrk="0" hangingPunct="1">
        <a:defRPr sz="1400" kern="1200">
          <a:solidFill>
            <a:schemeClr val="tx1"/>
          </a:solidFill>
          <a:latin typeface="+mn-lt"/>
          <a:ea typeface="+mn-ea"/>
          <a:cs typeface="+mn-cs"/>
        </a:defRPr>
      </a:lvl2pPr>
      <a:lvl3pPr marL="684746" algn="l" defTabSz="684746" rtl="0" eaLnBrk="1" latinLnBrk="0" hangingPunct="1">
        <a:defRPr sz="1400" kern="1200">
          <a:solidFill>
            <a:schemeClr val="tx1"/>
          </a:solidFill>
          <a:latin typeface="+mn-lt"/>
          <a:ea typeface="+mn-ea"/>
          <a:cs typeface="+mn-cs"/>
        </a:defRPr>
      </a:lvl3pPr>
      <a:lvl4pPr marL="1027119" algn="l" defTabSz="684746" rtl="0" eaLnBrk="1" latinLnBrk="0" hangingPunct="1">
        <a:defRPr sz="1400" kern="1200">
          <a:solidFill>
            <a:schemeClr val="tx1"/>
          </a:solidFill>
          <a:latin typeface="+mn-lt"/>
          <a:ea typeface="+mn-ea"/>
          <a:cs typeface="+mn-cs"/>
        </a:defRPr>
      </a:lvl4pPr>
      <a:lvl5pPr marL="1369492" algn="l" defTabSz="684746" rtl="0" eaLnBrk="1" latinLnBrk="0" hangingPunct="1">
        <a:defRPr sz="1400" kern="1200">
          <a:solidFill>
            <a:schemeClr val="tx1"/>
          </a:solidFill>
          <a:latin typeface="+mn-lt"/>
          <a:ea typeface="+mn-ea"/>
          <a:cs typeface="+mn-cs"/>
        </a:defRPr>
      </a:lvl5pPr>
      <a:lvl6pPr marL="1711895" algn="l" defTabSz="684746" rtl="0" eaLnBrk="1" latinLnBrk="0" hangingPunct="1">
        <a:defRPr sz="1400" kern="1200">
          <a:solidFill>
            <a:schemeClr val="tx1"/>
          </a:solidFill>
          <a:latin typeface="+mn-lt"/>
          <a:ea typeface="+mn-ea"/>
          <a:cs typeface="+mn-cs"/>
        </a:defRPr>
      </a:lvl6pPr>
      <a:lvl7pPr marL="2054237" algn="l" defTabSz="684746" rtl="0" eaLnBrk="1" latinLnBrk="0" hangingPunct="1">
        <a:defRPr sz="1400" kern="1200">
          <a:solidFill>
            <a:schemeClr val="tx1"/>
          </a:solidFill>
          <a:latin typeface="+mn-lt"/>
          <a:ea typeface="+mn-ea"/>
          <a:cs typeface="+mn-cs"/>
        </a:defRPr>
      </a:lvl7pPr>
      <a:lvl8pPr marL="2396580" algn="l" defTabSz="684746" rtl="0" eaLnBrk="1" latinLnBrk="0" hangingPunct="1">
        <a:defRPr sz="1400" kern="1200">
          <a:solidFill>
            <a:schemeClr val="tx1"/>
          </a:solidFill>
          <a:latin typeface="+mn-lt"/>
          <a:ea typeface="+mn-ea"/>
          <a:cs typeface="+mn-cs"/>
        </a:defRPr>
      </a:lvl8pPr>
      <a:lvl9pPr marL="2738924" algn="l" defTabSz="684746"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70" tIns="45685" rIns="91370" bIns="4568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70" tIns="45685" rIns="91370" bIns="4568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70" tIns="45685" rIns="91370" bIns="45685" rtlCol="0" anchor="ctr"/>
          <a:lstStyle>
            <a:lvl1pPr algn="l">
              <a:defRPr sz="1200">
                <a:solidFill>
                  <a:schemeClr val="tx1">
                    <a:tint val="75000"/>
                  </a:schemeClr>
                </a:solidFill>
              </a:defRPr>
            </a:lvl1pPr>
          </a:lstStyle>
          <a:p>
            <a:pPr defTabSz="913640"/>
            <a:fld id="{8B4DEF19-180F-4A65-B4F1-ED6AE6A9FE3E}" type="datetimeFigureOut">
              <a:rPr lang="en-US" smtClean="0">
                <a:solidFill>
                  <a:prstClr val="black">
                    <a:tint val="75000"/>
                  </a:prstClr>
                </a:solidFill>
              </a:rPr>
              <a:pPr defTabSz="913640"/>
              <a:t>10/17/2021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370" tIns="45685" rIns="91370" bIns="45685" rtlCol="0" anchor="ctr"/>
          <a:lstStyle>
            <a:lvl1pPr algn="ctr">
              <a:defRPr sz="1200">
                <a:solidFill>
                  <a:schemeClr val="tx1">
                    <a:tint val="75000"/>
                  </a:schemeClr>
                </a:solidFill>
              </a:defRPr>
            </a:lvl1pPr>
          </a:lstStyle>
          <a:p>
            <a:pPr defTabSz="91364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70" tIns="45685" rIns="91370" bIns="45685" rtlCol="0" anchor="ctr"/>
          <a:lstStyle>
            <a:lvl1pPr algn="r">
              <a:defRPr sz="1200">
                <a:solidFill>
                  <a:schemeClr val="tx1">
                    <a:tint val="75000"/>
                  </a:schemeClr>
                </a:solidFill>
              </a:defRPr>
            </a:lvl1pPr>
          </a:lstStyle>
          <a:p>
            <a:pPr defTabSz="913640"/>
            <a:fld id="{7A7A428E-E799-4F72-806A-8C264C703076}" type="slidenum">
              <a:rPr lang="en-US" smtClean="0">
                <a:solidFill>
                  <a:prstClr val="black">
                    <a:tint val="75000"/>
                  </a:prstClr>
                </a:solidFill>
              </a:rPr>
              <a:pPr defTabSz="913640"/>
              <a:t>‹#›</a:t>
            </a:fld>
            <a:endParaRPr lang="en-US">
              <a:solidFill>
                <a:prstClr val="black">
                  <a:tint val="75000"/>
                </a:prstClr>
              </a:solidFill>
            </a:endParaRPr>
          </a:p>
        </p:txBody>
      </p:sp>
    </p:spTree>
    <p:extLst>
      <p:ext uri="{BB962C8B-B14F-4D97-AF65-F5344CB8AC3E}">
        <p14:creationId xmlns:p14="http://schemas.microsoft.com/office/powerpoint/2010/main" val="117837237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3640" rtl="0" eaLnBrk="1" latinLnBrk="0" hangingPunct="1">
        <a:spcBef>
          <a:spcPct val="0"/>
        </a:spcBef>
        <a:buNone/>
        <a:defRPr sz="4400" kern="1200">
          <a:solidFill>
            <a:schemeClr val="tx1"/>
          </a:solidFill>
          <a:latin typeface="+mj-lt"/>
          <a:ea typeface="+mj-ea"/>
          <a:cs typeface="+mj-cs"/>
        </a:defRPr>
      </a:lvl1pPr>
    </p:titleStyle>
    <p:bodyStyle>
      <a:lvl1pPr marL="342602" indent="-342602" algn="l" defTabSz="9136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339" indent="-285513" algn="l" defTabSz="9136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039" indent="-228401" algn="l" defTabSz="9136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853" indent="-228401" algn="l" defTabSz="9136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679" indent="-228401" algn="l" defTabSz="9136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481" indent="-228401" algn="l" defTabSz="9136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06" indent="-228401" algn="l" defTabSz="9136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19" indent="-228401" algn="l" defTabSz="9136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933" indent="-228401" algn="l" defTabSz="9136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40" rtl="0" eaLnBrk="1" latinLnBrk="0" hangingPunct="1">
        <a:defRPr sz="1800" kern="1200">
          <a:solidFill>
            <a:schemeClr val="tx1"/>
          </a:solidFill>
          <a:latin typeface="+mn-lt"/>
          <a:ea typeface="+mn-ea"/>
          <a:cs typeface="+mn-cs"/>
        </a:defRPr>
      </a:lvl1pPr>
      <a:lvl2pPr marL="456803" algn="l" defTabSz="913640" rtl="0" eaLnBrk="1" latinLnBrk="0" hangingPunct="1">
        <a:defRPr sz="1800" kern="1200">
          <a:solidFill>
            <a:schemeClr val="tx1"/>
          </a:solidFill>
          <a:latin typeface="+mn-lt"/>
          <a:ea typeface="+mn-ea"/>
          <a:cs typeface="+mn-cs"/>
        </a:defRPr>
      </a:lvl2pPr>
      <a:lvl3pPr marL="913640" algn="l" defTabSz="913640" rtl="0" eaLnBrk="1" latinLnBrk="0" hangingPunct="1">
        <a:defRPr sz="1800" kern="1200">
          <a:solidFill>
            <a:schemeClr val="tx1"/>
          </a:solidFill>
          <a:latin typeface="+mn-lt"/>
          <a:ea typeface="+mn-ea"/>
          <a:cs typeface="+mn-cs"/>
        </a:defRPr>
      </a:lvl3pPr>
      <a:lvl4pPr marL="1370453" algn="l" defTabSz="913640" rtl="0" eaLnBrk="1" latinLnBrk="0" hangingPunct="1">
        <a:defRPr sz="1800" kern="1200">
          <a:solidFill>
            <a:schemeClr val="tx1"/>
          </a:solidFill>
          <a:latin typeface="+mn-lt"/>
          <a:ea typeface="+mn-ea"/>
          <a:cs typeface="+mn-cs"/>
        </a:defRPr>
      </a:lvl4pPr>
      <a:lvl5pPr marL="1827278" algn="l" defTabSz="913640" rtl="0" eaLnBrk="1" latinLnBrk="0" hangingPunct="1">
        <a:defRPr sz="1800" kern="1200">
          <a:solidFill>
            <a:schemeClr val="tx1"/>
          </a:solidFill>
          <a:latin typeface="+mn-lt"/>
          <a:ea typeface="+mn-ea"/>
          <a:cs typeface="+mn-cs"/>
        </a:defRPr>
      </a:lvl5pPr>
      <a:lvl6pPr marL="2284080" algn="l" defTabSz="913640" rtl="0" eaLnBrk="1" latinLnBrk="0" hangingPunct="1">
        <a:defRPr sz="1800" kern="1200">
          <a:solidFill>
            <a:schemeClr val="tx1"/>
          </a:solidFill>
          <a:latin typeface="+mn-lt"/>
          <a:ea typeface="+mn-ea"/>
          <a:cs typeface="+mn-cs"/>
        </a:defRPr>
      </a:lvl6pPr>
      <a:lvl7pPr marL="2740883" algn="l" defTabSz="913640" rtl="0" eaLnBrk="1" latinLnBrk="0" hangingPunct="1">
        <a:defRPr sz="1800" kern="1200">
          <a:solidFill>
            <a:schemeClr val="tx1"/>
          </a:solidFill>
          <a:latin typeface="+mn-lt"/>
          <a:ea typeface="+mn-ea"/>
          <a:cs typeface="+mn-cs"/>
        </a:defRPr>
      </a:lvl7pPr>
      <a:lvl8pPr marL="3197707" algn="l" defTabSz="913640" rtl="0" eaLnBrk="1" latinLnBrk="0" hangingPunct="1">
        <a:defRPr sz="1800" kern="1200">
          <a:solidFill>
            <a:schemeClr val="tx1"/>
          </a:solidFill>
          <a:latin typeface="+mn-lt"/>
          <a:ea typeface="+mn-ea"/>
          <a:cs typeface="+mn-cs"/>
        </a:defRPr>
      </a:lvl8pPr>
      <a:lvl9pPr marL="3654524" algn="l" defTabSz="91364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64" tIns="34289" rIns="68564"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64" tIns="34289" rIns="68564"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64" tIns="34289" rIns="68564" bIns="34289" rtlCol="0" anchor="ctr"/>
          <a:lstStyle>
            <a:lvl1pPr algn="l">
              <a:defRPr sz="900">
                <a:solidFill>
                  <a:schemeClr val="tx1">
                    <a:tint val="75000"/>
                  </a:schemeClr>
                </a:solidFill>
              </a:defRPr>
            </a:lvl1pPr>
          </a:lstStyle>
          <a:p>
            <a:pPr defTabSz="685613"/>
            <a:fld id="{275C26BE-4176-4DF6-88B8-ECBED8DFD863}" type="datetimeFigureOut">
              <a:rPr lang="en-US" smtClean="0">
                <a:solidFill>
                  <a:prstClr val="black">
                    <a:tint val="75000"/>
                  </a:prstClr>
                </a:solidFill>
              </a:rPr>
              <a:pPr defTabSz="685613"/>
              <a:t>10/17/2021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64" tIns="34289" rIns="68564" bIns="34289" rtlCol="0" anchor="ctr"/>
          <a:lstStyle>
            <a:lvl1pPr algn="ctr">
              <a:defRPr sz="900">
                <a:solidFill>
                  <a:schemeClr val="tx1">
                    <a:tint val="75000"/>
                  </a:schemeClr>
                </a:solidFill>
              </a:defRPr>
            </a:lvl1pPr>
          </a:lstStyle>
          <a:p>
            <a:pPr defTabSz="685613"/>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64" tIns="34289" rIns="68564" bIns="34289" rtlCol="0" anchor="ctr"/>
          <a:lstStyle>
            <a:lvl1pPr algn="r">
              <a:defRPr sz="900">
                <a:solidFill>
                  <a:schemeClr val="tx1">
                    <a:tint val="75000"/>
                  </a:schemeClr>
                </a:solidFill>
              </a:defRPr>
            </a:lvl1pPr>
          </a:lstStyle>
          <a:p>
            <a:pPr defTabSz="685613"/>
            <a:fld id="{A3AC5156-619A-4C78-BDA0-DF14380DBC5A}" type="slidenum">
              <a:rPr lang="en-US" smtClean="0">
                <a:solidFill>
                  <a:prstClr val="black">
                    <a:tint val="75000"/>
                  </a:prstClr>
                </a:solidFill>
              </a:rPr>
              <a:pPr defTabSz="685613"/>
              <a:t>‹#›</a:t>
            </a:fld>
            <a:endParaRPr lang="en-US">
              <a:solidFill>
                <a:prstClr val="black">
                  <a:tint val="75000"/>
                </a:prstClr>
              </a:solidFill>
            </a:endParaRPr>
          </a:p>
        </p:txBody>
      </p:sp>
    </p:spTree>
    <p:extLst>
      <p:ext uri="{BB962C8B-B14F-4D97-AF65-F5344CB8AC3E}">
        <p14:creationId xmlns:p14="http://schemas.microsoft.com/office/powerpoint/2010/main" val="282190797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0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9D1CF6-06F4-4E97-B3A3-986F040E3C93}"/>
              </a:ext>
            </a:extLst>
          </p:cNvPr>
          <p:cNvSpPr>
            <a:spLocks noGrp="1"/>
          </p:cNvSpPr>
          <p:nvPr>
            <p:ph type="title"/>
          </p:nvPr>
        </p:nvSpPr>
        <p:spPr>
          <a:xfrm>
            <a:off x="628650" y="273844"/>
            <a:ext cx="7886700" cy="994172"/>
          </a:xfrm>
          <a:prstGeom prst="rect">
            <a:avLst/>
          </a:prstGeom>
        </p:spPr>
        <p:txBody>
          <a:bodyPr vert="horz" lIns="68571" tIns="34289" rIns="68571" bIns="34289"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A15A3EE-2B69-4F61-9D6B-E41538689EFB}"/>
              </a:ext>
            </a:extLst>
          </p:cNvPr>
          <p:cNvSpPr>
            <a:spLocks noGrp="1"/>
          </p:cNvSpPr>
          <p:nvPr>
            <p:ph type="body" idx="1"/>
          </p:nvPr>
        </p:nvSpPr>
        <p:spPr>
          <a:xfrm>
            <a:off x="628650" y="1369219"/>
            <a:ext cx="7886700" cy="3263504"/>
          </a:xfrm>
          <a:prstGeom prst="rect">
            <a:avLst/>
          </a:prstGeom>
        </p:spPr>
        <p:txBody>
          <a:bodyPr vert="horz" lIns="68571" tIns="34289" rIns="68571"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118F42-D90A-454D-BCF8-D95CF83F7C58}"/>
              </a:ext>
            </a:extLst>
          </p:cNvPr>
          <p:cNvSpPr>
            <a:spLocks noGrp="1"/>
          </p:cNvSpPr>
          <p:nvPr>
            <p:ph type="dt" sz="half" idx="2"/>
          </p:nvPr>
        </p:nvSpPr>
        <p:spPr>
          <a:xfrm>
            <a:off x="628650" y="4767264"/>
            <a:ext cx="2057400" cy="273844"/>
          </a:xfrm>
          <a:prstGeom prst="rect">
            <a:avLst/>
          </a:prstGeom>
        </p:spPr>
        <p:txBody>
          <a:bodyPr vert="horz" lIns="68571" tIns="34289" rIns="68571" bIns="34289" rtlCol="0" anchor="ctr"/>
          <a:lstStyle>
            <a:lvl1pPr algn="l">
              <a:defRPr sz="900">
                <a:solidFill>
                  <a:schemeClr val="tx1">
                    <a:tint val="75000"/>
                  </a:schemeClr>
                </a:solidFill>
              </a:defRPr>
            </a:lvl1pPr>
          </a:lstStyle>
          <a:p>
            <a:pPr defTabSz="685698"/>
            <a:fld id="{0D838988-15A6-4647-86D7-062E8698D868}" type="datetimeFigureOut">
              <a:rPr lang="en-US" smtClean="0">
                <a:solidFill>
                  <a:prstClr val="black">
                    <a:tint val="75000"/>
                  </a:prstClr>
                </a:solidFill>
              </a:rPr>
              <a:pPr defTabSz="685698"/>
              <a:t>10/17/2021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DA2430F-0F2C-4DAD-95FF-057245B7AA5E}"/>
              </a:ext>
            </a:extLst>
          </p:cNvPr>
          <p:cNvSpPr>
            <a:spLocks noGrp="1"/>
          </p:cNvSpPr>
          <p:nvPr>
            <p:ph type="ftr" sz="quarter" idx="3"/>
          </p:nvPr>
        </p:nvSpPr>
        <p:spPr>
          <a:xfrm>
            <a:off x="3028950" y="4767264"/>
            <a:ext cx="3086100" cy="273844"/>
          </a:xfrm>
          <a:prstGeom prst="rect">
            <a:avLst/>
          </a:prstGeom>
        </p:spPr>
        <p:txBody>
          <a:bodyPr vert="horz" lIns="68571" tIns="34289" rIns="68571" bIns="34289" rtlCol="0" anchor="ctr"/>
          <a:lstStyle>
            <a:lvl1pPr algn="ctr">
              <a:defRPr sz="900">
                <a:solidFill>
                  <a:schemeClr val="tx1">
                    <a:tint val="75000"/>
                  </a:schemeClr>
                </a:solidFill>
              </a:defRPr>
            </a:lvl1pPr>
          </a:lstStyle>
          <a:p>
            <a:pPr defTabSz="685698"/>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BAFC7AF-5ACB-4B84-A4B9-3F81B87B234E}"/>
              </a:ext>
            </a:extLst>
          </p:cNvPr>
          <p:cNvSpPr>
            <a:spLocks noGrp="1"/>
          </p:cNvSpPr>
          <p:nvPr>
            <p:ph type="sldNum" sz="quarter" idx="4"/>
          </p:nvPr>
        </p:nvSpPr>
        <p:spPr>
          <a:xfrm>
            <a:off x="6457950" y="4767264"/>
            <a:ext cx="2057400" cy="273844"/>
          </a:xfrm>
          <a:prstGeom prst="rect">
            <a:avLst/>
          </a:prstGeom>
        </p:spPr>
        <p:txBody>
          <a:bodyPr vert="horz" lIns="68571" tIns="34289" rIns="68571" bIns="34289" rtlCol="0" anchor="ctr"/>
          <a:lstStyle>
            <a:lvl1pPr algn="r">
              <a:defRPr sz="900">
                <a:solidFill>
                  <a:schemeClr val="tx1">
                    <a:tint val="75000"/>
                  </a:schemeClr>
                </a:solidFill>
              </a:defRPr>
            </a:lvl1pPr>
          </a:lstStyle>
          <a:p>
            <a:pPr defTabSz="685698"/>
            <a:fld id="{9CF1BDB4-6E33-4EB0-BC1A-E3E463951136}" type="slidenum">
              <a:rPr lang="en-US" smtClean="0">
                <a:solidFill>
                  <a:prstClr val="black">
                    <a:tint val="75000"/>
                  </a:prstClr>
                </a:solidFill>
              </a:rPr>
              <a:pPr defTabSz="685698"/>
              <a:t>‹#›</a:t>
            </a:fld>
            <a:endParaRPr lang="en-US">
              <a:solidFill>
                <a:prstClr val="black">
                  <a:tint val="75000"/>
                </a:prstClr>
              </a:solidFill>
            </a:endParaRPr>
          </a:p>
        </p:txBody>
      </p:sp>
    </p:spTree>
    <p:extLst>
      <p:ext uri="{BB962C8B-B14F-4D97-AF65-F5344CB8AC3E}">
        <p14:creationId xmlns:p14="http://schemas.microsoft.com/office/powerpoint/2010/main" val="349877517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jpe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5" Type="http://schemas.openxmlformats.org/officeDocument/2006/relationships/image" Target="../media/image56.jpeg"/><Relationship Id="rId2" Type="http://schemas.openxmlformats.org/officeDocument/2006/relationships/image" Target="../media/image33.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66.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jpe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jpe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0.gif"/><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6.png"/><Relationship Id="rId3" Type="http://schemas.openxmlformats.org/officeDocument/2006/relationships/audio" Target="../media/audio2.wav"/><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82.xml"/><Relationship Id="rId6" Type="http://schemas.microsoft.com/office/2007/relationships/hdphoto" Target="../media/hdphoto4.wdp"/><Relationship Id="rId11" Type="http://schemas.openxmlformats.org/officeDocument/2006/relationships/image" Target="../media/image64.png"/><Relationship Id="rId5" Type="http://schemas.openxmlformats.org/officeDocument/2006/relationships/image" Target="../media/image61.png"/><Relationship Id="rId10" Type="http://schemas.microsoft.com/office/2007/relationships/hdphoto" Target="../media/hdphoto6.wdp"/><Relationship Id="rId4" Type="http://schemas.openxmlformats.org/officeDocument/2006/relationships/audio" Target="../media/audio3.wav"/><Relationship Id="rId9" Type="http://schemas.openxmlformats.org/officeDocument/2006/relationships/image" Target="../media/image63.png"/><Relationship Id="rId14" Type="http://schemas.openxmlformats.org/officeDocument/2006/relationships/slide" Target="slide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0.gif"/><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7.png"/><Relationship Id="rId3" Type="http://schemas.openxmlformats.org/officeDocument/2006/relationships/audio" Target="../media/audio3.wav"/><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82.xml"/><Relationship Id="rId6" Type="http://schemas.microsoft.com/office/2007/relationships/hdphoto" Target="../media/hdphoto4.wdp"/><Relationship Id="rId11" Type="http://schemas.openxmlformats.org/officeDocument/2006/relationships/image" Target="../media/image66.png"/><Relationship Id="rId5" Type="http://schemas.openxmlformats.org/officeDocument/2006/relationships/image" Target="../media/image61.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63.png"/><Relationship Id="rId14" Type="http://schemas.openxmlformats.org/officeDocument/2006/relationships/slide" Target="slide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0.gif"/><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6.png"/><Relationship Id="rId3" Type="http://schemas.openxmlformats.org/officeDocument/2006/relationships/audio" Target="../media/audio2.wav"/><Relationship Id="rId7" Type="http://schemas.openxmlformats.org/officeDocument/2006/relationships/image" Target="../media/image62.png"/><Relationship Id="rId12" Type="http://schemas.openxmlformats.org/officeDocument/2006/relationships/image" Target="../media/image65.png"/><Relationship Id="rId2" Type="http://schemas.openxmlformats.org/officeDocument/2006/relationships/audio" Target="../media/audio1.wav"/><Relationship Id="rId1" Type="http://schemas.openxmlformats.org/officeDocument/2006/relationships/slideLayout" Target="../slideLayouts/slideLayout82.xml"/><Relationship Id="rId6" Type="http://schemas.microsoft.com/office/2007/relationships/hdphoto" Target="../media/hdphoto4.wdp"/><Relationship Id="rId11" Type="http://schemas.openxmlformats.org/officeDocument/2006/relationships/image" Target="../media/image64.png"/><Relationship Id="rId5" Type="http://schemas.openxmlformats.org/officeDocument/2006/relationships/image" Target="../media/image61.png"/><Relationship Id="rId10" Type="http://schemas.microsoft.com/office/2007/relationships/hdphoto" Target="../media/hdphoto6.wdp"/><Relationship Id="rId4" Type="http://schemas.openxmlformats.org/officeDocument/2006/relationships/audio" Target="../media/audio3.wav"/><Relationship Id="rId9" Type="http://schemas.openxmlformats.org/officeDocument/2006/relationships/image" Target="../media/image63.png"/><Relationship Id="rId14" Type="http://schemas.openxmlformats.org/officeDocument/2006/relationships/slide" Target="slide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0.gif"/><Relationship Id="rId5" Type="http://schemas.openxmlformats.org/officeDocument/2006/relationships/image" Target="../media/image59.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82.xml"/><Relationship Id="rId6" Type="http://schemas.microsoft.com/office/2007/relationships/hdphoto" Target="../media/hdphoto4.wdp"/><Relationship Id="rId11" Type="http://schemas.openxmlformats.org/officeDocument/2006/relationships/image" Target="../media/image66.png"/><Relationship Id="rId5" Type="http://schemas.openxmlformats.org/officeDocument/2006/relationships/image" Target="../media/image61.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0.gif"/><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82.xml"/><Relationship Id="rId6" Type="http://schemas.microsoft.com/office/2007/relationships/hdphoto" Target="../media/hdphoto4.wdp"/><Relationship Id="rId11" Type="http://schemas.openxmlformats.org/officeDocument/2006/relationships/image" Target="../media/image66.png"/><Relationship Id="rId5" Type="http://schemas.openxmlformats.org/officeDocument/2006/relationships/image" Target="../media/image61.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0.gif"/><Relationship Id="rId5" Type="http://schemas.openxmlformats.org/officeDocument/2006/relationships/image" Target="../media/image59.png"/><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82.xml"/><Relationship Id="rId6" Type="http://schemas.microsoft.com/office/2007/relationships/hdphoto" Target="../media/hdphoto4.wdp"/><Relationship Id="rId11" Type="http://schemas.openxmlformats.org/officeDocument/2006/relationships/image" Target="../media/image66.png"/><Relationship Id="rId5" Type="http://schemas.openxmlformats.org/officeDocument/2006/relationships/image" Target="../media/image61.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60.gif"/><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1.xml"/><Relationship Id="rId5" Type="http://schemas.microsoft.com/office/2007/relationships/hdphoto" Target="../media/hdphoto3.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935" b="99065" l="0" r="100000">
                        <a14:foregroundMark x1="22500" y1="12150" x2="31833" y2="17991"/>
                        <a14:foregroundMark x1="34500" y1="14019" x2="54667" y2="14019"/>
                        <a14:foregroundMark x1="23833" y1="12617" x2="48667" y2="10514"/>
                        <a14:foregroundMark x1="9500" y1="78271" x2="35333" y2="92523"/>
                        <a14:foregroundMark x1="11000" y1="82009" x2="22667" y2="92991"/>
                        <a14:foregroundMark x1="22667" y1="92991" x2="22667" y2="92991"/>
                        <a14:foregroundMark x1="35167" y1="92523" x2="89167" y2="88785"/>
                        <a14:foregroundMark x1="89333" y1="28738" x2="93833" y2="77570"/>
                        <a14:foregroundMark x1="7000" y1="45327" x2="11833" y2="76168"/>
                        <a14:foregroundMark x1="71500" y1="12850" x2="83667" y2="17290"/>
                        <a14:foregroundMark x1="53167" y1="8411" x2="61000" y2="15654"/>
                        <a14:foregroundMark x1="92500" y1="36449" x2="92000" y2="53037"/>
                      </a14:backgroundRemoval>
                    </a14:imgEffect>
                  </a14:imgLayer>
                </a14:imgProps>
              </a:ext>
              <a:ext uri="{28A0092B-C50C-407E-A947-70E740481C1C}">
                <a14:useLocalDpi xmlns:a14="http://schemas.microsoft.com/office/drawing/2010/main" val="0"/>
              </a:ext>
            </a:extLst>
          </a:blip>
          <a:stretch>
            <a:fillRect/>
          </a:stretch>
        </p:blipFill>
        <p:spPr>
          <a:xfrm>
            <a:off x="251521" y="699544"/>
            <a:ext cx="8280920" cy="4783460"/>
          </a:xfrm>
          <a:prstGeom prst="rect">
            <a:avLst/>
          </a:prstGeom>
        </p:spPr>
      </p:pic>
      <p:sp>
        <p:nvSpPr>
          <p:cNvPr id="5" name="TextBox 4"/>
          <p:cNvSpPr txBox="1"/>
          <p:nvPr/>
        </p:nvSpPr>
        <p:spPr>
          <a:xfrm>
            <a:off x="1968354" y="84705"/>
            <a:ext cx="6564095" cy="1015663"/>
          </a:xfrm>
          <a:prstGeom prst="rect">
            <a:avLst/>
          </a:prstGeom>
          <a:noFill/>
        </p:spPr>
        <p:txBody>
          <a:bodyPr wrap="square" lIns="91132" tIns="45566" rIns="91132" bIns="45566" rtlCol="0">
            <a:spAutoFit/>
          </a:bodyPr>
          <a:lstStyle/>
          <a:p>
            <a:r>
              <a:rPr lang="en-US" sz="6000">
                <a:latin typeface="#9Slide03 Arima Madurai Black" pitchFamily="2" charset="0"/>
                <a:cs typeface="#9Slide03 Arima Madurai Black" pitchFamily="2" charset="0"/>
              </a:rPr>
              <a:t>Khi con tu hú</a:t>
            </a:r>
          </a:p>
        </p:txBody>
      </p:sp>
      <p:sp>
        <p:nvSpPr>
          <p:cNvPr id="6" name="TextBox 5"/>
          <p:cNvSpPr txBox="1"/>
          <p:nvPr/>
        </p:nvSpPr>
        <p:spPr>
          <a:xfrm>
            <a:off x="6444293" y="814032"/>
            <a:ext cx="1282339" cy="461665"/>
          </a:xfrm>
          <a:prstGeom prst="rect">
            <a:avLst/>
          </a:prstGeom>
          <a:noFill/>
        </p:spPr>
        <p:txBody>
          <a:bodyPr wrap="none" lIns="91132" tIns="45566" rIns="91132" bIns="45566" rtlCol="0">
            <a:spAutoFit/>
          </a:bodyPr>
          <a:lstStyle/>
          <a:p>
            <a:r>
              <a:rPr lang="en-US" sz="2400" b="1" i="1"/>
              <a:t>-Tố Hữu-</a:t>
            </a:r>
          </a:p>
        </p:txBody>
      </p:sp>
    </p:spTree>
    <p:extLst>
      <p:ext uri="{BB962C8B-B14F-4D97-AF65-F5344CB8AC3E}">
        <p14:creationId xmlns:p14="http://schemas.microsoft.com/office/powerpoint/2010/main" val="3569101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4"/>
            <a:ext cx="3753205" cy="369332"/>
            <a:chOff x="-178462" y="1828800"/>
            <a:chExt cx="10009850" cy="984780"/>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6" name="TextBox 5"/>
            <p:cNvSpPr txBox="1"/>
            <p:nvPr/>
          </p:nvSpPr>
          <p:spPr>
            <a:xfrm>
              <a:off x="802530" y="1828800"/>
              <a:ext cx="914399" cy="984780"/>
            </a:xfrm>
            <a:prstGeom prst="rect">
              <a:avLst/>
            </a:prstGeom>
            <a:noFill/>
          </p:spPr>
          <p:txBody>
            <a:bodyPr wrap="square" rtlCol="0">
              <a:spAutoFit/>
            </a:bodyPr>
            <a:lstStyle/>
            <a:p>
              <a:pPr algn="ctr" defTabSz="80493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80"/>
            </a:xfrm>
            <a:prstGeom prst="rect">
              <a:avLst/>
            </a:prstGeom>
            <a:noFill/>
          </p:spPr>
          <p:txBody>
            <a:bodyPr wrap="square" rtlCol="0">
              <a:spAutoFit/>
            </a:bodyPr>
            <a:lstStyle/>
            <a:p>
              <a:pPr defTabSz="804932"/>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93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11" name="TextBox 10"/>
            <p:cNvSpPr txBox="1"/>
            <p:nvPr/>
          </p:nvSpPr>
          <p:spPr>
            <a:xfrm>
              <a:off x="895025" y="2795827"/>
              <a:ext cx="907206" cy="1025917"/>
            </a:xfrm>
            <a:prstGeom prst="rect">
              <a:avLst/>
            </a:prstGeom>
            <a:noFill/>
          </p:spPr>
          <p:txBody>
            <a:bodyPr wrap="none" rtlCol="0">
              <a:spAutoFit/>
            </a:bodyPr>
            <a:lstStyle/>
            <a:p>
              <a:pPr algn="ctr" defTabSz="80493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4" name="Picture 5" descr="images227032_3b">
            <a:extLst>
              <a:ext uri="{FF2B5EF4-FFF2-40B4-BE49-F238E27FC236}">
                <a16:creationId xmlns="" xmlns:a16="http://schemas.microsoft.com/office/drawing/2014/main" id="{7E5D2F01-3C0A-414F-9113-FF1A8B26A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72" y="1679365"/>
            <a:ext cx="2743586" cy="2692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descr="images227042_3d">
            <a:extLst>
              <a:ext uri="{FF2B5EF4-FFF2-40B4-BE49-F238E27FC236}">
                <a16:creationId xmlns="" xmlns:a16="http://schemas.microsoft.com/office/drawing/2014/main" id="{5D5ED1F7-023F-4EAB-9645-ABD34C098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681" y="1679429"/>
            <a:ext cx="2798544" cy="269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descr="images227052_3a">
            <a:extLst>
              <a:ext uri="{FF2B5EF4-FFF2-40B4-BE49-F238E27FC236}">
                <a16:creationId xmlns="" xmlns:a16="http://schemas.microsoft.com/office/drawing/2014/main" id="{F197DB0C-744B-461E-9C31-BB7CC1D58D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653" y="1679365"/>
            <a:ext cx="3116309" cy="2692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8">
            <a:extLst>
              <a:ext uri="{FF2B5EF4-FFF2-40B4-BE49-F238E27FC236}">
                <a16:creationId xmlns="" xmlns:a16="http://schemas.microsoft.com/office/drawing/2014/main" id="{10C0B3FD-1EC5-4E87-B882-B4B7E11754AA}"/>
              </a:ext>
            </a:extLst>
          </p:cNvPr>
          <p:cNvSpPr txBox="1">
            <a:spLocks noChangeArrowheads="1"/>
          </p:cNvSpPr>
          <p:nvPr/>
        </p:nvSpPr>
        <p:spPr bwMode="auto">
          <a:xfrm>
            <a:off x="352427" y="4407793"/>
            <a:ext cx="2276475" cy="71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59" tIns="34289" rIns="68459" bIns="34289">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defTabSz="684423">
              <a:spcBef>
                <a:spcPct val="50000"/>
              </a:spcBef>
            </a:pPr>
            <a:r>
              <a:rPr lang="en-US" altLang="en-US" sz="2100" b="1" i="1" dirty="0" err="1">
                <a:latin typeface="Times New Roman" panose="02020603050405020304" pitchFamily="18" charset="0"/>
                <a:cs typeface="Times New Roman" panose="02020603050405020304" pitchFamily="18" charset="0"/>
              </a:rPr>
              <a:t>Tố</a:t>
            </a:r>
            <a:r>
              <a:rPr lang="en-US" altLang="en-US" sz="2100" b="1" i="1" dirty="0">
                <a:latin typeface="Times New Roman" panose="02020603050405020304" pitchFamily="18" charset="0"/>
                <a:cs typeface="Times New Roman" panose="02020603050405020304" pitchFamily="18" charset="0"/>
              </a:rPr>
              <a:t> </a:t>
            </a:r>
            <a:r>
              <a:rPr lang="en-US" altLang="en-US" sz="2100" b="1" i="1" dirty="0" err="1">
                <a:latin typeface="Times New Roman" panose="02020603050405020304" pitchFamily="18" charset="0"/>
                <a:cs typeface="Times New Roman" panose="02020603050405020304" pitchFamily="18" charset="0"/>
              </a:rPr>
              <a:t>Hữu</a:t>
            </a:r>
            <a:r>
              <a:rPr lang="en-US" altLang="en-US" sz="2100" b="1" i="1" dirty="0">
                <a:latin typeface="Times New Roman" panose="02020603050405020304" pitchFamily="18" charset="0"/>
                <a:cs typeface="Times New Roman" panose="02020603050405020304" pitchFamily="18" charset="0"/>
              </a:rPr>
              <a:t> </a:t>
            </a:r>
            <a:r>
              <a:rPr lang="en-US" altLang="en-US" sz="2100" b="1" i="1" dirty="0" err="1">
                <a:latin typeface="Times New Roman" panose="02020603050405020304" pitchFamily="18" charset="0"/>
                <a:cs typeface="Times New Roman" panose="02020603050405020304" pitchFamily="18" charset="0"/>
              </a:rPr>
              <a:t>với</a:t>
            </a:r>
            <a:r>
              <a:rPr lang="en-US" altLang="en-US" sz="2100" b="1" i="1" dirty="0">
                <a:latin typeface="Times New Roman" panose="02020603050405020304" pitchFamily="18" charset="0"/>
                <a:cs typeface="Times New Roman" panose="02020603050405020304" pitchFamily="18" charset="0"/>
              </a:rPr>
              <a:t> </a:t>
            </a:r>
            <a:r>
              <a:rPr lang="en-US" altLang="en-US" sz="2100" b="1" i="1" dirty="0" err="1">
                <a:latin typeface="Times New Roman" panose="02020603050405020304" pitchFamily="18" charset="0"/>
                <a:cs typeface="Times New Roman" panose="02020603050405020304" pitchFamily="18" charset="0"/>
              </a:rPr>
              <a:t>Bác</a:t>
            </a:r>
            <a:r>
              <a:rPr lang="en-US" altLang="en-US" sz="2100" b="1" i="1" dirty="0">
                <a:latin typeface="Times New Roman" panose="02020603050405020304" pitchFamily="18" charset="0"/>
                <a:cs typeface="Times New Roman" panose="02020603050405020304" pitchFamily="18" charset="0"/>
              </a:rPr>
              <a:t> </a:t>
            </a:r>
            <a:r>
              <a:rPr lang="en-US" altLang="en-US" sz="2100" b="1" i="1" dirty="0" err="1">
                <a:latin typeface="Times New Roman" panose="02020603050405020304" pitchFamily="18" charset="0"/>
                <a:cs typeface="Times New Roman" panose="02020603050405020304" pitchFamily="18" charset="0"/>
              </a:rPr>
              <a:t>Hồ</a:t>
            </a:r>
            <a:r>
              <a:rPr lang="en-US" altLang="en-US" sz="2100" b="1" i="1" dirty="0">
                <a:latin typeface="Times New Roman" panose="02020603050405020304" pitchFamily="18" charset="0"/>
                <a:cs typeface="Times New Roman" panose="02020603050405020304" pitchFamily="18" charset="0"/>
              </a:rPr>
              <a:t> ở </a:t>
            </a:r>
            <a:r>
              <a:rPr lang="en-US" altLang="en-US" sz="2100" b="1" i="1" dirty="0" err="1">
                <a:latin typeface="Times New Roman" panose="02020603050405020304" pitchFamily="18" charset="0"/>
                <a:cs typeface="Times New Roman" panose="02020603050405020304" pitchFamily="18" charset="0"/>
              </a:rPr>
              <a:t>Pắc</a:t>
            </a:r>
            <a:r>
              <a:rPr lang="en-US" altLang="en-US" sz="2100" b="1" i="1" dirty="0">
                <a:latin typeface="Times New Roman" panose="02020603050405020304" pitchFamily="18" charset="0"/>
                <a:cs typeface="Times New Roman" panose="02020603050405020304" pitchFamily="18" charset="0"/>
              </a:rPr>
              <a:t> </a:t>
            </a:r>
            <a:r>
              <a:rPr lang="en-US" altLang="en-US" sz="2100" b="1" i="1" dirty="0" err="1">
                <a:latin typeface="Times New Roman" panose="02020603050405020304" pitchFamily="18" charset="0"/>
                <a:cs typeface="Times New Roman" panose="02020603050405020304" pitchFamily="18" charset="0"/>
              </a:rPr>
              <a:t>Bó</a:t>
            </a:r>
            <a:r>
              <a:rPr lang="en-US" altLang="en-US" sz="2100" b="1" i="1" dirty="0">
                <a:latin typeface="Times New Roman" panose="02020603050405020304" pitchFamily="18" charset="0"/>
                <a:cs typeface="Times New Roman" panose="02020603050405020304" pitchFamily="18" charset="0"/>
              </a:rPr>
              <a:t> 1961</a:t>
            </a:r>
          </a:p>
        </p:txBody>
      </p:sp>
      <p:sp>
        <p:nvSpPr>
          <p:cNvPr id="18" name="Text Box 9">
            <a:extLst>
              <a:ext uri="{FF2B5EF4-FFF2-40B4-BE49-F238E27FC236}">
                <a16:creationId xmlns="" xmlns:a16="http://schemas.microsoft.com/office/drawing/2014/main" id="{73DA67F9-1CCD-406E-AF36-2B8DFDDC5CDA}"/>
              </a:ext>
            </a:extLst>
          </p:cNvPr>
          <p:cNvSpPr txBox="1">
            <a:spLocks noChangeArrowheads="1"/>
          </p:cNvSpPr>
          <p:nvPr/>
        </p:nvSpPr>
        <p:spPr bwMode="auto">
          <a:xfrm>
            <a:off x="3286125" y="4448458"/>
            <a:ext cx="2552700" cy="71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59" tIns="34289" rIns="68459" bIns="34289">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defTabSz="684423">
              <a:spcBef>
                <a:spcPct val="50000"/>
              </a:spcBef>
            </a:pPr>
            <a:r>
              <a:rPr lang="en-US" altLang="en-US" sz="2100" b="1" i="1" dirty="0" err="1">
                <a:latin typeface="Times New Roman" panose="02020603050405020304" pitchFamily="18" charset="0"/>
                <a:cs typeface="Times New Roman" panose="02020603050405020304" pitchFamily="18" charset="0"/>
              </a:rPr>
              <a:t>Tố</a:t>
            </a:r>
            <a:r>
              <a:rPr lang="en-US" altLang="en-US" sz="2100" b="1" i="1" dirty="0">
                <a:latin typeface="Times New Roman" panose="02020603050405020304" pitchFamily="18" charset="0"/>
                <a:cs typeface="Times New Roman" panose="02020603050405020304" pitchFamily="18" charset="0"/>
              </a:rPr>
              <a:t> </a:t>
            </a:r>
            <a:r>
              <a:rPr lang="en-US" altLang="en-US" sz="2100" b="1" i="1" dirty="0" err="1">
                <a:latin typeface="Times New Roman" panose="02020603050405020304" pitchFamily="18" charset="0"/>
                <a:cs typeface="Times New Roman" panose="02020603050405020304" pitchFamily="18" charset="0"/>
              </a:rPr>
              <a:t>Hữu</a:t>
            </a:r>
            <a:r>
              <a:rPr lang="en-US" altLang="en-US" sz="2100" b="1" i="1" dirty="0">
                <a:latin typeface="Times New Roman" panose="02020603050405020304" pitchFamily="18" charset="0"/>
                <a:cs typeface="Times New Roman" panose="02020603050405020304" pitchFamily="18" charset="0"/>
              </a:rPr>
              <a:t> </a:t>
            </a:r>
            <a:r>
              <a:rPr lang="en-US" altLang="en-US" sz="2100" b="1" i="1" dirty="0" err="1">
                <a:latin typeface="Times New Roman" panose="02020603050405020304" pitchFamily="18" charset="0"/>
                <a:cs typeface="Times New Roman" panose="02020603050405020304" pitchFamily="18" charset="0"/>
              </a:rPr>
              <a:t>làm</a:t>
            </a:r>
            <a:r>
              <a:rPr lang="en-US" altLang="en-US" sz="2100" b="1" i="1" dirty="0">
                <a:latin typeface="Times New Roman" panose="02020603050405020304" pitchFamily="18" charset="0"/>
                <a:cs typeface="Times New Roman" panose="02020603050405020304" pitchFamily="18" charset="0"/>
              </a:rPr>
              <a:t> </a:t>
            </a:r>
            <a:r>
              <a:rPr lang="en-US" altLang="en-US" sz="2100" b="1" i="1" dirty="0" err="1">
                <a:latin typeface="Times New Roman" panose="02020603050405020304" pitchFamily="18" charset="0"/>
                <a:cs typeface="Times New Roman" panose="02020603050405020304" pitchFamily="18" charset="0"/>
              </a:rPr>
              <a:t>việc</a:t>
            </a:r>
            <a:r>
              <a:rPr lang="en-US" altLang="en-US" sz="2100" b="1" i="1" dirty="0">
                <a:latin typeface="Times New Roman" panose="02020603050405020304" pitchFamily="18" charset="0"/>
                <a:cs typeface="Times New Roman" panose="02020603050405020304" pitchFamily="18" charset="0"/>
              </a:rPr>
              <a:t> </a:t>
            </a:r>
            <a:r>
              <a:rPr lang="en-US" altLang="en-US" sz="2100" b="1" i="1" dirty="0" err="1">
                <a:latin typeface="Times New Roman" panose="02020603050405020304" pitchFamily="18" charset="0"/>
                <a:cs typeface="Times New Roman" panose="02020603050405020304" pitchFamily="18" charset="0"/>
              </a:rPr>
              <a:t>với</a:t>
            </a:r>
            <a:r>
              <a:rPr lang="en-US" altLang="en-US" sz="2100" b="1" i="1" dirty="0">
                <a:latin typeface="Times New Roman" panose="02020603050405020304" pitchFamily="18" charset="0"/>
                <a:cs typeface="Times New Roman" panose="02020603050405020304" pitchFamily="18" charset="0"/>
              </a:rPr>
              <a:t> </a:t>
            </a:r>
            <a:r>
              <a:rPr lang="en-US" altLang="en-US" sz="2100" b="1" i="1" dirty="0" err="1">
                <a:latin typeface="Times New Roman" panose="02020603050405020304" pitchFamily="18" charset="0"/>
                <a:cs typeface="Times New Roman" panose="02020603050405020304" pitchFamily="18" charset="0"/>
              </a:rPr>
              <a:t>Bác</a:t>
            </a:r>
            <a:r>
              <a:rPr lang="en-US" altLang="en-US" sz="2100" b="1" i="1" dirty="0">
                <a:latin typeface="Times New Roman" panose="02020603050405020304" pitchFamily="18" charset="0"/>
                <a:cs typeface="Times New Roman" panose="02020603050405020304" pitchFamily="18" charset="0"/>
              </a:rPr>
              <a:t> </a:t>
            </a:r>
            <a:r>
              <a:rPr lang="en-US" altLang="en-US" sz="2100" b="1" i="1" dirty="0" err="1">
                <a:latin typeface="Times New Roman" panose="02020603050405020304" pitchFamily="18" charset="0"/>
                <a:cs typeface="Times New Roman" panose="02020603050405020304" pitchFamily="18" charset="0"/>
              </a:rPr>
              <a:t>Hồ</a:t>
            </a:r>
            <a:r>
              <a:rPr lang="en-US" altLang="en-US" sz="2100" b="1" i="1" dirty="0">
                <a:latin typeface="Times New Roman" panose="02020603050405020304" pitchFamily="18" charset="0"/>
                <a:cs typeface="Times New Roman" panose="02020603050405020304" pitchFamily="18" charset="0"/>
              </a:rPr>
              <a:t> 1961</a:t>
            </a:r>
          </a:p>
        </p:txBody>
      </p:sp>
      <p:sp>
        <p:nvSpPr>
          <p:cNvPr id="19" name="Text Box 10">
            <a:extLst>
              <a:ext uri="{FF2B5EF4-FFF2-40B4-BE49-F238E27FC236}">
                <a16:creationId xmlns="" xmlns:a16="http://schemas.microsoft.com/office/drawing/2014/main" id="{2D44D1E0-9468-46E6-BFD1-1102875112C4}"/>
              </a:ext>
            </a:extLst>
          </p:cNvPr>
          <p:cNvSpPr txBox="1">
            <a:spLocks noChangeArrowheads="1"/>
          </p:cNvSpPr>
          <p:nvPr/>
        </p:nvSpPr>
        <p:spPr bwMode="auto">
          <a:xfrm>
            <a:off x="6650331" y="4414069"/>
            <a:ext cx="2543176" cy="71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59" tIns="34289" rIns="68459" bIns="34289">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684423"/>
            <a:r>
              <a:rPr lang="en-US" altLang="en-US" sz="2100" b="1" i="1" dirty="0" err="1">
                <a:latin typeface="Times New Roman" panose="02020603050405020304" pitchFamily="18" charset="0"/>
                <a:cs typeface="Times New Roman" panose="02020603050405020304" pitchFamily="18" charset="0"/>
              </a:rPr>
              <a:t>Tố</a:t>
            </a:r>
            <a:r>
              <a:rPr lang="en-US" altLang="en-US" sz="2100" b="1" i="1" dirty="0">
                <a:latin typeface="Times New Roman" panose="02020603050405020304" pitchFamily="18" charset="0"/>
                <a:cs typeface="Times New Roman" panose="02020603050405020304" pitchFamily="18" charset="0"/>
              </a:rPr>
              <a:t> </a:t>
            </a:r>
            <a:r>
              <a:rPr lang="en-US" altLang="en-US" sz="2100" b="1" i="1" dirty="0" err="1">
                <a:latin typeface="Times New Roman" panose="02020603050405020304" pitchFamily="18" charset="0"/>
                <a:cs typeface="Times New Roman" panose="02020603050405020304" pitchFamily="18" charset="0"/>
              </a:rPr>
              <a:t>Hữu</a:t>
            </a:r>
            <a:r>
              <a:rPr lang="en-US" altLang="en-US" sz="2100" b="1" i="1" dirty="0">
                <a:latin typeface="Times New Roman" panose="02020603050405020304" pitchFamily="18" charset="0"/>
                <a:cs typeface="Times New Roman" panose="02020603050405020304" pitchFamily="18" charset="0"/>
              </a:rPr>
              <a:t> </a:t>
            </a:r>
            <a:r>
              <a:rPr lang="en-US" altLang="en-US" sz="2100" b="1" i="1" dirty="0" err="1">
                <a:latin typeface="Times New Roman" panose="02020603050405020304" pitchFamily="18" charset="0"/>
                <a:cs typeface="Times New Roman" panose="02020603050405020304" pitchFamily="18" charset="0"/>
              </a:rPr>
              <a:t>vào</a:t>
            </a:r>
            <a:r>
              <a:rPr lang="en-US" altLang="en-US" sz="2100" b="1" i="1" dirty="0">
                <a:latin typeface="Times New Roman" panose="02020603050405020304" pitchFamily="18" charset="0"/>
                <a:cs typeface="Times New Roman" panose="02020603050405020304" pitchFamily="18" charset="0"/>
              </a:rPr>
              <a:t> </a:t>
            </a:r>
            <a:r>
              <a:rPr lang="en-US" altLang="en-US" sz="2100" b="1" i="1" dirty="0" err="1">
                <a:latin typeface="Times New Roman" panose="02020603050405020304" pitchFamily="18" charset="0"/>
                <a:cs typeface="Times New Roman" panose="02020603050405020304" pitchFamily="18" charset="0"/>
              </a:rPr>
              <a:t>chiến</a:t>
            </a:r>
            <a:r>
              <a:rPr lang="en-US" altLang="en-US" sz="2100" b="1" i="1" dirty="0">
                <a:latin typeface="Times New Roman" panose="02020603050405020304" pitchFamily="18" charset="0"/>
                <a:cs typeface="Times New Roman" panose="02020603050405020304" pitchFamily="18" charset="0"/>
              </a:rPr>
              <a:t> </a:t>
            </a:r>
            <a:r>
              <a:rPr lang="en-US" altLang="en-US" sz="2100" b="1" i="1" dirty="0" err="1">
                <a:latin typeface="Times New Roman" panose="02020603050405020304" pitchFamily="18" charset="0"/>
                <a:cs typeface="Times New Roman" panose="02020603050405020304" pitchFamily="18" charset="0"/>
              </a:rPr>
              <a:t>trường</a:t>
            </a:r>
            <a:r>
              <a:rPr lang="en-US" altLang="en-US" sz="2100" b="1" i="1" dirty="0">
                <a:latin typeface="Times New Roman" panose="02020603050405020304" pitchFamily="18" charset="0"/>
                <a:cs typeface="Times New Roman" panose="02020603050405020304" pitchFamily="18" charset="0"/>
              </a:rPr>
              <a:t> </a:t>
            </a:r>
            <a:r>
              <a:rPr lang="en-US" altLang="en-US" sz="2100" b="1" i="1" dirty="0" err="1">
                <a:latin typeface="Times New Roman" panose="02020603050405020304" pitchFamily="18" charset="0"/>
                <a:cs typeface="Times New Roman" panose="02020603050405020304" pitchFamily="18" charset="0"/>
              </a:rPr>
              <a:t>Miền</a:t>
            </a:r>
            <a:r>
              <a:rPr lang="en-US" altLang="en-US" sz="2100" b="1" i="1" dirty="0">
                <a:latin typeface="Times New Roman" panose="02020603050405020304" pitchFamily="18" charset="0"/>
                <a:cs typeface="Times New Roman" panose="02020603050405020304" pitchFamily="18" charset="0"/>
              </a:rPr>
              <a:t> Nam</a:t>
            </a:r>
          </a:p>
        </p:txBody>
      </p:sp>
      <p:sp>
        <p:nvSpPr>
          <p:cNvPr id="20" name="Rectangle: Rounded Corners 2">
            <a:extLst>
              <a:ext uri="{FF2B5EF4-FFF2-40B4-BE49-F238E27FC236}">
                <a16:creationId xmlns="" xmlns:a16="http://schemas.microsoft.com/office/drawing/2014/main" id="{E1388578-3668-455E-BE99-241FBCC5B3F0}"/>
              </a:ext>
            </a:extLst>
          </p:cNvPr>
          <p:cNvSpPr/>
          <p:nvPr/>
        </p:nvSpPr>
        <p:spPr>
          <a:xfrm>
            <a:off x="101652" y="1107086"/>
            <a:ext cx="8937653" cy="456552"/>
          </a:xfrm>
          <a:prstGeom prst="roundRect">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lIns="68459" tIns="34289" rIns="68459" bIns="34289" rtlCol="0" anchor="ctr"/>
          <a:lstStyle/>
          <a:p>
            <a:pPr algn="ctr" defTabSz="684423">
              <a:spcBef>
                <a:spcPct val="50000"/>
              </a:spcBef>
            </a:pPr>
            <a:r>
              <a:rPr lang="en-US" altLang="en-US" sz="2400" b="1">
                <a:solidFill>
                  <a:schemeClr val="tx1"/>
                </a:solidFill>
                <a:latin typeface="#9Slide03 Arima Madurai ExtraBo" pitchFamily="2" charset="0"/>
                <a:cs typeface="#9Slide03 Arima Madurai ExtraBo" pitchFamily="2" charset="0"/>
              </a:rPr>
              <a:t>Một số hình ảnh về hoạt động cách mạng của nhà thơ Tố Hữu</a:t>
            </a:r>
            <a:endParaRPr lang="en-US" altLang="en-US" sz="2400" b="1" dirty="0">
              <a:solidFill>
                <a:schemeClr val="tx1"/>
              </a:solidFill>
              <a:latin typeface="#9Slide03 Arima Madurai ExtraBo" pitchFamily="2" charset="0"/>
              <a:cs typeface="#9Slide03 Arima Madurai ExtraBo" pitchFamily="2" charset="0"/>
            </a:endParaRPr>
          </a:p>
        </p:txBody>
      </p:sp>
    </p:spTree>
    <p:extLst>
      <p:ext uri="{BB962C8B-B14F-4D97-AF65-F5344CB8AC3E}">
        <p14:creationId xmlns:p14="http://schemas.microsoft.com/office/powerpoint/2010/main" val="165751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70" y="1563665"/>
            <a:ext cx="2232248" cy="292796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1135" y="723255"/>
            <a:ext cx="4225999" cy="3808138"/>
          </a:xfrm>
          <a:prstGeom prst="rect">
            <a:avLst/>
          </a:prstGeom>
        </p:spPr>
      </p:pic>
      <p:grpSp>
        <p:nvGrpSpPr>
          <p:cNvPr id="6" name="Group 5"/>
          <p:cNvGrpSpPr/>
          <p:nvPr/>
        </p:nvGrpSpPr>
        <p:grpSpPr>
          <a:xfrm>
            <a:off x="-66913" y="148474"/>
            <a:ext cx="3753205" cy="369332"/>
            <a:chOff x="-178462" y="1828800"/>
            <a:chExt cx="10009850" cy="984780"/>
          </a:xfrm>
        </p:grpSpPr>
        <p:sp>
          <p:nvSpPr>
            <p:cNvPr id="7" name="Round Same Side Corner Rectangle 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8" name="TextBox 7"/>
            <p:cNvSpPr txBox="1"/>
            <p:nvPr/>
          </p:nvSpPr>
          <p:spPr>
            <a:xfrm>
              <a:off x="802530" y="1828800"/>
              <a:ext cx="914399" cy="984780"/>
            </a:xfrm>
            <a:prstGeom prst="rect">
              <a:avLst/>
            </a:prstGeom>
            <a:noFill/>
          </p:spPr>
          <p:txBody>
            <a:bodyPr wrap="square" rtlCol="0">
              <a:spAutoFit/>
            </a:bodyPr>
            <a:lstStyle/>
            <a:p>
              <a:pPr algn="ctr" defTabSz="80493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2067734" y="1828800"/>
              <a:ext cx="7763654" cy="984780"/>
            </a:xfrm>
            <a:prstGeom prst="rect">
              <a:avLst/>
            </a:prstGeom>
            <a:noFill/>
          </p:spPr>
          <p:txBody>
            <a:bodyPr wrap="square" rtlCol="0">
              <a:spAutoFit/>
            </a:bodyPr>
            <a:lstStyle/>
            <a:p>
              <a:pPr defTabSz="804932"/>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10" name="Group 9"/>
          <p:cNvGrpSpPr/>
          <p:nvPr/>
        </p:nvGrpSpPr>
        <p:grpSpPr>
          <a:xfrm>
            <a:off x="239952" y="519999"/>
            <a:ext cx="4332065" cy="395616"/>
            <a:chOff x="644526" y="2766774"/>
            <a:chExt cx="11553677" cy="1054970"/>
          </a:xfrm>
        </p:grpSpPr>
        <p:sp>
          <p:nvSpPr>
            <p:cNvPr id="11" name="TextBox 10"/>
            <p:cNvSpPr txBox="1"/>
            <p:nvPr/>
          </p:nvSpPr>
          <p:spPr>
            <a:xfrm>
              <a:off x="1906586" y="2766774"/>
              <a:ext cx="10291617" cy="984880"/>
            </a:xfrm>
            <a:prstGeom prst="rect">
              <a:avLst/>
            </a:prstGeom>
            <a:noFill/>
          </p:spPr>
          <p:txBody>
            <a:bodyPr wrap="square" rtlCol="0">
              <a:spAutoFit/>
            </a:bodyPr>
            <a:lstStyle/>
            <a:p>
              <a:pPr defTabSz="80493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2" name="Rounded Rectangle 1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13" name="TextBox 12"/>
            <p:cNvSpPr txBox="1"/>
            <p:nvPr/>
          </p:nvSpPr>
          <p:spPr>
            <a:xfrm>
              <a:off x="895025" y="2795827"/>
              <a:ext cx="907206" cy="1025917"/>
            </a:xfrm>
            <a:prstGeom prst="rect">
              <a:avLst/>
            </a:prstGeom>
            <a:noFill/>
          </p:spPr>
          <p:txBody>
            <a:bodyPr wrap="none" rtlCol="0">
              <a:spAutoFit/>
            </a:bodyPr>
            <a:lstStyle/>
            <a:p>
              <a:pPr algn="ctr" defTabSz="80493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4" name="Rectangle: Rounded Corners 2">
            <a:extLst>
              <a:ext uri="{FF2B5EF4-FFF2-40B4-BE49-F238E27FC236}">
                <a16:creationId xmlns="" xmlns:a16="http://schemas.microsoft.com/office/drawing/2014/main" id="{E1388578-3668-455E-BE99-241FBCC5B3F0}"/>
              </a:ext>
            </a:extLst>
          </p:cNvPr>
          <p:cNvSpPr/>
          <p:nvPr/>
        </p:nvSpPr>
        <p:spPr>
          <a:xfrm>
            <a:off x="533621" y="2763270"/>
            <a:ext cx="1086051" cy="456552"/>
          </a:xfrm>
          <a:prstGeom prst="roundRect">
            <a:avLst/>
          </a:prstGeom>
          <a:noFill/>
          <a:ln>
            <a:noFill/>
          </a:ln>
        </p:spPr>
        <p:style>
          <a:lnRef idx="2">
            <a:schemeClr val="accent5"/>
          </a:lnRef>
          <a:fillRef idx="1">
            <a:schemeClr val="lt1"/>
          </a:fillRef>
          <a:effectRef idx="0">
            <a:schemeClr val="accent5"/>
          </a:effectRef>
          <a:fontRef idx="minor">
            <a:schemeClr val="dk1"/>
          </a:fontRef>
        </p:style>
        <p:txBody>
          <a:bodyPr lIns="68459" tIns="34289" rIns="68459" bIns="34289" rtlCol="0" anchor="ctr"/>
          <a:lstStyle/>
          <a:p>
            <a:pPr algn="ctr" defTabSz="684423">
              <a:spcBef>
                <a:spcPct val="50000"/>
              </a:spcBef>
            </a:pPr>
            <a:r>
              <a:rPr lang="en-US" altLang="en-US" sz="2800" b="1">
                <a:solidFill>
                  <a:schemeClr val="tx1"/>
                </a:solidFill>
                <a:latin typeface="#9Slide03 Arima Madurai ExtraBo" pitchFamily="2" charset="0"/>
                <a:cs typeface="#9Slide03 Arima Madurai ExtraBo" pitchFamily="2" charset="0"/>
              </a:rPr>
              <a:t>Một số sáng tác của Tố Hữu</a:t>
            </a:r>
            <a:endParaRPr lang="en-US" altLang="en-US" sz="2800" b="1" dirty="0">
              <a:solidFill>
                <a:schemeClr val="tx1"/>
              </a:solidFill>
              <a:latin typeface="#9Slide03 Arima Madurai ExtraBo" pitchFamily="2" charset="0"/>
              <a:cs typeface="#9Slide03 Arima Madurai ExtraBo" pitchFamily="2" charset="0"/>
            </a:endParaRPr>
          </a:p>
        </p:txBody>
      </p:sp>
    </p:spTree>
    <p:extLst>
      <p:ext uri="{BB962C8B-B14F-4D97-AF65-F5344CB8AC3E}">
        <p14:creationId xmlns:p14="http://schemas.microsoft.com/office/powerpoint/2010/main" val="290541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4"/>
            <a:ext cx="3753205" cy="369332"/>
            <a:chOff x="-178462" y="1828800"/>
            <a:chExt cx="10009850" cy="984780"/>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6" name="TextBox 5"/>
            <p:cNvSpPr txBox="1"/>
            <p:nvPr/>
          </p:nvSpPr>
          <p:spPr>
            <a:xfrm>
              <a:off x="802530" y="1828800"/>
              <a:ext cx="914399" cy="984780"/>
            </a:xfrm>
            <a:prstGeom prst="rect">
              <a:avLst/>
            </a:prstGeom>
            <a:noFill/>
          </p:spPr>
          <p:txBody>
            <a:bodyPr wrap="square" rtlCol="0">
              <a:spAutoFit/>
            </a:bodyPr>
            <a:lstStyle/>
            <a:p>
              <a:pPr algn="ctr" defTabSz="80493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80"/>
            </a:xfrm>
            <a:prstGeom prst="rect">
              <a:avLst/>
            </a:prstGeom>
            <a:noFill/>
          </p:spPr>
          <p:txBody>
            <a:bodyPr wrap="square" rtlCol="0">
              <a:spAutoFit/>
            </a:bodyPr>
            <a:lstStyle/>
            <a:p>
              <a:pPr defTabSz="804932"/>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93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11" name="TextBox 10"/>
            <p:cNvSpPr txBox="1"/>
            <p:nvPr/>
          </p:nvSpPr>
          <p:spPr>
            <a:xfrm>
              <a:off x="895025" y="2795827"/>
              <a:ext cx="907206" cy="1025917"/>
            </a:xfrm>
            <a:prstGeom prst="rect">
              <a:avLst/>
            </a:prstGeom>
            <a:noFill/>
          </p:spPr>
          <p:txBody>
            <a:bodyPr wrap="none" rtlCol="0">
              <a:spAutoFit/>
            </a:bodyPr>
            <a:lstStyle/>
            <a:p>
              <a:pPr algn="ctr" defTabSz="80493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Rectangle 11"/>
          <p:cNvSpPr/>
          <p:nvPr/>
        </p:nvSpPr>
        <p:spPr>
          <a:xfrm>
            <a:off x="3870177" y="267542"/>
            <a:ext cx="5670376" cy="4766687"/>
          </a:xfrm>
          <a:prstGeom prst="rect">
            <a:avLst/>
          </a:prstGeom>
        </p:spPr>
        <p:txBody>
          <a:bodyPr wrap="square" lIns="91342" tIns="45671" rIns="91342" bIns="45671">
            <a:spAutoFit/>
          </a:bodyPr>
          <a:lstStyle/>
          <a:p>
            <a:pPr>
              <a:lnSpc>
                <a:spcPct val="150000"/>
              </a:lnSpc>
            </a:pPr>
            <a:r>
              <a:rPr lang="en-US" sz="2000" i="1"/>
              <a:t>         </a:t>
            </a:r>
            <a:r>
              <a:rPr lang="vi-VN" sz="2000" i="1"/>
              <a:t>Khi con tu hú gọi bầy </a:t>
            </a:r>
            <a:endParaRPr lang="en-US" sz="2000" i="1"/>
          </a:p>
          <a:p>
            <a:pPr>
              <a:lnSpc>
                <a:spcPct val="150000"/>
              </a:lnSpc>
            </a:pPr>
            <a:r>
              <a:rPr lang="vi-VN" sz="2000" i="1"/>
              <a:t>Lúa chiêm đang chín trái cây ngọt dần </a:t>
            </a:r>
            <a:endParaRPr lang="en-US" sz="2000" i="1"/>
          </a:p>
          <a:p>
            <a:pPr>
              <a:lnSpc>
                <a:spcPct val="150000"/>
              </a:lnSpc>
            </a:pPr>
            <a:r>
              <a:rPr lang="en-US" sz="2000" i="1"/>
              <a:t>         </a:t>
            </a:r>
            <a:r>
              <a:rPr lang="vi-VN" sz="2000" i="1"/>
              <a:t>Vườn râm dậy tiếng ve ngân </a:t>
            </a:r>
            <a:endParaRPr lang="en-US" sz="2000" i="1"/>
          </a:p>
          <a:p>
            <a:pPr>
              <a:lnSpc>
                <a:spcPct val="150000"/>
              </a:lnSpc>
            </a:pPr>
            <a:r>
              <a:rPr lang="vi-VN" sz="2000" i="1"/>
              <a:t>Bắp rây vàng hạt đầy sân nắng đào </a:t>
            </a:r>
            <a:endParaRPr lang="en-US" sz="2000" i="1"/>
          </a:p>
          <a:p>
            <a:pPr>
              <a:lnSpc>
                <a:spcPct val="150000"/>
              </a:lnSpc>
            </a:pPr>
            <a:r>
              <a:rPr lang="en-US" sz="2000" i="1"/>
              <a:t>         </a:t>
            </a:r>
            <a:r>
              <a:rPr lang="vi-VN" sz="2000" i="1"/>
              <a:t>Trời xanh càng rộng càng cao </a:t>
            </a:r>
            <a:endParaRPr lang="en-US" sz="2000" i="1"/>
          </a:p>
          <a:p>
            <a:pPr>
              <a:lnSpc>
                <a:spcPct val="150000"/>
              </a:lnSpc>
            </a:pPr>
            <a:r>
              <a:rPr lang="vi-VN" sz="2000" i="1"/>
              <a:t>Đôi con diều sáo lộn nhào từng không... </a:t>
            </a:r>
            <a:endParaRPr lang="en-US" sz="2000" i="1"/>
          </a:p>
          <a:p>
            <a:pPr>
              <a:lnSpc>
                <a:spcPct val="150000"/>
              </a:lnSpc>
            </a:pPr>
            <a:r>
              <a:rPr lang="en-US" sz="2000" i="1"/>
              <a:t>         </a:t>
            </a:r>
            <a:r>
              <a:rPr lang="vi-VN" sz="2000" i="1"/>
              <a:t>Ta nghe hè dậy bên lòng </a:t>
            </a:r>
            <a:endParaRPr lang="en-US" sz="2000" i="1"/>
          </a:p>
          <a:p>
            <a:pPr>
              <a:lnSpc>
                <a:spcPct val="150000"/>
              </a:lnSpc>
            </a:pPr>
            <a:r>
              <a:rPr lang="vi-VN" sz="2000" i="1"/>
              <a:t>Mà chân muốn đạp tan phòng, hè ôi. </a:t>
            </a:r>
            <a:endParaRPr lang="en-US" sz="2000" i="1"/>
          </a:p>
          <a:p>
            <a:pPr>
              <a:lnSpc>
                <a:spcPct val="150000"/>
              </a:lnSpc>
            </a:pPr>
            <a:r>
              <a:rPr lang="en-US" sz="2000" i="1"/>
              <a:t>         </a:t>
            </a:r>
            <a:r>
              <a:rPr lang="vi-VN" sz="2000" i="1"/>
              <a:t>Ngột làm sao, chết uất thôi </a:t>
            </a:r>
            <a:endParaRPr lang="en-US" sz="2000" i="1"/>
          </a:p>
          <a:p>
            <a:pPr>
              <a:lnSpc>
                <a:spcPct val="150000"/>
              </a:lnSpc>
            </a:pPr>
            <a:r>
              <a:rPr lang="vi-VN" sz="2000" i="1"/>
              <a:t>Con chim tu hú ngoài trời cứ kêu!</a:t>
            </a:r>
            <a:endParaRPr lang="en-US" sz="2000" i="1"/>
          </a:p>
        </p:txBody>
      </p:sp>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backgroundRemoval t="935" b="99065" l="0" r="100000">
                        <a14:foregroundMark x1="22500" y1="12150" x2="31833" y2="17991"/>
                        <a14:foregroundMark x1="34500" y1="14019" x2="54667" y2="14019"/>
                        <a14:foregroundMark x1="23833" y1="12617" x2="48667" y2="10514"/>
                        <a14:foregroundMark x1="9500" y1="78271" x2="35333" y2="92523"/>
                        <a14:foregroundMark x1="11000" y1="82009" x2="22667" y2="92991"/>
                        <a14:foregroundMark x1="22667" y1="92991" x2="22667" y2="92991"/>
                        <a14:foregroundMark x1="35167" y1="92523" x2="89167" y2="88785"/>
                        <a14:foregroundMark x1="89333" y1="28738" x2="93833" y2="77570"/>
                        <a14:foregroundMark x1="7000" y1="45327" x2="11833" y2="76168"/>
                        <a14:foregroundMark x1="71500" y1="12850" x2="83667" y2="17290"/>
                        <a14:foregroundMark x1="53167" y1="8411" x2="61000" y2="15654"/>
                        <a14:foregroundMark x1="92500" y1="36449" x2="92000" y2="53037"/>
                      </a14:backgroundRemoval>
                    </a14:imgEffect>
                  </a14:imgLayer>
                </a14:imgProps>
              </a:ext>
              <a:ext uri="{28A0092B-C50C-407E-A947-70E740481C1C}">
                <a14:useLocalDpi xmlns:a14="http://schemas.microsoft.com/office/drawing/2010/main" val="0"/>
              </a:ext>
            </a:extLst>
          </a:blip>
          <a:stretch>
            <a:fillRect/>
          </a:stretch>
        </p:blipFill>
        <p:spPr>
          <a:xfrm>
            <a:off x="266486" y="1563640"/>
            <a:ext cx="3351625" cy="3086096"/>
          </a:xfrm>
          <a:prstGeom prst="rect">
            <a:avLst/>
          </a:prstGeom>
        </p:spPr>
      </p:pic>
    </p:spTree>
    <p:extLst>
      <p:ext uri="{BB962C8B-B14F-4D97-AF65-F5344CB8AC3E}">
        <p14:creationId xmlns:p14="http://schemas.microsoft.com/office/powerpoint/2010/main" val="252162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4"/>
            <a:ext cx="3753205" cy="369332"/>
            <a:chOff x="-178462" y="1828800"/>
            <a:chExt cx="10009850" cy="984780"/>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6" name="TextBox 5"/>
            <p:cNvSpPr txBox="1"/>
            <p:nvPr/>
          </p:nvSpPr>
          <p:spPr>
            <a:xfrm>
              <a:off x="802530" y="1828800"/>
              <a:ext cx="914399" cy="984780"/>
            </a:xfrm>
            <a:prstGeom prst="rect">
              <a:avLst/>
            </a:prstGeom>
            <a:noFill/>
          </p:spPr>
          <p:txBody>
            <a:bodyPr wrap="square" rtlCol="0">
              <a:spAutoFit/>
            </a:bodyPr>
            <a:lstStyle/>
            <a:p>
              <a:pPr algn="ctr" defTabSz="80493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80"/>
            </a:xfrm>
            <a:prstGeom prst="rect">
              <a:avLst/>
            </a:prstGeom>
            <a:noFill/>
          </p:spPr>
          <p:txBody>
            <a:bodyPr wrap="square" rtlCol="0">
              <a:spAutoFit/>
            </a:bodyPr>
            <a:lstStyle/>
            <a:p>
              <a:pPr defTabSz="804932"/>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93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11" name="TextBox 10"/>
            <p:cNvSpPr txBox="1"/>
            <p:nvPr/>
          </p:nvSpPr>
          <p:spPr>
            <a:xfrm>
              <a:off x="895025" y="2795827"/>
              <a:ext cx="907206" cy="1025917"/>
            </a:xfrm>
            <a:prstGeom prst="rect">
              <a:avLst/>
            </a:prstGeom>
            <a:noFill/>
          </p:spPr>
          <p:txBody>
            <a:bodyPr wrap="none" rtlCol="0">
              <a:spAutoFit/>
            </a:bodyPr>
            <a:lstStyle/>
            <a:p>
              <a:pPr algn="ctr" defTabSz="80493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6" name="Oval 25">
            <a:extLst>
              <a:ext uri="{FF2B5EF4-FFF2-40B4-BE49-F238E27FC236}">
                <a16:creationId xmlns="" xmlns:a16="http://schemas.microsoft.com/office/drawing/2014/main" id="{222F6114-3EE7-4EE0-8678-F00640A4BEA3}"/>
              </a:ext>
            </a:extLst>
          </p:cNvPr>
          <p:cNvSpPr/>
          <p:nvPr/>
        </p:nvSpPr>
        <p:spPr>
          <a:xfrm>
            <a:off x="755576" y="1131662"/>
            <a:ext cx="2727975" cy="969707"/>
          </a:xfrm>
          <a:prstGeom prst="ellipse">
            <a:avLst/>
          </a:prstGeom>
          <a:solidFill>
            <a:schemeClr val="accent5">
              <a:lumMod val="75000"/>
            </a:schemeClr>
          </a:solidFill>
          <a:ln>
            <a:noFill/>
          </a:ln>
        </p:spPr>
        <p:style>
          <a:lnRef idx="2">
            <a:schemeClr val="accent5"/>
          </a:lnRef>
          <a:fillRef idx="1">
            <a:schemeClr val="lt1"/>
          </a:fillRef>
          <a:effectRef idx="0">
            <a:schemeClr val="accent5"/>
          </a:effectRef>
          <a:fontRef idx="minor">
            <a:schemeClr val="dk1"/>
          </a:fontRef>
        </p:style>
        <p:txBody>
          <a:bodyPr lIns="68471" tIns="34289" rIns="68471" bIns="34289" rtlCol="0" anchor="ctr"/>
          <a:lstStyle/>
          <a:p>
            <a:pPr algn="ctr" defTabSz="684559"/>
            <a:r>
              <a:rPr lang="en-SG" sz="2600" b="1" i="1">
                <a:solidFill>
                  <a:schemeClr val="bg1"/>
                </a:solidFill>
                <a:latin typeface="Times New Roman" panose="02020603050405020304" pitchFamily="18" charset="0"/>
                <a:cs typeface="Times New Roman" panose="02020603050405020304" pitchFamily="18" charset="0"/>
              </a:rPr>
              <a:t>Hoàn cảnh </a:t>
            </a:r>
            <a:r>
              <a:rPr lang="en-SG" sz="2600" b="1" i="1" dirty="0" err="1">
                <a:solidFill>
                  <a:schemeClr val="bg1"/>
                </a:solidFill>
                <a:latin typeface="Times New Roman" panose="02020603050405020304" pitchFamily="18" charset="0"/>
                <a:cs typeface="Times New Roman" panose="02020603050405020304" pitchFamily="18" charset="0"/>
              </a:rPr>
              <a:t>sáng</a:t>
            </a:r>
            <a:r>
              <a:rPr lang="en-SG" sz="2600" b="1" i="1" dirty="0">
                <a:solidFill>
                  <a:schemeClr val="bg1"/>
                </a:solidFill>
                <a:latin typeface="Times New Roman" panose="02020603050405020304" pitchFamily="18" charset="0"/>
                <a:cs typeface="Times New Roman" panose="02020603050405020304" pitchFamily="18" charset="0"/>
              </a:rPr>
              <a:t> </a:t>
            </a:r>
            <a:r>
              <a:rPr lang="en-SG" sz="2600" b="1" i="1" dirty="0" err="1">
                <a:solidFill>
                  <a:schemeClr val="bg1"/>
                </a:solidFill>
                <a:latin typeface="Times New Roman" panose="02020603050405020304" pitchFamily="18" charset="0"/>
                <a:cs typeface="Times New Roman" panose="02020603050405020304" pitchFamily="18" charset="0"/>
              </a:rPr>
              <a:t>tác</a:t>
            </a:r>
            <a:endParaRPr lang="en-SG" sz="2600" i="1" dirty="0">
              <a:solidFill>
                <a:schemeClr val="bg1"/>
              </a:solidFill>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 xmlns:a16="http://schemas.microsoft.com/office/drawing/2014/main" id="{E8129C16-AF25-454E-8475-2869B09876E9}"/>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634242">
            <a:off x="1552228" y="2040910"/>
            <a:ext cx="1114640" cy="1114640"/>
          </a:xfrm>
          <a:prstGeom prst="rect">
            <a:avLst/>
          </a:prstGeom>
        </p:spPr>
      </p:pic>
      <p:sp>
        <p:nvSpPr>
          <p:cNvPr id="28" name="Rectangle: Rounded Corners 2">
            <a:extLst>
              <a:ext uri="{FF2B5EF4-FFF2-40B4-BE49-F238E27FC236}">
                <a16:creationId xmlns="" xmlns:a16="http://schemas.microsoft.com/office/drawing/2014/main" id="{747C27DE-DA02-4989-BB24-A6722FDEE907}"/>
              </a:ext>
            </a:extLst>
          </p:cNvPr>
          <p:cNvSpPr/>
          <p:nvPr/>
        </p:nvSpPr>
        <p:spPr>
          <a:xfrm>
            <a:off x="611562" y="2931790"/>
            <a:ext cx="3045868" cy="1542270"/>
          </a:xfrm>
          <a:prstGeom prst="roundRect">
            <a:avLst/>
          </a:prstGeom>
          <a:solidFill>
            <a:schemeClr val="accent5">
              <a:lumMod val="20000"/>
              <a:lumOff val="80000"/>
            </a:schemeClr>
          </a:solidFill>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lIns="68471" tIns="34289" rIns="68471" bIns="34289" rtlCol="0" anchor="ctr"/>
          <a:lstStyle/>
          <a:p>
            <a:pPr algn="ctr" defTabSz="684559"/>
            <a:r>
              <a:rPr lang="en-US" altLang="en-US" sz="2400" i="1" dirty="0" err="1">
                <a:solidFill>
                  <a:schemeClr val="tx1"/>
                </a:solidFill>
                <a:latin typeface="Times New Roman" panose="02020603050405020304" pitchFamily="18" charset="0"/>
                <a:cs typeface="Times New Roman" panose="02020603050405020304" pitchFamily="18" charset="0"/>
              </a:rPr>
              <a:t>Sáng</a:t>
            </a:r>
            <a:r>
              <a:rPr lang="en-US" altLang="en-US" sz="2400" i="1" dirty="0">
                <a:solidFill>
                  <a:schemeClr val="tx1"/>
                </a:solidFill>
                <a:latin typeface="Times New Roman" panose="02020603050405020304" pitchFamily="18" charset="0"/>
                <a:cs typeface="Times New Roman" panose="02020603050405020304" pitchFamily="18" charset="0"/>
              </a:rPr>
              <a:t> </a:t>
            </a:r>
            <a:r>
              <a:rPr lang="en-US" altLang="en-US" sz="2400" i="1" dirty="0" err="1">
                <a:solidFill>
                  <a:schemeClr val="tx1"/>
                </a:solidFill>
                <a:latin typeface="Times New Roman" panose="02020603050405020304" pitchFamily="18" charset="0"/>
                <a:cs typeface="Times New Roman" panose="02020603050405020304" pitchFamily="18" charset="0"/>
              </a:rPr>
              <a:t>tác</a:t>
            </a:r>
            <a:r>
              <a:rPr lang="en-US" altLang="en-US" sz="2400" i="1" dirty="0">
                <a:solidFill>
                  <a:schemeClr val="tx1"/>
                </a:solidFill>
                <a:latin typeface="Times New Roman" panose="02020603050405020304" pitchFamily="18" charset="0"/>
                <a:cs typeface="Times New Roman" panose="02020603050405020304" pitchFamily="18" charset="0"/>
              </a:rPr>
              <a:t> </a:t>
            </a:r>
            <a:r>
              <a:rPr lang="en-US" altLang="en-US" sz="2400" i="1" dirty="0" err="1">
                <a:solidFill>
                  <a:schemeClr val="tx1"/>
                </a:solidFill>
                <a:latin typeface="Times New Roman" panose="02020603050405020304" pitchFamily="18" charset="0"/>
                <a:cs typeface="Times New Roman" panose="02020603050405020304" pitchFamily="18" charset="0"/>
              </a:rPr>
              <a:t>tháng</a:t>
            </a:r>
            <a:r>
              <a:rPr lang="en-US" altLang="en-US" sz="2400" i="1" dirty="0">
                <a:solidFill>
                  <a:schemeClr val="tx1"/>
                </a:solidFill>
                <a:latin typeface="Times New Roman" panose="02020603050405020304" pitchFamily="18" charset="0"/>
                <a:cs typeface="Times New Roman" panose="02020603050405020304" pitchFamily="18" charset="0"/>
              </a:rPr>
              <a:t> 7/1939 </a:t>
            </a:r>
            <a:r>
              <a:rPr lang="en-US" altLang="en-US" sz="2400" i="1" dirty="0" err="1">
                <a:solidFill>
                  <a:schemeClr val="tx1"/>
                </a:solidFill>
                <a:latin typeface="Times New Roman" panose="02020603050405020304" pitchFamily="18" charset="0"/>
                <a:cs typeface="Times New Roman" panose="02020603050405020304" pitchFamily="18" charset="0"/>
              </a:rPr>
              <a:t>khi</a:t>
            </a:r>
            <a:r>
              <a:rPr lang="en-US" altLang="en-US" sz="2400" i="1" dirty="0">
                <a:solidFill>
                  <a:schemeClr val="tx1"/>
                </a:solidFill>
                <a:latin typeface="Times New Roman" panose="02020603050405020304" pitchFamily="18" charset="0"/>
                <a:cs typeface="Times New Roman" panose="02020603050405020304" pitchFamily="18" charset="0"/>
              </a:rPr>
              <a:t> </a:t>
            </a:r>
            <a:r>
              <a:rPr lang="en-US" altLang="en-US" sz="2400" i="1" dirty="0" err="1">
                <a:solidFill>
                  <a:schemeClr val="tx1"/>
                </a:solidFill>
                <a:latin typeface="Times New Roman" panose="02020603050405020304" pitchFamily="18" charset="0"/>
                <a:cs typeface="Times New Roman" panose="02020603050405020304" pitchFamily="18" charset="0"/>
              </a:rPr>
              <a:t>tác</a:t>
            </a:r>
            <a:r>
              <a:rPr lang="en-US" altLang="en-US" sz="2400" i="1" dirty="0">
                <a:solidFill>
                  <a:schemeClr val="tx1"/>
                </a:solidFill>
                <a:latin typeface="Times New Roman" panose="02020603050405020304" pitchFamily="18" charset="0"/>
                <a:cs typeface="Times New Roman" panose="02020603050405020304" pitchFamily="18" charset="0"/>
              </a:rPr>
              <a:t> </a:t>
            </a:r>
            <a:r>
              <a:rPr lang="en-US" altLang="en-US" sz="2400" i="1" dirty="0" err="1">
                <a:solidFill>
                  <a:schemeClr val="tx1"/>
                </a:solidFill>
                <a:latin typeface="Times New Roman" panose="02020603050405020304" pitchFamily="18" charset="0"/>
                <a:cs typeface="Times New Roman" panose="02020603050405020304" pitchFamily="18" charset="0"/>
              </a:rPr>
              <a:t>giả</a:t>
            </a:r>
            <a:r>
              <a:rPr lang="en-US" altLang="en-US" sz="2400" i="1" dirty="0">
                <a:solidFill>
                  <a:schemeClr val="tx1"/>
                </a:solidFill>
                <a:latin typeface="Times New Roman" panose="02020603050405020304" pitchFamily="18" charset="0"/>
                <a:cs typeface="Times New Roman" panose="02020603050405020304" pitchFamily="18" charset="0"/>
              </a:rPr>
              <a:t> </a:t>
            </a:r>
            <a:r>
              <a:rPr lang="en-US" altLang="en-US" sz="2400" i="1" dirty="0" err="1">
                <a:solidFill>
                  <a:schemeClr val="tx1"/>
                </a:solidFill>
                <a:latin typeface="Times New Roman" panose="02020603050405020304" pitchFamily="18" charset="0"/>
                <a:cs typeface="Times New Roman" panose="02020603050405020304" pitchFamily="18" charset="0"/>
              </a:rPr>
              <a:t>bị</a:t>
            </a:r>
            <a:r>
              <a:rPr lang="en-US" altLang="en-US" sz="2400" i="1" dirty="0">
                <a:solidFill>
                  <a:schemeClr val="tx1"/>
                </a:solidFill>
                <a:latin typeface="Times New Roman" panose="02020603050405020304" pitchFamily="18" charset="0"/>
                <a:cs typeface="Times New Roman" panose="02020603050405020304" pitchFamily="18" charset="0"/>
              </a:rPr>
              <a:t> </a:t>
            </a:r>
            <a:r>
              <a:rPr lang="en-US" altLang="en-US" sz="2400" i="1" dirty="0" err="1">
                <a:solidFill>
                  <a:schemeClr val="tx1"/>
                </a:solidFill>
                <a:latin typeface="Times New Roman" panose="02020603050405020304" pitchFamily="18" charset="0"/>
                <a:cs typeface="Times New Roman" panose="02020603050405020304" pitchFamily="18" charset="0"/>
              </a:rPr>
              <a:t>bắt</a:t>
            </a:r>
            <a:r>
              <a:rPr lang="en-US" altLang="en-US" sz="2400" i="1" dirty="0">
                <a:solidFill>
                  <a:schemeClr val="tx1"/>
                </a:solidFill>
                <a:latin typeface="Times New Roman" panose="02020603050405020304" pitchFamily="18" charset="0"/>
                <a:cs typeface="Times New Roman" panose="02020603050405020304" pitchFamily="18" charset="0"/>
              </a:rPr>
              <a:t> </a:t>
            </a:r>
            <a:r>
              <a:rPr lang="en-US" altLang="en-US" sz="2400" i="1" dirty="0" err="1">
                <a:solidFill>
                  <a:schemeClr val="tx1"/>
                </a:solidFill>
                <a:latin typeface="Times New Roman" panose="02020603050405020304" pitchFamily="18" charset="0"/>
                <a:cs typeface="Times New Roman" panose="02020603050405020304" pitchFamily="18" charset="0"/>
              </a:rPr>
              <a:t>giam</a:t>
            </a:r>
            <a:r>
              <a:rPr lang="en-US" altLang="en-US" sz="2400" i="1" dirty="0">
                <a:solidFill>
                  <a:schemeClr val="tx1"/>
                </a:solidFill>
                <a:latin typeface="Times New Roman" panose="02020603050405020304" pitchFamily="18" charset="0"/>
                <a:cs typeface="Times New Roman" panose="02020603050405020304" pitchFamily="18" charset="0"/>
              </a:rPr>
              <a:t> </a:t>
            </a:r>
            <a:r>
              <a:rPr lang="en-US" altLang="en-US" sz="2400" i="1" dirty="0" err="1">
                <a:solidFill>
                  <a:schemeClr val="tx1"/>
                </a:solidFill>
                <a:latin typeface="Times New Roman" panose="02020603050405020304" pitchFamily="18" charset="0"/>
                <a:cs typeface="Times New Roman" panose="02020603050405020304" pitchFamily="18" charset="0"/>
              </a:rPr>
              <a:t>trong</a:t>
            </a:r>
            <a:r>
              <a:rPr lang="en-US" altLang="en-US" sz="2400" i="1" dirty="0">
                <a:solidFill>
                  <a:schemeClr val="tx1"/>
                </a:solidFill>
                <a:latin typeface="Times New Roman" panose="02020603050405020304" pitchFamily="18" charset="0"/>
                <a:cs typeface="Times New Roman" panose="02020603050405020304" pitchFamily="18" charset="0"/>
              </a:rPr>
              <a:t> </a:t>
            </a:r>
            <a:r>
              <a:rPr lang="en-US" altLang="en-US" sz="2400" i="1" dirty="0" err="1">
                <a:solidFill>
                  <a:schemeClr val="tx1"/>
                </a:solidFill>
                <a:latin typeface="Times New Roman" panose="02020603050405020304" pitchFamily="18" charset="0"/>
                <a:cs typeface="Times New Roman" panose="02020603050405020304" pitchFamily="18" charset="0"/>
              </a:rPr>
              <a:t>nhà</a:t>
            </a:r>
            <a:r>
              <a:rPr lang="en-US" altLang="en-US" sz="2400" i="1" dirty="0">
                <a:solidFill>
                  <a:schemeClr val="tx1"/>
                </a:solidFill>
                <a:latin typeface="Times New Roman" panose="02020603050405020304" pitchFamily="18" charset="0"/>
                <a:cs typeface="Times New Roman" panose="02020603050405020304" pitchFamily="18" charset="0"/>
              </a:rPr>
              <a:t> lao </a:t>
            </a:r>
            <a:r>
              <a:rPr lang="en-US" altLang="en-US" sz="2400" i="1" dirty="0" err="1">
                <a:solidFill>
                  <a:schemeClr val="tx1"/>
                </a:solidFill>
                <a:latin typeface="Times New Roman" panose="02020603050405020304" pitchFamily="18" charset="0"/>
                <a:cs typeface="Times New Roman" panose="02020603050405020304" pitchFamily="18" charset="0"/>
              </a:rPr>
              <a:t>Thừa</a:t>
            </a:r>
            <a:r>
              <a:rPr lang="en-US" altLang="en-US" sz="2400" i="1" dirty="0">
                <a:solidFill>
                  <a:schemeClr val="tx1"/>
                </a:solidFill>
                <a:latin typeface="Times New Roman" panose="02020603050405020304" pitchFamily="18" charset="0"/>
                <a:cs typeface="Times New Roman" panose="02020603050405020304" pitchFamily="18" charset="0"/>
              </a:rPr>
              <a:t> </a:t>
            </a:r>
            <a:r>
              <a:rPr lang="en-US" altLang="en-US" sz="2400" i="1" dirty="0" err="1">
                <a:solidFill>
                  <a:schemeClr val="tx1"/>
                </a:solidFill>
                <a:latin typeface="Times New Roman" panose="02020603050405020304" pitchFamily="18" charset="0"/>
                <a:cs typeface="Times New Roman" panose="02020603050405020304" pitchFamily="18" charset="0"/>
              </a:rPr>
              <a:t>Phủ</a:t>
            </a:r>
            <a:r>
              <a:rPr lang="en-US" altLang="en-US" sz="2400" i="1" dirty="0">
                <a:solidFill>
                  <a:schemeClr val="tx1"/>
                </a:solidFill>
                <a:latin typeface="Times New Roman" panose="02020603050405020304" pitchFamily="18" charset="0"/>
                <a:cs typeface="Times New Roman" panose="02020603050405020304" pitchFamily="18" charset="0"/>
              </a:rPr>
              <a:t> (</a:t>
            </a:r>
            <a:r>
              <a:rPr lang="en-US" altLang="en-US" sz="2400" i="1" dirty="0" err="1">
                <a:solidFill>
                  <a:schemeClr val="tx1"/>
                </a:solidFill>
                <a:latin typeface="Times New Roman" panose="02020603050405020304" pitchFamily="18" charset="0"/>
                <a:cs typeface="Times New Roman" panose="02020603050405020304" pitchFamily="18" charset="0"/>
              </a:rPr>
              <a:t>Huế</a:t>
            </a:r>
            <a:r>
              <a:rPr lang="en-US" altLang="en-US" sz="2400" i="1" dirty="0">
                <a:solidFill>
                  <a:schemeClr val="tx1"/>
                </a:solidFill>
                <a:latin typeface="Times New Roman" panose="02020603050405020304" pitchFamily="18" charset="0"/>
                <a:cs typeface="Times New Roman" panose="02020603050405020304" pitchFamily="18" charset="0"/>
              </a:rPr>
              <a:t>).</a:t>
            </a:r>
            <a:endParaRPr lang="en-SG" sz="2400" i="1" dirty="0">
              <a:solidFill>
                <a:schemeClr val="tx1"/>
              </a:solidFill>
            </a:endParaRPr>
          </a:p>
        </p:txBody>
      </p:sp>
      <p:pic>
        <p:nvPicPr>
          <p:cNvPr id="30" name="Picture 10" descr="SANY0007">
            <a:extLst>
              <a:ext uri="{FF2B5EF4-FFF2-40B4-BE49-F238E27FC236}">
                <a16:creationId xmlns="" xmlns:a16="http://schemas.microsoft.com/office/drawing/2014/main" id="{0211A52F-A025-423C-BA7C-D43F16E4E0F2}"/>
              </a:ext>
            </a:extLst>
          </p:cNvPr>
          <p:cNvPicPr>
            <a:picLocks noChangeAspect="1" noChangeArrowheads="1"/>
          </p:cNvPicPr>
          <p:nvPr/>
        </p:nvPicPr>
        <p:blipFill>
          <a:blip r:embed="rId3"/>
          <a:srcRect r="11111"/>
          <a:stretch>
            <a:fillRect/>
          </a:stretch>
        </p:blipFill>
        <p:spPr bwMode="auto">
          <a:xfrm>
            <a:off x="4104457" y="0"/>
            <a:ext cx="5076056" cy="51640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928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circle(in)">
                                      <p:cBhvr>
                                        <p:cTn id="2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Káº¿t quáº£ hÃ¬nh áº£nh cho chiáº¿n tranh chá»ng phÃ¡p">
            <a:extLst>
              <a:ext uri="{FF2B5EF4-FFF2-40B4-BE49-F238E27FC236}">
                <a16:creationId xmlns="" xmlns:a16="http://schemas.microsoft.com/office/drawing/2014/main" id="{308FBA8F-3A47-447F-9E03-DA0C40EB2E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56" y="1079419"/>
            <a:ext cx="2663880" cy="18653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Káº¿t quáº£ hÃ¬nh áº£nh cho lÃ½ tÆ°á»ng cá»§a Äáº£ng">
            <a:extLst>
              <a:ext uri="{FF2B5EF4-FFF2-40B4-BE49-F238E27FC236}">
                <a16:creationId xmlns="" xmlns:a16="http://schemas.microsoft.com/office/drawing/2014/main" id="{331EA412-6BA8-4EDA-8D05-15E4CD4D71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724" y="1079419"/>
            <a:ext cx="2800806" cy="186538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 xmlns:a16="http://schemas.microsoft.com/office/drawing/2014/main" id="{7900D475-ED07-4DB4-8657-3E3FE74C7E87}"/>
              </a:ext>
            </a:extLst>
          </p:cNvPr>
          <p:cNvCxnSpPr/>
          <p:nvPr/>
        </p:nvCxnSpPr>
        <p:spPr>
          <a:xfrm>
            <a:off x="3389587" y="2216993"/>
            <a:ext cx="232541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22D567D5-E126-4AB4-ADC5-2011863AA742}"/>
              </a:ext>
            </a:extLst>
          </p:cNvPr>
          <p:cNvSpPr txBox="1"/>
          <p:nvPr/>
        </p:nvSpPr>
        <p:spPr>
          <a:xfrm>
            <a:off x="3767959" y="1474911"/>
            <a:ext cx="1781504" cy="623248"/>
          </a:xfrm>
          <a:prstGeom prst="rect">
            <a:avLst/>
          </a:prstGeom>
          <a:noFill/>
        </p:spPr>
        <p:txBody>
          <a:bodyPr wrap="square" lIns="68477" tIns="34289" rIns="68477" bIns="34289" rtlCol="0">
            <a:spAutoFit/>
          </a:bodyPr>
          <a:lstStyle/>
          <a:p>
            <a:pPr defTabSz="684627"/>
            <a:r>
              <a:rPr lang="en-SG" sz="3600" dirty="0" err="1">
                <a:solidFill>
                  <a:prstClr val="black"/>
                </a:solidFill>
                <a:latin typeface="Times New Roman" panose="02020603050405020304" pitchFamily="18" charset="0"/>
                <a:cs typeface="Times New Roman" panose="02020603050405020304" pitchFamily="18" charset="0"/>
              </a:rPr>
              <a:t>Bế</a:t>
            </a:r>
            <a:r>
              <a:rPr lang="en-SG" sz="3600" dirty="0">
                <a:solidFill>
                  <a:prstClr val="black"/>
                </a:solidFill>
                <a:latin typeface="Times New Roman" panose="02020603050405020304" pitchFamily="18" charset="0"/>
                <a:cs typeface="Times New Roman" panose="02020603050405020304" pitchFamily="18" charset="0"/>
              </a:rPr>
              <a:t> </a:t>
            </a:r>
            <a:r>
              <a:rPr lang="en-SG" sz="3600" dirty="0" err="1">
                <a:solidFill>
                  <a:prstClr val="black"/>
                </a:solidFill>
                <a:latin typeface="Times New Roman" panose="02020603050405020304" pitchFamily="18" charset="0"/>
                <a:cs typeface="Times New Roman" panose="02020603050405020304" pitchFamily="18" charset="0"/>
              </a:rPr>
              <a:t>tắc</a:t>
            </a:r>
            <a:endParaRPr lang="en-SG" sz="3600" dirty="0">
              <a:solidFill>
                <a:prstClr val="black"/>
              </a:solidFill>
              <a:latin typeface="Times New Roman" panose="02020603050405020304" pitchFamily="18" charset="0"/>
              <a:cs typeface="Times New Roman" panose="02020603050405020304" pitchFamily="18" charset="0"/>
            </a:endParaRPr>
          </a:p>
        </p:txBody>
      </p:sp>
      <p:cxnSp>
        <p:nvCxnSpPr>
          <p:cNvPr id="20" name="Straight Arrow Connector 19">
            <a:extLst>
              <a:ext uri="{FF2B5EF4-FFF2-40B4-BE49-F238E27FC236}">
                <a16:creationId xmlns="" xmlns:a16="http://schemas.microsoft.com/office/drawing/2014/main" id="{99D06EA0-EBC9-49DF-9E79-1AB65E23300A}"/>
              </a:ext>
            </a:extLst>
          </p:cNvPr>
          <p:cNvCxnSpPr>
            <a:cxnSpLocks/>
          </p:cNvCxnSpPr>
          <p:nvPr/>
        </p:nvCxnSpPr>
        <p:spPr>
          <a:xfrm>
            <a:off x="7382204" y="3180955"/>
            <a:ext cx="0" cy="77277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 xmlns:a16="http://schemas.microsoft.com/office/drawing/2014/main" id="{C76A76B8-AE08-448D-AF52-BD78E60D7912}"/>
              </a:ext>
            </a:extLst>
          </p:cNvPr>
          <p:cNvSpPr txBox="1"/>
          <p:nvPr/>
        </p:nvSpPr>
        <p:spPr>
          <a:xfrm>
            <a:off x="6312188" y="4189947"/>
            <a:ext cx="2140169" cy="623248"/>
          </a:xfrm>
          <a:prstGeom prst="rect">
            <a:avLst/>
          </a:prstGeom>
          <a:noFill/>
        </p:spPr>
        <p:txBody>
          <a:bodyPr wrap="square" lIns="68477" tIns="34289" rIns="68477" bIns="34289" rtlCol="0">
            <a:spAutoFit/>
          </a:bodyPr>
          <a:lstStyle/>
          <a:p>
            <a:pPr defTabSz="684627"/>
            <a:r>
              <a:rPr lang="en-SG" sz="3600" dirty="0" err="1">
                <a:solidFill>
                  <a:prstClr val="black"/>
                </a:solidFill>
                <a:latin typeface="Times New Roman" panose="02020603050405020304" pitchFamily="18" charset="0"/>
                <a:cs typeface="Times New Roman" panose="02020603050405020304" pitchFamily="18" charset="0"/>
              </a:rPr>
              <a:t>Giác</a:t>
            </a:r>
            <a:r>
              <a:rPr lang="en-SG" sz="3600" dirty="0">
                <a:solidFill>
                  <a:prstClr val="black"/>
                </a:solidFill>
                <a:latin typeface="Times New Roman" panose="02020603050405020304" pitchFamily="18" charset="0"/>
                <a:cs typeface="Times New Roman" panose="02020603050405020304" pitchFamily="18" charset="0"/>
              </a:rPr>
              <a:t> </a:t>
            </a:r>
            <a:r>
              <a:rPr lang="en-SG" sz="3600" dirty="0" err="1">
                <a:solidFill>
                  <a:prstClr val="black"/>
                </a:solidFill>
                <a:latin typeface="Times New Roman" panose="02020603050405020304" pitchFamily="18" charset="0"/>
                <a:cs typeface="Times New Roman" panose="02020603050405020304" pitchFamily="18" charset="0"/>
              </a:rPr>
              <a:t>ngộ</a:t>
            </a:r>
            <a:endParaRPr lang="en-SG" sz="3600" dirty="0">
              <a:solidFill>
                <a:prstClr val="black"/>
              </a:solidFill>
              <a:latin typeface="Times New Roman" panose="02020603050405020304" pitchFamily="18" charset="0"/>
              <a:cs typeface="Times New Roman" panose="02020603050405020304" pitchFamily="18" charset="0"/>
            </a:endParaRPr>
          </a:p>
        </p:txBody>
      </p:sp>
      <p:cxnSp>
        <p:nvCxnSpPr>
          <p:cNvPr id="25" name="Straight Arrow Connector 24">
            <a:extLst>
              <a:ext uri="{FF2B5EF4-FFF2-40B4-BE49-F238E27FC236}">
                <a16:creationId xmlns="" xmlns:a16="http://schemas.microsoft.com/office/drawing/2014/main" id="{CB9E9937-1A3C-4489-BF36-C863C5DB1C93}"/>
              </a:ext>
            </a:extLst>
          </p:cNvPr>
          <p:cNvCxnSpPr>
            <a:cxnSpLocks/>
          </p:cNvCxnSpPr>
          <p:nvPr/>
        </p:nvCxnSpPr>
        <p:spPr>
          <a:xfrm flipH="1">
            <a:off x="2956036" y="4617363"/>
            <a:ext cx="3003330"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 xmlns:a16="http://schemas.microsoft.com/office/drawing/2014/main" id="{EB61B0D5-9861-4474-B2A7-03743E619629}"/>
              </a:ext>
            </a:extLst>
          </p:cNvPr>
          <p:cNvSpPr txBox="1"/>
          <p:nvPr/>
        </p:nvSpPr>
        <p:spPr>
          <a:xfrm>
            <a:off x="3232917" y="3838857"/>
            <a:ext cx="2851588" cy="623248"/>
          </a:xfrm>
          <a:prstGeom prst="rect">
            <a:avLst/>
          </a:prstGeom>
          <a:noFill/>
        </p:spPr>
        <p:txBody>
          <a:bodyPr wrap="square" lIns="68477" tIns="34289" rIns="68477" bIns="34289" rtlCol="0">
            <a:spAutoFit/>
          </a:bodyPr>
          <a:lstStyle/>
          <a:p>
            <a:pPr defTabSz="684627"/>
            <a:r>
              <a:rPr lang="en-SG" sz="3600" dirty="0" err="1">
                <a:solidFill>
                  <a:prstClr val="black"/>
                </a:solidFill>
                <a:latin typeface="Times New Roman" panose="02020603050405020304" pitchFamily="18" charset="0"/>
                <a:cs typeface="Times New Roman" panose="02020603050405020304" pitchFamily="18" charset="0"/>
              </a:rPr>
              <a:t>Bị</a:t>
            </a:r>
            <a:r>
              <a:rPr lang="en-SG" sz="3600" dirty="0">
                <a:solidFill>
                  <a:prstClr val="black"/>
                </a:solidFill>
                <a:latin typeface="Times New Roman" panose="02020603050405020304" pitchFamily="18" charset="0"/>
                <a:cs typeface="Times New Roman" panose="02020603050405020304" pitchFamily="18" charset="0"/>
              </a:rPr>
              <a:t> </a:t>
            </a:r>
            <a:r>
              <a:rPr lang="en-SG" sz="3600" dirty="0" err="1">
                <a:solidFill>
                  <a:prstClr val="black"/>
                </a:solidFill>
                <a:latin typeface="Times New Roman" panose="02020603050405020304" pitchFamily="18" charset="0"/>
                <a:cs typeface="Times New Roman" panose="02020603050405020304" pitchFamily="18" charset="0"/>
              </a:rPr>
              <a:t>bắt</a:t>
            </a:r>
            <a:r>
              <a:rPr lang="en-SG" sz="3600" dirty="0">
                <a:solidFill>
                  <a:prstClr val="black"/>
                </a:solidFill>
                <a:latin typeface="Times New Roman" panose="02020603050405020304" pitchFamily="18" charset="0"/>
                <a:cs typeface="Times New Roman" panose="02020603050405020304" pitchFamily="18" charset="0"/>
              </a:rPr>
              <a:t> </a:t>
            </a:r>
            <a:r>
              <a:rPr lang="en-SG" sz="3600" dirty="0" err="1">
                <a:solidFill>
                  <a:prstClr val="black"/>
                </a:solidFill>
                <a:latin typeface="Times New Roman" panose="02020603050405020304" pitchFamily="18" charset="0"/>
                <a:cs typeface="Times New Roman" panose="02020603050405020304" pitchFamily="18" charset="0"/>
              </a:rPr>
              <a:t>vào</a:t>
            </a:r>
            <a:r>
              <a:rPr lang="en-SG" sz="3600" dirty="0">
                <a:solidFill>
                  <a:prstClr val="black"/>
                </a:solidFill>
                <a:latin typeface="Times New Roman" panose="02020603050405020304" pitchFamily="18" charset="0"/>
                <a:cs typeface="Times New Roman" panose="02020603050405020304" pitchFamily="18" charset="0"/>
              </a:rPr>
              <a:t> </a:t>
            </a:r>
            <a:r>
              <a:rPr lang="en-SG" sz="3600" dirty="0" err="1">
                <a:solidFill>
                  <a:prstClr val="black"/>
                </a:solidFill>
                <a:latin typeface="Times New Roman" panose="02020603050405020304" pitchFamily="18" charset="0"/>
                <a:cs typeface="Times New Roman" panose="02020603050405020304" pitchFamily="18" charset="0"/>
              </a:rPr>
              <a:t>tù</a:t>
            </a:r>
            <a:endParaRPr lang="en-SG" sz="3600" dirty="0">
              <a:solidFill>
                <a:prstClr val="black"/>
              </a:solidFill>
              <a:latin typeface="Times New Roman" panose="02020603050405020304" pitchFamily="18" charset="0"/>
              <a:cs typeface="Times New Roman" panose="02020603050405020304" pitchFamily="18" charset="0"/>
            </a:endParaRPr>
          </a:p>
        </p:txBody>
      </p:sp>
      <p:sp>
        <p:nvSpPr>
          <p:cNvPr id="31" name="Oval 30">
            <a:extLst>
              <a:ext uri="{FF2B5EF4-FFF2-40B4-BE49-F238E27FC236}">
                <a16:creationId xmlns="" xmlns:a16="http://schemas.microsoft.com/office/drawing/2014/main" id="{A48017B4-59F7-4BB1-A6E9-4CEFE27E4EBF}"/>
              </a:ext>
            </a:extLst>
          </p:cNvPr>
          <p:cNvSpPr/>
          <p:nvPr/>
        </p:nvSpPr>
        <p:spPr>
          <a:xfrm>
            <a:off x="898636" y="3459448"/>
            <a:ext cx="1489238" cy="1416558"/>
          </a:xfrm>
          <a:prstGeom prst="ellipse">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lIns="68477" tIns="34289" rIns="68477" bIns="34289" rtlCol="0" anchor="ctr"/>
          <a:lstStyle/>
          <a:p>
            <a:pPr algn="ctr" defTabSz="684627"/>
            <a:r>
              <a:rPr lang="en-SG" sz="2600" b="1" i="1" dirty="0" err="1">
                <a:solidFill>
                  <a:prstClr val="black"/>
                </a:solidFill>
                <a:latin typeface="Times New Roman" panose="02020603050405020304" pitchFamily="18" charset="0"/>
                <a:cs typeface="Times New Roman" panose="02020603050405020304" pitchFamily="18" charset="0"/>
              </a:rPr>
              <a:t>Khi</a:t>
            </a:r>
            <a:r>
              <a:rPr lang="en-SG" sz="2600" b="1" i="1" dirty="0">
                <a:solidFill>
                  <a:prstClr val="black"/>
                </a:solidFill>
                <a:latin typeface="Times New Roman" panose="02020603050405020304" pitchFamily="18" charset="0"/>
                <a:cs typeface="Times New Roman" panose="02020603050405020304" pitchFamily="18" charset="0"/>
              </a:rPr>
              <a:t> con </a:t>
            </a:r>
            <a:r>
              <a:rPr lang="en-SG" sz="2600" b="1" i="1" dirty="0" err="1">
                <a:solidFill>
                  <a:prstClr val="black"/>
                </a:solidFill>
                <a:latin typeface="Times New Roman" panose="02020603050405020304" pitchFamily="18" charset="0"/>
                <a:cs typeface="Times New Roman" panose="02020603050405020304" pitchFamily="18" charset="0"/>
              </a:rPr>
              <a:t>tu</a:t>
            </a:r>
            <a:r>
              <a:rPr lang="en-SG" sz="2600" b="1" i="1" dirty="0">
                <a:solidFill>
                  <a:prstClr val="black"/>
                </a:solidFill>
                <a:latin typeface="Times New Roman" panose="02020603050405020304" pitchFamily="18" charset="0"/>
                <a:cs typeface="Times New Roman" panose="02020603050405020304" pitchFamily="18" charset="0"/>
              </a:rPr>
              <a:t> </a:t>
            </a:r>
            <a:r>
              <a:rPr lang="en-SG" sz="2600" b="1" i="1" dirty="0" err="1">
                <a:solidFill>
                  <a:prstClr val="black"/>
                </a:solidFill>
                <a:latin typeface="Times New Roman" panose="02020603050405020304" pitchFamily="18" charset="0"/>
                <a:cs typeface="Times New Roman" panose="02020603050405020304" pitchFamily="18" charset="0"/>
              </a:rPr>
              <a:t>hú</a:t>
            </a:r>
            <a:endParaRPr lang="en-SG" sz="2600" i="1" dirty="0">
              <a:solidFill>
                <a:prstClr val="black"/>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66913" y="148474"/>
            <a:ext cx="3753205" cy="369332"/>
            <a:chOff x="-178462" y="1828800"/>
            <a:chExt cx="10009850" cy="984780"/>
          </a:xfrm>
        </p:grpSpPr>
        <p:sp>
          <p:nvSpPr>
            <p:cNvPr id="13" name="Round Same Side Corner Rectangle 1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14" name="TextBox 13"/>
            <p:cNvSpPr txBox="1"/>
            <p:nvPr/>
          </p:nvSpPr>
          <p:spPr>
            <a:xfrm>
              <a:off x="802530" y="1828800"/>
              <a:ext cx="914399" cy="984780"/>
            </a:xfrm>
            <a:prstGeom prst="rect">
              <a:avLst/>
            </a:prstGeom>
            <a:noFill/>
          </p:spPr>
          <p:txBody>
            <a:bodyPr wrap="square" rtlCol="0">
              <a:spAutoFit/>
            </a:bodyPr>
            <a:lstStyle/>
            <a:p>
              <a:pPr algn="ctr" defTabSz="80493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2067734" y="1828800"/>
              <a:ext cx="7763654" cy="984780"/>
            </a:xfrm>
            <a:prstGeom prst="rect">
              <a:avLst/>
            </a:prstGeom>
            <a:noFill/>
          </p:spPr>
          <p:txBody>
            <a:bodyPr wrap="square" rtlCol="0">
              <a:spAutoFit/>
            </a:bodyPr>
            <a:lstStyle/>
            <a:p>
              <a:pPr defTabSz="804932"/>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18" name="Group 17"/>
          <p:cNvGrpSpPr/>
          <p:nvPr/>
        </p:nvGrpSpPr>
        <p:grpSpPr>
          <a:xfrm>
            <a:off x="239952" y="519999"/>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493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23" name="TextBox 22"/>
            <p:cNvSpPr txBox="1"/>
            <p:nvPr/>
          </p:nvSpPr>
          <p:spPr>
            <a:xfrm>
              <a:off x="895025" y="2795827"/>
              <a:ext cx="907206" cy="1025917"/>
            </a:xfrm>
            <a:prstGeom prst="rect">
              <a:avLst/>
            </a:prstGeom>
            <a:noFill/>
          </p:spPr>
          <p:txBody>
            <a:bodyPr wrap="none" rtlCol="0">
              <a:spAutoFit/>
            </a:bodyPr>
            <a:lstStyle/>
            <a:p>
              <a:pPr algn="ctr" defTabSz="80493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Tree>
    <p:extLst>
      <p:ext uri="{BB962C8B-B14F-4D97-AF65-F5344CB8AC3E}">
        <p14:creationId xmlns:p14="http://schemas.microsoft.com/office/powerpoint/2010/main" val="1686107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30" grpId="0"/>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3">
            <a:extLst>
              <a:ext uri="{FF2B5EF4-FFF2-40B4-BE49-F238E27FC236}">
                <a16:creationId xmlns="" xmlns:a16="http://schemas.microsoft.com/office/drawing/2014/main" id="{979EE3A1-BF53-4A80-8B20-7EF21C4C740B}"/>
              </a:ext>
            </a:extLst>
          </p:cNvPr>
          <p:cNvSpPr txBox="1">
            <a:spLocks noChangeArrowheads="1"/>
          </p:cNvSpPr>
          <p:nvPr/>
        </p:nvSpPr>
        <p:spPr bwMode="auto">
          <a:xfrm>
            <a:off x="4686300" y="893881"/>
            <a:ext cx="3143250" cy="29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86" tIns="34289" rIns="68486" bIns="34289">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684729">
              <a:spcBef>
                <a:spcPct val="50000"/>
              </a:spcBef>
              <a:buFontTx/>
              <a:buChar char="•"/>
            </a:pPr>
            <a:endParaRPr lang="en-US" altLang="en-US" sz="1500">
              <a:solidFill>
                <a:srgbClr val="3333FF"/>
              </a:solidFill>
              <a:latin typeface="VNI-Times" pitchFamily="2" charset="0"/>
              <a:cs typeface="Arial" panose="020B0604020202020204" pitchFamily="34" charset="0"/>
            </a:endParaRPr>
          </a:p>
        </p:txBody>
      </p:sp>
      <p:sp>
        <p:nvSpPr>
          <p:cNvPr id="22" name="Text Box 5">
            <a:extLst>
              <a:ext uri="{FF2B5EF4-FFF2-40B4-BE49-F238E27FC236}">
                <a16:creationId xmlns="" xmlns:a16="http://schemas.microsoft.com/office/drawing/2014/main" id="{484A2A01-DC8E-4477-AF23-9109E6404C78}"/>
              </a:ext>
            </a:extLst>
          </p:cNvPr>
          <p:cNvSpPr txBox="1">
            <a:spLocks noChangeArrowheads="1"/>
          </p:cNvSpPr>
          <p:nvPr/>
        </p:nvSpPr>
        <p:spPr bwMode="auto">
          <a:xfrm>
            <a:off x="1143000" y="1922643"/>
            <a:ext cx="1085850" cy="288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86" tIns="34289" rIns="68486" bIns="34289">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defTabSz="684729">
              <a:spcBef>
                <a:spcPct val="50000"/>
              </a:spcBef>
            </a:pPr>
            <a:endParaRPr lang="en-US" altLang="en-US" sz="1400">
              <a:solidFill>
                <a:prstClr val="black"/>
              </a:solidFill>
              <a:latin typeface="Tahoma" panose="020B0604030504040204" pitchFamily="34" charset="0"/>
              <a:cs typeface="Arial" panose="020B0604020202020204" pitchFamily="34" charset="0"/>
            </a:endParaRPr>
          </a:p>
        </p:txBody>
      </p:sp>
      <p:sp>
        <p:nvSpPr>
          <p:cNvPr id="11" name="Oval 10">
            <a:extLst>
              <a:ext uri="{FF2B5EF4-FFF2-40B4-BE49-F238E27FC236}">
                <a16:creationId xmlns="" xmlns:a16="http://schemas.microsoft.com/office/drawing/2014/main" id="{222F6114-3EE7-4EE0-8678-F00640A4BEA3}"/>
              </a:ext>
            </a:extLst>
          </p:cNvPr>
          <p:cNvSpPr/>
          <p:nvPr/>
        </p:nvSpPr>
        <p:spPr>
          <a:xfrm>
            <a:off x="965938" y="1254792"/>
            <a:ext cx="1833506" cy="647377"/>
          </a:xfrm>
          <a:prstGeom prst="ellipse">
            <a:avLst/>
          </a:prstGeom>
          <a:solidFill>
            <a:schemeClr val="accent5">
              <a:lumMod val="75000"/>
            </a:schemeClr>
          </a:solidFill>
        </p:spPr>
        <p:style>
          <a:lnRef idx="2">
            <a:schemeClr val="accent5"/>
          </a:lnRef>
          <a:fillRef idx="1">
            <a:schemeClr val="lt1"/>
          </a:fillRef>
          <a:effectRef idx="0">
            <a:schemeClr val="accent5"/>
          </a:effectRef>
          <a:fontRef idx="minor">
            <a:schemeClr val="dk1"/>
          </a:fontRef>
        </p:style>
        <p:txBody>
          <a:bodyPr lIns="68486" tIns="34289" rIns="68486" bIns="34289" rtlCol="0" anchor="ctr"/>
          <a:lstStyle/>
          <a:p>
            <a:pPr algn="ctr" defTabSz="684729"/>
            <a:r>
              <a:rPr lang="en-SG" sz="2600" b="1" i="1" dirty="0" err="1">
                <a:solidFill>
                  <a:schemeClr val="bg1"/>
                </a:solidFill>
                <a:latin typeface="Times New Roman" panose="02020603050405020304" pitchFamily="18" charset="0"/>
                <a:cs typeface="Times New Roman" panose="02020603050405020304" pitchFamily="18" charset="0"/>
              </a:rPr>
              <a:t>Xuất</a:t>
            </a:r>
            <a:r>
              <a:rPr lang="en-SG" sz="2600" b="1" i="1" dirty="0">
                <a:solidFill>
                  <a:schemeClr val="bg1"/>
                </a:solidFill>
                <a:latin typeface="Times New Roman" panose="02020603050405020304" pitchFamily="18" charset="0"/>
                <a:cs typeface="Times New Roman" panose="02020603050405020304" pitchFamily="18" charset="0"/>
              </a:rPr>
              <a:t> </a:t>
            </a:r>
            <a:r>
              <a:rPr lang="en-SG" sz="2600" b="1" i="1" dirty="0" err="1">
                <a:solidFill>
                  <a:schemeClr val="bg1"/>
                </a:solidFill>
                <a:latin typeface="Times New Roman" panose="02020603050405020304" pitchFamily="18" charset="0"/>
                <a:cs typeface="Times New Roman" panose="02020603050405020304" pitchFamily="18" charset="0"/>
              </a:rPr>
              <a:t>xứ</a:t>
            </a:r>
            <a:endParaRPr lang="en-SG" sz="2600" i="1" dirty="0">
              <a:solidFill>
                <a:schemeClr val="bg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 xmlns:a16="http://schemas.microsoft.com/office/drawing/2014/main" id="{747C27DE-DA02-4989-BB24-A6722FDEE907}"/>
              </a:ext>
            </a:extLst>
          </p:cNvPr>
          <p:cNvSpPr/>
          <p:nvPr/>
        </p:nvSpPr>
        <p:spPr>
          <a:xfrm>
            <a:off x="683569" y="3075861"/>
            <a:ext cx="2473460" cy="1037489"/>
          </a:xfrm>
          <a:prstGeom prst="roundRect">
            <a:avLst/>
          </a:prstGeom>
          <a:solidFill>
            <a:schemeClr val="accent5">
              <a:lumMod val="20000"/>
              <a:lumOff val="80000"/>
            </a:schemeClr>
          </a:solidFill>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lIns="68486" tIns="34289" rIns="68486" bIns="34289" rtlCol="0" anchor="ctr"/>
          <a:lstStyle/>
          <a:p>
            <a:pPr algn="ctr" defTabSz="684729"/>
            <a:r>
              <a:rPr lang="en-US" altLang="en-US" sz="2400" b="1" i="1" dirty="0">
                <a:solidFill>
                  <a:schemeClr val="tx1"/>
                </a:solidFill>
                <a:latin typeface="Times New Roman" panose="02020603050405020304" pitchFamily="18" charset="0"/>
              </a:rPr>
              <a:t>In </a:t>
            </a:r>
            <a:r>
              <a:rPr lang="en-US" altLang="en-US" sz="2400" b="1" i="1" dirty="0" err="1">
                <a:solidFill>
                  <a:schemeClr val="tx1"/>
                </a:solidFill>
                <a:latin typeface="Times New Roman" panose="02020603050405020304" pitchFamily="18" charset="0"/>
              </a:rPr>
              <a:t>trong</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tập</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thơ</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Từ</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ấy</a:t>
            </a:r>
            <a:r>
              <a:rPr lang="en-US" altLang="en-US" sz="2400" b="1" i="1" dirty="0">
                <a:solidFill>
                  <a:schemeClr val="tx1"/>
                </a:solidFill>
                <a:latin typeface="Times New Roman" panose="02020603050405020304" pitchFamily="18" charset="0"/>
              </a:rPr>
              <a:t>” (</a:t>
            </a:r>
            <a:r>
              <a:rPr lang="en-US" altLang="en-US" sz="2400" b="1" i="1" dirty="0" err="1">
                <a:solidFill>
                  <a:schemeClr val="tx1"/>
                </a:solidFill>
                <a:latin typeface="Times New Roman" panose="02020603050405020304" pitchFamily="18" charset="0"/>
              </a:rPr>
              <a:t>phần</a:t>
            </a:r>
            <a:r>
              <a:rPr lang="en-US" altLang="en-US" sz="2400" b="1" i="1" dirty="0">
                <a:solidFill>
                  <a:schemeClr val="tx1"/>
                </a:solidFill>
                <a:latin typeface="Times New Roman" panose="02020603050405020304" pitchFamily="18" charset="0"/>
              </a:rPr>
              <a:t> 2)</a:t>
            </a:r>
            <a:endParaRPr lang="en-SG" sz="2400" b="1" i="1" dirty="0">
              <a:solidFill>
                <a:schemeClr val="tx1"/>
              </a:solidFill>
            </a:endParaRPr>
          </a:p>
        </p:txBody>
      </p:sp>
      <p:pic>
        <p:nvPicPr>
          <p:cNvPr id="13" name="Picture 5" descr="_fill_300_p14453">
            <a:extLst>
              <a:ext uri="{FF2B5EF4-FFF2-40B4-BE49-F238E27FC236}">
                <a16:creationId xmlns="" xmlns:a16="http://schemas.microsoft.com/office/drawing/2014/main" id="{A4A96490-B8D1-4871-B61F-E63AE992A957}"/>
              </a:ext>
            </a:extLst>
          </p:cNvPr>
          <p:cNvPicPr>
            <a:picLocks noChangeAspect="1" noChangeArrowheads="1"/>
          </p:cNvPicPr>
          <p:nvPr/>
        </p:nvPicPr>
        <p:blipFill>
          <a:blip r:embed="rId3"/>
          <a:srcRect l="10345" r="10345"/>
          <a:stretch>
            <a:fillRect/>
          </a:stretch>
        </p:blipFill>
        <p:spPr bwMode="auto">
          <a:xfrm rot="21355811">
            <a:off x="3473383" y="1191537"/>
            <a:ext cx="2164553" cy="28703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9" name="Group 18"/>
          <p:cNvGrpSpPr/>
          <p:nvPr/>
        </p:nvGrpSpPr>
        <p:grpSpPr>
          <a:xfrm>
            <a:off x="-66913" y="148474"/>
            <a:ext cx="3753205" cy="369332"/>
            <a:chOff x="-178462" y="1828800"/>
            <a:chExt cx="10009850" cy="984780"/>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24" name="TextBox 23"/>
            <p:cNvSpPr txBox="1"/>
            <p:nvPr/>
          </p:nvSpPr>
          <p:spPr>
            <a:xfrm>
              <a:off x="802530" y="1828800"/>
              <a:ext cx="914399" cy="984780"/>
            </a:xfrm>
            <a:prstGeom prst="rect">
              <a:avLst/>
            </a:prstGeom>
            <a:noFill/>
          </p:spPr>
          <p:txBody>
            <a:bodyPr wrap="square" rtlCol="0">
              <a:spAutoFit/>
            </a:bodyPr>
            <a:lstStyle/>
            <a:p>
              <a:pPr algn="ctr" defTabSz="80493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2067734" y="1828800"/>
              <a:ext cx="7763654" cy="984780"/>
            </a:xfrm>
            <a:prstGeom prst="rect">
              <a:avLst/>
            </a:prstGeom>
            <a:noFill/>
          </p:spPr>
          <p:txBody>
            <a:bodyPr wrap="square" rtlCol="0">
              <a:spAutoFit/>
            </a:bodyPr>
            <a:lstStyle/>
            <a:p>
              <a:pPr defTabSz="804932"/>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26" name="Group 25"/>
          <p:cNvGrpSpPr/>
          <p:nvPr/>
        </p:nvGrpSpPr>
        <p:grpSpPr>
          <a:xfrm>
            <a:off x="239952" y="519999"/>
            <a:ext cx="4332065" cy="395616"/>
            <a:chOff x="644526" y="2766774"/>
            <a:chExt cx="11553677" cy="1054970"/>
          </a:xfrm>
        </p:grpSpPr>
        <p:sp>
          <p:nvSpPr>
            <p:cNvPr id="27" name="TextBox 26"/>
            <p:cNvSpPr txBox="1"/>
            <p:nvPr/>
          </p:nvSpPr>
          <p:spPr>
            <a:xfrm>
              <a:off x="1906586" y="2766774"/>
              <a:ext cx="10291617" cy="984880"/>
            </a:xfrm>
            <a:prstGeom prst="rect">
              <a:avLst/>
            </a:prstGeom>
            <a:noFill/>
          </p:spPr>
          <p:txBody>
            <a:bodyPr wrap="square" rtlCol="0">
              <a:spAutoFit/>
            </a:bodyPr>
            <a:lstStyle/>
            <a:p>
              <a:pPr defTabSz="80493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29" name="TextBox 28"/>
            <p:cNvSpPr txBox="1"/>
            <p:nvPr/>
          </p:nvSpPr>
          <p:spPr>
            <a:xfrm>
              <a:off x="895025" y="2795827"/>
              <a:ext cx="907206" cy="1025917"/>
            </a:xfrm>
            <a:prstGeom prst="rect">
              <a:avLst/>
            </a:prstGeom>
            <a:noFill/>
          </p:spPr>
          <p:txBody>
            <a:bodyPr wrap="none" rtlCol="0">
              <a:spAutoFit/>
            </a:bodyPr>
            <a:lstStyle/>
            <a:p>
              <a:pPr algn="ctr" defTabSz="80493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30" name="Picture 29">
            <a:extLst>
              <a:ext uri="{FF2B5EF4-FFF2-40B4-BE49-F238E27FC236}">
                <a16:creationId xmlns="" xmlns:a16="http://schemas.microsoft.com/office/drawing/2014/main" id="{E8129C16-AF25-454E-8475-2869B09876E9}"/>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634242">
            <a:off x="1368295" y="1977142"/>
            <a:ext cx="1114640" cy="1114640"/>
          </a:xfrm>
          <a:prstGeom prst="rect">
            <a:avLst/>
          </a:prstGeom>
        </p:spPr>
      </p:pic>
      <p:sp>
        <p:nvSpPr>
          <p:cNvPr id="38" name="Oval 37">
            <a:extLst>
              <a:ext uri="{FF2B5EF4-FFF2-40B4-BE49-F238E27FC236}">
                <a16:creationId xmlns="" xmlns:a16="http://schemas.microsoft.com/office/drawing/2014/main" id="{222F6114-3EE7-4EE0-8678-F00640A4BEA3}"/>
              </a:ext>
            </a:extLst>
          </p:cNvPr>
          <p:cNvSpPr/>
          <p:nvPr/>
        </p:nvSpPr>
        <p:spPr>
          <a:xfrm>
            <a:off x="6269341" y="1275661"/>
            <a:ext cx="1833506" cy="647377"/>
          </a:xfrm>
          <a:prstGeom prst="ellipse">
            <a:avLst/>
          </a:prstGeom>
          <a:solidFill>
            <a:schemeClr val="accent5">
              <a:lumMod val="75000"/>
            </a:schemeClr>
          </a:solidFill>
        </p:spPr>
        <p:style>
          <a:lnRef idx="2">
            <a:schemeClr val="accent5"/>
          </a:lnRef>
          <a:fillRef idx="1">
            <a:schemeClr val="lt1"/>
          </a:fillRef>
          <a:effectRef idx="0">
            <a:schemeClr val="accent5"/>
          </a:effectRef>
          <a:fontRef idx="minor">
            <a:schemeClr val="dk1"/>
          </a:fontRef>
        </p:style>
        <p:txBody>
          <a:bodyPr lIns="68486" tIns="34289" rIns="68486" bIns="34289" rtlCol="0" anchor="ctr"/>
          <a:lstStyle/>
          <a:p>
            <a:pPr algn="ctr" defTabSz="684729"/>
            <a:r>
              <a:rPr lang="en-SG" sz="2600" b="1" i="1">
                <a:solidFill>
                  <a:schemeClr val="bg1"/>
                </a:solidFill>
                <a:latin typeface="Times New Roman" panose="02020603050405020304" pitchFamily="18" charset="0"/>
                <a:cs typeface="Times New Roman" panose="02020603050405020304" pitchFamily="18" charset="0"/>
              </a:rPr>
              <a:t>Thể thơ</a:t>
            </a:r>
            <a:endParaRPr lang="en-SG" sz="2600" i="1" dirty="0">
              <a:solidFill>
                <a:schemeClr val="bg1"/>
              </a:solidFill>
              <a:latin typeface="Times New Roman" panose="02020603050405020304" pitchFamily="18" charset="0"/>
              <a:cs typeface="Times New Roman" panose="02020603050405020304" pitchFamily="18" charset="0"/>
            </a:endParaRPr>
          </a:p>
        </p:txBody>
      </p:sp>
      <p:sp>
        <p:nvSpPr>
          <p:cNvPr id="39" name="Rectangle: Rounded Corners 2">
            <a:extLst>
              <a:ext uri="{FF2B5EF4-FFF2-40B4-BE49-F238E27FC236}">
                <a16:creationId xmlns="" xmlns:a16="http://schemas.microsoft.com/office/drawing/2014/main" id="{747C27DE-DA02-4989-BB24-A6722FDEE907}"/>
              </a:ext>
            </a:extLst>
          </p:cNvPr>
          <p:cNvSpPr/>
          <p:nvPr/>
        </p:nvSpPr>
        <p:spPr>
          <a:xfrm>
            <a:off x="5986972" y="3096730"/>
            <a:ext cx="2473460" cy="1037489"/>
          </a:xfrm>
          <a:prstGeom prst="roundRect">
            <a:avLst/>
          </a:prstGeom>
          <a:solidFill>
            <a:schemeClr val="accent5">
              <a:lumMod val="20000"/>
              <a:lumOff val="80000"/>
            </a:schemeClr>
          </a:solidFill>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lIns="68486" tIns="34289" rIns="68486" bIns="34289" rtlCol="0" anchor="ctr"/>
          <a:lstStyle/>
          <a:p>
            <a:pPr algn="ctr" defTabSz="684729"/>
            <a:r>
              <a:rPr lang="en-US" altLang="en-US" sz="2400" b="1" i="1">
                <a:solidFill>
                  <a:schemeClr val="tx1"/>
                </a:solidFill>
                <a:latin typeface="Times New Roman" panose="02020603050405020304" pitchFamily="18" charset="0"/>
              </a:rPr>
              <a:t>Lục bát</a:t>
            </a:r>
            <a:endParaRPr lang="en-SG" sz="2400" b="1" i="1" dirty="0">
              <a:solidFill>
                <a:schemeClr val="tx1"/>
              </a:solidFill>
            </a:endParaRPr>
          </a:p>
        </p:txBody>
      </p:sp>
      <p:pic>
        <p:nvPicPr>
          <p:cNvPr id="40" name="Picture 39">
            <a:extLst>
              <a:ext uri="{FF2B5EF4-FFF2-40B4-BE49-F238E27FC236}">
                <a16:creationId xmlns="" xmlns:a16="http://schemas.microsoft.com/office/drawing/2014/main" id="{E8129C16-AF25-454E-8475-2869B09876E9}"/>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634242">
            <a:off x="6671698" y="1998013"/>
            <a:ext cx="1114640" cy="1114640"/>
          </a:xfrm>
          <a:prstGeom prst="rect">
            <a:avLst/>
          </a:prstGeom>
        </p:spPr>
      </p:pic>
    </p:spTree>
    <p:extLst>
      <p:ext uri="{BB962C8B-B14F-4D97-AF65-F5344CB8AC3E}">
        <p14:creationId xmlns:p14="http://schemas.microsoft.com/office/powerpoint/2010/main" val="35831390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circle(in)">
                                      <p:cBhvr>
                                        <p:cTn id="31" dur="20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heel(1)">
                                      <p:cBhvr>
                                        <p:cTn id="36" dur="2000"/>
                                        <p:tgtEl>
                                          <p:spTgt spid="40"/>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heel(1)">
                                      <p:cBhvr>
                                        <p:cTn id="39"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4"/>
            <a:ext cx="3753205" cy="369332"/>
            <a:chOff x="-178462" y="1828800"/>
            <a:chExt cx="10009850" cy="984780"/>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6" name="TextBox 5"/>
            <p:cNvSpPr txBox="1"/>
            <p:nvPr/>
          </p:nvSpPr>
          <p:spPr>
            <a:xfrm>
              <a:off x="802530" y="1828800"/>
              <a:ext cx="914399" cy="984780"/>
            </a:xfrm>
            <a:prstGeom prst="rect">
              <a:avLst/>
            </a:prstGeom>
            <a:noFill/>
          </p:spPr>
          <p:txBody>
            <a:bodyPr wrap="square" rtlCol="0">
              <a:spAutoFit/>
            </a:bodyPr>
            <a:lstStyle/>
            <a:p>
              <a:pPr algn="ctr" defTabSz="80493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80"/>
            </a:xfrm>
            <a:prstGeom prst="rect">
              <a:avLst/>
            </a:prstGeom>
            <a:noFill/>
          </p:spPr>
          <p:txBody>
            <a:bodyPr wrap="square" rtlCol="0">
              <a:spAutoFit/>
            </a:bodyPr>
            <a:lstStyle/>
            <a:p>
              <a:pPr defTabSz="804932"/>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93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11" name="TextBox 10"/>
            <p:cNvSpPr txBox="1"/>
            <p:nvPr/>
          </p:nvSpPr>
          <p:spPr>
            <a:xfrm>
              <a:off x="895025" y="2795827"/>
              <a:ext cx="907206" cy="1025917"/>
            </a:xfrm>
            <a:prstGeom prst="rect">
              <a:avLst/>
            </a:prstGeom>
            <a:noFill/>
          </p:spPr>
          <p:txBody>
            <a:bodyPr wrap="none" rtlCol="0">
              <a:spAutoFit/>
            </a:bodyPr>
            <a:lstStyle/>
            <a:p>
              <a:pPr algn="ctr" defTabSz="80493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2" name="Picture 21" descr="Khi con tu hu">
            <a:extLst>
              <a:ext uri="{FF2B5EF4-FFF2-40B4-BE49-F238E27FC236}">
                <a16:creationId xmlns="" xmlns:a16="http://schemas.microsoft.com/office/drawing/2014/main" id="{ECDFFA48-F29F-4525-B7E3-F87E53B6F9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5" y="2512187"/>
            <a:ext cx="2942596" cy="24519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Káº¿t quáº£ hÃ¬nh áº£nh cho ngÆ°á»i tÃ¹ ngÃ y xÆ°a">
            <a:extLst>
              <a:ext uri="{FF2B5EF4-FFF2-40B4-BE49-F238E27FC236}">
                <a16:creationId xmlns="" xmlns:a16="http://schemas.microsoft.com/office/drawing/2014/main" id="{AB0FCDD0-F48A-43B7-8982-72539F6B2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03" r="60306" b="10014"/>
          <a:stretch/>
        </p:blipFill>
        <p:spPr bwMode="auto">
          <a:xfrm>
            <a:off x="4903523" y="2726302"/>
            <a:ext cx="2692813" cy="22937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圆角矩形 47"/>
          <p:cNvSpPr/>
          <p:nvPr/>
        </p:nvSpPr>
        <p:spPr>
          <a:xfrm>
            <a:off x="3528026" y="1564691"/>
            <a:ext cx="2321653" cy="1133831"/>
          </a:xfrm>
          <a:prstGeom prst="roundRect">
            <a:avLst>
              <a:gd name="adj" fmla="val 11271"/>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8" tIns="45664" rIns="91328" bIns="45664" rtlCol="0" anchor="ctr"/>
          <a:lstStyle/>
          <a:p>
            <a:pPr algn="ctr"/>
            <a:endParaRPr lang="zh-CN" altLang="en-US" sz="1000" dirty="0">
              <a:solidFill>
                <a:srgbClr val="0070C0"/>
              </a:solidFill>
              <a:latin typeface="微软雅黑" panose="020B0503020204020204" pitchFamily="34" charset="-122"/>
            </a:endParaRPr>
          </a:p>
        </p:txBody>
      </p:sp>
      <p:sp>
        <p:nvSpPr>
          <p:cNvPr id="15" name="文本框 9"/>
          <p:cNvSpPr txBox="1"/>
          <p:nvPr/>
        </p:nvSpPr>
        <p:spPr>
          <a:xfrm>
            <a:off x="3627591" y="1762363"/>
            <a:ext cx="1619758" cy="675170"/>
          </a:xfrm>
          <a:prstGeom prst="rect">
            <a:avLst/>
          </a:prstGeom>
          <a:noFill/>
        </p:spPr>
        <p:txBody>
          <a:bodyPr wrap="square" lIns="51366" tIns="25709" rIns="51366" bIns="25709" rtlCol="0">
            <a:spAutoFit/>
          </a:bodyPr>
          <a:lstStyle/>
          <a:p>
            <a:pPr marL="0" lvl="1" algn="ctr"/>
            <a:r>
              <a:rPr lang="en-US" altLang="zh-CN" sz="2000" b="1">
                <a:latin typeface="Times New Roman" pitchFamily="18" charset="0"/>
                <a:ea typeface="微软雅黑" panose="020B0503020204020204" pitchFamily="34" charset="-122"/>
                <a:cs typeface="Times New Roman" pitchFamily="18" charset="0"/>
              </a:rPr>
              <a:t>BỐ </a:t>
            </a:r>
          </a:p>
          <a:p>
            <a:pPr marL="0" lvl="1" algn="ctr"/>
            <a:r>
              <a:rPr lang="en-US" altLang="zh-CN" sz="2000" b="1">
                <a:latin typeface="Times New Roman" pitchFamily="18" charset="0"/>
                <a:ea typeface="微软雅黑" panose="020B0503020204020204" pitchFamily="34" charset="-122"/>
                <a:cs typeface="Times New Roman" pitchFamily="18" charset="0"/>
              </a:rPr>
              <a:t>CỤC</a:t>
            </a:r>
            <a:endParaRPr lang="en-US" altLang="zh-CN" sz="2000" b="1" dirty="0">
              <a:latin typeface="Times New Roman" pitchFamily="18" charset="0"/>
              <a:ea typeface="微软雅黑" panose="020B0503020204020204" pitchFamily="34" charset="-122"/>
              <a:cs typeface="Times New Roman" pitchFamily="18" charset="0"/>
            </a:endParaRPr>
          </a:p>
        </p:txBody>
      </p:sp>
      <p:sp>
        <p:nvSpPr>
          <p:cNvPr id="16" name="圆角矩形 49"/>
          <p:cNvSpPr/>
          <p:nvPr/>
        </p:nvSpPr>
        <p:spPr>
          <a:xfrm>
            <a:off x="4779725" y="1419622"/>
            <a:ext cx="2321653" cy="1566876"/>
          </a:xfrm>
          <a:prstGeom prst="roundRect">
            <a:avLst>
              <a:gd name="adj" fmla="val 11271"/>
            </a:avLst>
          </a:prstGeom>
          <a:gradFill>
            <a:gsLst>
              <a:gs pos="0">
                <a:srgbClr val="03435C"/>
              </a:gs>
              <a:gs pos="100000">
                <a:srgbClr val="037A9B"/>
              </a:gs>
            </a:gsLst>
            <a:lin ang="5400000" scaled="1"/>
          </a:gra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8" tIns="45664" rIns="91328" bIns="45664" rtlCol="0" anchor="ctr"/>
          <a:lstStyle/>
          <a:p>
            <a:pPr algn="ctr"/>
            <a:endParaRPr lang="zh-CN" altLang="en-US" sz="1000" dirty="0">
              <a:solidFill>
                <a:srgbClr val="00B0F0"/>
              </a:solidFill>
              <a:latin typeface="微软雅黑" panose="020B0503020204020204" pitchFamily="34" charset="-122"/>
            </a:endParaRPr>
          </a:p>
        </p:txBody>
      </p:sp>
      <p:sp>
        <p:nvSpPr>
          <p:cNvPr id="17" name="圆角矩形 50"/>
          <p:cNvSpPr/>
          <p:nvPr/>
        </p:nvSpPr>
        <p:spPr>
          <a:xfrm>
            <a:off x="5130722" y="1478794"/>
            <a:ext cx="2465669" cy="1372760"/>
          </a:xfrm>
          <a:prstGeom prst="roundRect">
            <a:avLst>
              <a:gd name="adj" fmla="val 11271"/>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8" tIns="45664" rIns="91328" bIns="45664" rtlCol="0" anchor="ctr"/>
          <a:lstStyle/>
          <a:p>
            <a:pPr algn="ctr"/>
            <a:endParaRPr lang="zh-CN" altLang="en-US" sz="1000" dirty="0">
              <a:latin typeface="微软雅黑" panose="020B0503020204020204" pitchFamily="34" charset="-122"/>
            </a:endParaRPr>
          </a:p>
        </p:txBody>
      </p:sp>
      <p:sp>
        <p:nvSpPr>
          <p:cNvPr id="18" name="圆角矩形 51"/>
          <p:cNvSpPr/>
          <p:nvPr/>
        </p:nvSpPr>
        <p:spPr>
          <a:xfrm>
            <a:off x="1719320" y="1419622"/>
            <a:ext cx="2321653" cy="1566876"/>
          </a:xfrm>
          <a:prstGeom prst="roundRect">
            <a:avLst>
              <a:gd name="adj" fmla="val 11271"/>
            </a:avLst>
          </a:prstGeom>
          <a:gradFill>
            <a:gsLst>
              <a:gs pos="0">
                <a:srgbClr val="026C68"/>
              </a:gs>
              <a:gs pos="100000">
                <a:srgbClr val="059188"/>
              </a:gs>
            </a:gsLst>
            <a:lin ang="5400000" scaled="1"/>
          </a:gradFill>
          <a:ln w="19050">
            <a:no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8" tIns="45664" rIns="91328" bIns="45664" rtlCol="0" anchor="ctr"/>
          <a:lstStyle/>
          <a:p>
            <a:pPr algn="ctr"/>
            <a:endParaRPr lang="zh-CN" altLang="en-US" sz="1000" dirty="0">
              <a:solidFill>
                <a:srgbClr val="00B0F0"/>
              </a:solidFill>
              <a:latin typeface="微软雅黑" panose="020B0503020204020204" pitchFamily="34" charset="-122"/>
            </a:endParaRPr>
          </a:p>
        </p:txBody>
      </p:sp>
      <p:sp>
        <p:nvSpPr>
          <p:cNvPr id="19" name="圆角矩形 52"/>
          <p:cNvSpPr/>
          <p:nvPr/>
        </p:nvSpPr>
        <p:spPr>
          <a:xfrm>
            <a:off x="1395347" y="1478794"/>
            <a:ext cx="2321653" cy="1372760"/>
          </a:xfrm>
          <a:prstGeom prst="roundRect">
            <a:avLst>
              <a:gd name="adj" fmla="val 11271"/>
            </a:avLst>
          </a:prstGeom>
          <a:gradFill>
            <a:gsLst>
              <a:gs pos="100000">
                <a:schemeClr val="bg1"/>
              </a:gs>
              <a:gs pos="0">
                <a:srgbClr val="EEEEEE"/>
              </a:gs>
            </a:gsLst>
            <a:lin ang="8100000" scaled="0"/>
          </a:gradFill>
          <a:ln w="19050">
            <a:gradFill>
              <a:gsLst>
                <a:gs pos="0">
                  <a:schemeClr val="accent1">
                    <a:lumMod val="5000"/>
                    <a:lumOff val="95000"/>
                  </a:schemeClr>
                </a:gs>
                <a:gs pos="100000">
                  <a:srgbClr val="EEEEEE"/>
                </a:gs>
              </a:gsLst>
              <a:lin ang="8100000" scaled="0"/>
            </a:gradFill>
          </a:ln>
          <a:effectLst>
            <a:outerShdw blurRad="1270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28" tIns="45664" rIns="91328" bIns="45664" rtlCol="0" anchor="ctr"/>
          <a:lstStyle/>
          <a:p>
            <a:pPr algn="ctr"/>
            <a:endParaRPr lang="zh-CN" altLang="en-US" sz="1000" dirty="0">
              <a:latin typeface="微软雅黑" panose="020B0503020204020204" pitchFamily="34" charset="-122"/>
            </a:endParaRPr>
          </a:p>
        </p:txBody>
      </p:sp>
      <p:sp>
        <p:nvSpPr>
          <p:cNvPr id="20" name="矩形 53"/>
          <p:cNvSpPr/>
          <p:nvPr/>
        </p:nvSpPr>
        <p:spPr>
          <a:xfrm>
            <a:off x="5148910" y="1546339"/>
            <a:ext cx="3023492" cy="812528"/>
          </a:xfrm>
          <a:prstGeom prst="rect">
            <a:avLst/>
          </a:prstGeom>
        </p:spPr>
        <p:txBody>
          <a:bodyPr wrap="square" lIns="91328" tIns="45664" rIns="91328" bIns="45664">
            <a:spAutoFit/>
          </a:bodyPr>
          <a:lstStyle/>
          <a:p>
            <a:pPr>
              <a:lnSpc>
                <a:spcPct val="130000"/>
              </a:lnSpc>
            </a:pPr>
            <a:r>
              <a:rPr lang="en-US" b="1">
                <a:latin typeface="Times New Roman" pitchFamily="18" charset="0"/>
                <a:cs typeface="Times New Roman" pitchFamily="18" charset="0"/>
              </a:rPr>
              <a:t>+ Phần 2: </a:t>
            </a:r>
            <a:r>
              <a:rPr lang="en-US" b="1" smtClean="0">
                <a:latin typeface="Times New Roman" pitchFamily="18" charset="0"/>
                <a:cs typeface="Times New Roman" pitchFamily="18" charset="0"/>
              </a:rPr>
              <a:t>(4 câu cuối)</a:t>
            </a:r>
          </a:p>
          <a:p>
            <a:pPr>
              <a:lnSpc>
                <a:spcPct val="130000"/>
              </a:lnSpc>
            </a:pPr>
            <a:r>
              <a:rPr lang="en-US" b="1" smtClean="0">
                <a:latin typeface="Times New Roman" pitchFamily="18" charset="0"/>
                <a:cs typeface="Times New Roman" pitchFamily="18" charset="0"/>
                <a:sym typeface="Wingdings" pitchFamily="2" charset="2"/>
              </a:rPr>
              <a:t> Tâm trạng người tù</a:t>
            </a:r>
            <a:endParaRPr lang="en-US" b="1">
              <a:latin typeface="Times New Roman" pitchFamily="18" charset="0"/>
              <a:cs typeface="Times New Roman" pitchFamily="18" charset="0"/>
            </a:endParaRPr>
          </a:p>
        </p:txBody>
      </p:sp>
      <p:sp>
        <p:nvSpPr>
          <p:cNvPr id="21" name="矩形 54"/>
          <p:cNvSpPr/>
          <p:nvPr/>
        </p:nvSpPr>
        <p:spPr>
          <a:xfrm>
            <a:off x="1395389" y="1579417"/>
            <a:ext cx="2322553" cy="812525"/>
          </a:xfrm>
          <a:prstGeom prst="rect">
            <a:avLst/>
          </a:prstGeom>
        </p:spPr>
        <p:txBody>
          <a:bodyPr wrap="square" lIns="91328" tIns="45664" rIns="91328" bIns="45664">
            <a:spAutoFit/>
          </a:bodyPr>
          <a:lstStyle/>
          <a:p>
            <a:pPr>
              <a:lnSpc>
                <a:spcPct val="130000"/>
              </a:lnSpc>
            </a:pPr>
            <a:r>
              <a:rPr lang="en-US" b="1">
                <a:latin typeface="Times New Roman" pitchFamily="18" charset="0"/>
                <a:cs typeface="Times New Roman" pitchFamily="18" charset="0"/>
              </a:rPr>
              <a:t>+ Phần 1: </a:t>
            </a:r>
            <a:r>
              <a:rPr lang="en-US" b="1" smtClean="0">
                <a:latin typeface="Times New Roman" pitchFamily="18" charset="0"/>
                <a:cs typeface="Times New Roman" pitchFamily="18" charset="0"/>
              </a:rPr>
              <a:t>(6 câu đầu)</a:t>
            </a:r>
          </a:p>
          <a:p>
            <a:pPr>
              <a:lnSpc>
                <a:spcPct val="130000"/>
              </a:lnSpc>
            </a:pPr>
            <a:r>
              <a:rPr lang="en-US" b="1" smtClean="0">
                <a:latin typeface="Times New Roman" pitchFamily="18" charset="0"/>
                <a:cs typeface="Times New Roman" pitchFamily="18" charset="0"/>
                <a:sym typeface="Wingdings" pitchFamily="2" charset="2"/>
              </a:rPr>
              <a:t> Bức tranh mùa hè</a:t>
            </a:r>
            <a:endParaRPr lang="en-US" b="1">
              <a:latin typeface="Times New Roman" pitchFamily="18" charset="0"/>
              <a:cs typeface="Times New Roman" pitchFamily="18" charset="0"/>
            </a:endParaRPr>
          </a:p>
        </p:txBody>
      </p:sp>
    </p:spTree>
    <p:extLst>
      <p:ext uri="{BB962C8B-B14F-4D97-AF65-F5344CB8AC3E}">
        <p14:creationId xmlns:p14="http://schemas.microsoft.com/office/powerpoint/2010/main" val="212127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80">
                                          <p:stCondLst>
                                            <p:cond delay="0"/>
                                          </p:stCondLst>
                                        </p:cTn>
                                        <p:tgtEl>
                                          <p:spTgt spid="13"/>
                                        </p:tgtEl>
                                      </p:cBhvr>
                                    </p:animEffect>
                                    <p:anim calcmode="lin" valueType="num">
                                      <p:cBhvr>
                                        <p:cTn id="2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5" dur="26">
                                          <p:stCondLst>
                                            <p:cond delay="650"/>
                                          </p:stCondLst>
                                        </p:cTn>
                                        <p:tgtEl>
                                          <p:spTgt spid="13"/>
                                        </p:tgtEl>
                                      </p:cBhvr>
                                      <p:to x="100000" y="60000"/>
                                    </p:animScale>
                                    <p:animScale>
                                      <p:cBhvr>
                                        <p:cTn id="26" dur="166" decel="50000">
                                          <p:stCondLst>
                                            <p:cond delay="676"/>
                                          </p:stCondLst>
                                        </p:cTn>
                                        <p:tgtEl>
                                          <p:spTgt spid="13"/>
                                        </p:tgtEl>
                                      </p:cBhvr>
                                      <p:to x="100000" y="100000"/>
                                    </p:animScale>
                                    <p:animScale>
                                      <p:cBhvr>
                                        <p:cTn id="27" dur="26">
                                          <p:stCondLst>
                                            <p:cond delay="1312"/>
                                          </p:stCondLst>
                                        </p:cTn>
                                        <p:tgtEl>
                                          <p:spTgt spid="13"/>
                                        </p:tgtEl>
                                      </p:cBhvr>
                                      <p:to x="100000" y="80000"/>
                                    </p:animScale>
                                    <p:animScale>
                                      <p:cBhvr>
                                        <p:cTn id="28" dur="166" decel="50000">
                                          <p:stCondLst>
                                            <p:cond delay="1338"/>
                                          </p:stCondLst>
                                        </p:cTn>
                                        <p:tgtEl>
                                          <p:spTgt spid="13"/>
                                        </p:tgtEl>
                                      </p:cBhvr>
                                      <p:to x="100000" y="100000"/>
                                    </p:animScale>
                                    <p:animScale>
                                      <p:cBhvr>
                                        <p:cTn id="29" dur="26">
                                          <p:stCondLst>
                                            <p:cond delay="1642"/>
                                          </p:stCondLst>
                                        </p:cTn>
                                        <p:tgtEl>
                                          <p:spTgt spid="13"/>
                                        </p:tgtEl>
                                      </p:cBhvr>
                                      <p:to x="100000" y="90000"/>
                                    </p:animScale>
                                    <p:animScale>
                                      <p:cBhvr>
                                        <p:cTn id="30" dur="166" decel="50000">
                                          <p:stCondLst>
                                            <p:cond delay="1668"/>
                                          </p:stCondLst>
                                        </p:cTn>
                                        <p:tgtEl>
                                          <p:spTgt spid="13"/>
                                        </p:tgtEl>
                                      </p:cBhvr>
                                      <p:to x="100000" y="100000"/>
                                    </p:animScale>
                                    <p:animScale>
                                      <p:cBhvr>
                                        <p:cTn id="31" dur="26">
                                          <p:stCondLst>
                                            <p:cond delay="1808"/>
                                          </p:stCondLst>
                                        </p:cTn>
                                        <p:tgtEl>
                                          <p:spTgt spid="13"/>
                                        </p:tgtEl>
                                      </p:cBhvr>
                                      <p:to x="100000" y="95000"/>
                                    </p:animScale>
                                    <p:animScale>
                                      <p:cBhvr>
                                        <p:cTn id="32" dur="166" decel="50000">
                                          <p:stCondLst>
                                            <p:cond delay="1834"/>
                                          </p:stCondLst>
                                        </p:cTn>
                                        <p:tgtEl>
                                          <p:spTgt spid="13"/>
                                        </p:tgtEl>
                                      </p:cBhvr>
                                      <p:to x="100000" y="100000"/>
                                    </p:animScale>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3000"/>
                            </p:stCondLst>
                            <p:childTnLst>
                              <p:par>
                                <p:cTn id="42" presetID="2" presetClass="entr" presetSubtype="2"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1+#ppt_w/2"/>
                                          </p:val>
                                        </p:tav>
                                        <p:tav tm="100000">
                                          <p:val>
                                            <p:strVal val="#ppt_x"/>
                                          </p:val>
                                        </p:tav>
                                      </p:tavLst>
                                    </p:anim>
                                    <p:anim calcmode="lin" valueType="num">
                                      <p:cBhvr additive="base">
                                        <p:cTn id="45" dur="500" fill="hold"/>
                                        <p:tgtEl>
                                          <p:spTgt spid="16"/>
                                        </p:tgtEl>
                                        <p:attrNameLst>
                                          <p:attrName>ppt_y</p:attrName>
                                        </p:attrNameLst>
                                      </p:cBhvr>
                                      <p:tavLst>
                                        <p:tav tm="0">
                                          <p:val>
                                            <p:strVal val="#ppt_y"/>
                                          </p:val>
                                        </p:tav>
                                        <p:tav tm="100000">
                                          <p:val>
                                            <p:strVal val="#ppt_y"/>
                                          </p:val>
                                        </p:tav>
                                      </p:tavLst>
                                    </p:anim>
                                  </p:childTnLst>
                                </p:cTn>
                              </p:par>
                            </p:childTnLst>
                          </p:cTn>
                        </p:par>
                        <p:par>
                          <p:cTn id="46" fill="hold">
                            <p:stCondLst>
                              <p:cond delay="3500"/>
                            </p:stCondLst>
                            <p:childTnLst>
                              <p:par>
                                <p:cTn id="47" presetID="2" presetClass="entr" presetSubtype="2"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1+#ppt_w/2"/>
                                          </p:val>
                                        </p:tav>
                                        <p:tav tm="100000">
                                          <p:val>
                                            <p:strVal val="#ppt_x"/>
                                          </p:val>
                                        </p:tav>
                                      </p:tavLst>
                                    </p:anim>
                                    <p:anim calcmode="lin" valueType="num">
                                      <p:cBhvr additive="base">
                                        <p:cTn id="50" dur="500" fill="hold"/>
                                        <p:tgtEl>
                                          <p:spTgt spid="17"/>
                                        </p:tgtEl>
                                        <p:attrNameLst>
                                          <p:attrName>ppt_y</p:attrName>
                                        </p:attrNameLst>
                                      </p:cBhvr>
                                      <p:tavLst>
                                        <p:tav tm="0">
                                          <p:val>
                                            <p:strVal val="#ppt_y"/>
                                          </p:val>
                                        </p:tav>
                                        <p:tav tm="100000">
                                          <p:val>
                                            <p:strVal val="#ppt_y"/>
                                          </p:val>
                                        </p:tav>
                                      </p:tavLst>
                                    </p:anim>
                                  </p:childTnLst>
                                </p:cTn>
                              </p:par>
                            </p:childTnLst>
                          </p:cTn>
                        </p:par>
                        <p:par>
                          <p:cTn id="51" fill="hold">
                            <p:stCondLst>
                              <p:cond delay="4000"/>
                            </p:stCondLst>
                            <p:childTnLst>
                              <p:par>
                                <p:cTn id="52" presetID="2" presetClass="entr" presetSubtype="2"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1+#ppt_w/2"/>
                                          </p:val>
                                        </p:tav>
                                        <p:tav tm="100000">
                                          <p:val>
                                            <p:strVal val="#ppt_x"/>
                                          </p:val>
                                        </p:tav>
                                      </p:tavLst>
                                    </p:anim>
                                    <p:anim calcmode="lin" valueType="num">
                                      <p:cBhvr additive="base">
                                        <p:cTn id="55" dur="500" fill="hold"/>
                                        <p:tgtEl>
                                          <p:spTgt spid="20"/>
                                        </p:tgtEl>
                                        <p:attrNameLst>
                                          <p:attrName>ppt_y</p:attrName>
                                        </p:attrNameLst>
                                      </p:cBhvr>
                                      <p:tavLst>
                                        <p:tav tm="0">
                                          <p:val>
                                            <p:strVal val="#ppt_y"/>
                                          </p:val>
                                        </p:tav>
                                        <p:tav tm="100000">
                                          <p:val>
                                            <p:strVal val="#ppt_y"/>
                                          </p:val>
                                        </p:tav>
                                      </p:tavLst>
                                    </p:anim>
                                  </p:childTnLst>
                                </p:cTn>
                              </p:par>
                            </p:childTnLst>
                          </p:cTn>
                        </p:par>
                        <p:par>
                          <p:cTn id="56" fill="hold">
                            <p:stCondLst>
                              <p:cond delay="4500"/>
                            </p:stCondLst>
                            <p:childTnLst>
                              <p:par>
                                <p:cTn id="57" presetID="2" presetClass="entr" presetSubtype="8"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0-#ppt_w/2"/>
                                          </p:val>
                                        </p:tav>
                                        <p:tav tm="100000">
                                          <p:val>
                                            <p:strVal val="#ppt_x"/>
                                          </p:val>
                                        </p:tav>
                                      </p:tavLst>
                                    </p:anim>
                                    <p:anim calcmode="lin" valueType="num">
                                      <p:cBhvr additive="base">
                                        <p:cTn id="60" dur="500" fill="hold"/>
                                        <p:tgtEl>
                                          <p:spTgt spid="18"/>
                                        </p:tgtEl>
                                        <p:attrNameLst>
                                          <p:attrName>ppt_y</p:attrName>
                                        </p:attrNameLst>
                                      </p:cBhvr>
                                      <p:tavLst>
                                        <p:tav tm="0">
                                          <p:val>
                                            <p:strVal val="#ppt_y"/>
                                          </p:val>
                                        </p:tav>
                                        <p:tav tm="100000">
                                          <p:val>
                                            <p:strVal val="#ppt_y"/>
                                          </p:val>
                                        </p:tav>
                                      </p:tavLst>
                                    </p:anim>
                                  </p:childTnLst>
                                </p:cTn>
                              </p:par>
                            </p:childTnLst>
                          </p:cTn>
                        </p:par>
                        <p:par>
                          <p:cTn id="61" fill="hold">
                            <p:stCondLst>
                              <p:cond delay="5000"/>
                            </p:stCondLst>
                            <p:childTnLst>
                              <p:par>
                                <p:cTn id="62" presetID="2" presetClass="entr" presetSubtype="8" fill="hold" grpId="0" nodeType="after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0-#ppt_w/2"/>
                                          </p:val>
                                        </p:tav>
                                        <p:tav tm="100000">
                                          <p:val>
                                            <p:strVal val="#ppt_x"/>
                                          </p:val>
                                        </p:tav>
                                      </p:tavLst>
                                    </p:anim>
                                    <p:anim calcmode="lin" valueType="num">
                                      <p:cBhvr additive="base">
                                        <p:cTn id="65" dur="500" fill="hold"/>
                                        <p:tgtEl>
                                          <p:spTgt spid="19"/>
                                        </p:tgtEl>
                                        <p:attrNameLst>
                                          <p:attrName>ppt_y</p:attrName>
                                        </p:attrNameLst>
                                      </p:cBhvr>
                                      <p:tavLst>
                                        <p:tav tm="0">
                                          <p:val>
                                            <p:strVal val="#ppt_y"/>
                                          </p:val>
                                        </p:tav>
                                        <p:tav tm="100000">
                                          <p:val>
                                            <p:strVal val="#ppt_y"/>
                                          </p:val>
                                        </p:tav>
                                      </p:tavLst>
                                    </p:anim>
                                  </p:childTnLst>
                                </p:cTn>
                              </p:par>
                            </p:childTnLst>
                          </p:cTn>
                        </p:par>
                        <p:par>
                          <p:cTn id="66" fill="hold">
                            <p:stCondLst>
                              <p:cond delay="5500"/>
                            </p:stCondLst>
                            <p:childTnLst>
                              <p:par>
                                <p:cTn id="67" presetID="2" presetClass="entr" presetSubtype="8" fill="hold" grpId="0" nodeType="after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0-#ppt_w/2"/>
                                          </p:val>
                                        </p:tav>
                                        <p:tav tm="100000">
                                          <p:val>
                                            <p:strVal val="#ppt_x"/>
                                          </p:val>
                                        </p:tav>
                                      </p:tavLst>
                                    </p:anim>
                                    <p:anim calcmode="lin" valueType="num">
                                      <p:cBhvr additive="base">
                                        <p:cTn id="7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animBg="1"/>
      <p:bldP spid="18" grpId="0" animBg="1"/>
      <p:bldP spid="19" grpId="0" animBg="1"/>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BEBA8EAE-BF5A-486C-A8C5-ECC9F3942E4B}">
                <a14:imgProps xmlns:a14="http://schemas.microsoft.com/office/drawing/2010/main">
                  <a14:imgLayer r:embed="rId3">
                    <a14:imgEffect>
                      <a14:backgroundRemoval t="935" b="99065" l="0" r="100000">
                        <a14:foregroundMark x1="22500" y1="12150" x2="31833" y2="17991"/>
                        <a14:foregroundMark x1="34500" y1="14019" x2="54667" y2="14019"/>
                        <a14:foregroundMark x1="23833" y1="12617" x2="48667" y2="10514"/>
                        <a14:foregroundMark x1="9500" y1="78271" x2="35333" y2="92523"/>
                        <a14:foregroundMark x1="11000" y1="82009" x2="22667" y2="92991"/>
                        <a14:foregroundMark x1="22667" y1="92991" x2="22667" y2="92991"/>
                        <a14:foregroundMark x1="35167" y1="92523" x2="89167" y2="88785"/>
                        <a14:foregroundMark x1="89333" y1="28738" x2="93833" y2="77570"/>
                        <a14:foregroundMark x1="7000" y1="45327" x2="11833" y2="76168"/>
                        <a14:foregroundMark x1="71500" y1="12850" x2="83667" y2="17290"/>
                        <a14:foregroundMark x1="53167" y1="8411" x2="61000" y2="15654"/>
                        <a14:foregroundMark x1="92500" y1="36449" x2="92000" y2="53037"/>
                      </a14:backgroundRemoval>
                    </a14:imgEffect>
                  </a14:imgLayer>
                </a14:imgProps>
              </a:ext>
              <a:ext uri="{28A0092B-C50C-407E-A947-70E740481C1C}">
                <a14:useLocalDpi xmlns:a14="http://schemas.microsoft.com/office/drawing/2010/main" val="0"/>
              </a:ext>
            </a:extLst>
          </a:blip>
          <a:stretch>
            <a:fillRect/>
          </a:stretch>
        </p:blipFill>
        <p:spPr>
          <a:xfrm>
            <a:off x="-66766" y="882485"/>
            <a:ext cx="3351625" cy="2363370"/>
          </a:xfrm>
          <a:prstGeom prst="rect">
            <a:avLst/>
          </a:prstGeom>
        </p:spPr>
      </p:pic>
      <p:grpSp>
        <p:nvGrpSpPr>
          <p:cNvPr id="4" name="Group 3"/>
          <p:cNvGrpSpPr/>
          <p:nvPr/>
        </p:nvGrpSpPr>
        <p:grpSpPr>
          <a:xfrm>
            <a:off x="-66913" y="148474"/>
            <a:ext cx="3753205" cy="369332"/>
            <a:chOff x="-178462" y="1828800"/>
            <a:chExt cx="10009850" cy="984780"/>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6" name="TextBox 5"/>
            <p:cNvSpPr txBox="1"/>
            <p:nvPr/>
          </p:nvSpPr>
          <p:spPr>
            <a:xfrm>
              <a:off x="802530" y="1828800"/>
              <a:ext cx="914399" cy="984780"/>
            </a:xfrm>
            <a:prstGeom prst="rect">
              <a:avLst/>
            </a:prstGeom>
            <a:noFill/>
          </p:spPr>
          <p:txBody>
            <a:bodyPr wrap="square" rtlCol="0">
              <a:spAutoFit/>
            </a:bodyPr>
            <a:lstStyle/>
            <a:p>
              <a:pPr algn="ctr" defTabSz="80493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80"/>
            </a:xfrm>
            <a:prstGeom prst="rect">
              <a:avLst/>
            </a:prstGeom>
            <a:noFill/>
          </p:spPr>
          <p:txBody>
            <a:bodyPr wrap="square" rtlCol="0">
              <a:spAutoFit/>
            </a:bodyPr>
            <a:lstStyle/>
            <a:p>
              <a:pPr defTabSz="804932"/>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93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phẩm</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11" name="TextBox 10"/>
            <p:cNvSpPr txBox="1"/>
            <p:nvPr/>
          </p:nvSpPr>
          <p:spPr>
            <a:xfrm>
              <a:off x="895025" y="2795827"/>
              <a:ext cx="907206" cy="1025917"/>
            </a:xfrm>
            <a:prstGeom prst="rect">
              <a:avLst/>
            </a:prstGeom>
            <a:noFill/>
          </p:spPr>
          <p:txBody>
            <a:bodyPr wrap="none" rtlCol="0">
              <a:spAutoFit/>
            </a:bodyPr>
            <a:lstStyle/>
            <a:p>
              <a:pPr algn="ctr" defTabSz="80493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Rectangle: Rounded Corners 26">
            <a:extLst>
              <a:ext uri="{FF2B5EF4-FFF2-40B4-BE49-F238E27FC236}">
                <a16:creationId xmlns="" xmlns:a16="http://schemas.microsoft.com/office/drawing/2014/main" id="{4DDE7489-F8AC-42A8-B111-A76EF5CE7C40}"/>
              </a:ext>
            </a:extLst>
          </p:cNvPr>
          <p:cNvSpPr/>
          <p:nvPr/>
        </p:nvSpPr>
        <p:spPr>
          <a:xfrm>
            <a:off x="3423065" y="627534"/>
            <a:ext cx="3976851" cy="514440"/>
          </a:xfrm>
          <a:prstGeom prst="roundRect">
            <a:avLst/>
          </a:prstGeom>
          <a:solidFill>
            <a:schemeClr val="accent5">
              <a:lumMod val="75000"/>
            </a:schemeClr>
          </a:solidFill>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lIns="68505" tIns="34289" rIns="68505" bIns="34289" rtlCol="0" anchor="ctr"/>
          <a:lstStyle/>
          <a:p>
            <a:pPr algn="ctr" defTabSz="684950">
              <a:spcBef>
                <a:spcPct val="0"/>
              </a:spcBef>
            </a:pPr>
            <a:r>
              <a:rPr lang="en-US" altLang="en-US" sz="2700" b="1">
                <a:solidFill>
                  <a:schemeClr val="bg1"/>
                </a:solidFill>
                <a:latin typeface="Times New Roman" panose="02020603050405020304" pitchFamily="18" charset="0"/>
                <a:cs typeface="Times New Roman" panose="02020603050405020304" pitchFamily="18" charset="0"/>
              </a:rPr>
              <a:t>Nhan </a:t>
            </a:r>
            <a:r>
              <a:rPr lang="en-US" altLang="en-US" sz="2700" b="1" dirty="0" err="1">
                <a:solidFill>
                  <a:schemeClr val="bg1"/>
                </a:solidFill>
                <a:latin typeface="Times New Roman" panose="02020603050405020304" pitchFamily="18" charset="0"/>
                <a:cs typeface="Times New Roman" panose="02020603050405020304" pitchFamily="18" charset="0"/>
              </a:rPr>
              <a:t>đề</a:t>
            </a:r>
            <a:r>
              <a:rPr lang="en-US" altLang="en-US" sz="2700" b="1" dirty="0">
                <a:solidFill>
                  <a:schemeClr val="bg1"/>
                </a:solidFill>
                <a:latin typeface="Times New Roman" panose="02020603050405020304" pitchFamily="18" charset="0"/>
                <a:cs typeface="Times New Roman" panose="02020603050405020304" pitchFamily="18" charset="0"/>
              </a:rPr>
              <a:t>: </a:t>
            </a:r>
            <a:r>
              <a:rPr lang="en-US" altLang="en-US" sz="2700" b="1" i="1" dirty="0" err="1">
                <a:solidFill>
                  <a:schemeClr val="bg1"/>
                </a:solidFill>
                <a:latin typeface="Times New Roman" panose="02020603050405020304" pitchFamily="18" charset="0"/>
                <a:cs typeface="Times New Roman" panose="02020603050405020304" pitchFamily="18" charset="0"/>
              </a:rPr>
              <a:t>Khi</a:t>
            </a:r>
            <a:r>
              <a:rPr lang="en-US" altLang="en-US" sz="2700" b="1" i="1" dirty="0">
                <a:solidFill>
                  <a:schemeClr val="bg1"/>
                </a:solidFill>
                <a:latin typeface="Times New Roman" panose="02020603050405020304" pitchFamily="18" charset="0"/>
                <a:cs typeface="Times New Roman" panose="02020603050405020304" pitchFamily="18" charset="0"/>
              </a:rPr>
              <a:t> con </a:t>
            </a:r>
            <a:r>
              <a:rPr lang="en-US" altLang="en-US" sz="2700" b="1" i="1" dirty="0" err="1">
                <a:solidFill>
                  <a:schemeClr val="bg1"/>
                </a:solidFill>
                <a:latin typeface="Times New Roman" panose="02020603050405020304" pitchFamily="18" charset="0"/>
                <a:cs typeface="Times New Roman" panose="02020603050405020304" pitchFamily="18" charset="0"/>
              </a:rPr>
              <a:t>tu</a:t>
            </a:r>
            <a:r>
              <a:rPr lang="en-US" altLang="en-US" sz="2700" b="1" i="1" dirty="0">
                <a:solidFill>
                  <a:schemeClr val="bg1"/>
                </a:solidFill>
                <a:latin typeface="Times New Roman" panose="02020603050405020304" pitchFamily="18" charset="0"/>
                <a:cs typeface="Times New Roman" panose="02020603050405020304" pitchFamily="18" charset="0"/>
              </a:rPr>
              <a:t> </a:t>
            </a:r>
            <a:r>
              <a:rPr lang="en-US" altLang="en-US" sz="2700" b="1" i="1" dirty="0" err="1">
                <a:solidFill>
                  <a:schemeClr val="bg1"/>
                </a:solidFill>
                <a:latin typeface="Times New Roman" panose="02020603050405020304" pitchFamily="18" charset="0"/>
                <a:cs typeface="Times New Roman" panose="02020603050405020304" pitchFamily="18" charset="0"/>
              </a:rPr>
              <a:t>hú</a:t>
            </a:r>
            <a:endParaRPr lang="en-US" altLang="en-US" sz="2700" b="1" i="1" dirty="0">
              <a:solidFill>
                <a:schemeClr val="bg1"/>
              </a:solidFill>
              <a:latin typeface="Times New Roman" panose="02020603050405020304" pitchFamily="18" charset="0"/>
              <a:cs typeface="Times New Roman" panose="02020603050405020304" pitchFamily="18" charset="0"/>
            </a:endParaRPr>
          </a:p>
        </p:txBody>
      </p:sp>
      <p:sp>
        <p:nvSpPr>
          <p:cNvPr id="13" name="AutoShape 22">
            <a:extLst>
              <a:ext uri="{FF2B5EF4-FFF2-40B4-BE49-F238E27FC236}">
                <a16:creationId xmlns="" xmlns:a16="http://schemas.microsoft.com/office/drawing/2014/main" id="{B883F638-46E8-431D-9CEB-5ECF50DD2CBE}"/>
              </a:ext>
            </a:extLst>
          </p:cNvPr>
          <p:cNvSpPr>
            <a:spLocks noChangeArrowheads="1"/>
          </p:cNvSpPr>
          <p:nvPr/>
        </p:nvSpPr>
        <p:spPr bwMode="auto">
          <a:xfrm>
            <a:off x="3186583" y="1364563"/>
            <a:ext cx="4457700" cy="479822"/>
          </a:xfrm>
          <a:prstGeom prst="roundRect">
            <a:avLst>
              <a:gd name="adj" fmla="val 16667"/>
            </a:avLst>
          </a:prstGeom>
          <a:solidFill>
            <a:schemeClr val="accent5">
              <a:lumMod val="20000"/>
              <a:lumOff val="80000"/>
            </a:schemeClr>
          </a:solidFill>
          <a:ln w="9525">
            <a:solidFill>
              <a:schemeClr val="tx1"/>
            </a:solidFill>
            <a:round/>
            <a:headEnd/>
            <a:tailEnd/>
          </a:ln>
          <a:effectLst/>
          <a:extLst/>
        </p:spPr>
        <p:txBody>
          <a:bodyPr wrap="none" lIns="68505" tIns="34289" rIns="68505" bIns="34289"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defTabSz="684950">
              <a:spcBef>
                <a:spcPct val="50000"/>
              </a:spcBef>
              <a:buNone/>
            </a:pPr>
            <a:r>
              <a:rPr lang="it-IT" altLang="en-US" sz="2100" b="1" i="1" dirty="0">
                <a:solidFill>
                  <a:prstClr val="black"/>
                </a:solidFill>
                <a:latin typeface="Times New Roman" panose="02020603050405020304" pitchFamily="18" charset="0"/>
              </a:rPr>
              <a:t>Chỉ là vế phụ của một câu trọn ý</a:t>
            </a:r>
            <a:r>
              <a:rPr lang="en-US" altLang="en-US" sz="2100" b="1" i="1" dirty="0">
                <a:solidFill>
                  <a:prstClr val="black"/>
                </a:solidFill>
                <a:latin typeface="Times New Roman" panose="02020603050405020304" pitchFamily="18" charset="0"/>
                <a:cs typeface="Arial" panose="020B0604020202020204" pitchFamily="34" charset="0"/>
              </a:rPr>
              <a:t> </a:t>
            </a:r>
          </a:p>
        </p:txBody>
      </p:sp>
      <p:cxnSp>
        <p:nvCxnSpPr>
          <p:cNvPr id="14" name="Straight Arrow Connector 13">
            <a:extLst>
              <a:ext uri="{FF2B5EF4-FFF2-40B4-BE49-F238E27FC236}">
                <a16:creationId xmlns="" xmlns:a16="http://schemas.microsoft.com/office/drawing/2014/main" id="{3456654B-3E1F-4A91-BF23-6454A3387172}"/>
              </a:ext>
            </a:extLst>
          </p:cNvPr>
          <p:cNvCxnSpPr>
            <a:cxnSpLocks/>
            <a:stCxn id="12" idx="2"/>
            <a:endCxn id="13" idx="0"/>
          </p:cNvCxnSpPr>
          <p:nvPr/>
        </p:nvCxnSpPr>
        <p:spPr>
          <a:xfrm>
            <a:off x="5411491" y="1142023"/>
            <a:ext cx="3944" cy="2225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AutoShape 22">
            <a:extLst>
              <a:ext uri="{FF2B5EF4-FFF2-40B4-BE49-F238E27FC236}">
                <a16:creationId xmlns="" xmlns:a16="http://schemas.microsoft.com/office/drawing/2014/main" id="{59F87DC2-95FD-45B6-A910-1FAC7F127DB1}"/>
              </a:ext>
            </a:extLst>
          </p:cNvPr>
          <p:cNvSpPr>
            <a:spLocks noChangeArrowheads="1"/>
          </p:cNvSpPr>
          <p:nvPr/>
        </p:nvSpPr>
        <p:spPr bwMode="auto">
          <a:xfrm>
            <a:off x="3190520" y="2064172"/>
            <a:ext cx="4457700" cy="479822"/>
          </a:xfrm>
          <a:prstGeom prst="roundRect">
            <a:avLst>
              <a:gd name="adj" fmla="val 16667"/>
            </a:avLst>
          </a:prstGeom>
          <a:solidFill>
            <a:schemeClr val="accent5">
              <a:lumMod val="20000"/>
              <a:lumOff val="80000"/>
            </a:schemeClr>
          </a:solidFill>
          <a:ln w="9525">
            <a:solidFill>
              <a:schemeClr val="tx1"/>
            </a:solidFill>
            <a:round/>
            <a:headEnd/>
            <a:tailEnd/>
          </a:ln>
          <a:effectLst/>
          <a:extLst/>
        </p:spPr>
        <p:txBody>
          <a:bodyPr wrap="none" lIns="68505" tIns="34289" rIns="68505" bIns="34289"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defTabSz="684950">
              <a:spcBef>
                <a:spcPct val="50000"/>
              </a:spcBef>
              <a:buNone/>
            </a:pPr>
            <a:r>
              <a:rPr lang="it-IT" altLang="en-US" sz="2100" b="1" i="1" dirty="0">
                <a:solidFill>
                  <a:prstClr val="black"/>
                </a:solidFill>
                <a:latin typeface="Times New Roman" panose="02020603050405020304" pitchFamily="18" charset="0"/>
              </a:rPr>
              <a:t>Mở ra bao nhiêu liên tưởng</a:t>
            </a:r>
            <a:endParaRPr lang="en-US" altLang="en-US" sz="2100" b="1" i="1" dirty="0">
              <a:solidFill>
                <a:prstClr val="black"/>
              </a:solidFill>
              <a:latin typeface="Times New Roman" panose="02020603050405020304" pitchFamily="18" charset="0"/>
              <a:cs typeface="Arial" panose="020B0604020202020204" pitchFamily="34" charset="0"/>
            </a:endParaRPr>
          </a:p>
        </p:txBody>
      </p:sp>
      <p:cxnSp>
        <p:nvCxnSpPr>
          <p:cNvPr id="16" name="Straight Arrow Connector 15">
            <a:extLst>
              <a:ext uri="{FF2B5EF4-FFF2-40B4-BE49-F238E27FC236}">
                <a16:creationId xmlns="" xmlns:a16="http://schemas.microsoft.com/office/drawing/2014/main" id="{19D23463-E69B-4575-97C6-76A0636C8F98}"/>
              </a:ext>
            </a:extLst>
          </p:cNvPr>
          <p:cNvCxnSpPr>
            <a:cxnSpLocks/>
            <a:stCxn id="13" idx="2"/>
            <a:endCxn id="15" idx="0"/>
          </p:cNvCxnSpPr>
          <p:nvPr/>
        </p:nvCxnSpPr>
        <p:spPr>
          <a:xfrm>
            <a:off x="5415434" y="1844383"/>
            <a:ext cx="3937" cy="2197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AutoShape 22">
            <a:extLst>
              <a:ext uri="{FF2B5EF4-FFF2-40B4-BE49-F238E27FC236}">
                <a16:creationId xmlns="" xmlns:a16="http://schemas.microsoft.com/office/drawing/2014/main" id="{9CE97F92-1305-4ACF-8C38-FF50CBF291F2}"/>
              </a:ext>
            </a:extLst>
          </p:cNvPr>
          <p:cNvSpPr>
            <a:spLocks noChangeArrowheads="1"/>
          </p:cNvSpPr>
          <p:nvPr/>
        </p:nvSpPr>
        <p:spPr bwMode="auto">
          <a:xfrm>
            <a:off x="1753890" y="2777349"/>
            <a:ext cx="7354614" cy="1425124"/>
          </a:xfrm>
          <a:prstGeom prst="roundRect">
            <a:avLst>
              <a:gd name="adj" fmla="val 16667"/>
            </a:avLst>
          </a:prstGeom>
          <a:solidFill>
            <a:schemeClr val="accent5">
              <a:lumMod val="20000"/>
              <a:lumOff val="80000"/>
            </a:schemeClr>
          </a:solidFill>
          <a:ln w="9525">
            <a:solidFill>
              <a:schemeClr val="tx1"/>
            </a:solidFill>
            <a:round/>
            <a:headEnd/>
            <a:tailEnd/>
          </a:ln>
          <a:effectLst/>
          <a:extLst/>
        </p:spPr>
        <p:txBody>
          <a:bodyPr wrap="none" lIns="68505" tIns="34289" rIns="68505" bIns="34289"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defTabSz="684950">
              <a:spcBef>
                <a:spcPct val="0"/>
              </a:spcBef>
              <a:buNone/>
            </a:pPr>
            <a:r>
              <a:rPr lang="it-IT" altLang="en-US" sz="2100" b="1" i="1" dirty="0">
                <a:solidFill>
                  <a:srgbClr val="FF3300"/>
                </a:solidFill>
                <a:latin typeface="Times New Roman" panose="02020603050405020304" pitchFamily="18" charset="0"/>
              </a:rPr>
              <a:t>“Khi chim tu hú gọi bầy là khi mùa hè đến người tù cách mạng </a:t>
            </a:r>
          </a:p>
          <a:p>
            <a:pPr algn="ctr" defTabSz="684950">
              <a:spcBef>
                <a:spcPct val="0"/>
              </a:spcBef>
              <a:buNone/>
            </a:pPr>
            <a:r>
              <a:rPr lang="it-IT" altLang="en-US" sz="2100" b="1" i="1" dirty="0">
                <a:solidFill>
                  <a:srgbClr val="FF3300"/>
                </a:solidFill>
                <a:latin typeface="Times New Roman" panose="02020603050405020304" pitchFamily="18" charset="0"/>
              </a:rPr>
              <a:t>(nhân vật trữ tình) càng cảm thấy ngột ngạt trong phòng giam </a:t>
            </a:r>
          </a:p>
          <a:p>
            <a:pPr algn="ctr" defTabSz="684950">
              <a:spcBef>
                <a:spcPct val="0"/>
              </a:spcBef>
              <a:buNone/>
            </a:pPr>
            <a:r>
              <a:rPr lang="it-IT" altLang="en-US" sz="2100" b="1" i="1" dirty="0">
                <a:solidFill>
                  <a:srgbClr val="FF3300"/>
                </a:solidFill>
                <a:latin typeface="Times New Roman" panose="02020603050405020304" pitchFamily="18" charset="0"/>
              </a:rPr>
              <a:t>chật chội, càng thèm khát cháy bỏng cuộc sống tự do tưng </a:t>
            </a:r>
          </a:p>
          <a:p>
            <a:pPr algn="ctr" defTabSz="684950">
              <a:spcBef>
                <a:spcPct val="0"/>
              </a:spcBef>
              <a:buNone/>
            </a:pPr>
            <a:r>
              <a:rPr lang="it-IT" altLang="en-US" sz="2100" b="1" i="1" dirty="0">
                <a:solidFill>
                  <a:srgbClr val="FF3300"/>
                </a:solidFill>
                <a:latin typeface="Times New Roman" panose="02020603050405020304" pitchFamily="18" charset="0"/>
              </a:rPr>
              <a:t>bừng ở bên ngoài”</a:t>
            </a:r>
            <a:endParaRPr lang="en-US" altLang="en-US" sz="2100" i="1" dirty="0">
              <a:solidFill>
                <a:srgbClr val="FF3300"/>
              </a:solidFill>
              <a:latin typeface="Times New Roman" panose="02020603050405020304" pitchFamily="18" charset="0"/>
            </a:endParaRPr>
          </a:p>
        </p:txBody>
      </p:sp>
      <p:cxnSp>
        <p:nvCxnSpPr>
          <p:cNvPr id="18" name="Straight Arrow Connector 17">
            <a:extLst>
              <a:ext uri="{FF2B5EF4-FFF2-40B4-BE49-F238E27FC236}">
                <a16:creationId xmlns="" xmlns:a16="http://schemas.microsoft.com/office/drawing/2014/main" id="{231B2009-7314-4815-8F26-0034F1E96CD0}"/>
              </a:ext>
            </a:extLst>
          </p:cNvPr>
          <p:cNvCxnSpPr>
            <a:cxnSpLocks/>
            <a:stCxn id="15" idx="2"/>
            <a:endCxn id="17" idx="0"/>
          </p:cNvCxnSpPr>
          <p:nvPr/>
        </p:nvCxnSpPr>
        <p:spPr>
          <a:xfrm>
            <a:off x="5419420" y="2543993"/>
            <a:ext cx="11827" cy="2333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AutoShape 22">
            <a:extLst>
              <a:ext uri="{FF2B5EF4-FFF2-40B4-BE49-F238E27FC236}">
                <a16:creationId xmlns="" xmlns:a16="http://schemas.microsoft.com/office/drawing/2014/main" id="{7FF14952-F5CE-4DF1-92F9-1030D39CA478}"/>
              </a:ext>
            </a:extLst>
          </p:cNvPr>
          <p:cNvSpPr>
            <a:spLocks noChangeArrowheads="1"/>
          </p:cNvSpPr>
          <p:nvPr/>
        </p:nvSpPr>
        <p:spPr bwMode="auto">
          <a:xfrm>
            <a:off x="2471256" y="4449307"/>
            <a:ext cx="5990897" cy="479822"/>
          </a:xfrm>
          <a:prstGeom prst="roundRect">
            <a:avLst>
              <a:gd name="adj" fmla="val 16667"/>
            </a:avLst>
          </a:prstGeom>
          <a:solidFill>
            <a:schemeClr val="accent5">
              <a:lumMod val="50000"/>
            </a:schemeClr>
          </a:solidFill>
          <a:ln w="9525">
            <a:solidFill>
              <a:schemeClr val="tx1"/>
            </a:solidFill>
            <a:round/>
            <a:headEnd/>
            <a:tailEnd/>
          </a:ln>
          <a:effectLst/>
          <a:extLst/>
        </p:spPr>
        <p:txBody>
          <a:bodyPr wrap="none" lIns="68505" tIns="34289" rIns="68505" bIns="34289" anchor="ctr"/>
          <a:lstStyle>
            <a:lvl1pPr>
              <a:spcBef>
                <a:spcPct val="20000"/>
              </a:spcBef>
              <a:buChar char="•"/>
              <a:defRPr sz="3200">
                <a:solidFill>
                  <a:schemeClr val="tx1"/>
                </a:solidFill>
                <a:latin typeface="VNI-Times" pitchFamily="2" charset="0"/>
              </a:defRPr>
            </a:lvl1pPr>
            <a:lvl2pPr marL="742950" indent="-285750">
              <a:spcBef>
                <a:spcPct val="20000"/>
              </a:spcBef>
              <a:buChar char="–"/>
              <a:defRPr sz="2800">
                <a:solidFill>
                  <a:schemeClr val="tx1"/>
                </a:solidFill>
                <a:latin typeface="VNI-Times" pitchFamily="2" charset="0"/>
              </a:defRPr>
            </a:lvl2pPr>
            <a:lvl3pPr marL="1143000" indent="-228600">
              <a:spcBef>
                <a:spcPct val="20000"/>
              </a:spcBef>
              <a:buChar char="•"/>
              <a:defRPr sz="2400">
                <a:solidFill>
                  <a:schemeClr val="tx1"/>
                </a:solidFill>
                <a:latin typeface="VNI-Times" pitchFamily="2" charset="0"/>
              </a:defRPr>
            </a:lvl3pPr>
            <a:lvl4pPr marL="1600200" indent="-228600">
              <a:spcBef>
                <a:spcPct val="20000"/>
              </a:spcBef>
              <a:buChar char="–"/>
              <a:defRPr sz="2000">
                <a:solidFill>
                  <a:schemeClr val="tx1"/>
                </a:solidFill>
                <a:latin typeface="VNI-Times" pitchFamily="2" charset="0"/>
              </a:defRPr>
            </a:lvl4pPr>
            <a:lvl5pPr marL="2057400" indent="-228600">
              <a:spcBef>
                <a:spcPct val="20000"/>
              </a:spcBef>
              <a:buChar char="»"/>
              <a:defRPr sz="2000">
                <a:solidFill>
                  <a:schemeClr val="tx1"/>
                </a:solidFill>
                <a:latin typeface="VNI-Times" pitchFamily="2" charset="0"/>
              </a:defRPr>
            </a:lvl5pPr>
            <a:lvl6pPr marL="2514600" indent="-228600" eaLnBrk="0" fontAlgn="base" hangingPunct="0">
              <a:spcBef>
                <a:spcPct val="20000"/>
              </a:spcBef>
              <a:spcAft>
                <a:spcPct val="0"/>
              </a:spcAft>
              <a:buChar char="»"/>
              <a:defRPr sz="2000">
                <a:solidFill>
                  <a:schemeClr val="tx1"/>
                </a:solidFill>
                <a:latin typeface="VNI-Times" pitchFamily="2" charset="0"/>
              </a:defRPr>
            </a:lvl6pPr>
            <a:lvl7pPr marL="2971800" indent="-228600" eaLnBrk="0" fontAlgn="base" hangingPunct="0">
              <a:spcBef>
                <a:spcPct val="20000"/>
              </a:spcBef>
              <a:spcAft>
                <a:spcPct val="0"/>
              </a:spcAft>
              <a:buChar char="»"/>
              <a:defRPr sz="2000">
                <a:solidFill>
                  <a:schemeClr val="tx1"/>
                </a:solidFill>
                <a:latin typeface="VNI-Times" pitchFamily="2" charset="0"/>
              </a:defRPr>
            </a:lvl7pPr>
            <a:lvl8pPr marL="3429000" indent="-228600" eaLnBrk="0" fontAlgn="base" hangingPunct="0">
              <a:spcBef>
                <a:spcPct val="20000"/>
              </a:spcBef>
              <a:spcAft>
                <a:spcPct val="0"/>
              </a:spcAft>
              <a:buChar char="»"/>
              <a:defRPr sz="2000">
                <a:solidFill>
                  <a:schemeClr val="tx1"/>
                </a:solidFill>
                <a:latin typeface="VNI-Times" pitchFamily="2" charset="0"/>
              </a:defRPr>
            </a:lvl8pPr>
            <a:lvl9pPr marL="3886200" indent="-228600" eaLnBrk="0" fontAlgn="base" hangingPunct="0">
              <a:spcBef>
                <a:spcPct val="20000"/>
              </a:spcBef>
              <a:spcAft>
                <a:spcPct val="0"/>
              </a:spcAft>
              <a:buChar char="»"/>
              <a:defRPr sz="2000">
                <a:solidFill>
                  <a:schemeClr val="tx1"/>
                </a:solidFill>
                <a:latin typeface="VNI-Times" pitchFamily="2" charset="0"/>
              </a:defRPr>
            </a:lvl9pPr>
          </a:lstStyle>
          <a:p>
            <a:pPr algn="ctr" defTabSz="684950">
              <a:spcBef>
                <a:spcPct val="0"/>
              </a:spcBef>
              <a:buNone/>
            </a:pPr>
            <a:r>
              <a:rPr lang="it-IT" altLang="en-US" sz="2100" b="1" dirty="0">
                <a:solidFill>
                  <a:schemeClr val="bg1"/>
                </a:solidFill>
                <a:latin typeface="Times New Roman" panose="02020603050405020304" pitchFamily="18" charset="0"/>
              </a:rPr>
              <a:t>Nhan đề bài thơ đã gợi mạch cảm xúc </a:t>
            </a:r>
            <a:r>
              <a:rPr lang="en-US" altLang="en-US" sz="2100" b="1" dirty="0" err="1">
                <a:solidFill>
                  <a:schemeClr val="bg1"/>
                </a:solidFill>
                <a:latin typeface="Times New Roman" panose="02020603050405020304" pitchFamily="18" charset="0"/>
              </a:rPr>
              <a:t>của</a:t>
            </a:r>
            <a:r>
              <a:rPr lang="en-US" altLang="en-US" sz="2100" b="1" dirty="0">
                <a:solidFill>
                  <a:schemeClr val="bg1"/>
                </a:solidFill>
                <a:latin typeface="Times New Roman" panose="02020603050405020304" pitchFamily="18" charset="0"/>
              </a:rPr>
              <a:t> </a:t>
            </a:r>
            <a:r>
              <a:rPr lang="en-US" altLang="en-US" sz="2100" b="1" dirty="0" err="1">
                <a:solidFill>
                  <a:schemeClr val="bg1"/>
                </a:solidFill>
                <a:latin typeface="Times New Roman" panose="02020603050405020304" pitchFamily="18" charset="0"/>
              </a:rPr>
              <a:t>toàn</a:t>
            </a:r>
            <a:r>
              <a:rPr lang="en-US" altLang="en-US" sz="2100" b="1" dirty="0">
                <a:solidFill>
                  <a:schemeClr val="bg1"/>
                </a:solidFill>
                <a:latin typeface="Times New Roman" panose="02020603050405020304" pitchFamily="18" charset="0"/>
              </a:rPr>
              <a:t> </a:t>
            </a:r>
            <a:r>
              <a:rPr lang="en-US" altLang="en-US" sz="2100" b="1" dirty="0" err="1">
                <a:solidFill>
                  <a:schemeClr val="bg1"/>
                </a:solidFill>
                <a:latin typeface="Times New Roman" panose="02020603050405020304" pitchFamily="18" charset="0"/>
              </a:rPr>
              <a:t>bài</a:t>
            </a:r>
            <a:endParaRPr lang="en-US" altLang="en-US" sz="2100" b="1" dirty="0">
              <a:solidFill>
                <a:schemeClr val="bg1"/>
              </a:solidFill>
              <a:latin typeface="Times New Roman" panose="02020603050405020304" pitchFamily="18" charset="0"/>
              <a:cs typeface="Arial" panose="020B0604020202020204" pitchFamily="34" charset="0"/>
            </a:endParaRPr>
          </a:p>
        </p:txBody>
      </p:sp>
      <p:cxnSp>
        <p:nvCxnSpPr>
          <p:cNvPr id="20" name="Straight Arrow Connector 19">
            <a:extLst>
              <a:ext uri="{FF2B5EF4-FFF2-40B4-BE49-F238E27FC236}">
                <a16:creationId xmlns="" xmlns:a16="http://schemas.microsoft.com/office/drawing/2014/main" id="{C4C3E3CA-5B21-4B44-85D2-6EC4AD4EE717}"/>
              </a:ext>
            </a:extLst>
          </p:cNvPr>
          <p:cNvCxnSpPr>
            <a:cxnSpLocks/>
            <a:endCxn id="19" idx="0"/>
          </p:cNvCxnSpPr>
          <p:nvPr/>
        </p:nvCxnSpPr>
        <p:spPr>
          <a:xfrm>
            <a:off x="5466668" y="4214596"/>
            <a:ext cx="0" cy="2347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6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randombar(horizont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7"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4"/>
            <a:ext cx="3753205" cy="369332"/>
            <a:chOff x="-178462" y="1828800"/>
            <a:chExt cx="10009850" cy="984780"/>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6" name="TextBox 5"/>
            <p:cNvSpPr txBox="1"/>
            <p:nvPr/>
          </p:nvSpPr>
          <p:spPr>
            <a:xfrm>
              <a:off x="286713" y="1828800"/>
              <a:ext cx="1430218" cy="984780"/>
            </a:xfrm>
            <a:prstGeom prst="rect">
              <a:avLst/>
            </a:prstGeom>
            <a:noFill/>
          </p:spPr>
          <p:txBody>
            <a:bodyPr wrap="square" rtlCol="0">
              <a:spAutoFit/>
            </a:bodyPr>
            <a:lstStyle/>
            <a:p>
              <a:pPr algn="ctr" defTabSz="80493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80"/>
            </a:xfrm>
            <a:prstGeom prst="rect">
              <a:avLst/>
            </a:prstGeom>
            <a:noFill/>
          </p:spPr>
          <p:txBody>
            <a:bodyPr wrap="square" rtlCol="0">
              <a:spAutoFit/>
            </a:bodyPr>
            <a:lstStyle/>
            <a:p>
              <a:pPr defTabSz="80493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93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mùa hè</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11" name="TextBox 10"/>
            <p:cNvSpPr txBox="1"/>
            <p:nvPr/>
          </p:nvSpPr>
          <p:spPr>
            <a:xfrm>
              <a:off x="895025" y="2795827"/>
              <a:ext cx="907206" cy="1025917"/>
            </a:xfrm>
            <a:prstGeom prst="rect">
              <a:avLst/>
            </a:prstGeom>
            <a:noFill/>
          </p:spPr>
          <p:txBody>
            <a:bodyPr wrap="none" rtlCol="0">
              <a:spAutoFit/>
            </a:bodyPr>
            <a:lstStyle/>
            <a:p>
              <a:pPr algn="ctr" defTabSz="80493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2" name="Rectangle 11"/>
          <p:cNvSpPr/>
          <p:nvPr/>
        </p:nvSpPr>
        <p:spPr>
          <a:xfrm>
            <a:off x="576064" y="1426616"/>
            <a:ext cx="4572000" cy="2585323"/>
          </a:xfrm>
          <a:prstGeom prst="rect">
            <a:avLst/>
          </a:prstGeom>
        </p:spPr>
        <p:txBody>
          <a:bodyPr lIns="91342" tIns="45671" rIns="91342" bIns="45671">
            <a:spAutoFit/>
          </a:bodyPr>
          <a:lstStyle/>
          <a:p>
            <a:pPr>
              <a:lnSpc>
                <a:spcPct val="150000"/>
              </a:lnSpc>
            </a:pPr>
            <a:r>
              <a:rPr lang="en-US" i="1" smtClean="0"/>
              <a:t>          </a:t>
            </a:r>
            <a:r>
              <a:rPr lang="vi-VN" i="1" smtClean="0"/>
              <a:t>Khi con tu hú gọi bầy </a:t>
            </a:r>
            <a:endParaRPr lang="en-US" i="1" smtClean="0"/>
          </a:p>
          <a:p>
            <a:pPr>
              <a:lnSpc>
                <a:spcPct val="150000"/>
              </a:lnSpc>
            </a:pPr>
            <a:r>
              <a:rPr lang="vi-VN" i="1" smtClean="0"/>
              <a:t>Lúa chiêm đang chín trái cây ngọt dần </a:t>
            </a:r>
            <a:endParaRPr lang="en-US" i="1" smtClean="0"/>
          </a:p>
          <a:p>
            <a:pPr>
              <a:lnSpc>
                <a:spcPct val="150000"/>
              </a:lnSpc>
            </a:pPr>
            <a:r>
              <a:rPr lang="en-US" i="1" smtClean="0"/>
              <a:t>         </a:t>
            </a:r>
            <a:r>
              <a:rPr lang="vi-VN" i="1" smtClean="0"/>
              <a:t>Vườn râm dậy tiếng ve ngân </a:t>
            </a:r>
            <a:endParaRPr lang="en-US" i="1" smtClean="0"/>
          </a:p>
          <a:p>
            <a:pPr>
              <a:lnSpc>
                <a:spcPct val="150000"/>
              </a:lnSpc>
            </a:pPr>
            <a:r>
              <a:rPr lang="vi-VN" i="1" smtClean="0"/>
              <a:t>Bắp rây vàng hạt đầy sân nắng đào </a:t>
            </a:r>
            <a:endParaRPr lang="en-US" i="1" smtClean="0"/>
          </a:p>
          <a:p>
            <a:pPr>
              <a:lnSpc>
                <a:spcPct val="150000"/>
              </a:lnSpc>
            </a:pPr>
            <a:r>
              <a:rPr lang="en-US" i="1" smtClean="0"/>
              <a:t>         </a:t>
            </a:r>
            <a:r>
              <a:rPr lang="vi-VN" i="1" smtClean="0"/>
              <a:t>Trời xanh càng rộng càng cao </a:t>
            </a:r>
            <a:endParaRPr lang="en-US" i="1" smtClean="0"/>
          </a:p>
          <a:p>
            <a:pPr>
              <a:lnSpc>
                <a:spcPct val="150000"/>
              </a:lnSpc>
            </a:pPr>
            <a:r>
              <a:rPr lang="vi-VN" i="1" smtClean="0"/>
              <a:t>Đôi con diều sáo lộn nhào từng không... </a:t>
            </a:r>
            <a:endParaRPr lang="en-US" i="1" smtClean="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89" y="1164766"/>
            <a:ext cx="3813803" cy="2860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493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heel(1)">
                                      <p:cBhvr>
                                        <p:cTn id="1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56194" y="598017"/>
            <a:ext cx="7504238" cy="4061968"/>
            <a:chOff x="3076279" y="2159590"/>
            <a:chExt cx="19328108" cy="9417501"/>
          </a:xfrm>
        </p:grpSpPr>
        <p:sp>
          <p:nvSpPr>
            <p:cNvPr id="5" name="Rounded Rectangle 4"/>
            <p:cNvSpPr/>
            <p:nvPr/>
          </p:nvSpPr>
          <p:spPr>
            <a:xfrm>
              <a:off x="3076279" y="2767164"/>
              <a:ext cx="19328108" cy="8809927"/>
            </a:xfrm>
            <a:prstGeom prst="roundRect">
              <a:avLst>
                <a:gd name="adj" fmla="val 3218"/>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582"/>
              <a:endParaRPr lang="en-US" sz="1600">
                <a:solidFill>
                  <a:prstClr val="white"/>
                </a:solidFill>
                <a:latin typeface="Times New Roman" pitchFamily="18" charset="0"/>
                <a:cs typeface="Times New Roman" pitchFamily="18" charset="0"/>
              </a:endParaRPr>
            </a:p>
          </p:txBody>
        </p:sp>
        <p:grpSp>
          <p:nvGrpSpPr>
            <p:cNvPr id="6" name="Group 5"/>
            <p:cNvGrpSpPr/>
            <p:nvPr/>
          </p:nvGrpSpPr>
          <p:grpSpPr>
            <a:xfrm>
              <a:off x="8010143" y="2159590"/>
              <a:ext cx="9097521" cy="1213064"/>
              <a:chOff x="8010143" y="2089775"/>
              <a:chExt cx="9097521" cy="1256467"/>
            </a:xfrm>
          </p:grpSpPr>
          <p:sp>
            <p:nvSpPr>
              <p:cNvPr id="7" name="Rectangle 6"/>
              <p:cNvSpPr/>
              <p:nvPr/>
            </p:nvSpPr>
            <p:spPr>
              <a:xfrm>
                <a:off x="8010143" y="2221477"/>
                <a:ext cx="9097521" cy="77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582"/>
                <a:endParaRPr lang="en-US" sz="1600">
                  <a:solidFill>
                    <a:prstClr val="white"/>
                  </a:solidFill>
                  <a:latin typeface="Times New Roman" pitchFamily="18" charset="0"/>
                  <a:cs typeface="Times New Roman" pitchFamily="18" charset="0"/>
                </a:endParaRPr>
              </a:p>
            </p:txBody>
          </p:sp>
          <p:sp>
            <p:nvSpPr>
              <p:cNvPr id="8" name="Rounded Rectangle 7"/>
              <p:cNvSpPr/>
              <p:nvPr/>
            </p:nvSpPr>
            <p:spPr>
              <a:xfrm>
                <a:off x="8014819" y="2171292"/>
                <a:ext cx="9092845" cy="1008425"/>
              </a:xfrm>
              <a:prstGeom prst="roundRect">
                <a:avLst/>
              </a:prstGeom>
              <a:noFill/>
              <a:ln w="571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582"/>
                <a:endParaRPr lang="en-US" sz="1600">
                  <a:solidFill>
                    <a:prstClr val="white"/>
                  </a:solidFill>
                  <a:latin typeface="Times New Roman" pitchFamily="18" charset="0"/>
                  <a:cs typeface="Times New Roman" pitchFamily="18" charset="0"/>
                </a:endParaRPr>
              </a:p>
            </p:txBody>
          </p:sp>
          <p:sp>
            <p:nvSpPr>
              <p:cNvPr id="9" name="TextBox 8"/>
              <p:cNvSpPr txBox="1"/>
              <p:nvPr/>
            </p:nvSpPr>
            <p:spPr>
              <a:xfrm>
                <a:off x="8838219" y="2089775"/>
                <a:ext cx="7614216" cy="1256467"/>
              </a:xfrm>
              <a:prstGeom prst="rect">
                <a:avLst/>
              </a:prstGeom>
              <a:noFill/>
              <a:ln>
                <a:noFill/>
              </a:ln>
            </p:spPr>
            <p:txBody>
              <a:bodyPr wrap="none" rtlCol="0" anchor="ctr">
                <a:spAutoFit/>
              </a:bodyPr>
              <a:lstStyle/>
              <a:p>
                <a:pPr defTabSz="804582"/>
                <a:r>
                  <a:rPr lang="en-US" sz="2800" b="1" i="1">
                    <a:solidFill>
                      <a:srgbClr val="4BACC6"/>
                    </a:solidFill>
                    <a:latin typeface="Times New Roman" pitchFamily="18" charset="0"/>
                    <a:ea typeface="Tahoma" panose="020B0604030504040204" pitchFamily="34" charset="0"/>
                    <a:cs typeface="Times New Roman" pitchFamily="18" charset="0"/>
                  </a:rPr>
                  <a:t>PHIẾU HỌC TẬP</a:t>
                </a:r>
              </a:p>
            </p:txBody>
          </p:sp>
        </p:grpSp>
      </p:grpSp>
      <p:sp>
        <p:nvSpPr>
          <p:cNvPr id="10" name="TextBox 9"/>
          <p:cNvSpPr txBox="1"/>
          <p:nvPr/>
        </p:nvSpPr>
        <p:spPr>
          <a:xfrm>
            <a:off x="1206652" y="1410331"/>
            <a:ext cx="3858854" cy="369332"/>
          </a:xfrm>
          <a:prstGeom prst="rect">
            <a:avLst/>
          </a:prstGeom>
          <a:noFill/>
        </p:spPr>
        <p:txBody>
          <a:bodyPr wrap="square" lIns="91342" tIns="45671" rIns="91342" bIns="45671" rtlCol="0">
            <a:spAutoFit/>
          </a:bodyPr>
          <a:lstStyle/>
          <a:p>
            <a:pPr defTabSz="804932"/>
            <a:r>
              <a:rPr lang="en-US" b="1" i="1" smtClean="0">
                <a:solidFill>
                  <a:srgbClr val="FF0000"/>
                </a:solidFill>
                <a:latin typeface="Tahoma" panose="020B0604030504040204" pitchFamily="34" charset="0"/>
                <a:ea typeface="Tahoma" panose="020B0604030504040204" pitchFamily="34" charset="0"/>
                <a:cs typeface="Tahoma" panose="020B0604030504040204" pitchFamily="34" charset="0"/>
              </a:rPr>
              <a:t>Bức tranh mùa hè</a:t>
            </a:r>
            <a:endParaRPr lang="vi-VN" b="1" i="1">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21" descr="Khi con tu hu">
            <a:extLst>
              <a:ext uri="{FF2B5EF4-FFF2-40B4-BE49-F238E27FC236}">
                <a16:creationId xmlns="" xmlns:a16="http://schemas.microsoft.com/office/drawing/2014/main" id="{ECDFFA48-F29F-4525-B7E3-F87E53B6F9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041" y="1851670"/>
            <a:ext cx="2942596" cy="245197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841369" y="1410330"/>
            <a:ext cx="4467890" cy="2862322"/>
          </a:xfrm>
          <a:prstGeom prst="rect">
            <a:avLst/>
          </a:prstGeom>
          <a:noFill/>
        </p:spPr>
        <p:txBody>
          <a:bodyPr wrap="none" lIns="91342" tIns="45671" rIns="91342" bIns="45671" rtlCol="0">
            <a:spAutoFit/>
          </a:bodyPr>
          <a:lstStyle/>
          <a:p>
            <a:r>
              <a:rPr lang="en-US" b="1" i="1" u="sng" smtClean="0">
                <a:latin typeface="Times New Roman" pitchFamily="18" charset="0"/>
                <a:cs typeface="Times New Roman" pitchFamily="18" charset="0"/>
              </a:rPr>
              <a:t>Hình ảnh</a:t>
            </a:r>
            <a:r>
              <a:rPr lang="en-US" smtClean="0">
                <a:latin typeface="Times New Roman" pitchFamily="18" charset="0"/>
                <a:cs typeface="Times New Roman" pitchFamily="18" charset="0"/>
              </a:rPr>
              <a:t>:.........................................................</a:t>
            </a:r>
          </a:p>
          <a:p>
            <a:r>
              <a:rPr lang="en-US" smtClean="0">
                <a:latin typeface="Times New Roman" pitchFamily="18" charset="0"/>
                <a:cs typeface="Times New Roman" pitchFamily="18" charset="0"/>
              </a:rPr>
              <a:t>........................................................................</a:t>
            </a:r>
          </a:p>
          <a:p>
            <a:r>
              <a:rPr lang="en-US" b="1" i="1" u="sng" smtClean="0">
                <a:latin typeface="Times New Roman" pitchFamily="18" charset="0"/>
                <a:cs typeface="Times New Roman" pitchFamily="18" charset="0"/>
              </a:rPr>
              <a:t>Âm thanh</a:t>
            </a:r>
            <a:r>
              <a:rPr lang="en-US" smtClean="0">
                <a:latin typeface="Times New Roman" pitchFamily="18" charset="0"/>
                <a:cs typeface="Times New Roman" pitchFamily="18" charset="0"/>
              </a:rPr>
              <a:t>:.......................................................</a:t>
            </a:r>
          </a:p>
          <a:p>
            <a:r>
              <a:rPr lang="en-US" smtClean="0">
                <a:latin typeface="Times New Roman" pitchFamily="18" charset="0"/>
                <a:cs typeface="Times New Roman" pitchFamily="18" charset="0"/>
              </a:rPr>
              <a:t>........................................................................</a:t>
            </a:r>
          </a:p>
          <a:p>
            <a:r>
              <a:rPr lang="en-US" b="1" i="1" u="sng" smtClean="0">
                <a:latin typeface="Times New Roman" pitchFamily="18" charset="0"/>
                <a:cs typeface="Times New Roman" pitchFamily="18" charset="0"/>
              </a:rPr>
              <a:t>Màu sắc</a:t>
            </a:r>
            <a:r>
              <a:rPr lang="en-US" smtClean="0">
                <a:latin typeface="Times New Roman" pitchFamily="18" charset="0"/>
                <a:cs typeface="Times New Roman" pitchFamily="18" charset="0"/>
              </a:rPr>
              <a:t>:.........................................................</a:t>
            </a:r>
          </a:p>
          <a:p>
            <a:r>
              <a:rPr lang="en-US" smtClean="0">
                <a:latin typeface="Times New Roman" pitchFamily="18" charset="0"/>
                <a:cs typeface="Times New Roman" pitchFamily="18" charset="0"/>
              </a:rPr>
              <a:t>........................................................................</a:t>
            </a:r>
          </a:p>
          <a:p>
            <a:r>
              <a:rPr lang="en-US" b="1" i="1" u="sng" smtClean="0">
                <a:latin typeface="Times New Roman" pitchFamily="18" charset="0"/>
                <a:cs typeface="Times New Roman" pitchFamily="18" charset="0"/>
              </a:rPr>
              <a:t>Hương vị</a:t>
            </a:r>
            <a:r>
              <a:rPr lang="en-US" smtClean="0">
                <a:latin typeface="Times New Roman" pitchFamily="18" charset="0"/>
                <a:cs typeface="Times New Roman" pitchFamily="18" charset="0"/>
              </a:rPr>
              <a:t>:........................................................</a:t>
            </a:r>
          </a:p>
          <a:p>
            <a:r>
              <a:rPr lang="en-US" smtClean="0">
                <a:latin typeface="Times New Roman" pitchFamily="18" charset="0"/>
                <a:cs typeface="Times New Roman" pitchFamily="18" charset="0"/>
              </a:rPr>
              <a:t>.......................................................................</a:t>
            </a:r>
          </a:p>
          <a:p>
            <a:r>
              <a:rPr lang="en-US" smtClean="0">
                <a:latin typeface="Times New Roman" pitchFamily="18" charset="0"/>
                <a:cs typeface="Times New Roman" pitchFamily="18" charset="0"/>
                <a:sym typeface="Wingdings" pitchFamily="2" charset="2"/>
              </a:rPr>
              <a:t> </a:t>
            </a:r>
            <a:r>
              <a:rPr lang="en-US" b="1" i="1" smtClean="0">
                <a:solidFill>
                  <a:srgbClr val="FF0000"/>
                </a:solidFill>
                <a:latin typeface="Times New Roman" pitchFamily="18" charset="0"/>
                <a:cs typeface="Times New Roman" pitchFamily="18" charset="0"/>
                <a:sym typeface="Wingdings" pitchFamily="2" charset="2"/>
              </a:rPr>
              <a:t>Nhận xét về bức tranh mùa hè</a:t>
            </a:r>
            <a:r>
              <a:rPr lang="en-US" smtClean="0">
                <a:latin typeface="Times New Roman" pitchFamily="18" charset="0"/>
                <a:cs typeface="Times New Roman" pitchFamily="18" charset="0"/>
                <a:sym typeface="Wingdings" pitchFamily="2" charset="2"/>
              </a:rPr>
              <a:t>:...............</a:t>
            </a:r>
          </a:p>
          <a:p>
            <a:r>
              <a:rPr lang="en-US" smtClean="0">
                <a:latin typeface="Times New Roman" pitchFamily="18" charset="0"/>
                <a:cs typeface="Times New Roman" pitchFamily="18" charset="0"/>
                <a:sym typeface="Wingdings" pitchFamily="2" charset="2"/>
              </a:rPr>
              <a:t>......................................................................</a:t>
            </a: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396768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80">
                                          <p:stCondLst>
                                            <p:cond delay="0"/>
                                          </p:stCondLst>
                                        </p:cTn>
                                        <p:tgtEl>
                                          <p:spTgt spid="11"/>
                                        </p:tgtEl>
                                      </p:cBhvr>
                                    </p:animEffect>
                                    <p:anim calcmode="lin" valueType="num">
                                      <p:cBhvr>
                                        <p:cTn id="4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5" dur="26">
                                          <p:stCondLst>
                                            <p:cond delay="650"/>
                                          </p:stCondLst>
                                        </p:cTn>
                                        <p:tgtEl>
                                          <p:spTgt spid="11"/>
                                        </p:tgtEl>
                                      </p:cBhvr>
                                      <p:to x="100000" y="60000"/>
                                    </p:animScale>
                                    <p:animScale>
                                      <p:cBhvr>
                                        <p:cTn id="46" dur="166" decel="50000">
                                          <p:stCondLst>
                                            <p:cond delay="676"/>
                                          </p:stCondLst>
                                        </p:cTn>
                                        <p:tgtEl>
                                          <p:spTgt spid="11"/>
                                        </p:tgtEl>
                                      </p:cBhvr>
                                      <p:to x="100000" y="100000"/>
                                    </p:animScale>
                                    <p:animScale>
                                      <p:cBhvr>
                                        <p:cTn id="47" dur="26">
                                          <p:stCondLst>
                                            <p:cond delay="1312"/>
                                          </p:stCondLst>
                                        </p:cTn>
                                        <p:tgtEl>
                                          <p:spTgt spid="11"/>
                                        </p:tgtEl>
                                      </p:cBhvr>
                                      <p:to x="100000" y="80000"/>
                                    </p:animScale>
                                    <p:animScale>
                                      <p:cBhvr>
                                        <p:cTn id="48" dur="166" decel="50000">
                                          <p:stCondLst>
                                            <p:cond delay="1338"/>
                                          </p:stCondLst>
                                        </p:cTn>
                                        <p:tgtEl>
                                          <p:spTgt spid="11"/>
                                        </p:tgtEl>
                                      </p:cBhvr>
                                      <p:to x="100000" y="100000"/>
                                    </p:animScale>
                                    <p:animScale>
                                      <p:cBhvr>
                                        <p:cTn id="49" dur="26">
                                          <p:stCondLst>
                                            <p:cond delay="1642"/>
                                          </p:stCondLst>
                                        </p:cTn>
                                        <p:tgtEl>
                                          <p:spTgt spid="11"/>
                                        </p:tgtEl>
                                      </p:cBhvr>
                                      <p:to x="100000" y="90000"/>
                                    </p:animScale>
                                    <p:animScale>
                                      <p:cBhvr>
                                        <p:cTn id="50" dur="166" decel="50000">
                                          <p:stCondLst>
                                            <p:cond delay="1668"/>
                                          </p:stCondLst>
                                        </p:cTn>
                                        <p:tgtEl>
                                          <p:spTgt spid="11"/>
                                        </p:tgtEl>
                                      </p:cBhvr>
                                      <p:to x="100000" y="100000"/>
                                    </p:animScale>
                                    <p:animScale>
                                      <p:cBhvr>
                                        <p:cTn id="51" dur="26">
                                          <p:stCondLst>
                                            <p:cond delay="1808"/>
                                          </p:stCondLst>
                                        </p:cTn>
                                        <p:tgtEl>
                                          <p:spTgt spid="11"/>
                                        </p:tgtEl>
                                      </p:cBhvr>
                                      <p:to x="100000" y="95000"/>
                                    </p:animScale>
                                    <p:animScale>
                                      <p:cBhvr>
                                        <p:cTn id="52" dur="166" decel="50000">
                                          <p:stCondLst>
                                            <p:cond delay="1834"/>
                                          </p:stCondLst>
                                        </p:cTn>
                                        <p:tgtEl>
                                          <p:spTgt spid="11"/>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80">
                                          <p:stCondLst>
                                            <p:cond delay="0"/>
                                          </p:stCondLst>
                                        </p:cTn>
                                        <p:tgtEl>
                                          <p:spTgt spid="12"/>
                                        </p:tgtEl>
                                      </p:cBhvr>
                                    </p:animEffect>
                                    <p:anim calcmode="lin" valueType="num">
                                      <p:cBhvr>
                                        <p:cTn id="5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1" dur="26">
                                          <p:stCondLst>
                                            <p:cond delay="650"/>
                                          </p:stCondLst>
                                        </p:cTn>
                                        <p:tgtEl>
                                          <p:spTgt spid="12"/>
                                        </p:tgtEl>
                                      </p:cBhvr>
                                      <p:to x="100000" y="60000"/>
                                    </p:animScale>
                                    <p:animScale>
                                      <p:cBhvr>
                                        <p:cTn id="62" dur="166" decel="50000">
                                          <p:stCondLst>
                                            <p:cond delay="676"/>
                                          </p:stCondLst>
                                        </p:cTn>
                                        <p:tgtEl>
                                          <p:spTgt spid="12"/>
                                        </p:tgtEl>
                                      </p:cBhvr>
                                      <p:to x="100000" y="100000"/>
                                    </p:animScale>
                                    <p:animScale>
                                      <p:cBhvr>
                                        <p:cTn id="63" dur="26">
                                          <p:stCondLst>
                                            <p:cond delay="1312"/>
                                          </p:stCondLst>
                                        </p:cTn>
                                        <p:tgtEl>
                                          <p:spTgt spid="12"/>
                                        </p:tgtEl>
                                      </p:cBhvr>
                                      <p:to x="100000" y="80000"/>
                                    </p:animScale>
                                    <p:animScale>
                                      <p:cBhvr>
                                        <p:cTn id="64" dur="166" decel="50000">
                                          <p:stCondLst>
                                            <p:cond delay="1338"/>
                                          </p:stCondLst>
                                        </p:cTn>
                                        <p:tgtEl>
                                          <p:spTgt spid="12"/>
                                        </p:tgtEl>
                                      </p:cBhvr>
                                      <p:to x="100000" y="100000"/>
                                    </p:animScale>
                                    <p:animScale>
                                      <p:cBhvr>
                                        <p:cTn id="65" dur="26">
                                          <p:stCondLst>
                                            <p:cond delay="1642"/>
                                          </p:stCondLst>
                                        </p:cTn>
                                        <p:tgtEl>
                                          <p:spTgt spid="12"/>
                                        </p:tgtEl>
                                      </p:cBhvr>
                                      <p:to x="100000" y="90000"/>
                                    </p:animScale>
                                    <p:animScale>
                                      <p:cBhvr>
                                        <p:cTn id="66" dur="166" decel="50000">
                                          <p:stCondLst>
                                            <p:cond delay="1668"/>
                                          </p:stCondLst>
                                        </p:cTn>
                                        <p:tgtEl>
                                          <p:spTgt spid="12"/>
                                        </p:tgtEl>
                                      </p:cBhvr>
                                      <p:to x="100000" y="100000"/>
                                    </p:animScale>
                                    <p:animScale>
                                      <p:cBhvr>
                                        <p:cTn id="67" dur="26">
                                          <p:stCondLst>
                                            <p:cond delay="1808"/>
                                          </p:stCondLst>
                                        </p:cTn>
                                        <p:tgtEl>
                                          <p:spTgt spid="12"/>
                                        </p:tgtEl>
                                      </p:cBhvr>
                                      <p:to x="100000" y="95000"/>
                                    </p:animScale>
                                    <p:animScale>
                                      <p:cBhvr>
                                        <p:cTn id="68"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a:stretch>
        </a:blipFill>
        <a:effectLst/>
      </p:bgPr>
    </p:bg>
    <p:spTree>
      <p:nvGrpSpPr>
        <p:cNvPr id="1" name=""/>
        <p:cNvGrpSpPr/>
        <p:nvPr/>
      </p:nvGrpSpPr>
      <p:grpSpPr>
        <a:xfrm>
          <a:off x="0" y="0"/>
          <a:ext cx="0" cy="0"/>
          <a:chOff x="0" y="0"/>
          <a:chExt cx="0" cy="0"/>
        </a:xfrm>
      </p:grpSpPr>
      <p:grpSp>
        <p:nvGrpSpPr>
          <p:cNvPr id="35" name="Group 34"/>
          <p:cNvGrpSpPr/>
          <p:nvPr/>
        </p:nvGrpSpPr>
        <p:grpSpPr>
          <a:xfrm>
            <a:off x="750721" y="631943"/>
            <a:ext cx="7504238" cy="4028043"/>
            <a:chOff x="3076279" y="2238293"/>
            <a:chExt cx="19328108" cy="9338798"/>
          </a:xfrm>
        </p:grpSpPr>
        <p:sp>
          <p:nvSpPr>
            <p:cNvPr id="36" name="Rounded Rectangle 35"/>
            <p:cNvSpPr/>
            <p:nvPr/>
          </p:nvSpPr>
          <p:spPr>
            <a:xfrm>
              <a:off x="3076279" y="2767164"/>
              <a:ext cx="19328108" cy="8809927"/>
            </a:xfrm>
            <a:prstGeom prst="roundRect">
              <a:avLst>
                <a:gd name="adj" fmla="val 3218"/>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582"/>
              <a:endParaRPr lang="en-US" sz="1600">
                <a:solidFill>
                  <a:prstClr val="white"/>
                </a:solidFill>
                <a:latin typeface="Times New Roman" pitchFamily="18" charset="0"/>
                <a:cs typeface="Times New Roman" pitchFamily="18" charset="0"/>
              </a:endParaRPr>
            </a:p>
          </p:txBody>
        </p:sp>
        <p:grpSp>
          <p:nvGrpSpPr>
            <p:cNvPr id="47" name="Group 46"/>
            <p:cNvGrpSpPr/>
            <p:nvPr/>
          </p:nvGrpSpPr>
          <p:grpSpPr>
            <a:xfrm>
              <a:off x="8010143" y="2238293"/>
              <a:ext cx="9097521" cy="973590"/>
              <a:chOff x="8010143" y="2171292"/>
              <a:chExt cx="9097521" cy="1008425"/>
            </a:xfrm>
          </p:grpSpPr>
          <p:sp>
            <p:nvSpPr>
              <p:cNvPr id="48" name="Rectangle 47"/>
              <p:cNvSpPr/>
              <p:nvPr/>
            </p:nvSpPr>
            <p:spPr>
              <a:xfrm>
                <a:off x="8010143" y="2221477"/>
                <a:ext cx="9097521" cy="774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582"/>
                <a:endParaRPr lang="en-US" sz="1600">
                  <a:solidFill>
                    <a:prstClr val="white"/>
                  </a:solidFill>
                  <a:latin typeface="Times New Roman" pitchFamily="18" charset="0"/>
                  <a:cs typeface="Times New Roman" pitchFamily="18" charset="0"/>
                </a:endParaRPr>
              </a:p>
            </p:txBody>
          </p:sp>
          <p:sp>
            <p:nvSpPr>
              <p:cNvPr id="49" name="Rounded Rectangle 48"/>
              <p:cNvSpPr/>
              <p:nvPr/>
            </p:nvSpPr>
            <p:spPr>
              <a:xfrm>
                <a:off x="8014819" y="2171292"/>
                <a:ext cx="9092845" cy="1008425"/>
              </a:xfrm>
              <a:prstGeom prst="roundRect">
                <a:avLst/>
              </a:prstGeom>
              <a:noFill/>
              <a:ln w="5715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582"/>
                <a:endParaRPr lang="en-US" sz="1600">
                  <a:solidFill>
                    <a:prstClr val="white"/>
                  </a:solidFill>
                  <a:latin typeface="Times New Roman" pitchFamily="18" charset="0"/>
                  <a:cs typeface="Times New Roman" pitchFamily="18" charset="0"/>
                </a:endParaRPr>
              </a:p>
            </p:txBody>
          </p:sp>
          <p:sp>
            <p:nvSpPr>
              <p:cNvPr id="50" name="TextBox 49"/>
              <p:cNvSpPr txBox="1"/>
              <p:nvPr/>
            </p:nvSpPr>
            <p:spPr>
              <a:xfrm>
                <a:off x="9104552" y="2311551"/>
                <a:ext cx="5591134" cy="813004"/>
              </a:xfrm>
              <a:prstGeom prst="rect">
                <a:avLst/>
              </a:prstGeom>
              <a:noFill/>
              <a:ln>
                <a:noFill/>
              </a:ln>
            </p:spPr>
            <p:txBody>
              <a:bodyPr wrap="none" rtlCol="0" anchor="ctr">
                <a:spAutoFit/>
              </a:bodyPr>
              <a:lstStyle/>
              <a:p>
                <a:pPr defTabSz="804582"/>
                <a:r>
                  <a:rPr lang="en-US" sz="1600" b="1">
                    <a:solidFill>
                      <a:srgbClr val="4BACC6"/>
                    </a:solidFill>
                    <a:latin typeface="Times New Roman" pitchFamily="18" charset="0"/>
                    <a:ea typeface="Tahoma" panose="020B0604030504040204" pitchFamily="34" charset="0"/>
                    <a:cs typeface="Times New Roman" pitchFamily="18" charset="0"/>
                  </a:rPr>
                  <a:t>ĐỀ MỤC BÀI GIẢNG</a:t>
                </a:r>
              </a:p>
            </p:txBody>
          </p:sp>
        </p:gr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202" y="1795537"/>
            <a:ext cx="5003545" cy="3697880"/>
          </a:xfrm>
          <a:prstGeom prst="rect">
            <a:avLst/>
          </a:prstGeom>
        </p:spPr>
      </p:pic>
      <p:sp>
        <p:nvSpPr>
          <p:cNvPr id="34" name="Rectangle 33"/>
          <p:cNvSpPr/>
          <p:nvPr/>
        </p:nvSpPr>
        <p:spPr>
          <a:xfrm>
            <a:off x="1183690" y="2746989"/>
            <a:ext cx="6279271" cy="572830"/>
          </a:xfrm>
          <a:prstGeom prst="rect">
            <a:avLst/>
          </a:prstGeom>
        </p:spPr>
        <p:txBody>
          <a:bodyPr wrap="square" lIns="33887" tIns="16916" rIns="33887" bIns="16916">
            <a:spAutoFit/>
          </a:bodyPr>
          <a:lstStyle/>
          <a:p>
            <a:pPr marL="0" lvl="1" indent="-274652" defTabSz="804582">
              <a:lnSpc>
                <a:spcPts val="2060"/>
              </a:lnSpc>
              <a:buFont typeface="+mj-lt"/>
              <a:buAutoNum type="arabicPeriod"/>
            </a:pPr>
            <a:r>
              <a:rPr lang="en-US" sz="1600" b="1">
                <a:solidFill>
                  <a:prstClr val="black"/>
                </a:solidFill>
                <a:latin typeface="Times New Roman" pitchFamily="18" charset="0"/>
                <a:cs typeface="Times New Roman" pitchFamily="18" charset="0"/>
              </a:rPr>
              <a:t>Bức tranh mùa hè</a:t>
            </a:r>
            <a:endParaRPr lang="en-US" sz="1600" b="1" dirty="0">
              <a:solidFill>
                <a:prstClr val="black"/>
              </a:solidFill>
              <a:latin typeface="Times New Roman" pitchFamily="18" charset="0"/>
              <a:cs typeface="Times New Roman" pitchFamily="18" charset="0"/>
            </a:endParaRPr>
          </a:p>
          <a:p>
            <a:pPr marL="0" lvl="1" indent="-274652" defTabSz="804582">
              <a:lnSpc>
                <a:spcPts val="2060"/>
              </a:lnSpc>
              <a:buFont typeface="+mj-lt"/>
              <a:buAutoNum type="arabicPeriod"/>
            </a:pPr>
            <a:r>
              <a:rPr lang="en-US" sz="1600" b="1">
                <a:solidFill>
                  <a:prstClr val="black"/>
                </a:solidFill>
                <a:latin typeface="Times New Roman" pitchFamily="18" charset="0"/>
                <a:cs typeface="Times New Roman" pitchFamily="18" charset="0"/>
              </a:rPr>
              <a:t>Tâm trạng người tù</a:t>
            </a:r>
            <a:endParaRPr lang="en-US" sz="1600" b="1" dirty="0">
              <a:solidFill>
                <a:prstClr val="black"/>
              </a:solidFill>
              <a:latin typeface="Times New Roman" pitchFamily="18" charset="0"/>
              <a:cs typeface="Times New Roman" pitchFamily="18" charset="0"/>
            </a:endParaRPr>
          </a:p>
        </p:txBody>
      </p:sp>
      <p:grpSp>
        <p:nvGrpSpPr>
          <p:cNvPr id="51" name="Group 50"/>
          <p:cNvGrpSpPr/>
          <p:nvPr/>
        </p:nvGrpSpPr>
        <p:grpSpPr>
          <a:xfrm>
            <a:off x="683568" y="1153308"/>
            <a:ext cx="3428554" cy="392437"/>
            <a:chOff x="2840539" y="3818711"/>
            <a:chExt cx="9144000" cy="1046497"/>
          </a:xfrm>
        </p:grpSpPr>
        <p:sp>
          <p:nvSpPr>
            <p:cNvPr id="52"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582"/>
              <a:endParaRPr lang="en-US" sz="1600">
                <a:solidFill>
                  <a:prstClr val="white"/>
                </a:solidFill>
                <a:latin typeface="Times New Roman" pitchFamily="18" charset="0"/>
                <a:cs typeface="Times New Roman" pitchFamily="18" charset="0"/>
              </a:endParaRPr>
            </a:p>
          </p:txBody>
        </p:sp>
        <p:grpSp>
          <p:nvGrpSpPr>
            <p:cNvPr id="53" name="Group 52"/>
            <p:cNvGrpSpPr/>
            <p:nvPr/>
          </p:nvGrpSpPr>
          <p:grpSpPr>
            <a:xfrm>
              <a:off x="2840539" y="3886200"/>
              <a:ext cx="9144000" cy="979008"/>
              <a:chOff x="2840539" y="3733800"/>
              <a:chExt cx="9144000" cy="979008"/>
            </a:xfrm>
          </p:grpSpPr>
          <p:sp>
            <p:nvSpPr>
              <p:cNvPr id="54" name="Round Same Side Corner Rectangle 53"/>
              <p:cNvSpPr/>
              <p:nvPr/>
            </p:nvSpPr>
            <p:spPr>
              <a:xfrm rot="5400000">
                <a:off x="7049193" y="-404895"/>
                <a:ext cx="731521" cy="913917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582"/>
                <a:endParaRPr lang="en-US" sz="1600">
                  <a:solidFill>
                    <a:prstClr val="white"/>
                  </a:solidFill>
                  <a:latin typeface="Times New Roman" pitchFamily="18" charset="0"/>
                  <a:cs typeface="Times New Roman" pitchFamily="18" charset="0"/>
                </a:endParaRPr>
              </a:p>
            </p:txBody>
          </p:sp>
          <p:sp>
            <p:nvSpPr>
              <p:cNvPr id="55" name="Rectangle 54"/>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582"/>
                <a:endParaRPr lang="en-US" sz="1600">
                  <a:solidFill>
                    <a:prstClr val="white"/>
                  </a:solidFill>
                  <a:latin typeface="Times New Roman" pitchFamily="18" charset="0"/>
                  <a:cs typeface="Times New Roman" pitchFamily="18" charset="0"/>
                </a:endParaRPr>
              </a:p>
            </p:txBody>
          </p:sp>
          <p:sp>
            <p:nvSpPr>
              <p:cNvPr id="56" name="Rectangle 55"/>
              <p:cNvSpPr/>
              <p:nvPr/>
            </p:nvSpPr>
            <p:spPr>
              <a:xfrm>
                <a:off x="4364540" y="3810000"/>
                <a:ext cx="5293593" cy="902808"/>
              </a:xfrm>
              <a:prstGeom prst="rect">
                <a:avLst/>
              </a:prstGeom>
            </p:spPr>
            <p:txBody>
              <a:bodyPr wrap="none">
                <a:spAutoFit/>
              </a:bodyPr>
              <a:lstStyle/>
              <a:p>
                <a:pPr defTabSz="337931">
                  <a:spcBef>
                    <a:spcPts val="450"/>
                  </a:spcBef>
                  <a:defRPr/>
                </a:pPr>
                <a:r>
                  <a:rPr lang="vi-VN" sz="1600" b="1" kern="0">
                    <a:solidFill>
                      <a:prstClr val="white"/>
                    </a:solidFill>
                    <a:latin typeface="Times New Roman" pitchFamily="18" charset="0"/>
                    <a:cs typeface="Times New Roman" pitchFamily="18" charset="0"/>
                  </a:rPr>
                  <a:t>TÌM HIỂU CHUNG</a:t>
                </a:r>
              </a:p>
            </p:txBody>
          </p:sp>
          <p:sp>
            <p:nvSpPr>
              <p:cNvPr id="77" name="TextBox 76"/>
              <p:cNvSpPr txBox="1"/>
              <p:nvPr/>
            </p:nvSpPr>
            <p:spPr>
              <a:xfrm>
                <a:off x="3246560" y="3733800"/>
                <a:ext cx="706268" cy="902808"/>
              </a:xfrm>
              <a:prstGeom prst="rect">
                <a:avLst/>
              </a:prstGeom>
              <a:noFill/>
            </p:spPr>
            <p:txBody>
              <a:bodyPr wrap="none" rtlCol="0">
                <a:spAutoFit/>
              </a:bodyPr>
              <a:lstStyle/>
              <a:p>
                <a:pPr algn="ctr" defTabSz="804582"/>
                <a:r>
                  <a:rPr lang="en-US" sz="1600" b="1">
                    <a:solidFill>
                      <a:prstClr val="white"/>
                    </a:solidFill>
                    <a:latin typeface="Times New Roman" pitchFamily="18" charset="0"/>
                    <a:ea typeface="Tahoma" panose="020B0604030504040204" pitchFamily="34" charset="0"/>
                    <a:cs typeface="Times New Roman" pitchFamily="18" charset="0"/>
                  </a:rPr>
                  <a:t>I</a:t>
                </a:r>
              </a:p>
            </p:txBody>
          </p:sp>
        </p:grpSp>
      </p:grpSp>
      <p:sp>
        <p:nvSpPr>
          <p:cNvPr id="78" name="Rectangle 77"/>
          <p:cNvSpPr/>
          <p:nvPr/>
        </p:nvSpPr>
        <p:spPr>
          <a:xfrm>
            <a:off x="1159988" y="1648120"/>
            <a:ext cx="2793864" cy="573097"/>
          </a:xfrm>
          <a:prstGeom prst="rect">
            <a:avLst/>
          </a:prstGeom>
        </p:spPr>
        <p:txBody>
          <a:bodyPr wrap="square" lIns="33887" tIns="16916" rIns="33887" bIns="16916">
            <a:spAutoFit/>
          </a:bodyPr>
          <a:lstStyle/>
          <a:p>
            <a:pPr marL="0" lvl="1" indent="-274652" defTabSz="804582">
              <a:lnSpc>
                <a:spcPts val="2060"/>
              </a:lnSpc>
              <a:buFont typeface="+mj-lt"/>
              <a:buAutoNum type="arabicPeriod"/>
            </a:pPr>
            <a:r>
              <a:rPr lang="en-US" sz="1600" b="1">
                <a:solidFill>
                  <a:prstClr val="black"/>
                </a:solidFill>
                <a:latin typeface="Times New Roman" pitchFamily="18" charset="0"/>
                <a:cs typeface="Times New Roman" pitchFamily="18" charset="0"/>
              </a:rPr>
              <a:t>Tác giả</a:t>
            </a:r>
            <a:endParaRPr lang="vi-VN" sz="1600" b="1" dirty="0">
              <a:solidFill>
                <a:prstClr val="black"/>
              </a:solidFill>
              <a:latin typeface="Times New Roman" pitchFamily="18" charset="0"/>
              <a:cs typeface="Times New Roman" pitchFamily="18" charset="0"/>
            </a:endParaRPr>
          </a:p>
          <a:p>
            <a:pPr marL="0" lvl="1" indent="-274652" defTabSz="804582">
              <a:lnSpc>
                <a:spcPts val="2060"/>
              </a:lnSpc>
              <a:buFont typeface="+mj-lt"/>
              <a:buAutoNum type="arabicPeriod"/>
            </a:pPr>
            <a:r>
              <a:rPr lang="en-US" sz="1600" b="1">
                <a:solidFill>
                  <a:prstClr val="black"/>
                </a:solidFill>
                <a:latin typeface="Times New Roman" pitchFamily="18" charset="0"/>
                <a:cs typeface="Times New Roman" pitchFamily="18" charset="0"/>
              </a:rPr>
              <a:t>Tác phẩm</a:t>
            </a:r>
            <a:endParaRPr lang="en-US" sz="1600" b="1" dirty="0">
              <a:solidFill>
                <a:prstClr val="black"/>
              </a:solidFill>
              <a:latin typeface="Times New Roman" pitchFamily="18" charset="0"/>
              <a:cs typeface="Times New Roman" pitchFamily="18" charset="0"/>
            </a:endParaRPr>
          </a:p>
        </p:txBody>
      </p:sp>
      <p:grpSp>
        <p:nvGrpSpPr>
          <p:cNvPr id="79" name="Group 78"/>
          <p:cNvGrpSpPr/>
          <p:nvPr/>
        </p:nvGrpSpPr>
        <p:grpSpPr>
          <a:xfrm>
            <a:off x="683569" y="2210545"/>
            <a:ext cx="4955360" cy="392437"/>
            <a:chOff x="2840539" y="3818711"/>
            <a:chExt cx="13216014" cy="1046498"/>
          </a:xfrm>
        </p:grpSpPr>
        <p:sp>
          <p:nvSpPr>
            <p:cNvPr id="8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582"/>
              <a:endParaRPr lang="en-US" sz="1600">
                <a:solidFill>
                  <a:prstClr val="white"/>
                </a:solidFill>
                <a:latin typeface="Times New Roman" pitchFamily="18" charset="0"/>
                <a:cs typeface="Times New Roman" pitchFamily="18" charset="0"/>
              </a:endParaRPr>
            </a:p>
          </p:txBody>
        </p:sp>
        <p:grpSp>
          <p:nvGrpSpPr>
            <p:cNvPr id="81" name="Group 80"/>
            <p:cNvGrpSpPr/>
            <p:nvPr/>
          </p:nvGrpSpPr>
          <p:grpSpPr>
            <a:xfrm>
              <a:off x="2840539" y="3886200"/>
              <a:ext cx="13216014" cy="979009"/>
              <a:chOff x="2840539" y="3733800"/>
              <a:chExt cx="13216014" cy="979009"/>
            </a:xfrm>
          </p:grpSpPr>
          <p:sp>
            <p:nvSpPr>
              <p:cNvPr id="82" name="Round Same Side Corner Rectangle 81"/>
              <p:cNvSpPr/>
              <p:nvPr/>
            </p:nvSpPr>
            <p:spPr>
              <a:xfrm rot="5400000">
                <a:off x="7049193" y="-404893"/>
                <a:ext cx="731521" cy="913917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582"/>
                <a:endParaRPr lang="en-US" sz="1600">
                  <a:solidFill>
                    <a:prstClr val="white"/>
                  </a:solidFill>
                  <a:latin typeface="Times New Roman" pitchFamily="18" charset="0"/>
                  <a:cs typeface="Times New Roman" pitchFamily="18" charset="0"/>
                </a:endParaRPr>
              </a:p>
            </p:txBody>
          </p:sp>
          <p:sp>
            <p:nvSpPr>
              <p:cNvPr id="83" name="Rectangle 82"/>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582"/>
                <a:endParaRPr lang="en-US" sz="1600">
                  <a:solidFill>
                    <a:prstClr val="white"/>
                  </a:solidFill>
                  <a:latin typeface="Times New Roman" pitchFamily="18" charset="0"/>
                  <a:cs typeface="Times New Roman" pitchFamily="18" charset="0"/>
                </a:endParaRPr>
              </a:p>
            </p:txBody>
          </p:sp>
          <p:sp>
            <p:nvSpPr>
              <p:cNvPr id="84" name="Rectangle 83"/>
              <p:cNvSpPr/>
              <p:nvPr/>
            </p:nvSpPr>
            <p:spPr>
              <a:xfrm>
                <a:off x="4364540" y="3810000"/>
                <a:ext cx="11692013" cy="902809"/>
              </a:xfrm>
              <a:prstGeom prst="rect">
                <a:avLst/>
              </a:prstGeom>
            </p:spPr>
            <p:txBody>
              <a:bodyPr wrap="square">
                <a:spAutoFit/>
              </a:bodyPr>
              <a:lstStyle/>
              <a:p>
                <a:pPr defTabSz="337931">
                  <a:spcBef>
                    <a:spcPts val="450"/>
                  </a:spcBef>
                  <a:defRPr/>
                </a:pPr>
                <a:r>
                  <a:rPr lang="vi-VN" sz="1600" b="1" kern="0">
                    <a:solidFill>
                      <a:prstClr val="white"/>
                    </a:solidFill>
                    <a:latin typeface="Times New Roman" pitchFamily="18" charset="0"/>
                    <a:cs typeface="Times New Roman" pitchFamily="18" charset="0"/>
                  </a:rPr>
                  <a:t>TÌM HIỂU VĂN BẢN</a:t>
                </a:r>
              </a:p>
            </p:txBody>
          </p:sp>
          <p:sp>
            <p:nvSpPr>
              <p:cNvPr id="85" name="TextBox 84"/>
              <p:cNvSpPr txBox="1"/>
              <p:nvPr/>
            </p:nvSpPr>
            <p:spPr>
              <a:xfrm>
                <a:off x="3139911" y="3733800"/>
                <a:ext cx="920032" cy="902809"/>
              </a:xfrm>
              <a:prstGeom prst="rect">
                <a:avLst/>
              </a:prstGeom>
              <a:noFill/>
            </p:spPr>
            <p:txBody>
              <a:bodyPr wrap="none" rtlCol="0">
                <a:spAutoFit/>
              </a:bodyPr>
              <a:lstStyle/>
              <a:p>
                <a:pPr algn="ctr" defTabSz="804582"/>
                <a:r>
                  <a:rPr lang="en-US" sz="1600" b="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86" name="Group 85"/>
          <p:cNvGrpSpPr/>
          <p:nvPr/>
        </p:nvGrpSpPr>
        <p:grpSpPr>
          <a:xfrm>
            <a:off x="707311" y="3517517"/>
            <a:ext cx="4955360" cy="392437"/>
            <a:chOff x="2840539" y="3818711"/>
            <a:chExt cx="13216014" cy="1046498"/>
          </a:xfrm>
        </p:grpSpPr>
        <p:sp>
          <p:nvSpPr>
            <p:cNvPr id="8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582"/>
              <a:endParaRPr lang="en-US" sz="1600">
                <a:solidFill>
                  <a:prstClr val="white"/>
                </a:solidFill>
                <a:latin typeface="Times New Roman" pitchFamily="18" charset="0"/>
                <a:cs typeface="Times New Roman" pitchFamily="18" charset="0"/>
              </a:endParaRPr>
            </a:p>
          </p:txBody>
        </p:sp>
        <p:grpSp>
          <p:nvGrpSpPr>
            <p:cNvPr id="88" name="Group 87"/>
            <p:cNvGrpSpPr/>
            <p:nvPr/>
          </p:nvGrpSpPr>
          <p:grpSpPr>
            <a:xfrm>
              <a:off x="2840539" y="3886200"/>
              <a:ext cx="13216014" cy="979009"/>
              <a:chOff x="2840539" y="3733800"/>
              <a:chExt cx="13216014" cy="979009"/>
            </a:xfrm>
          </p:grpSpPr>
          <p:sp>
            <p:nvSpPr>
              <p:cNvPr id="89" name="Round Same Side Corner Rectangle 88"/>
              <p:cNvSpPr/>
              <p:nvPr/>
            </p:nvSpPr>
            <p:spPr>
              <a:xfrm rot="5400000">
                <a:off x="7049193" y="-404893"/>
                <a:ext cx="731521" cy="913917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582"/>
                <a:endParaRPr lang="en-US" sz="1600">
                  <a:solidFill>
                    <a:prstClr val="white"/>
                  </a:solidFill>
                  <a:latin typeface="Times New Roman" pitchFamily="18" charset="0"/>
                  <a:cs typeface="Times New Roman" pitchFamily="18" charset="0"/>
                </a:endParaRPr>
              </a:p>
            </p:txBody>
          </p:sp>
          <p:sp>
            <p:nvSpPr>
              <p:cNvPr id="90" name="Rectangle 89"/>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582"/>
                <a:endParaRPr lang="en-US" sz="1600">
                  <a:solidFill>
                    <a:prstClr val="white"/>
                  </a:solidFill>
                  <a:latin typeface="Times New Roman" pitchFamily="18" charset="0"/>
                  <a:cs typeface="Times New Roman" pitchFamily="18" charset="0"/>
                </a:endParaRPr>
              </a:p>
            </p:txBody>
          </p:sp>
          <p:sp>
            <p:nvSpPr>
              <p:cNvPr id="91" name="Rectangle 90"/>
              <p:cNvSpPr/>
              <p:nvPr/>
            </p:nvSpPr>
            <p:spPr>
              <a:xfrm>
                <a:off x="4364540" y="3810000"/>
                <a:ext cx="11692013" cy="902809"/>
              </a:xfrm>
              <a:prstGeom prst="rect">
                <a:avLst/>
              </a:prstGeom>
            </p:spPr>
            <p:txBody>
              <a:bodyPr wrap="square">
                <a:spAutoFit/>
              </a:bodyPr>
              <a:lstStyle/>
              <a:p>
                <a:pPr defTabSz="337931">
                  <a:spcBef>
                    <a:spcPts val="450"/>
                  </a:spcBef>
                  <a:defRPr/>
                </a:pPr>
                <a:r>
                  <a:rPr lang="en-US" sz="1600" b="1" kern="0">
                    <a:solidFill>
                      <a:prstClr val="white"/>
                    </a:solidFill>
                    <a:latin typeface="Times New Roman" pitchFamily="18" charset="0"/>
                    <a:cs typeface="Times New Roman" pitchFamily="18" charset="0"/>
                  </a:rPr>
                  <a:t>TỔNG KẾT</a:t>
                </a:r>
              </a:p>
            </p:txBody>
          </p:sp>
          <p:sp>
            <p:nvSpPr>
              <p:cNvPr id="92" name="TextBox 91"/>
              <p:cNvSpPr txBox="1"/>
              <p:nvPr/>
            </p:nvSpPr>
            <p:spPr>
              <a:xfrm>
                <a:off x="3032809" y="3733800"/>
                <a:ext cx="1133793" cy="902809"/>
              </a:xfrm>
              <a:prstGeom prst="rect">
                <a:avLst/>
              </a:prstGeom>
              <a:noFill/>
            </p:spPr>
            <p:txBody>
              <a:bodyPr wrap="none" rtlCol="0">
                <a:spAutoFit/>
              </a:bodyPr>
              <a:lstStyle/>
              <a:p>
                <a:pPr algn="ctr" defTabSz="804582"/>
                <a:r>
                  <a:rPr lang="en-US" sz="1600" b="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93" name="Rectangle 92"/>
          <p:cNvSpPr/>
          <p:nvPr/>
        </p:nvSpPr>
        <p:spPr>
          <a:xfrm>
            <a:off x="1142150" y="3881113"/>
            <a:ext cx="2051011" cy="573097"/>
          </a:xfrm>
          <a:prstGeom prst="rect">
            <a:avLst/>
          </a:prstGeom>
        </p:spPr>
        <p:txBody>
          <a:bodyPr wrap="square" lIns="33887" tIns="16916" rIns="33887" bIns="16916">
            <a:spAutoFit/>
          </a:bodyPr>
          <a:lstStyle/>
          <a:p>
            <a:pPr marL="0" lvl="1" indent="-274652" defTabSz="804582">
              <a:lnSpc>
                <a:spcPts val="2060"/>
              </a:lnSpc>
              <a:buFont typeface="+mj-lt"/>
              <a:buAutoNum type="arabicPeriod"/>
            </a:pPr>
            <a:r>
              <a:rPr lang="vi-VN" sz="1600" b="1">
                <a:solidFill>
                  <a:prstClr val="black"/>
                </a:solidFill>
                <a:latin typeface="Times New Roman" pitchFamily="18" charset="0"/>
                <a:cs typeface="Times New Roman" pitchFamily="18" charset="0"/>
              </a:rPr>
              <a:t>Nội dung</a:t>
            </a:r>
          </a:p>
          <a:p>
            <a:pPr marL="0" lvl="1" indent="-274652" defTabSz="804582">
              <a:lnSpc>
                <a:spcPts val="2060"/>
              </a:lnSpc>
              <a:buFont typeface="+mj-lt"/>
              <a:buAutoNum type="arabicPeriod"/>
            </a:pPr>
            <a:r>
              <a:rPr lang="vi-VN" sz="1600" b="1">
                <a:solidFill>
                  <a:prstClr val="black"/>
                </a:solidFill>
                <a:latin typeface="Times New Roman" pitchFamily="18" charset="0"/>
                <a:cs typeface="Times New Roman" pitchFamily="18" charset="0"/>
              </a:rPr>
              <a:t>Nghệ thuật</a:t>
            </a:r>
          </a:p>
        </p:txBody>
      </p:sp>
    </p:spTree>
    <p:extLst>
      <p:ext uri="{BB962C8B-B14F-4D97-AF65-F5344CB8AC3E}">
        <p14:creationId xmlns:p14="http://schemas.microsoft.com/office/powerpoint/2010/main" val="4055695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9"/>
                                        </p:tgtEl>
                                        <p:attrNameLst>
                                          <p:attrName>style.visibility</p:attrName>
                                        </p:attrNameLst>
                                      </p:cBhvr>
                                      <p:to>
                                        <p:strVal val="visible"/>
                                      </p:to>
                                    </p:set>
                                    <p:animEffect transition="in" filter="fade">
                                      <p:cBhvr>
                                        <p:cTn id="20" dur="500"/>
                                        <p:tgtEl>
                                          <p:spTgt spid="7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fade">
                                      <p:cBhvr>
                                        <p:cTn id="28" dur="500"/>
                                        <p:tgtEl>
                                          <p:spTgt spid="8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fade">
                                      <p:cBhvr>
                                        <p:cTn id="31"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78" grpId="0"/>
      <p:bldP spid="9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4"/>
            <a:ext cx="3753205" cy="369332"/>
            <a:chOff x="-178462" y="1828800"/>
            <a:chExt cx="10009850" cy="984780"/>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6" name="TextBox 5"/>
            <p:cNvSpPr txBox="1"/>
            <p:nvPr/>
          </p:nvSpPr>
          <p:spPr>
            <a:xfrm>
              <a:off x="286713" y="1828800"/>
              <a:ext cx="1430218" cy="984780"/>
            </a:xfrm>
            <a:prstGeom prst="rect">
              <a:avLst/>
            </a:prstGeom>
            <a:noFill/>
          </p:spPr>
          <p:txBody>
            <a:bodyPr wrap="square" rtlCol="0">
              <a:spAutoFit/>
            </a:bodyPr>
            <a:lstStyle/>
            <a:p>
              <a:pPr algn="ctr" defTabSz="80493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80"/>
            </a:xfrm>
            <a:prstGeom prst="rect">
              <a:avLst/>
            </a:prstGeom>
            <a:noFill/>
          </p:spPr>
          <p:txBody>
            <a:bodyPr wrap="square" rtlCol="0">
              <a:spAutoFit/>
            </a:bodyPr>
            <a:lstStyle/>
            <a:p>
              <a:pPr defTabSz="80493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93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mùa hè</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11" name="TextBox 10"/>
            <p:cNvSpPr txBox="1"/>
            <p:nvPr/>
          </p:nvSpPr>
          <p:spPr>
            <a:xfrm>
              <a:off x="895025" y="2795827"/>
              <a:ext cx="907206" cy="1025917"/>
            </a:xfrm>
            <a:prstGeom prst="rect">
              <a:avLst/>
            </a:prstGeom>
            <a:noFill/>
          </p:spPr>
          <p:txBody>
            <a:bodyPr wrap="none" rtlCol="0">
              <a:spAutoFit/>
            </a:bodyPr>
            <a:lstStyle/>
            <a:p>
              <a:pPr algn="ctr" defTabSz="80493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3" name="Rectangle 12"/>
          <p:cNvSpPr/>
          <p:nvPr/>
        </p:nvSpPr>
        <p:spPr>
          <a:xfrm>
            <a:off x="5004077" y="1252088"/>
            <a:ext cx="1728165" cy="1066787"/>
          </a:xfrm>
          <a:prstGeom prst="rect">
            <a:avLst/>
          </a:prstGeom>
        </p:spPr>
        <p:style>
          <a:lnRef idx="2">
            <a:schemeClr val="lt1">
              <a:hueOff val="0"/>
              <a:satOff val="0"/>
              <a:lumOff val="0"/>
              <a:alphaOff val="0"/>
            </a:schemeClr>
          </a:lnRef>
          <a:fillRef idx="1">
            <a:schemeClr val="accent4">
              <a:tint val="50000"/>
              <a:hueOff val="-3925392"/>
              <a:satOff val="19763"/>
              <a:lumOff val="12722"/>
              <a:alphaOff val="0"/>
            </a:schemeClr>
          </a:fillRef>
          <a:effectRef idx="0">
            <a:schemeClr val="accent4">
              <a:tint val="50000"/>
              <a:hueOff val="-3925392"/>
              <a:satOff val="19763"/>
              <a:lumOff val="12722"/>
              <a:alphaOff val="0"/>
            </a:schemeClr>
          </a:effectRef>
          <a:fontRef idx="minor">
            <a:schemeClr val="lt1">
              <a:hueOff val="0"/>
              <a:satOff val="0"/>
              <a:lumOff val="0"/>
              <a:alphaOff val="0"/>
            </a:schemeClr>
          </a:fontRef>
        </p:style>
      </p:sp>
      <p:sp>
        <p:nvSpPr>
          <p:cNvPr id="14" name="Rectangle 13"/>
          <p:cNvSpPr/>
          <p:nvPr/>
        </p:nvSpPr>
        <p:spPr>
          <a:xfrm>
            <a:off x="2660279" y="1258299"/>
            <a:ext cx="1728165" cy="1066787"/>
          </a:xfrm>
          <a:prstGeom prst="rect">
            <a:avLst/>
          </a:prstGeom>
        </p:spPr>
        <p:style>
          <a:lnRef idx="2">
            <a:schemeClr val="lt1">
              <a:hueOff val="0"/>
              <a:satOff val="0"/>
              <a:lumOff val="0"/>
              <a:alphaOff val="0"/>
            </a:schemeClr>
          </a:lnRef>
          <a:fillRef idx="1">
            <a:schemeClr val="accent4">
              <a:tint val="50000"/>
              <a:hueOff val="-1962696"/>
              <a:satOff val="9881"/>
              <a:lumOff val="6361"/>
              <a:alphaOff val="0"/>
            </a:schemeClr>
          </a:fillRef>
          <a:effectRef idx="0">
            <a:schemeClr val="accent4">
              <a:tint val="50000"/>
              <a:hueOff val="-1962696"/>
              <a:satOff val="9881"/>
              <a:lumOff val="6361"/>
              <a:alphaOff val="0"/>
            </a:schemeClr>
          </a:effectRef>
          <a:fontRef idx="minor">
            <a:schemeClr val="lt1">
              <a:hueOff val="0"/>
              <a:satOff val="0"/>
              <a:lumOff val="0"/>
              <a:alphaOff val="0"/>
            </a:schemeClr>
          </a:fontRef>
        </p:style>
      </p:sp>
      <p:sp>
        <p:nvSpPr>
          <p:cNvPr id="15" name="Rectangle 14"/>
          <p:cNvSpPr/>
          <p:nvPr/>
        </p:nvSpPr>
        <p:spPr>
          <a:xfrm>
            <a:off x="169781" y="1258299"/>
            <a:ext cx="1728165" cy="1066787"/>
          </a:xfrm>
          <a:prstGeom prst="rect">
            <a:avLst/>
          </a:prstGeom>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6" name="Rectangle 15"/>
          <p:cNvSpPr/>
          <p:nvPr/>
        </p:nvSpPr>
        <p:spPr>
          <a:xfrm>
            <a:off x="35497" y="1396045"/>
            <a:ext cx="1727606" cy="1109957"/>
          </a:xfrm>
          <a:prstGeom prst="rect">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2525998" y="1396045"/>
            <a:ext cx="1727606" cy="1109957"/>
          </a:xfrm>
          <a:prstGeom prst="rect">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8" name="Rectangle 17"/>
          <p:cNvSpPr/>
          <p:nvPr/>
        </p:nvSpPr>
        <p:spPr>
          <a:xfrm>
            <a:off x="4869793" y="1389834"/>
            <a:ext cx="1727606" cy="1109957"/>
          </a:xfrm>
          <a:prstGeom prst="rect">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9" name="Rectangle 18"/>
          <p:cNvSpPr/>
          <p:nvPr/>
        </p:nvSpPr>
        <p:spPr>
          <a:xfrm>
            <a:off x="7380341" y="1252088"/>
            <a:ext cx="1728165" cy="1066787"/>
          </a:xfrm>
          <a:prstGeom prst="rect">
            <a:avLst/>
          </a:prstGeom>
          <a:solidFill>
            <a:schemeClr val="accent4">
              <a:lumMod val="20000"/>
              <a:lumOff val="80000"/>
            </a:schemeClr>
          </a:solidFill>
        </p:spPr>
        <p:style>
          <a:lnRef idx="2">
            <a:schemeClr val="lt1">
              <a:hueOff val="0"/>
              <a:satOff val="0"/>
              <a:lumOff val="0"/>
              <a:alphaOff val="0"/>
            </a:schemeClr>
          </a:lnRef>
          <a:fillRef idx="1">
            <a:schemeClr val="accent4">
              <a:tint val="50000"/>
              <a:hueOff val="-3925392"/>
              <a:satOff val="19763"/>
              <a:lumOff val="12722"/>
              <a:alphaOff val="0"/>
            </a:schemeClr>
          </a:fillRef>
          <a:effectRef idx="0">
            <a:schemeClr val="accent4">
              <a:tint val="50000"/>
              <a:hueOff val="-3925392"/>
              <a:satOff val="19763"/>
              <a:lumOff val="12722"/>
              <a:alphaOff val="0"/>
            </a:schemeClr>
          </a:effectRef>
          <a:fontRef idx="minor">
            <a:schemeClr val="lt1">
              <a:hueOff val="0"/>
              <a:satOff val="0"/>
              <a:lumOff val="0"/>
              <a:alphaOff val="0"/>
            </a:schemeClr>
          </a:fontRef>
        </p:style>
      </p:sp>
      <p:sp>
        <p:nvSpPr>
          <p:cNvPr id="20" name="Rectangle 19"/>
          <p:cNvSpPr/>
          <p:nvPr/>
        </p:nvSpPr>
        <p:spPr>
          <a:xfrm>
            <a:off x="7246057" y="1389834"/>
            <a:ext cx="1727606" cy="1109957"/>
          </a:xfrm>
          <a:prstGeom prst="rect">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21" name="TextBox 20"/>
          <p:cNvSpPr txBox="1"/>
          <p:nvPr/>
        </p:nvSpPr>
        <p:spPr>
          <a:xfrm>
            <a:off x="313768" y="1606078"/>
            <a:ext cx="1425390" cy="461665"/>
          </a:xfrm>
          <a:prstGeom prst="rect">
            <a:avLst/>
          </a:prstGeom>
          <a:noFill/>
        </p:spPr>
        <p:txBody>
          <a:bodyPr wrap="none" lIns="91342" tIns="45671" rIns="91342" bIns="45671" rtlCol="0">
            <a:spAutoFit/>
          </a:bodyPr>
          <a:lstStyle/>
          <a:p>
            <a:r>
              <a:rPr lang="en-US" sz="2400" b="1" i="1">
                <a:latin typeface="Times New Roman" pitchFamily="18" charset="0"/>
                <a:cs typeface="Times New Roman" pitchFamily="18" charset="0"/>
              </a:rPr>
              <a:t>Hình ảnh</a:t>
            </a:r>
          </a:p>
        </p:txBody>
      </p:sp>
      <p:sp>
        <p:nvSpPr>
          <p:cNvPr id="22" name="TextBox 21"/>
          <p:cNvSpPr txBox="1"/>
          <p:nvPr/>
        </p:nvSpPr>
        <p:spPr>
          <a:xfrm>
            <a:off x="2796442" y="1606078"/>
            <a:ext cx="1271502" cy="461665"/>
          </a:xfrm>
          <a:prstGeom prst="rect">
            <a:avLst/>
          </a:prstGeom>
          <a:noFill/>
        </p:spPr>
        <p:txBody>
          <a:bodyPr wrap="none" lIns="91342" tIns="45671" rIns="91342" bIns="45671" rtlCol="0">
            <a:spAutoFit/>
          </a:bodyPr>
          <a:lstStyle/>
          <a:p>
            <a:r>
              <a:rPr lang="en-US" sz="2400" b="1" i="1">
                <a:latin typeface="Times New Roman" pitchFamily="18" charset="0"/>
                <a:cs typeface="Times New Roman" pitchFamily="18" charset="0"/>
              </a:rPr>
              <a:t>Màu sắc</a:t>
            </a:r>
          </a:p>
        </p:txBody>
      </p:sp>
      <p:sp>
        <p:nvSpPr>
          <p:cNvPr id="23" name="TextBox 22"/>
          <p:cNvSpPr txBox="1"/>
          <p:nvPr/>
        </p:nvSpPr>
        <p:spPr>
          <a:xfrm>
            <a:off x="5076057" y="1606078"/>
            <a:ext cx="1459054" cy="461665"/>
          </a:xfrm>
          <a:prstGeom prst="rect">
            <a:avLst/>
          </a:prstGeom>
          <a:noFill/>
        </p:spPr>
        <p:txBody>
          <a:bodyPr wrap="none" lIns="91342" tIns="45671" rIns="91342" bIns="45671" rtlCol="0">
            <a:spAutoFit/>
          </a:bodyPr>
          <a:lstStyle/>
          <a:p>
            <a:r>
              <a:rPr lang="en-US" sz="2400" b="1" i="1">
                <a:latin typeface="Times New Roman" pitchFamily="18" charset="0"/>
                <a:cs typeface="Times New Roman" pitchFamily="18" charset="0"/>
              </a:rPr>
              <a:t>Âm thanh</a:t>
            </a:r>
          </a:p>
        </p:txBody>
      </p:sp>
      <p:sp>
        <p:nvSpPr>
          <p:cNvPr id="24" name="TextBox 23"/>
          <p:cNvSpPr txBox="1"/>
          <p:nvPr/>
        </p:nvSpPr>
        <p:spPr>
          <a:xfrm>
            <a:off x="7495942" y="1606078"/>
            <a:ext cx="1396536" cy="461665"/>
          </a:xfrm>
          <a:prstGeom prst="rect">
            <a:avLst/>
          </a:prstGeom>
          <a:noFill/>
        </p:spPr>
        <p:txBody>
          <a:bodyPr wrap="none" lIns="91342" tIns="45671" rIns="91342" bIns="45671" rtlCol="0">
            <a:spAutoFit/>
          </a:bodyPr>
          <a:lstStyle/>
          <a:p>
            <a:r>
              <a:rPr lang="en-US" sz="2400" b="1" i="1">
                <a:latin typeface="Times New Roman" pitchFamily="18" charset="0"/>
                <a:cs typeface="Times New Roman" pitchFamily="18" charset="0"/>
              </a:rPr>
              <a:t>Hương vị</a:t>
            </a:r>
          </a:p>
        </p:txBody>
      </p:sp>
      <p:sp>
        <p:nvSpPr>
          <p:cNvPr id="25" name="Text Box 43">
            <a:extLst>
              <a:ext uri="{FF2B5EF4-FFF2-40B4-BE49-F238E27FC236}">
                <a16:creationId xmlns="" xmlns:a16="http://schemas.microsoft.com/office/drawing/2014/main" id="{566CD457-7A67-4602-8BFA-7F1698EFAF5F}"/>
              </a:ext>
            </a:extLst>
          </p:cNvPr>
          <p:cNvSpPr txBox="1">
            <a:spLocks noChangeArrowheads="1"/>
          </p:cNvSpPr>
          <p:nvPr/>
        </p:nvSpPr>
        <p:spPr bwMode="auto">
          <a:xfrm>
            <a:off x="-36510" y="2675414"/>
            <a:ext cx="2189753"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68514" tIns="34289" rIns="68514" bIns="342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685052">
              <a:spcBef>
                <a:spcPct val="0"/>
              </a:spcBef>
              <a:buNone/>
            </a:pPr>
            <a:r>
              <a:rPr lang="en-US" altLang="en-US" sz="1800" b="1" i="1" dirty="0" err="1">
                <a:solidFill>
                  <a:prstClr val="black"/>
                </a:solidFill>
                <a:latin typeface="Times New Roman" panose="02020603050405020304" pitchFamily="18" charset="0"/>
              </a:rPr>
              <a:t>Trời</a:t>
            </a:r>
            <a:r>
              <a:rPr lang="en-US" altLang="en-US" sz="1800" b="1" i="1" dirty="0">
                <a:solidFill>
                  <a:prstClr val="black"/>
                </a:solidFill>
                <a:latin typeface="Times New Roman" panose="02020603050405020304" pitchFamily="18" charset="0"/>
              </a:rPr>
              <a:t> - </a:t>
            </a:r>
            <a:r>
              <a:rPr lang="en-US" altLang="en-US" sz="1800" b="1" i="1" dirty="0" err="1">
                <a:solidFill>
                  <a:prstClr val="black"/>
                </a:solidFill>
                <a:latin typeface="Times New Roman" panose="02020603050405020304" pitchFamily="18" charset="0"/>
              </a:rPr>
              <a:t>rộng</a:t>
            </a:r>
            <a:r>
              <a:rPr lang="en-US" altLang="en-US" sz="1800" b="1" i="1" dirty="0">
                <a:solidFill>
                  <a:prstClr val="black"/>
                </a:solidFill>
                <a:latin typeface="Times New Roman" panose="02020603050405020304" pitchFamily="18" charset="0"/>
              </a:rPr>
              <a:t>, </a:t>
            </a:r>
            <a:r>
              <a:rPr lang="en-US" altLang="en-US" sz="1800" b="1" i="1" dirty="0" err="1">
                <a:solidFill>
                  <a:prstClr val="black"/>
                </a:solidFill>
                <a:latin typeface="Times New Roman" panose="02020603050405020304" pitchFamily="18" charset="0"/>
              </a:rPr>
              <a:t>cao</a:t>
            </a:r>
            <a:endParaRPr lang="en-US" altLang="en-US" sz="1800" b="1" i="1" dirty="0">
              <a:solidFill>
                <a:prstClr val="black"/>
              </a:solidFill>
              <a:latin typeface="Times New Roman" panose="02020603050405020304" pitchFamily="18" charset="0"/>
            </a:endParaRPr>
          </a:p>
        </p:txBody>
      </p:sp>
      <p:sp>
        <p:nvSpPr>
          <p:cNvPr id="26" name="Text Box 44">
            <a:extLst>
              <a:ext uri="{FF2B5EF4-FFF2-40B4-BE49-F238E27FC236}">
                <a16:creationId xmlns="" xmlns:a16="http://schemas.microsoft.com/office/drawing/2014/main" id="{B5EB1568-C6D3-432F-B341-D1C1CD6458AE}"/>
              </a:ext>
            </a:extLst>
          </p:cNvPr>
          <p:cNvSpPr txBox="1">
            <a:spLocks noChangeArrowheads="1"/>
          </p:cNvSpPr>
          <p:nvPr/>
        </p:nvSpPr>
        <p:spPr bwMode="auto">
          <a:xfrm>
            <a:off x="-9112" y="3089640"/>
            <a:ext cx="231474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68514" tIns="34289" rIns="68514" bIns="342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685052">
              <a:spcBef>
                <a:spcPct val="0"/>
              </a:spcBef>
              <a:buNone/>
            </a:pPr>
            <a:r>
              <a:rPr lang="en-US" altLang="en-US" sz="1800" b="1" i="1" dirty="0" err="1">
                <a:solidFill>
                  <a:prstClr val="black"/>
                </a:solidFill>
                <a:latin typeface="Times New Roman" panose="02020603050405020304" pitchFamily="18" charset="0"/>
              </a:rPr>
              <a:t>Diều</a:t>
            </a:r>
            <a:r>
              <a:rPr lang="en-US" altLang="en-US" sz="1800" b="1" i="1" dirty="0">
                <a:solidFill>
                  <a:prstClr val="black"/>
                </a:solidFill>
                <a:latin typeface="Times New Roman" panose="02020603050405020304" pitchFamily="18" charset="0"/>
              </a:rPr>
              <a:t> </a:t>
            </a:r>
            <a:r>
              <a:rPr lang="en-US" altLang="en-US" sz="1800" b="1" i="1" dirty="0" err="1">
                <a:solidFill>
                  <a:prstClr val="black"/>
                </a:solidFill>
                <a:latin typeface="Times New Roman" panose="02020603050405020304" pitchFamily="18" charset="0"/>
              </a:rPr>
              <a:t>sáo</a:t>
            </a:r>
            <a:r>
              <a:rPr lang="en-US" altLang="en-US" sz="1800" b="1" i="1" dirty="0">
                <a:solidFill>
                  <a:prstClr val="black"/>
                </a:solidFill>
                <a:latin typeface="Times New Roman" panose="02020603050405020304" pitchFamily="18" charset="0"/>
              </a:rPr>
              <a:t> - </a:t>
            </a:r>
            <a:r>
              <a:rPr lang="en-US" altLang="en-US" sz="1800" b="1" i="1" dirty="0" err="1">
                <a:solidFill>
                  <a:prstClr val="black"/>
                </a:solidFill>
                <a:latin typeface="Times New Roman" panose="02020603050405020304" pitchFamily="18" charset="0"/>
              </a:rPr>
              <a:t>lộn</a:t>
            </a:r>
            <a:r>
              <a:rPr lang="en-US" altLang="en-US" sz="1800" b="1" i="1" dirty="0">
                <a:solidFill>
                  <a:prstClr val="black"/>
                </a:solidFill>
                <a:latin typeface="Times New Roman" panose="02020603050405020304" pitchFamily="18" charset="0"/>
              </a:rPr>
              <a:t> </a:t>
            </a:r>
            <a:r>
              <a:rPr lang="en-US" altLang="en-US" sz="1800" b="1" i="1" dirty="0" err="1">
                <a:solidFill>
                  <a:prstClr val="black"/>
                </a:solidFill>
                <a:latin typeface="Times New Roman" panose="02020603050405020304" pitchFamily="18" charset="0"/>
              </a:rPr>
              <a:t>nhào</a:t>
            </a:r>
            <a:endParaRPr lang="en-US" altLang="en-US" sz="1800" b="1" i="1" dirty="0">
              <a:solidFill>
                <a:prstClr val="black"/>
              </a:solidFill>
              <a:latin typeface="Times New Roman" panose="02020603050405020304" pitchFamily="18" charset="0"/>
            </a:endParaRPr>
          </a:p>
        </p:txBody>
      </p:sp>
      <p:sp>
        <p:nvSpPr>
          <p:cNvPr id="27" name="Rectangle 2">
            <a:extLst>
              <a:ext uri="{FF2B5EF4-FFF2-40B4-BE49-F238E27FC236}">
                <a16:creationId xmlns="" xmlns:a16="http://schemas.microsoft.com/office/drawing/2014/main" id="{85ED6E9D-80C7-4E5B-9E52-E648A9CCECEF}"/>
              </a:ext>
            </a:extLst>
          </p:cNvPr>
          <p:cNvSpPr>
            <a:spLocks noChangeArrowheads="1"/>
          </p:cNvSpPr>
          <p:nvPr/>
        </p:nvSpPr>
        <p:spPr bwMode="auto">
          <a:xfrm>
            <a:off x="2411803" y="2637046"/>
            <a:ext cx="2314741" cy="137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14" tIns="34289" rIns="68514" bIns="34289"/>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052">
              <a:buNone/>
            </a:pPr>
            <a:r>
              <a:rPr lang="en-US" altLang="en-US" sz="1800" b="1" i="1" dirty="0" err="1">
                <a:solidFill>
                  <a:prstClr val="black"/>
                </a:solidFill>
                <a:latin typeface="Times New Roman" panose="02020603050405020304" pitchFamily="18" charset="0"/>
              </a:rPr>
              <a:t>Vàng</a:t>
            </a:r>
            <a:r>
              <a:rPr lang="en-US" altLang="en-US" sz="1800" b="1" i="1" dirty="0">
                <a:solidFill>
                  <a:prstClr val="black"/>
                </a:solidFill>
                <a:latin typeface="Times New Roman" panose="02020603050405020304" pitchFamily="18" charset="0"/>
              </a:rPr>
              <a:t> - </a:t>
            </a:r>
            <a:r>
              <a:rPr lang="en-US" altLang="en-US" sz="1800" b="1" i="1" dirty="0" err="1">
                <a:solidFill>
                  <a:prstClr val="black"/>
                </a:solidFill>
                <a:latin typeface="Times New Roman" panose="02020603050405020304" pitchFamily="18" charset="0"/>
              </a:rPr>
              <a:t>Lúa</a:t>
            </a:r>
            <a:r>
              <a:rPr lang="en-US" altLang="en-US" sz="1800" b="1" i="1" dirty="0">
                <a:solidFill>
                  <a:prstClr val="black"/>
                </a:solidFill>
                <a:latin typeface="Times New Roman" panose="02020603050405020304" pitchFamily="18" charset="0"/>
              </a:rPr>
              <a:t> </a:t>
            </a:r>
            <a:r>
              <a:rPr lang="en-US" altLang="en-US" sz="1800" b="1" i="1" dirty="0" err="1">
                <a:solidFill>
                  <a:prstClr val="black"/>
                </a:solidFill>
                <a:latin typeface="Times New Roman" panose="02020603050405020304" pitchFamily="18" charset="0"/>
              </a:rPr>
              <a:t>chiêm</a:t>
            </a:r>
            <a:r>
              <a:rPr lang="en-US" altLang="en-US" sz="1800" b="1" i="1" dirty="0">
                <a:solidFill>
                  <a:prstClr val="black"/>
                </a:solidFill>
                <a:latin typeface="Times New Roman" panose="02020603050405020304" pitchFamily="18" charset="0"/>
              </a:rPr>
              <a:t>, </a:t>
            </a:r>
            <a:r>
              <a:rPr lang="en-US" altLang="en-US" sz="1800" b="1" i="1" dirty="0" err="1">
                <a:solidFill>
                  <a:prstClr val="black"/>
                </a:solidFill>
                <a:latin typeface="Times New Roman" panose="02020603050405020304" pitchFamily="18" charset="0"/>
              </a:rPr>
              <a:t>bắp</a:t>
            </a:r>
            <a:endParaRPr lang="en-US" altLang="en-US" sz="1800" b="1" i="1" dirty="0">
              <a:solidFill>
                <a:prstClr val="black"/>
              </a:solidFill>
              <a:latin typeface="Times New Roman" panose="02020603050405020304" pitchFamily="18" charset="0"/>
            </a:endParaRPr>
          </a:p>
          <a:p>
            <a:pPr defTabSz="685052">
              <a:buNone/>
            </a:pPr>
            <a:r>
              <a:rPr lang="en-US" altLang="en-US" sz="1800" b="1" i="1" dirty="0" err="1">
                <a:solidFill>
                  <a:prstClr val="black"/>
                </a:solidFill>
                <a:latin typeface="Times New Roman" panose="02020603050405020304" pitchFamily="18" charset="0"/>
              </a:rPr>
              <a:t>Xanh</a:t>
            </a:r>
            <a:r>
              <a:rPr lang="en-US" altLang="en-US" sz="1800" b="1" i="1" dirty="0">
                <a:solidFill>
                  <a:prstClr val="black"/>
                </a:solidFill>
                <a:latin typeface="Times New Roman" panose="02020603050405020304" pitchFamily="18" charset="0"/>
              </a:rPr>
              <a:t> - </a:t>
            </a:r>
            <a:r>
              <a:rPr lang="en-US" altLang="en-US" sz="1800" b="1" i="1" dirty="0" err="1">
                <a:solidFill>
                  <a:prstClr val="black"/>
                </a:solidFill>
                <a:latin typeface="Times New Roman" panose="02020603050405020304" pitchFamily="18" charset="0"/>
              </a:rPr>
              <a:t>Vườn</a:t>
            </a:r>
            <a:r>
              <a:rPr lang="en-US" altLang="en-US" sz="1800" b="1" i="1" dirty="0">
                <a:solidFill>
                  <a:prstClr val="black"/>
                </a:solidFill>
                <a:latin typeface="Times New Roman" panose="02020603050405020304" pitchFamily="18" charset="0"/>
              </a:rPr>
              <a:t>, </a:t>
            </a:r>
            <a:r>
              <a:rPr lang="en-US" altLang="en-US" sz="1800" b="1" i="1" dirty="0" err="1">
                <a:solidFill>
                  <a:prstClr val="black"/>
                </a:solidFill>
                <a:latin typeface="Times New Roman" panose="02020603050405020304" pitchFamily="18" charset="0"/>
              </a:rPr>
              <a:t>trời</a:t>
            </a:r>
            <a:r>
              <a:rPr lang="en-US" altLang="en-US" sz="1800" b="1" i="1" dirty="0">
                <a:solidFill>
                  <a:prstClr val="black"/>
                </a:solidFill>
                <a:latin typeface="Times New Roman" panose="02020603050405020304" pitchFamily="18" charset="0"/>
              </a:rPr>
              <a:t> </a:t>
            </a:r>
          </a:p>
          <a:p>
            <a:pPr defTabSz="685052">
              <a:buNone/>
            </a:pPr>
            <a:r>
              <a:rPr lang="en-US" altLang="en-US" sz="1800" b="1" i="1" dirty="0" err="1">
                <a:solidFill>
                  <a:prstClr val="black"/>
                </a:solidFill>
                <a:latin typeface="Times New Roman" panose="02020603050405020304" pitchFamily="18" charset="0"/>
              </a:rPr>
              <a:t>Hồng</a:t>
            </a:r>
            <a:r>
              <a:rPr lang="en-US" altLang="en-US" sz="1800" b="1" i="1" dirty="0">
                <a:solidFill>
                  <a:prstClr val="black"/>
                </a:solidFill>
                <a:latin typeface="Times New Roman" panose="02020603050405020304" pitchFamily="18" charset="0"/>
              </a:rPr>
              <a:t> -  </a:t>
            </a:r>
            <a:r>
              <a:rPr lang="en-US" altLang="en-US" sz="1800" b="1" i="1" dirty="0" err="1">
                <a:solidFill>
                  <a:prstClr val="black"/>
                </a:solidFill>
                <a:latin typeface="Times New Roman" panose="02020603050405020304" pitchFamily="18" charset="0"/>
              </a:rPr>
              <a:t>Nắng</a:t>
            </a:r>
            <a:endParaRPr lang="en-US" altLang="en-US" sz="1800" b="1" i="1" dirty="0">
              <a:solidFill>
                <a:prstClr val="black"/>
              </a:solidFill>
              <a:latin typeface="Times New Roman" panose="02020603050405020304" pitchFamily="18" charset="0"/>
            </a:endParaRPr>
          </a:p>
          <a:p>
            <a:pPr defTabSz="685052">
              <a:buNone/>
            </a:pPr>
            <a:endParaRPr lang="en-US" altLang="en-US" sz="1800" b="1" i="1" dirty="0">
              <a:solidFill>
                <a:prstClr val="black"/>
              </a:solidFill>
              <a:latin typeface="Times New Roman" panose="02020603050405020304" pitchFamily="18" charset="0"/>
            </a:endParaRPr>
          </a:p>
          <a:p>
            <a:pPr defTabSz="685052">
              <a:buNone/>
            </a:pPr>
            <a:r>
              <a:rPr lang="en-US" altLang="en-US" sz="1800" b="1" i="1" dirty="0">
                <a:solidFill>
                  <a:prstClr val="black"/>
                </a:solidFill>
                <a:latin typeface="Times New Roman" panose="02020603050405020304" pitchFamily="18" charset="0"/>
              </a:rPr>
              <a:t>  </a:t>
            </a:r>
          </a:p>
        </p:txBody>
      </p:sp>
      <p:sp>
        <p:nvSpPr>
          <p:cNvPr id="28" name="Rectangle 23">
            <a:extLst>
              <a:ext uri="{FF2B5EF4-FFF2-40B4-BE49-F238E27FC236}">
                <a16:creationId xmlns="" xmlns:a16="http://schemas.microsoft.com/office/drawing/2014/main" id="{D733B106-9BE7-4B63-B19D-653B26966357}"/>
              </a:ext>
            </a:extLst>
          </p:cNvPr>
          <p:cNvSpPr>
            <a:spLocks noChangeArrowheads="1"/>
          </p:cNvSpPr>
          <p:nvPr/>
        </p:nvSpPr>
        <p:spPr bwMode="auto">
          <a:xfrm>
            <a:off x="5081938" y="2643758"/>
            <a:ext cx="222636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14" tIns="34289" rIns="68514" bIns="34289"/>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052">
              <a:buNone/>
            </a:pPr>
            <a:r>
              <a:rPr lang="en-US" altLang="en-US" sz="1800" b="1" i="1" dirty="0" err="1">
                <a:solidFill>
                  <a:prstClr val="black"/>
                </a:solidFill>
                <a:latin typeface="Times New Roman" panose="02020603050405020304" pitchFamily="18" charset="0"/>
              </a:rPr>
              <a:t>Tiếng</a:t>
            </a:r>
            <a:r>
              <a:rPr lang="en-US" altLang="en-US" sz="1800" b="1" i="1" dirty="0">
                <a:solidFill>
                  <a:prstClr val="black"/>
                </a:solidFill>
                <a:latin typeface="Times New Roman" panose="02020603050405020304" pitchFamily="18" charset="0"/>
              </a:rPr>
              <a:t> </a:t>
            </a:r>
            <a:r>
              <a:rPr lang="en-US" altLang="en-US" sz="1800" b="1" i="1" dirty="0" err="1">
                <a:solidFill>
                  <a:prstClr val="black"/>
                </a:solidFill>
                <a:latin typeface="Times New Roman" panose="02020603050405020304" pitchFamily="18" charset="0"/>
              </a:rPr>
              <a:t>tu</a:t>
            </a:r>
            <a:r>
              <a:rPr lang="en-US" altLang="en-US" sz="1800" b="1" i="1" dirty="0">
                <a:solidFill>
                  <a:prstClr val="black"/>
                </a:solidFill>
                <a:latin typeface="Times New Roman" panose="02020603050405020304" pitchFamily="18" charset="0"/>
              </a:rPr>
              <a:t> </a:t>
            </a:r>
            <a:r>
              <a:rPr lang="en-US" altLang="en-US" sz="1800" b="1" i="1" dirty="0" err="1">
                <a:solidFill>
                  <a:prstClr val="black"/>
                </a:solidFill>
                <a:latin typeface="Times New Roman" panose="02020603050405020304" pitchFamily="18" charset="0"/>
              </a:rPr>
              <a:t>hú</a:t>
            </a:r>
            <a:endParaRPr lang="en-US" altLang="en-US" sz="1800" b="1" i="1" dirty="0">
              <a:solidFill>
                <a:prstClr val="black"/>
              </a:solidFill>
              <a:latin typeface="Times New Roman" panose="02020603050405020304" pitchFamily="18" charset="0"/>
            </a:endParaRPr>
          </a:p>
          <a:p>
            <a:pPr defTabSz="685052">
              <a:buNone/>
            </a:pPr>
            <a:r>
              <a:rPr lang="en-US" altLang="en-US" sz="1800" b="1" i="1" dirty="0" err="1">
                <a:solidFill>
                  <a:prstClr val="black"/>
                </a:solidFill>
                <a:latin typeface="Times New Roman" panose="02020603050405020304" pitchFamily="18" charset="0"/>
              </a:rPr>
              <a:t>Tiếng</a:t>
            </a:r>
            <a:r>
              <a:rPr lang="en-US" altLang="en-US" sz="1800" b="1" i="1" dirty="0">
                <a:solidFill>
                  <a:prstClr val="black"/>
                </a:solidFill>
                <a:latin typeface="Times New Roman" panose="02020603050405020304" pitchFamily="18" charset="0"/>
              </a:rPr>
              <a:t> </a:t>
            </a:r>
            <a:r>
              <a:rPr lang="en-US" altLang="en-US" sz="1800" b="1" i="1" dirty="0" err="1">
                <a:solidFill>
                  <a:prstClr val="black"/>
                </a:solidFill>
                <a:latin typeface="Times New Roman" panose="02020603050405020304" pitchFamily="18" charset="0"/>
              </a:rPr>
              <a:t>ve</a:t>
            </a:r>
            <a:r>
              <a:rPr lang="en-US" altLang="en-US" sz="1800" b="1" i="1" dirty="0">
                <a:solidFill>
                  <a:prstClr val="black"/>
                </a:solidFill>
                <a:latin typeface="Times New Roman" panose="02020603050405020304" pitchFamily="18" charset="0"/>
              </a:rPr>
              <a:t> </a:t>
            </a:r>
            <a:r>
              <a:rPr lang="en-US" altLang="en-US" sz="1800" b="1" i="1" dirty="0" err="1">
                <a:solidFill>
                  <a:prstClr val="black"/>
                </a:solidFill>
                <a:latin typeface="Times New Roman" panose="02020603050405020304" pitchFamily="18" charset="0"/>
              </a:rPr>
              <a:t>ngân</a:t>
            </a:r>
            <a:endParaRPr lang="en-US" altLang="en-US" sz="1800" b="1" i="1" dirty="0">
              <a:solidFill>
                <a:prstClr val="black"/>
              </a:solidFill>
              <a:latin typeface="Times New Roman" panose="02020603050405020304" pitchFamily="18" charset="0"/>
            </a:endParaRPr>
          </a:p>
          <a:p>
            <a:pPr defTabSz="685052">
              <a:buNone/>
            </a:pPr>
            <a:r>
              <a:rPr lang="en-US" altLang="en-US" sz="1800" b="1" i="1" dirty="0" err="1">
                <a:solidFill>
                  <a:prstClr val="black"/>
                </a:solidFill>
                <a:latin typeface="Times New Roman" panose="02020603050405020304" pitchFamily="18" charset="0"/>
              </a:rPr>
              <a:t>Tiếng</a:t>
            </a:r>
            <a:r>
              <a:rPr lang="en-US" altLang="en-US" sz="1800" b="1" i="1" dirty="0">
                <a:solidFill>
                  <a:prstClr val="black"/>
                </a:solidFill>
                <a:latin typeface="Times New Roman" panose="02020603050405020304" pitchFamily="18" charset="0"/>
              </a:rPr>
              <a:t> </a:t>
            </a:r>
            <a:r>
              <a:rPr lang="en-US" altLang="en-US" sz="1800" b="1" i="1" dirty="0" err="1">
                <a:solidFill>
                  <a:prstClr val="black"/>
                </a:solidFill>
                <a:latin typeface="Times New Roman" panose="02020603050405020304" pitchFamily="18" charset="0"/>
              </a:rPr>
              <a:t>sáo</a:t>
            </a:r>
            <a:r>
              <a:rPr lang="en-US" altLang="en-US" sz="1800" b="1" i="1" dirty="0">
                <a:solidFill>
                  <a:prstClr val="black"/>
                </a:solidFill>
                <a:latin typeface="Times New Roman" panose="02020603050405020304" pitchFamily="18" charset="0"/>
              </a:rPr>
              <a:t> </a:t>
            </a:r>
            <a:r>
              <a:rPr lang="en-US" altLang="en-US" sz="1800" b="1" i="1" dirty="0" err="1">
                <a:solidFill>
                  <a:prstClr val="black"/>
                </a:solidFill>
                <a:latin typeface="Times New Roman" panose="02020603050405020304" pitchFamily="18" charset="0"/>
              </a:rPr>
              <a:t>diều</a:t>
            </a:r>
            <a:r>
              <a:rPr lang="en-US" altLang="en-US" sz="1800" b="1" i="1" dirty="0">
                <a:solidFill>
                  <a:srgbClr val="0000FF"/>
                </a:solidFill>
                <a:latin typeface="Times New Roman" panose="02020603050405020304" pitchFamily="18" charset="0"/>
              </a:rPr>
              <a:t> </a:t>
            </a:r>
          </a:p>
        </p:txBody>
      </p:sp>
      <p:sp>
        <p:nvSpPr>
          <p:cNvPr id="29" name="Rectangle 24">
            <a:extLst>
              <a:ext uri="{FF2B5EF4-FFF2-40B4-BE49-F238E27FC236}">
                <a16:creationId xmlns="" xmlns:a16="http://schemas.microsoft.com/office/drawing/2014/main" id="{82731E5F-8877-43F5-8139-F5AC52FC5058}"/>
              </a:ext>
            </a:extLst>
          </p:cNvPr>
          <p:cNvSpPr>
            <a:spLocks noChangeArrowheads="1"/>
          </p:cNvSpPr>
          <p:nvPr/>
        </p:nvSpPr>
        <p:spPr bwMode="auto">
          <a:xfrm>
            <a:off x="7336900" y="2715766"/>
            <a:ext cx="2059679"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14" tIns="34289" rIns="68514" bIns="34289"/>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052">
              <a:lnSpc>
                <a:spcPct val="80000"/>
              </a:lnSpc>
              <a:buNone/>
            </a:pPr>
            <a:r>
              <a:rPr lang="en-US" altLang="en-US" sz="1800" b="1" i="1" dirty="0" err="1">
                <a:solidFill>
                  <a:prstClr val="black"/>
                </a:solidFill>
                <a:latin typeface="Times New Roman" panose="02020603050405020304" pitchFamily="18" charset="0"/>
              </a:rPr>
              <a:t>Lúa</a:t>
            </a:r>
            <a:r>
              <a:rPr lang="en-US" altLang="en-US" sz="1800" b="1" i="1" dirty="0">
                <a:solidFill>
                  <a:prstClr val="black"/>
                </a:solidFill>
                <a:latin typeface="Times New Roman" panose="02020603050405020304" pitchFamily="18" charset="0"/>
              </a:rPr>
              <a:t> </a:t>
            </a:r>
            <a:r>
              <a:rPr lang="en-US" altLang="en-US" sz="1800" b="1" i="1" dirty="0" err="1">
                <a:solidFill>
                  <a:prstClr val="black"/>
                </a:solidFill>
                <a:latin typeface="Times New Roman" panose="02020603050405020304" pitchFamily="18" charset="0"/>
              </a:rPr>
              <a:t>chín</a:t>
            </a:r>
            <a:endParaRPr lang="en-US" altLang="en-US" sz="1800" b="1" i="1" dirty="0">
              <a:solidFill>
                <a:prstClr val="black"/>
              </a:solidFill>
              <a:latin typeface="Times New Roman" panose="02020603050405020304" pitchFamily="18" charset="0"/>
            </a:endParaRPr>
          </a:p>
          <a:p>
            <a:pPr defTabSz="685052">
              <a:lnSpc>
                <a:spcPct val="80000"/>
              </a:lnSpc>
              <a:buNone/>
            </a:pPr>
            <a:r>
              <a:rPr lang="en-US" altLang="en-US" sz="1800" b="1" i="1" dirty="0" err="1">
                <a:solidFill>
                  <a:prstClr val="black"/>
                </a:solidFill>
                <a:latin typeface="Times New Roman" panose="02020603050405020304" pitchFamily="18" charset="0"/>
              </a:rPr>
              <a:t>Trái</a:t>
            </a:r>
            <a:r>
              <a:rPr lang="en-US" altLang="en-US" sz="1800" b="1" i="1" dirty="0">
                <a:solidFill>
                  <a:prstClr val="black"/>
                </a:solidFill>
                <a:latin typeface="Times New Roman" panose="02020603050405020304" pitchFamily="18" charset="0"/>
              </a:rPr>
              <a:t> </a:t>
            </a:r>
            <a:r>
              <a:rPr lang="en-US" altLang="en-US" sz="1800" b="1" i="1" dirty="0" err="1">
                <a:solidFill>
                  <a:prstClr val="black"/>
                </a:solidFill>
                <a:latin typeface="Times New Roman" panose="02020603050405020304" pitchFamily="18" charset="0"/>
              </a:rPr>
              <a:t>cây</a:t>
            </a:r>
            <a:r>
              <a:rPr lang="en-US" altLang="en-US" sz="1800" b="1" i="1" dirty="0">
                <a:solidFill>
                  <a:prstClr val="black"/>
                </a:solidFill>
                <a:latin typeface="Times New Roman" panose="02020603050405020304" pitchFamily="18" charset="0"/>
              </a:rPr>
              <a:t> </a:t>
            </a:r>
            <a:r>
              <a:rPr lang="en-US" altLang="en-US" sz="1800" b="1" i="1" dirty="0" err="1">
                <a:solidFill>
                  <a:prstClr val="black"/>
                </a:solidFill>
                <a:latin typeface="Times New Roman" panose="02020603050405020304" pitchFamily="18" charset="0"/>
              </a:rPr>
              <a:t>ngọt</a:t>
            </a:r>
            <a:r>
              <a:rPr lang="en-US" altLang="en-US" sz="1800" b="1" i="1" dirty="0">
                <a:solidFill>
                  <a:prstClr val="black"/>
                </a:solidFill>
                <a:latin typeface="Times New Roman" panose="02020603050405020304" pitchFamily="18" charset="0"/>
              </a:rPr>
              <a:t> </a:t>
            </a:r>
            <a:r>
              <a:rPr lang="en-US" altLang="en-US" sz="1800" b="1" i="1" dirty="0" err="1">
                <a:solidFill>
                  <a:prstClr val="black"/>
                </a:solidFill>
                <a:latin typeface="Times New Roman" panose="02020603050405020304" pitchFamily="18" charset="0"/>
              </a:rPr>
              <a:t>dần</a:t>
            </a:r>
            <a:endParaRPr lang="en-US" altLang="en-US" sz="1800" b="1" i="1" dirty="0">
              <a:solidFill>
                <a:prstClr val="black"/>
              </a:solidFill>
              <a:latin typeface="Times New Roman" panose="02020603050405020304" pitchFamily="18" charset="0"/>
            </a:endParaRPr>
          </a:p>
          <a:p>
            <a:pPr defTabSz="685052">
              <a:lnSpc>
                <a:spcPct val="80000"/>
              </a:lnSpc>
              <a:buNone/>
            </a:pPr>
            <a:r>
              <a:rPr lang="en-US" altLang="en-US" sz="1800" b="1" i="1" dirty="0">
                <a:solidFill>
                  <a:prstClr val="black"/>
                </a:solidFill>
                <a:latin typeface="Times New Roman" panose="02020603050405020304" pitchFamily="18" charset="0"/>
              </a:rPr>
              <a:t>  </a:t>
            </a:r>
          </a:p>
          <a:p>
            <a:pPr defTabSz="685052">
              <a:lnSpc>
                <a:spcPct val="80000"/>
              </a:lnSpc>
              <a:buNone/>
            </a:pPr>
            <a:endParaRPr lang="en-US" altLang="en-US" sz="1800" b="1" i="1" dirty="0">
              <a:solidFill>
                <a:prstClr val="black"/>
              </a:solidFill>
              <a:latin typeface="Times New Roman" panose="02020603050405020304" pitchFamily="18" charset="0"/>
            </a:endParaRPr>
          </a:p>
        </p:txBody>
      </p:sp>
      <p:pic>
        <p:nvPicPr>
          <p:cNvPr id="31" name="Picture 30">
            <a:extLst>
              <a:ext uri="{FF2B5EF4-FFF2-40B4-BE49-F238E27FC236}">
                <a16:creationId xmlns="" xmlns:a16="http://schemas.microsoft.com/office/drawing/2014/main" id="{E8129C16-AF25-454E-8475-2869B09876E9}"/>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634242">
            <a:off x="536676" y="3281365"/>
            <a:ext cx="769697" cy="769697"/>
          </a:xfrm>
          <a:prstGeom prst="rect">
            <a:avLst/>
          </a:prstGeom>
        </p:spPr>
      </p:pic>
      <p:pic>
        <p:nvPicPr>
          <p:cNvPr id="32" name="Picture 31">
            <a:extLst>
              <a:ext uri="{FF2B5EF4-FFF2-40B4-BE49-F238E27FC236}">
                <a16:creationId xmlns="" xmlns:a16="http://schemas.microsoft.com/office/drawing/2014/main" id="{E8129C16-AF25-454E-8475-2869B09876E9}"/>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634242">
            <a:off x="3157193" y="3461199"/>
            <a:ext cx="769697" cy="769697"/>
          </a:xfrm>
          <a:prstGeom prst="rect">
            <a:avLst/>
          </a:prstGeom>
        </p:spPr>
      </p:pic>
      <p:pic>
        <p:nvPicPr>
          <p:cNvPr id="33" name="Picture 32">
            <a:extLst>
              <a:ext uri="{FF2B5EF4-FFF2-40B4-BE49-F238E27FC236}">
                <a16:creationId xmlns="" xmlns:a16="http://schemas.microsoft.com/office/drawing/2014/main" id="{E8129C16-AF25-454E-8475-2869B09876E9}"/>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634242">
            <a:off x="5505207" y="3504978"/>
            <a:ext cx="769697" cy="769697"/>
          </a:xfrm>
          <a:prstGeom prst="rect">
            <a:avLst/>
          </a:prstGeom>
        </p:spPr>
      </p:pic>
      <p:pic>
        <p:nvPicPr>
          <p:cNvPr id="34" name="Picture 33">
            <a:extLst>
              <a:ext uri="{FF2B5EF4-FFF2-40B4-BE49-F238E27FC236}">
                <a16:creationId xmlns="" xmlns:a16="http://schemas.microsoft.com/office/drawing/2014/main" id="{E8129C16-AF25-454E-8475-2869B09876E9}"/>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5634242">
            <a:off x="7881492" y="3173167"/>
            <a:ext cx="769697" cy="769697"/>
          </a:xfrm>
          <a:prstGeom prst="rect">
            <a:avLst/>
          </a:prstGeom>
        </p:spPr>
      </p:pic>
      <p:sp>
        <p:nvSpPr>
          <p:cNvPr id="35" name="Text Box 46">
            <a:extLst>
              <a:ext uri="{FF2B5EF4-FFF2-40B4-BE49-F238E27FC236}">
                <a16:creationId xmlns="" xmlns:a16="http://schemas.microsoft.com/office/drawing/2014/main" id="{DFAEDBBE-E573-4BDE-B8A4-5B19C7D22242}"/>
              </a:ext>
            </a:extLst>
          </p:cNvPr>
          <p:cNvSpPr txBox="1">
            <a:spLocks noChangeArrowheads="1"/>
          </p:cNvSpPr>
          <p:nvPr/>
        </p:nvSpPr>
        <p:spPr bwMode="auto">
          <a:xfrm>
            <a:off x="67842" y="3939904"/>
            <a:ext cx="1623881" cy="715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68514" tIns="34289" rIns="68514" bIns="342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052">
              <a:spcBef>
                <a:spcPct val="0"/>
              </a:spcBef>
              <a:buNone/>
            </a:pPr>
            <a:r>
              <a:rPr lang="en-US" altLang="en-US" sz="2100" b="1" i="1" dirty="0" err="1">
                <a:solidFill>
                  <a:srgbClr val="FF0000"/>
                </a:solidFill>
                <a:latin typeface="Times New Roman" panose="02020603050405020304" pitchFamily="18" charset="0"/>
              </a:rPr>
              <a:t>Khoáng</a:t>
            </a:r>
            <a:r>
              <a:rPr lang="en-US" altLang="en-US" sz="2100" b="1" i="1" dirty="0">
                <a:solidFill>
                  <a:srgbClr val="FF0000"/>
                </a:solidFill>
                <a:latin typeface="Times New Roman" panose="02020603050405020304" pitchFamily="18" charset="0"/>
              </a:rPr>
              <a:t> </a:t>
            </a:r>
            <a:r>
              <a:rPr lang="en-US" altLang="en-US" sz="2100" b="1" i="1" dirty="0" err="1">
                <a:solidFill>
                  <a:srgbClr val="FF0000"/>
                </a:solidFill>
                <a:latin typeface="Times New Roman" panose="02020603050405020304" pitchFamily="18" charset="0"/>
              </a:rPr>
              <a:t>đạt</a:t>
            </a:r>
            <a:r>
              <a:rPr lang="en-US" altLang="en-US" sz="2100" b="1" i="1" dirty="0">
                <a:solidFill>
                  <a:srgbClr val="FF0000"/>
                </a:solidFill>
                <a:latin typeface="Times New Roman" panose="02020603050405020304" pitchFamily="18" charset="0"/>
              </a:rPr>
              <a:t>, </a:t>
            </a:r>
            <a:r>
              <a:rPr lang="en-US" altLang="en-US" sz="2100" b="1" i="1" dirty="0" err="1">
                <a:solidFill>
                  <a:srgbClr val="FF0000"/>
                </a:solidFill>
                <a:latin typeface="Times New Roman" panose="02020603050405020304" pitchFamily="18" charset="0"/>
              </a:rPr>
              <a:t>tự</a:t>
            </a:r>
            <a:r>
              <a:rPr lang="en-US" altLang="en-US" sz="2100" b="1" i="1" dirty="0">
                <a:solidFill>
                  <a:srgbClr val="FF0000"/>
                </a:solidFill>
                <a:latin typeface="Times New Roman" panose="02020603050405020304" pitchFamily="18" charset="0"/>
              </a:rPr>
              <a:t> do</a:t>
            </a:r>
          </a:p>
        </p:txBody>
      </p:sp>
      <p:sp>
        <p:nvSpPr>
          <p:cNvPr id="36" name="Rectangle 37">
            <a:extLst>
              <a:ext uri="{FF2B5EF4-FFF2-40B4-BE49-F238E27FC236}">
                <a16:creationId xmlns="" xmlns:a16="http://schemas.microsoft.com/office/drawing/2014/main" id="{A65390EC-B244-4A6C-A60C-FCB449F1C41E}"/>
              </a:ext>
            </a:extLst>
          </p:cNvPr>
          <p:cNvSpPr>
            <a:spLocks noChangeArrowheads="1"/>
          </p:cNvSpPr>
          <p:nvPr/>
        </p:nvSpPr>
        <p:spPr bwMode="auto">
          <a:xfrm>
            <a:off x="2560098" y="4083920"/>
            <a:ext cx="1939937"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14" tIns="34289" rIns="68514" bIns="342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052">
              <a:spcBef>
                <a:spcPct val="0"/>
              </a:spcBef>
              <a:buNone/>
            </a:pPr>
            <a:r>
              <a:rPr lang="en-US" altLang="en-US" sz="2100" b="1" i="1" dirty="0" err="1">
                <a:solidFill>
                  <a:srgbClr val="FF0000"/>
                </a:solidFill>
                <a:latin typeface="Times New Roman" panose="02020603050405020304" pitchFamily="18" charset="0"/>
              </a:rPr>
              <a:t>Rực</a:t>
            </a:r>
            <a:r>
              <a:rPr lang="en-US" altLang="en-US" sz="2100" b="1" i="1" dirty="0">
                <a:solidFill>
                  <a:srgbClr val="FF0000"/>
                </a:solidFill>
                <a:latin typeface="Times New Roman" panose="02020603050405020304" pitchFamily="18" charset="0"/>
              </a:rPr>
              <a:t> </a:t>
            </a:r>
            <a:r>
              <a:rPr lang="en-US" altLang="en-US" sz="2100" b="1" i="1" dirty="0" err="1">
                <a:solidFill>
                  <a:srgbClr val="FF0000"/>
                </a:solidFill>
                <a:latin typeface="Times New Roman" panose="02020603050405020304" pitchFamily="18" charset="0"/>
              </a:rPr>
              <a:t>rỡ</a:t>
            </a:r>
            <a:r>
              <a:rPr lang="en-US" altLang="en-US" sz="2100" b="1" i="1" dirty="0">
                <a:solidFill>
                  <a:srgbClr val="FF0000"/>
                </a:solidFill>
                <a:latin typeface="Times New Roman" panose="02020603050405020304" pitchFamily="18" charset="0"/>
              </a:rPr>
              <a:t>, </a:t>
            </a:r>
            <a:r>
              <a:rPr lang="en-US" altLang="en-US" sz="2100" b="1" i="1" dirty="0" err="1">
                <a:solidFill>
                  <a:srgbClr val="FF0000"/>
                </a:solidFill>
                <a:latin typeface="Times New Roman" panose="02020603050405020304" pitchFamily="18" charset="0"/>
              </a:rPr>
              <a:t>tươi</a:t>
            </a:r>
            <a:r>
              <a:rPr lang="en-US" altLang="en-US" sz="2100" b="1" i="1" dirty="0">
                <a:solidFill>
                  <a:srgbClr val="FF0000"/>
                </a:solidFill>
                <a:latin typeface="Times New Roman" panose="02020603050405020304" pitchFamily="18" charset="0"/>
              </a:rPr>
              <a:t> </a:t>
            </a:r>
            <a:r>
              <a:rPr lang="en-US" altLang="en-US" sz="2100" b="1" i="1" dirty="0" err="1">
                <a:solidFill>
                  <a:srgbClr val="FF0000"/>
                </a:solidFill>
                <a:latin typeface="Times New Roman" panose="02020603050405020304" pitchFamily="18" charset="0"/>
              </a:rPr>
              <a:t>tắn</a:t>
            </a:r>
            <a:endParaRPr lang="en-US" altLang="en-US" sz="2100" b="1" i="1" dirty="0">
              <a:solidFill>
                <a:srgbClr val="FF0000"/>
              </a:solidFill>
              <a:latin typeface="Times New Roman" panose="02020603050405020304" pitchFamily="18" charset="0"/>
            </a:endParaRPr>
          </a:p>
        </p:txBody>
      </p:sp>
      <p:sp>
        <p:nvSpPr>
          <p:cNvPr id="37" name="Text Box 35">
            <a:extLst>
              <a:ext uri="{FF2B5EF4-FFF2-40B4-BE49-F238E27FC236}">
                <a16:creationId xmlns="" xmlns:a16="http://schemas.microsoft.com/office/drawing/2014/main" id="{F0DBC2E2-D127-4709-BA76-3BE5D2F8641E}"/>
              </a:ext>
            </a:extLst>
          </p:cNvPr>
          <p:cNvSpPr txBox="1">
            <a:spLocks noChangeArrowheads="1"/>
          </p:cNvSpPr>
          <p:nvPr/>
        </p:nvSpPr>
        <p:spPr bwMode="auto">
          <a:xfrm>
            <a:off x="4978583" y="4176350"/>
            <a:ext cx="1997871"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14" tIns="34289" rIns="68514" bIns="342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052">
              <a:spcBef>
                <a:spcPct val="50000"/>
              </a:spcBef>
              <a:buNone/>
            </a:pPr>
            <a:r>
              <a:rPr lang="en-US" altLang="en-US" sz="2100" b="1" i="1" dirty="0" err="1">
                <a:solidFill>
                  <a:srgbClr val="FF0000"/>
                </a:solidFill>
                <a:latin typeface="Times New Roman" panose="02020603050405020304" pitchFamily="18" charset="0"/>
              </a:rPr>
              <a:t>Vui</a:t>
            </a:r>
            <a:r>
              <a:rPr lang="en-US" altLang="en-US" sz="2100" b="1" i="1" dirty="0">
                <a:solidFill>
                  <a:srgbClr val="FF0000"/>
                </a:solidFill>
                <a:latin typeface="Times New Roman" panose="02020603050405020304" pitchFamily="18" charset="0"/>
              </a:rPr>
              <a:t> </a:t>
            </a:r>
            <a:r>
              <a:rPr lang="en-US" altLang="en-US" sz="2100" b="1" i="1" dirty="0" err="1">
                <a:solidFill>
                  <a:srgbClr val="FF0000"/>
                </a:solidFill>
                <a:latin typeface="Times New Roman" panose="02020603050405020304" pitchFamily="18" charset="0"/>
              </a:rPr>
              <a:t>tươi</a:t>
            </a:r>
            <a:r>
              <a:rPr lang="en-US" altLang="en-US" sz="2100" b="1" i="1" dirty="0">
                <a:solidFill>
                  <a:srgbClr val="FF0000"/>
                </a:solidFill>
                <a:latin typeface="Times New Roman" panose="02020603050405020304" pitchFamily="18" charset="0"/>
              </a:rPr>
              <a:t>, </a:t>
            </a:r>
            <a:r>
              <a:rPr lang="en-US" altLang="en-US" sz="2100" b="1" i="1" dirty="0" err="1">
                <a:solidFill>
                  <a:srgbClr val="FF0000"/>
                </a:solidFill>
                <a:latin typeface="Times New Roman" panose="02020603050405020304" pitchFamily="18" charset="0"/>
              </a:rPr>
              <a:t>rộn</a:t>
            </a:r>
            <a:r>
              <a:rPr lang="en-US" altLang="en-US" sz="2100" b="1" i="1" dirty="0">
                <a:solidFill>
                  <a:srgbClr val="FF0000"/>
                </a:solidFill>
                <a:latin typeface="Times New Roman" panose="02020603050405020304" pitchFamily="18" charset="0"/>
              </a:rPr>
              <a:t> </a:t>
            </a:r>
            <a:r>
              <a:rPr lang="en-US" altLang="en-US" sz="2100" b="1" i="1" dirty="0" err="1">
                <a:solidFill>
                  <a:srgbClr val="FF0000"/>
                </a:solidFill>
                <a:latin typeface="Times New Roman" panose="02020603050405020304" pitchFamily="18" charset="0"/>
              </a:rPr>
              <a:t>rã</a:t>
            </a:r>
            <a:endParaRPr lang="en-US" altLang="en-US" sz="2100" b="1" i="1" dirty="0">
              <a:solidFill>
                <a:srgbClr val="FF0000"/>
              </a:solidFill>
              <a:latin typeface="Times New Roman" panose="02020603050405020304" pitchFamily="18" charset="0"/>
            </a:endParaRPr>
          </a:p>
        </p:txBody>
      </p:sp>
      <p:sp>
        <p:nvSpPr>
          <p:cNvPr id="38" name="Rectangle 39">
            <a:extLst>
              <a:ext uri="{FF2B5EF4-FFF2-40B4-BE49-F238E27FC236}">
                <a16:creationId xmlns="" xmlns:a16="http://schemas.microsoft.com/office/drawing/2014/main" id="{FBFE46D3-2B9B-4FEE-B294-2F6E1F100938}"/>
              </a:ext>
            </a:extLst>
          </p:cNvPr>
          <p:cNvSpPr>
            <a:spLocks noChangeArrowheads="1"/>
          </p:cNvSpPr>
          <p:nvPr/>
        </p:nvSpPr>
        <p:spPr bwMode="auto">
          <a:xfrm>
            <a:off x="7610620" y="3743695"/>
            <a:ext cx="1785959"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14" tIns="34289" rIns="68514" bIns="342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052">
              <a:spcBef>
                <a:spcPct val="0"/>
              </a:spcBef>
              <a:buNone/>
            </a:pPr>
            <a:r>
              <a:rPr lang="en-US" altLang="en-US" sz="2100" b="1" i="1" dirty="0" err="1">
                <a:solidFill>
                  <a:srgbClr val="FF0000"/>
                </a:solidFill>
                <a:latin typeface="Times New Roman" panose="02020603050405020304" pitchFamily="18" charset="0"/>
              </a:rPr>
              <a:t>Ngọt</a:t>
            </a:r>
            <a:r>
              <a:rPr lang="en-US" altLang="en-US" sz="2100" b="1" i="1" dirty="0">
                <a:solidFill>
                  <a:srgbClr val="FF0000"/>
                </a:solidFill>
                <a:latin typeface="Times New Roman" panose="02020603050405020304" pitchFamily="18" charset="0"/>
              </a:rPr>
              <a:t> </a:t>
            </a:r>
            <a:r>
              <a:rPr lang="en-US" altLang="en-US" sz="2100" b="1" i="1" dirty="0" err="1">
                <a:solidFill>
                  <a:srgbClr val="FF0000"/>
                </a:solidFill>
                <a:latin typeface="Times New Roman" panose="02020603050405020304" pitchFamily="18" charset="0"/>
              </a:rPr>
              <a:t>ngào</a:t>
            </a:r>
            <a:endParaRPr lang="en-US" altLang="en-US" sz="2100" b="1" i="1" dirty="0">
              <a:solidFill>
                <a:srgbClr val="FF0000"/>
              </a:solidFill>
              <a:latin typeface="Times New Roman" panose="02020603050405020304" pitchFamily="18" charset="0"/>
            </a:endParaRPr>
          </a:p>
        </p:txBody>
      </p:sp>
      <p:sp>
        <p:nvSpPr>
          <p:cNvPr id="39" name="Rectangle 37">
            <a:extLst>
              <a:ext uri="{FF2B5EF4-FFF2-40B4-BE49-F238E27FC236}">
                <a16:creationId xmlns="" xmlns:a16="http://schemas.microsoft.com/office/drawing/2014/main" id="{A65390EC-B244-4A6C-A60C-FCB449F1C41E}"/>
              </a:ext>
            </a:extLst>
          </p:cNvPr>
          <p:cNvSpPr>
            <a:spLocks noChangeArrowheads="1"/>
          </p:cNvSpPr>
          <p:nvPr/>
        </p:nvSpPr>
        <p:spPr bwMode="auto">
          <a:xfrm>
            <a:off x="2483769" y="4588017"/>
            <a:ext cx="4898122" cy="392413"/>
          </a:xfrm>
          <a:prstGeom prst="rect">
            <a:avLst/>
          </a:prstGeom>
          <a:solidFill>
            <a:schemeClr val="accent5">
              <a:lumMod val="75000"/>
            </a:schemeClr>
          </a:solidFill>
          <a:ln>
            <a:noFill/>
          </a:ln>
          <a:extLst/>
        </p:spPr>
        <p:txBody>
          <a:bodyPr wrap="square" lIns="68514" tIns="34289" rIns="68514" bIns="34289">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052">
              <a:spcBef>
                <a:spcPct val="0"/>
              </a:spcBef>
              <a:buNone/>
            </a:pPr>
            <a:r>
              <a:rPr lang="en-US" altLang="en-US" sz="2100" b="1" i="1">
                <a:solidFill>
                  <a:schemeClr val="bg1"/>
                </a:solidFill>
                <a:latin typeface="Times New Roman" panose="02020603050405020304" pitchFamily="18" charset="0"/>
                <a:sym typeface="Wingdings" pitchFamily="2" charset="2"/>
              </a:rPr>
              <a:t> Những tín hiệu đặc trưng của mùa hè</a:t>
            </a:r>
            <a:endParaRPr lang="en-US" altLang="en-US" sz="2100" b="1" i="1" dirty="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126484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1000"/>
                                        <p:tgtEl>
                                          <p:spTgt spid="31"/>
                                        </p:tgtEl>
                                      </p:cBhvr>
                                    </p:animEffect>
                                    <p:anim calcmode="lin" valueType="num">
                                      <p:cBhvr>
                                        <p:cTn id="44" dur="1000" fill="hold"/>
                                        <p:tgtEl>
                                          <p:spTgt spid="31"/>
                                        </p:tgtEl>
                                        <p:attrNameLst>
                                          <p:attrName>ppt_x</p:attrName>
                                        </p:attrNameLst>
                                      </p:cBhvr>
                                      <p:tavLst>
                                        <p:tav tm="0">
                                          <p:val>
                                            <p:strVal val="#ppt_x"/>
                                          </p:val>
                                        </p:tav>
                                        <p:tav tm="100000">
                                          <p:val>
                                            <p:strVal val="#ppt_x"/>
                                          </p:val>
                                        </p:tav>
                                      </p:tavLst>
                                    </p:anim>
                                    <p:anim calcmode="lin" valueType="num">
                                      <p:cBhvr>
                                        <p:cTn id="45" dur="1000" fill="hold"/>
                                        <p:tgtEl>
                                          <p:spTgt spid="3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6" presetClass="entr" presetSubtype="21"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down)">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barn(inVertical)">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barn(inVertical)">
                                      <p:cBhvr>
                                        <p:cTn id="79" dur="500"/>
                                        <p:tgtEl>
                                          <p:spTgt spid="23"/>
                                        </p:tgtEl>
                                      </p:cBhvr>
                                    </p:animEffect>
                                  </p:childTnLst>
                                </p:cTn>
                              </p:par>
                              <p:par>
                                <p:cTn id="80" presetID="16" presetClass="entr" presetSubtype="21" fill="hold" nodeType="with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barn(inVertical)">
                                      <p:cBhvr>
                                        <p:cTn id="82" dur="500"/>
                                        <p:tgtEl>
                                          <p:spTgt spid="13"/>
                                        </p:tgtEl>
                                      </p:cBhvr>
                                    </p:animEffect>
                                  </p:childTnLst>
                                </p:cTn>
                              </p:par>
                              <p:par>
                                <p:cTn id="83" presetID="16" presetClass="entr" presetSubtype="21" fill="hold" nodeType="with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barn(inVertical)">
                                      <p:cBhvr>
                                        <p:cTn id="85" dur="500"/>
                                        <p:tgtEl>
                                          <p:spTgt spid="18"/>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barn(inVertical)">
                                      <p:cBhvr>
                                        <p:cTn id="90" dur="500"/>
                                        <p:tgtEl>
                                          <p:spTgt spid="28"/>
                                        </p:tgtEl>
                                      </p:cBhvr>
                                    </p:animEffect>
                                  </p:childTnLst>
                                </p:cTn>
                              </p:par>
                            </p:childTnLst>
                          </p:cTn>
                        </p:par>
                      </p:childTnLst>
                    </p:cTn>
                  </p:par>
                  <p:par>
                    <p:cTn id="91" fill="hold">
                      <p:stCondLst>
                        <p:cond delay="indefinite"/>
                      </p:stCondLst>
                      <p:childTnLst>
                        <p:par>
                          <p:cTn id="92" fill="hold">
                            <p:stCondLst>
                              <p:cond delay="0"/>
                            </p:stCondLst>
                            <p:childTnLst>
                              <p:par>
                                <p:cTn id="93" presetID="21" presetClass="entr" presetSubtype="1" fill="hold" nodeType="click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wheel(1)">
                                      <p:cBhvr>
                                        <p:cTn id="95" dur="2000"/>
                                        <p:tgtEl>
                                          <p:spTgt spid="33"/>
                                        </p:tgtEl>
                                      </p:cBhvr>
                                    </p:animEffect>
                                  </p:childTnLst>
                                </p:cTn>
                              </p:par>
                              <p:par>
                                <p:cTn id="96" presetID="21" presetClass="entr" presetSubtype="1" fill="hold" grpId="0" nodeType="withEffect">
                                  <p:stCondLst>
                                    <p:cond delay="0"/>
                                  </p:stCondLst>
                                  <p:childTnLst>
                                    <p:set>
                                      <p:cBhvr>
                                        <p:cTn id="97" dur="1" fill="hold">
                                          <p:stCondLst>
                                            <p:cond delay="0"/>
                                          </p:stCondLst>
                                        </p:cTn>
                                        <p:tgtEl>
                                          <p:spTgt spid="37"/>
                                        </p:tgtEl>
                                        <p:attrNameLst>
                                          <p:attrName>style.visibility</p:attrName>
                                        </p:attrNameLst>
                                      </p:cBhvr>
                                      <p:to>
                                        <p:strVal val="visible"/>
                                      </p:to>
                                    </p:set>
                                    <p:animEffect transition="in" filter="wheel(1)">
                                      <p:cBhvr>
                                        <p:cTn id="98" dur="2000"/>
                                        <p:tgtEl>
                                          <p:spTgt spid="37"/>
                                        </p:tgtEl>
                                      </p:cBhvr>
                                    </p:animEffec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1000"/>
                                        <p:tgtEl>
                                          <p:spTgt spid="24"/>
                                        </p:tgtEl>
                                      </p:cBhvr>
                                    </p:animEffect>
                                    <p:anim calcmode="lin" valueType="num">
                                      <p:cBhvr>
                                        <p:cTn id="104" dur="1000" fill="hold"/>
                                        <p:tgtEl>
                                          <p:spTgt spid="24"/>
                                        </p:tgtEl>
                                        <p:attrNameLst>
                                          <p:attrName>ppt_x</p:attrName>
                                        </p:attrNameLst>
                                      </p:cBhvr>
                                      <p:tavLst>
                                        <p:tav tm="0">
                                          <p:val>
                                            <p:strVal val="#ppt_x"/>
                                          </p:val>
                                        </p:tav>
                                        <p:tav tm="100000">
                                          <p:val>
                                            <p:strVal val="#ppt_x"/>
                                          </p:val>
                                        </p:tav>
                                      </p:tavLst>
                                    </p:anim>
                                    <p:anim calcmode="lin" valueType="num">
                                      <p:cBhvr>
                                        <p:cTn id="105" dur="1000" fill="hold"/>
                                        <p:tgtEl>
                                          <p:spTgt spid="24"/>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1000"/>
                                        <p:tgtEl>
                                          <p:spTgt spid="19"/>
                                        </p:tgtEl>
                                      </p:cBhvr>
                                    </p:animEffect>
                                    <p:anim calcmode="lin" valueType="num">
                                      <p:cBhvr>
                                        <p:cTn id="109" dur="1000" fill="hold"/>
                                        <p:tgtEl>
                                          <p:spTgt spid="19"/>
                                        </p:tgtEl>
                                        <p:attrNameLst>
                                          <p:attrName>ppt_x</p:attrName>
                                        </p:attrNameLst>
                                      </p:cBhvr>
                                      <p:tavLst>
                                        <p:tav tm="0">
                                          <p:val>
                                            <p:strVal val="#ppt_x"/>
                                          </p:val>
                                        </p:tav>
                                        <p:tav tm="100000">
                                          <p:val>
                                            <p:strVal val="#ppt_x"/>
                                          </p:val>
                                        </p:tav>
                                      </p:tavLst>
                                    </p:anim>
                                    <p:anim calcmode="lin" valueType="num">
                                      <p:cBhvr>
                                        <p:cTn id="110" dur="1000" fill="hold"/>
                                        <p:tgtEl>
                                          <p:spTgt spid="19"/>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20"/>
                                        </p:tgtEl>
                                        <p:attrNameLst>
                                          <p:attrName>style.visibility</p:attrName>
                                        </p:attrNameLst>
                                      </p:cBhvr>
                                      <p:to>
                                        <p:strVal val="visible"/>
                                      </p:to>
                                    </p:set>
                                    <p:animEffect transition="in" filter="fade">
                                      <p:cBhvr>
                                        <p:cTn id="113" dur="1000"/>
                                        <p:tgtEl>
                                          <p:spTgt spid="20"/>
                                        </p:tgtEl>
                                      </p:cBhvr>
                                    </p:animEffect>
                                    <p:anim calcmode="lin" valueType="num">
                                      <p:cBhvr>
                                        <p:cTn id="114" dur="1000" fill="hold"/>
                                        <p:tgtEl>
                                          <p:spTgt spid="20"/>
                                        </p:tgtEl>
                                        <p:attrNameLst>
                                          <p:attrName>ppt_x</p:attrName>
                                        </p:attrNameLst>
                                      </p:cBhvr>
                                      <p:tavLst>
                                        <p:tav tm="0">
                                          <p:val>
                                            <p:strVal val="#ppt_x"/>
                                          </p:val>
                                        </p:tav>
                                        <p:tav tm="100000">
                                          <p:val>
                                            <p:strVal val="#ppt_x"/>
                                          </p:val>
                                        </p:tav>
                                      </p:tavLst>
                                    </p:anim>
                                    <p:anim calcmode="lin" valueType="num">
                                      <p:cBhvr>
                                        <p:cTn id="1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6" presetClass="entr" presetSubtype="16"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animEffect transition="in" filter="circle(in)">
                                      <p:cBhvr>
                                        <p:cTn id="120" dur="2000"/>
                                        <p:tgtEl>
                                          <p:spTgt spid="29"/>
                                        </p:tgtEl>
                                      </p:cBhvr>
                                    </p:animEffect>
                                  </p:childTnLst>
                                </p:cTn>
                              </p:par>
                            </p:childTnLst>
                          </p:cTn>
                        </p:par>
                      </p:childTnLst>
                    </p:cTn>
                  </p:par>
                  <p:par>
                    <p:cTn id="121" fill="hold">
                      <p:stCondLst>
                        <p:cond delay="indefinite"/>
                      </p:stCondLst>
                      <p:childTnLst>
                        <p:par>
                          <p:cTn id="122" fill="hold">
                            <p:stCondLst>
                              <p:cond delay="0"/>
                            </p:stCondLst>
                            <p:childTnLst>
                              <p:par>
                                <p:cTn id="123" presetID="42" presetClass="entr" presetSubtype="0" fill="hold" nodeType="clickEffect">
                                  <p:stCondLst>
                                    <p:cond delay="0"/>
                                  </p:stCondLst>
                                  <p:childTnLst>
                                    <p:set>
                                      <p:cBhvr>
                                        <p:cTn id="124" dur="1" fill="hold">
                                          <p:stCondLst>
                                            <p:cond delay="0"/>
                                          </p:stCondLst>
                                        </p:cTn>
                                        <p:tgtEl>
                                          <p:spTgt spid="34"/>
                                        </p:tgtEl>
                                        <p:attrNameLst>
                                          <p:attrName>style.visibility</p:attrName>
                                        </p:attrNameLst>
                                      </p:cBhvr>
                                      <p:to>
                                        <p:strVal val="visible"/>
                                      </p:to>
                                    </p:set>
                                    <p:animEffect transition="in" filter="fade">
                                      <p:cBhvr>
                                        <p:cTn id="125" dur="1000"/>
                                        <p:tgtEl>
                                          <p:spTgt spid="34"/>
                                        </p:tgtEl>
                                      </p:cBhvr>
                                    </p:animEffect>
                                    <p:anim calcmode="lin" valueType="num">
                                      <p:cBhvr>
                                        <p:cTn id="126" dur="1000" fill="hold"/>
                                        <p:tgtEl>
                                          <p:spTgt spid="34"/>
                                        </p:tgtEl>
                                        <p:attrNameLst>
                                          <p:attrName>ppt_x</p:attrName>
                                        </p:attrNameLst>
                                      </p:cBhvr>
                                      <p:tavLst>
                                        <p:tav tm="0">
                                          <p:val>
                                            <p:strVal val="#ppt_x"/>
                                          </p:val>
                                        </p:tav>
                                        <p:tav tm="100000">
                                          <p:val>
                                            <p:strVal val="#ppt_x"/>
                                          </p:val>
                                        </p:tav>
                                      </p:tavLst>
                                    </p:anim>
                                    <p:anim calcmode="lin" valueType="num">
                                      <p:cBhvr>
                                        <p:cTn id="127" dur="1000" fill="hold"/>
                                        <p:tgtEl>
                                          <p:spTgt spid="34"/>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38"/>
                                        </p:tgtEl>
                                        <p:attrNameLst>
                                          <p:attrName>style.visibility</p:attrName>
                                        </p:attrNameLst>
                                      </p:cBhvr>
                                      <p:to>
                                        <p:strVal val="visible"/>
                                      </p:to>
                                    </p:set>
                                    <p:animEffect transition="in" filter="fade">
                                      <p:cBhvr>
                                        <p:cTn id="130" dur="1000"/>
                                        <p:tgtEl>
                                          <p:spTgt spid="38"/>
                                        </p:tgtEl>
                                      </p:cBhvr>
                                    </p:animEffect>
                                    <p:anim calcmode="lin" valueType="num">
                                      <p:cBhvr>
                                        <p:cTn id="131" dur="1000" fill="hold"/>
                                        <p:tgtEl>
                                          <p:spTgt spid="38"/>
                                        </p:tgtEl>
                                        <p:attrNameLst>
                                          <p:attrName>ppt_x</p:attrName>
                                        </p:attrNameLst>
                                      </p:cBhvr>
                                      <p:tavLst>
                                        <p:tav tm="0">
                                          <p:val>
                                            <p:strVal val="#ppt_x"/>
                                          </p:val>
                                        </p:tav>
                                        <p:tav tm="100000">
                                          <p:val>
                                            <p:strVal val="#ppt_x"/>
                                          </p:val>
                                        </p:tav>
                                      </p:tavLst>
                                    </p:anim>
                                    <p:anim calcmode="lin" valueType="num">
                                      <p:cBhvr>
                                        <p:cTn id="13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grpId="0" nodeType="clickEffect">
                                  <p:stCondLst>
                                    <p:cond delay="0"/>
                                  </p:stCondLst>
                                  <p:childTnLst>
                                    <p:set>
                                      <p:cBhvr>
                                        <p:cTn id="136" dur="1" fill="hold">
                                          <p:stCondLst>
                                            <p:cond delay="0"/>
                                          </p:stCondLst>
                                        </p:cTn>
                                        <p:tgtEl>
                                          <p:spTgt spid="39"/>
                                        </p:tgtEl>
                                        <p:attrNameLst>
                                          <p:attrName>style.visibility</p:attrName>
                                        </p:attrNameLst>
                                      </p:cBhvr>
                                      <p:to>
                                        <p:strVal val="visible"/>
                                      </p:to>
                                    </p:set>
                                    <p:animEffect transition="in" filter="fade">
                                      <p:cBhvr>
                                        <p:cTn id="137" dur="1000"/>
                                        <p:tgtEl>
                                          <p:spTgt spid="39"/>
                                        </p:tgtEl>
                                      </p:cBhvr>
                                    </p:animEffect>
                                    <p:anim calcmode="lin" valueType="num">
                                      <p:cBhvr>
                                        <p:cTn id="138" dur="1000" fill="hold"/>
                                        <p:tgtEl>
                                          <p:spTgt spid="39"/>
                                        </p:tgtEl>
                                        <p:attrNameLst>
                                          <p:attrName>ppt_x</p:attrName>
                                        </p:attrNameLst>
                                      </p:cBhvr>
                                      <p:tavLst>
                                        <p:tav tm="0">
                                          <p:val>
                                            <p:strVal val="#ppt_x"/>
                                          </p:val>
                                        </p:tav>
                                        <p:tav tm="100000">
                                          <p:val>
                                            <p:strVal val="#ppt_x"/>
                                          </p:val>
                                        </p:tav>
                                      </p:tavLst>
                                    </p:anim>
                                    <p:anim calcmode="lin" valueType="num">
                                      <p:cBhvr>
                                        <p:cTn id="13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29" grpId="0"/>
      <p:bldP spid="35" grpId="0"/>
      <p:bldP spid="36" grpId="0"/>
      <p:bldP spid="37" grpId="0"/>
      <p:bldP spid="38" grpId="0"/>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r="13662"/>
          <a:stretch>
            <a:fillRect/>
          </a:stretch>
        </p:blipFill>
        <p:spPr>
          <a:xfrm>
            <a:off x="-256566" y="3050220"/>
            <a:ext cx="2879396" cy="2304256"/>
          </a:xfrm>
          <a:prstGeom prst="rect">
            <a:avLst/>
          </a:prstGeom>
        </p:spPr>
      </p:pic>
      <p:pic>
        <p:nvPicPr>
          <p:cNvPr id="20" name="Picture 19"/>
          <p:cNvPicPr>
            <a:picLocks noChangeAspect="1"/>
          </p:cNvPicPr>
          <p:nvPr/>
        </p:nvPicPr>
        <p:blipFill rotWithShape="1">
          <a:blip r:embed="rId3"/>
          <a:srcRect l="4852"/>
          <a:stretch>
            <a:fillRect/>
          </a:stretch>
        </p:blipFill>
        <p:spPr>
          <a:xfrm>
            <a:off x="5868145" y="2778604"/>
            <a:ext cx="3029504" cy="2313428"/>
          </a:xfrm>
          <a:prstGeom prst="rect">
            <a:avLst/>
          </a:prstGeom>
        </p:spPr>
      </p:pic>
      <p:sp>
        <p:nvSpPr>
          <p:cNvPr id="5" name="TextBox 4">
            <a:extLst>
              <a:ext uri="{FF2B5EF4-FFF2-40B4-BE49-F238E27FC236}">
                <a16:creationId xmlns="" xmlns:a16="http://schemas.microsoft.com/office/drawing/2014/main" id="{3C95242E-5B3E-4A99-9516-382ECBA78FB2}"/>
              </a:ext>
            </a:extLst>
          </p:cNvPr>
          <p:cNvSpPr txBox="1"/>
          <p:nvPr/>
        </p:nvSpPr>
        <p:spPr>
          <a:xfrm flipH="1">
            <a:off x="5423146" y="1563639"/>
            <a:ext cx="2965280" cy="380872"/>
          </a:xfrm>
          <a:prstGeom prst="rect">
            <a:avLst/>
          </a:prstGeom>
          <a:noFill/>
        </p:spPr>
        <p:txBody>
          <a:bodyPr wrap="square" lIns="68523" tIns="34289" rIns="68523" bIns="34289" rtlCol="0">
            <a:spAutoFit/>
          </a:bodyPr>
          <a:lstStyle/>
          <a:p>
            <a:pPr defTabSz="685154"/>
            <a:r>
              <a:rPr lang="en-US" sz="2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000" b="1" i="1" dirty="0" err="1">
                <a:latin typeface="Times New Roman" panose="02020603050405020304" pitchFamily="18" charset="0"/>
                <a:cs typeface="Times New Roman" panose="02020603050405020304" pitchFamily="18" charset="0"/>
              </a:rPr>
              <a:t>Hương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vị</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ngọt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ngào</a:t>
            </a:r>
            <a:endParaRPr lang="en-SG" sz="2000" b="1"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382C90D0-E597-4058-B88D-05213F795160}"/>
              </a:ext>
            </a:extLst>
          </p:cNvPr>
          <p:cNvSpPr txBox="1"/>
          <p:nvPr/>
        </p:nvSpPr>
        <p:spPr>
          <a:xfrm flipH="1">
            <a:off x="5423146" y="1995687"/>
            <a:ext cx="2965280" cy="380872"/>
          </a:xfrm>
          <a:prstGeom prst="rect">
            <a:avLst/>
          </a:prstGeom>
          <a:noFill/>
        </p:spPr>
        <p:txBody>
          <a:bodyPr wrap="square" lIns="68523" tIns="34289" rIns="68523" bIns="34289" rtlCol="0">
            <a:spAutoFit/>
          </a:bodyPr>
          <a:lstStyle/>
          <a:p>
            <a:pPr defTabSz="685154"/>
            <a:r>
              <a:rPr lang="en-US" sz="2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000" b="1" i="1" dirty="0" err="1">
                <a:latin typeface="Times New Roman" panose="02020603050405020304" pitchFamily="18" charset="0"/>
                <a:cs typeface="Times New Roman" panose="02020603050405020304" pitchFamily="18" charset="0"/>
                <a:sym typeface="Wingdings" panose="05000000000000000000" pitchFamily="2" charset="2"/>
              </a:rPr>
              <a:t>Âm</a:t>
            </a:r>
            <a:r>
              <a:rPr lang="en-US" sz="2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000" b="1" i="1" dirty="0" err="1">
                <a:latin typeface="Times New Roman" panose="02020603050405020304" pitchFamily="18" charset="0"/>
                <a:cs typeface="Times New Roman" panose="02020603050405020304" pitchFamily="18" charset="0"/>
                <a:sym typeface="Wingdings" panose="05000000000000000000" pitchFamily="2" charset="2"/>
              </a:rPr>
              <a:t>thanh</a:t>
            </a:r>
            <a:r>
              <a:rPr lang="en-US" sz="2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000" b="1" i="1" dirty="0" err="1">
                <a:latin typeface="Times New Roman" panose="02020603050405020304" pitchFamily="18" charset="0"/>
                <a:cs typeface="Times New Roman" panose="02020603050405020304" pitchFamily="18" charset="0"/>
                <a:sym typeface="Wingdings" panose="05000000000000000000" pitchFamily="2" charset="2"/>
              </a:rPr>
              <a:t>rộn</a:t>
            </a:r>
            <a:r>
              <a:rPr lang="en-US" sz="2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000" b="1" i="1" dirty="0" err="1">
                <a:latin typeface="Times New Roman" panose="02020603050405020304" pitchFamily="18" charset="0"/>
                <a:cs typeface="Times New Roman" panose="02020603050405020304" pitchFamily="18" charset="0"/>
                <a:sym typeface="Wingdings" panose="05000000000000000000" pitchFamily="2" charset="2"/>
              </a:rPr>
              <a:t>rã</a:t>
            </a:r>
            <a:endParaRPr lang="en-SG" sz="2000" b="1"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AAF329EB-149F-4520-B353-011937E6A13A}"/>
              </a:ext>
            </a:extLst>
          </p:cNvPr>
          <p:cNvSpPr txBox="1"/>
          <p:nvPr/>
        </p:nvSpPr>
        <p:spPr>
          <a:xfrm flipH="1">
            <a:off x="5423146" y="2427734"/>
            <a:ext cx="2965280" cy="380872"/>
          </a:xfrm>
          <a:prstGeom prst="rect">
            <a:avLst/>
          </a:prstGeom>
          <a:noFill/>
        </p:spPr>
        <p:txBody>
          <a:bodyPr wrap="square" lIns="68523" tIns="34289" rIns="68523" bIns="34289" rtlCol="0">
            <a:spAutoFit/>
          </a:bodyPr>
          <a:lstStyle/>
          <a:p>
            <a:pPr defTabSz="685154"/>
            <a:r>
              <a:rPr lang="en-US" sz="2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000" b="1" i="1" dirty="0" err="1">
                <a:latin typeface="Times New Roman" panose="02020603050405020304" pitchFamily="18" charset="0"/>
                <a:cs typeface="Times New Roman" panose="02020603050405020304" pitchFamily="18" charset="0"/>
              </a:rPr>
              <a:t>Màu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sắc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tươi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tắn</a:t>
            </a:r>
            <a:endParaRPr lang="en-SG" sz="2000" b="1" i="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 xmlns:a16="http://schemas.microsoft.com/office/drawing/2014/main" id="{F4DF8821-9872-41A7-8608-55B5B23B74C0}"/>
              </a:ext>
            </a:extLst>
          </p:cNvPr>
          <p:cNvSpPr txBox="1"/>
          <p:nvPr/>
        </p:nvSpPr>
        <p:spPr>
          <a:xfrm flipH="1">
            <a:off x="5423146" y="2808606"/>
            <a:ext cx="2965280" cy="380872"/>
          </a:xfrm>
          <a:prstGeom prst="rect">
            <a:avLst/>
          </a:prstGeom>
          <a:noFill/>
        </p:spPr>
        <p:txBody>
          <a:bodyPr wrap="square" lIns="68523" tIns="34289" rIns="68523" bIns="34289" rtlCol="0">
            <a:spAutoFit/>
          </a:bodyPr>
          <a:lstStyle/>
          <a:p>
            <a:pPr defTabSz="685154"/>
            <a:r>
              <a:rPr lang="en-US" sz="2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000" b="1" i="1"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000" b="1" i="1" dirty="0" err="1">
                <a:latin typeface="Times New Roman" panose="02020603050405020304" pitchFamily="18" charset="0"/>
                <a:cs typeface="Times New Roman" panose="02020603050405020304" pitchFamily="18" charset="0"/>
                <a:sym typeface="Wingdings" panose="05000000000000000000" pitchFamily="2" charset="2"/>
              </a:rPr>
              <a:t>gian</a:t>
            </a:r>
            <a:r>
              <a:rPr lang="en-US" sz="2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000" b="1" i="1" dirty="0" err="1">
                <a:latin typeface="Times New Roman" panose="02020603050405020304" pitchFamily="18" charset="0"/>
                <a:cs typeface="Times New Roman" panose="02020603050405020304" pitchFamily="18" charset="0"/>
                <a:sym typeface="Wingdings" panose="05000000000000000000" pitchFamily="2" charset="2"/>
              </a:rPr>
              <a:t>khoáng</a:t>
            </a:r>
            <a:r>
              <a:rPr lang="en-US" sz="2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2000" b="1" i="1" dirty="0" err="1">
                <a:latin typeface="Times New Roman" panose="02020603050405020304" pitchFamily="18" charset="0"/>
                <a:cs typeface="Times New Roman" panose="02020603050405020304" pitchFamily="18" charset="0"/>
                <a:sym typeface="Wingdings" panose="05000000000000000000" pitchFamily="2" charset="2"/>
              </a:rPr>
              <a:t>đạt</a:t>
            </a:r>
            <a:endParaRPr lang="en-SG" sz="2000" b="1" i="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E819DAF7-5120-443E-A4CC-62DBAD931D2C}"/>
              </a:ext>
            </a:extLst>
          </p:cNvPr>
          <p:cNvSpPr txBox="1"/>
          <p:nvPr/>
        </p:nvSpPr>
        <p:spPr>
          <a:xfrm flipH="1">
            <a:off x="1266854" y="4195559"/>
            <a:ext cx="6977563" cy="392415"/>
          </a:xfrm>
          <a:prstGeom prst="rect">
            <a:avLst/>
          </a:prstGeom>
          <a:solidFill>
            <a:schemeClr val="accent5">
              <a:lumMod val="75000"/>
            </a:schemeClr>
          </a:solidFill>
        </p:spPr>
        <p:txBody>
          <a:bodyPr wrap="square" lIns="68523" tIns="34289" rIns="68523" bIns="34289" rtlCol="0">
            <a:spAutoFit/>
          </a:bodyPr>
          <a:lstStyle/>
          <a:p>
            <a:pPr algn="ctr" defTabSz="685154"/>
            <a:r>
              <a:rPr lang="en-US" sz="2100" b="1" i="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i="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Bức</a:t>
            </a:r>
            <a:r>
              <a:rPr lang="en-US" sz="2100" b="1" i="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i="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tranh</a:t>
            </a:r>
            <a:r>
              <a:rPr lang="en-US" sz="2100" b="1" i="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i="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mùa</a:t>
            </a:r>
            <a:r>
              <a:rPr lang="en-US" sz="2100" b="1" i="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i="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hè</a:t>
            </a:r>
            <a:r>
              <a:rPr lang="en-US" sz="2100" b="1" i="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i="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bình</a:t>
            </a:r>
            <a:r>
              <a:rPr lang="en-US" sz="2100" b="1" i="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i="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dị</a:t>
            </a:r>
            <a:r>
              <a:rPr lang="en-US" sz="2100" b="1" i="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i="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tươi</a:t>
            </a:r>
            <a:r>
              <a:rPr lang="en-US" sz="2100" b="1" i="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i="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vui</a:t>
            </a:r>
            <a:r>
              <a:rPr lang="en-US" sz="2100" b="1" i="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i="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giàu</a:t>
            </a:r>
            <a:r>
              <a:rPr lang="en-US" sz="2100" b="1" i="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i="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2100" b="1" i="1"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i="1"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endParaRPr lang="en-SG" sz="2100" b="1" i="1"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64096" y="1059619"/>
            <a:ext cx="4572000" cy="2585323"/>
          </a:xfrm>
          <a:prstGeom prst="rect">
            <a:avLst/>
          </a:prstGeom>
          <a:solidFill>
            <a:schemeClr val="accent5">
              <a:lumMod val="20000"/>
              <a:lumOff val="80000"/>
            </a:schemeClr>
          </a:solidFill>
        </p:spPr>
        <p:txBody>
          <a:bodyPr lIns="91342" tIns="45671" rIns="91342" bIns="45671">
            <a:spAutoFit/>
          </a:bodyPr>
          <a:lstStyle/>
          <a:p>
            <a:pPr>
              <a:lnSpc>
                <a:spcPct val="150000"/>
              </a:lnSpc>
            </a:pPr>
            <a:r>
              <a:rPr lang="en-US" i="1" smtClean="0"/>
              <a:t>          </a:t>
            </a:r>
            <a:r>
              <a:rPr lang="vi-VN" i="1" smtClean="0"/>
              <a:t>Khi con tu hú gọi bầy </a:t>
            </a:r>
            <a:endParaRPr lang="en-US" i="1" smtClean="0"/>
          </a:p>
          <a:p>
            <a:pPr>
              <a:lnSpc>
                <a:spcPct val="150000"/>
              </a:lnSpc>
            </a:pPr>
            <a:r>
              <a:rPr lang="vi-VN" i="1" smtClean="0"/>
              <a:t>Lúa chiêm đang chín trái cây ngọt dần </a:t>
            </a:r>
            <a:endParaRPr lang="en-US" i="1" smtClean="0"/>
          </a:p>
          <a:p>
            <a:pPr>
              <a:lnSpc>
                <a:spcPct val="150000"/>
              </a:lnSpc>
            </a:pPr>
            <a:r>
              <a:rPr lang="en-US" i="1" smtClean="0"/>
              <a:t>         </a:t>
            </a:r>
            <a:r>
              <a:rPr lang="vi-VN" i="1" smtClean="0"/>
              <a:t>Vườn râm dậy tiếng ve ngân </a:t>
            </a:r>
            <a:endParaRPr lang="en-US" i="1" smtClean="0"/>
          </a:p>
          <a:p>
            <a:pPr>
              <a:lnSpc>
                <a:spcPct val="150000"/>
              </a:lnSpc>
            </a:pPr>
            <a:r>
              <a:rPr lang="vi-VN" i="1" smtClean="0"/>
              <a:t>Bắp rây vàng hạt đầy sân nắng đào </a:t>
            </a:r>
            <a:endParaRPr lang="en-US" i="1" smtClean="0"/>
          </a:p>
          <a:p>
            <a:pPr>
              <a:lnSpc>
                <a:spcPct val="150000"/>
              </a:lnSpc>
            </a:pPr>
            <a:r>
              <a:rPr lang="en-US" i="1" smtClean="0"/>
              <a:t>         </a:t>
            </a:r>
            <a:r>
              <a:rPr lang="vi-VN" i="1" smtClean="0"/>
              <a:t>Trời xanh càng rộng càng cao </a:t>
            </a:r>
            <a:endParaRPr lang="en-US" i="1" smtClean="0"/>
          </a:p>
          <a:p>
            <a:pPr>
              <a:lnSpc>
                <a:spcPct val="150000"/>
              </a:lnSpc>
            </a:pPr>
            <a:r>
              <a:rPr lang="vi-VN" i="1" smtClean="0"/>
              <a:t>Đôi con diều sáo lộn nhào từng không... </a:t>
            </a:r>
            <a:endParaRPr lang="en-US" i="1" smtClean="0"/>
          </a:p>
        </p:txBody>
      </p:sp>
      <p:grpSp>
        <p:nvGrpSpPr>
          <p:cNvPr id="11" name="Group 10"/>
          <p:cNvGrpSpPr/>
          <p:nvPr/>
        </p:nvGrpSpPr>
        <p:grpSpPr>
          <a:xfrm>
            <a:off x="-66913" y="148474"/>
            <a:ext cx="3753205" cy="369332"/>
            <a:chOff x="-178462" y="1828800"/>
            <a:chExt cx="10009850" cy="984780"/>
          </a:xfrm>
        </p:grpSpPr>
        <p:sp>
          <p:nvSpPr>
            <p:cNvPr id="12" name="Round Same Side Corner Rectangle 1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13" name="TextBox 12"/>
            <p:cNvSpPr txBox="1"/>
            <p:nvPr/>
          </p:nvSpPr>
          <p:spPr>
            <a:xfrm>
              <a:off x="286713" y="1828800"/>
              <a:ext cx="1430218" cy="984780"/>
            </a:xfrm>
            <a:prstGeom prst="rect">
              <a:avLst/>
            </a:prstGeom>
            <a:noFill/>
          </p:spPr>
          <p:txBody>
            <a:bodyPr wrap="square" rtlCol="0">
              <a:spAutoFit/>
            </a:bodyPr>
            <a:lstStyle/>
            <a:p>
              <a:pPr algn="ctr" defTabSz="80493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4" y="1828800"/>
              <a:ext cx="7763654" cy="984780"/>
            </a:xfrm>
            <a:prstGeom prst="rect">
              <a:avLst/>
            </a:prstGeom>
            <a:noFill/>
          </p:spPr>
          <p:txBody>
            <a:bodyPr wrap="square" rtlCol="0">
              <a:spAutoFit/>
            </a:bodyPr>
            <a:lstStyle/>
            <a:p>
              <a:pPr defTabSz="80493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15" name="Group 14"/>
          <p:cNvGrpSpPr/>
          <p:nvPr/>
        </p:nvGrpSpPr>
        <p:grpSpPr>
          <a:xfrm>
            <a:off x="239952" y="519999"/>
            <a:ext cx="4332065" cy="395616"/>
            <a:chOff x="644526" y="2766774"/>
            <a:chExt cx="11553677" cy="1054970"/>
          </a:xfrm>
        </p:grpSpPr>
        <p:sp>
          <p:nvSpPr>
            <p:cNvPr id="16" name="TextBox 15"/>
            <p:cNvSpPr txBox="1"/>
            <p:nvPr/>
          </p:nvSpPr>
          <p:spPr>
            <a:xfrm>
              <a:off x="1906586" y="2766774"/>
              <a:ext cx="10291617" cy="984880"/>
            </a:xfrm>
            <a:prstGeom prst="rect">
              <a:avLst/>
            </a:prstGeom>
            <a:noFill/>
          </p:spPr>
          <p:txBody>
            <a:bodyPr wrap="square" rtlCol="0">
              <a:spAutoFit/>
            </a:bodyPr>
            <a:lstStyle/>
            <a:p>
              <a:pPr defTabSz="80493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mùa hè</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18" name="TextBox 17"/>
            <p:cNvSpPr txBox="1"/>
            <p:nvPr/>
          </p:nvSpPr>
          <p:spPr>
            <a:xfrm>
              <a:off x="895025" y="2795827"/>
              <a:ext cx="907206" cy="1025917"/>
            </a:xfrm>
            <a:prstGeom prst="rect">
              <a:avLst/>
            </a:prstGeom>
            <a:noFill/>
          </p:spPr>
          <p:txBody>
            <a:bodyPr wrap="none" rtlCol="0">
              <a:spAutoFit/>
            </a:bodyPr>
            <a:lstStyle/>
            <a:p>
              <a:pPr algn="ctr" defTabSz="80493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9" name="Freeform 5"/>
          <p:cNvSpPr>
            <a:spLocks/>
          </p:cNvSpPr>
          <p:nvPr/>
        </p:nvSpPr>
        <p:spPr bwMode="auto">
          <a:xfrm rot="5400000">
            <a:off x="4856647" y="476774"/>
            <a:ext cx="273433" cy="676764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314" tIns="45657" rIns="91314" bIns="45657" numCol="1" anchor="t" anchorCtr="0" compatLnSpc="1">
            <a:prstTxWarp prst="textNoShape">
              <a:avLst/>
            </a:prstTxWarp>
          </a:bodyPr>
          <a:lstStyle/>
          <a:p>
            <a:endParaRPr lang="en-US"/>
          </a:p>
        </p:txBody>
      </p:sp>
    </p:spTree>
    <p:extLst>
      <p:ext uri="{BB962C8B-B14F-4D97-AF65-F5344CB8AC3E}">
        <p14:creationId xmlns:p14="http://schemas.microsoft.com/office/powerpoint/2010/main" val="344377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4"/>
            <a:ext cx="3753205" cy="369332"/>
            <a:chOff x="-178462" y="1828800"/>
            <a:chExt cx="10009850" cy="984780"/>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6" name="TextBox 5"/>
            <p:cNvSpPr txBox="1"/>
            <p:nvPr/>
          </p:nvSpPr>
          <p:spPr>
            <a:xfrm>
              <a:off x="286713" y="1828800"/>
              <a:ext cx="1430218" cy="984780"/>
            </a:xfrm>
            <a:prstGeom prst="rect">
              <a:avLst/>
            </a:prstGeom>
            <a:noFill/>
          </p:spPr>
          <p:txBody>
            <a:bodyPr wrap="square" rtlCol="0">
              <a:spAutoFit/>
            </a:bodyPr>
            <a:lstStyle/>
            <a:p>
              <a:pPr algn="ctr" defTabSz="80493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80"/>
            </a:xfrm>
            <a:prstGeom prst="rect">
              <a:avLst/>
            </a:prstGeom>
            <a:noFill/>
          </p:spPr>
          <p:txBody>
            <a:bodyPr wrap="square" rtlCol="0">
              <a:spAutoFit/>
            </a:bodyPr>
            <a:lstStyle/>
            <a:p>
              <a:pPr defTabSz="80493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93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mùa hè</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11" name="TextBox 10"/>
            <p:cNvSpPr txBox="1"/>
            <p:nvPr/>
          </p:nvSpPr>
          <p:spPr>
            <a:xfrm>
              <a:off x="895025" y="2795827"/>
              <a:ext cx="907206" cy="1025917"/>
            </a:xfrm>
            <a:prstGeom prst="rect">
              <a:avLst/>
            </a:prstGeom>
            <a:noFill/>
          </p:spPr>
          <p:txBody>
            <a:bodyPr wrap="none" rtlCol="0">
              <a:spAutoFit/>
            </a:bodyPr>
            <a:lstStyle/>
            <a:p>
              <a:pPr algn="ctr" defTabSz="80493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2" name="Rectangle 11"/>
          <p:cNvSpPr/>
          <p:nvPr/>
        </p:nvSpPr>
        <p:spPr>
          <a:xfrm>
            <a:off x="241787" y="1900148"/>
            <a:ext cx="1728165" cy="1066787"/>
          </a:xfrm>
          <a:prstGeom prst="rect">
            <a:avLst/>
          </a:prstGeom>
          <a:solidFill>
            <a:schemeClr val="accent5">
              <a:lumMod val="75000"/>
            </a:schemeClr>
          </a:solidFill>
        </p:spPr>
        <p:style>
          <a:lnRef idx="2">
            <a:schemeClr val="lt1">
              <a:hueOff val="0"/>
              <a:satOff val="0"/>
              <a:lumOff val="0"/>
              <a:alphaOff val="0"/>
            </a:schemeClr>
          </a:lnRef>
          <a:fillRef idx="1">
            <a:schemeClr val="accent4">
              <a:tint val="50000"/>
              <a:hueOff val="-1962696"/>
              <a:satOff val="9881"/>
              <a:lumOff val="6361"/>
              <a:alphaOff val="0"/>
            </a:schemeClr>
          </a:fillRef>
          <a:effectRef idx="0">
            <a:schemeClr val="accent4">
              <a:tint val="50000"/>
              <a:hueOff val="-1962696"/>
              <a:satOff val="9881"/>
              <a:lumOff val="6361"/>
              <a:alphaOff val="0"/>
            </a:schemeClr>
          </a:effectRef>
          <a:fontRef idx="minor">
            <a:schemeClr val="lt1">
              <a:hueOff val="0"/>
              <a:satOff val="0"/>
              <a:lumOff val="0"/>
              <a:alphaOff val="0"/>
            </a:schemeClr>
          </a:fontRef>
        </p:style>
      </p:sp>
      <p:sp>
        <p:nvSpPr>
          <p:cNvPr id="13" name="Rectangle 12"/>
          <p:cNvSpPr/>
          <p:nvPr/>
        </p:nvSpPr>
        <p:spPr>
          <a:xfrm>
            <a:off x="107506" y="2037858"/>
            <a:ext cx="1727606" cy="1109957"/>
          </a:xfrm>
          <a:prstGeom prst="rect">
            <a:avLst/>
          </a:prstGeom>
        </p:spPr>
        <p:style>
          <a:lnRef idx="2">
            <a:schemeClr val="accent4">
              <a:hueOff val="0"/>
              <a:satOff val="0"/>
              <a:lumOff val="0"/>
              <a:alphaOff val="0"/>
            </a:schemeClr>
          </a:lnRef>
          <a:fillRef idx="0">
            <a:schemeClr val="accent4">
              <a:hueOff val="0"/>
              <a:satOff val="0"/>
              <a:lumOff val="0"/>
              <a:alphaOff val="0"/>
            </a:schemeClr>
          </a:fillRef>
          <a:effectRef idx="0">
            <a:schemeClr val="accent4">
              <a:hueOff val="0"/>
              <a:satOff val="0"/>
              <a:lumOff val="0"/>
              <a:alphaOff val="0"/>
            </a:schemeClr>
          </a:effectRef>
          <a:fontRef idx="minor">
            <a:schemeClr val="tx1">
              <a:hueOff val="0"/>
              <a:satOff val="0"/>
              <a:lumOff val="0"/>
              <a:alphaOff val="0"/>
            </a:schemeClr>
          </a:fontRef>
        </p:style>
      </p:sp>
      <p:sp>
        <p:nvSpPr>
          <p:cNvPr id="14" name="TextBox 13"/>
          <p:cNvSpPr txBox="1"/>
          <p:nvPr/>
        </p:nvSpPr>
        <p:spPr>
          <a:xfrm>
            <a:off x="222803" y="2247927"/>
            <a:ext cx="1612894" cy="461641"/>
          </a:xfrm>
          <a:prstGeom prst="rect">
            <a:avLst/>
          </a:prstGeom>
          <a:noFill/>
        </p:spPr>
        <p:txBody>
          <a:bodyPr wrap="none" lIns="91342" tIns="45671" rIns="91342" bIns="45671" rtlCol="0">
            <a:spAutoFit/>
          </a:bodyPr>
          <a:lstStyle/>
          <a:p>
            <a:r>
              <a:rPr lang="en-US" sz="2400" b="1" i="1">
                <a:solidFill>
                  <a:schemeClr val="bg1"/>
                </a:solidFill>
                <a:latin typeface="Times New Roman" pitchFamily="18" charset="0"/>
                <a:cs typeface="Times New Roman" pitchFamily="18" charset="0"/>
              </a:rPr>
              <a:t>Nghệ thuật</a:t>
            </a:r>
          </a:p>
        </p:txBody>
      </p:sp>
      <p:sp>
        <p:nvSpPr>
          <p:cNvPr id="15" name="TextBox 14">
            <a:extLst>
              <a:ext uri="{FF2B5EF4-FFF2-40B4-BE49-F238E27FC236}">
                <a16:creationId xmlns="" xmlns:a16="http://schemas.microsoft.com/office/drawing/2014/main" id="{3C95242E-5B3E-4A99-9516-382ECBA78FB2}"/>
              </a:ext>
            </a:extLst>
          </p:cNvPr>
          <p:cNvSpPr txBox="1"/>
          <p:nvPr/>
        </p:nvSpPr>
        <p:spPr>
          <a:xfrm flipH="1">
            <a:off x="2627785" y="1347650"/>
            <a:ext cx="2965280" cy="692495"/>
          </a:xfrm>
          <a:prstGeom prst="rect">
            <a:avLst/>
          </a:prstGeom>
          <a:solidFill>
            <a:schemeClr val="accent5">
              <a:lumMod val="20000"/>
              <a:lumOff val="80000"/>
            </a:schemeClr>
          </a:solidFill>
        </p:spPr>
        <p:txBody>
          <a:bodyPr wrap="square" lIns="68523" tIns="34289" rIns="68523" bIns="34289" rtlCol="0">
            <a:spAutoFit/>
          </a:bodyPr>
          <a:lstStyle/>
          <a:p>
            <a:pPr defTabSz="685154"/>
            <a:r>
              <a:rPr lang="en-US" sz="2000" b="1" i="1">
                <a:latin typeface="Times New Roman" panose="02020603050405020304" pitchFamily="18" charset="0"/>
                <a:cs typeface="Times New Roman" panose="02020603050405020304" pitchFamily="18" charset="0"/>
                <a:sym typeface="Wingdings" pitchFamily="2" charset="2"/>
              </a:rPr>
              <a:t> Sử dụng động từ, tính từ</a:t>
            </a:r>
            <a:endParaRPr lang="en-SG" sz="2000" b="1" i="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3C95242E-5B3E-4A99-9516-382ECBA78FB2}"/>
              </a:ext>
            </a:extLst>
          </p:cNvPr>
          <p:cNvSpPr txBox="1"/>
          <p:nvPr/>
        </p:nvSpPr>
        <p:spPr>
          <a:xfrm flipH="1">
            <a:off x="2627785" y="2174981"/>
            <a:ext cx="2965280" cy="1004118"/>
          </a:xfrm>
          <a:prstGeom prst="rect">
            <a:avLst/>
          </a:prstGeom>
          <a:solidFill>
            <a:schemeClr val="accent5">
              <a:lumMod val="20000"/>
              <a:lumOff val="80000"/>
            </a:schemeClr>
          </a:solidFill>
        </p:spPr>
        <p:txBody>
          <a:bodyPr wrap="square" lIns="68523" tIns="34289" rIns="68523" bIns="34289" rtlCol="0">
            <a:spAutoFit/>
          </a:bodyPr>
          <a:lstStyle/>
          <a:p>
            <a:pPr defTabSz="685154"/>
            <a:r>
              <a:rPr lang="en-US" sz="2000" b="1" i="1">
                <a:latin typeface="Times New Roman" panose="02020603050405020304" pitchFamily="18" charset="0"/>
                <a:cs typeface="Times New Roman" panose="02020603050405020304" pitchFamily="18" charset="0"/>
                <a:sym typeface="Wingdings" pitchFamily="2" charset="2"/>
              </a:rPr>
              <a:t> Cảm nhận bằng nhiều giác quan: khứu giác, thị giác, thính giác...</a:t>
            </a:r>
            <a:endParaRPr lang="en-SG" sz="2000" b="1" i="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3C95242E-5B3E-4A99-9516-382ECBA78FB2}"/>
              </a:ext>
            </a:extLst>
          </p:cNvPr>
          <p:cNvSpPr txBox="1"/>
          <p:nvPr/>
        </p:nvSpPr>
        <p:spPr>
          <a:xfrm flipH="1">
            <a:off x="2627785" y="3307401"/>
            <a:ext cx="2965280" cy="692495"/>
          </a:xfrm>
          <a:prstGeom prst="rect">
            <a:avLst/>
          </a:prstGeom>
          <a:solidFill>
            <a:schemeClr val="accent5">
              <a:lumMod val="20000"/>
              <a:lumOff val="80000"/>
            </a:schemeClr>
          </a:solidFill>
        </p:spPr>
        <p:txBody>
          <a:bodyPr wrap="square" lIns="68523" tIns="34289" rIns="68523" bIns="34289" rtlCol="0">
            <a:spAutoFit/>
          </a:bodyPr>
          <a:lstStyle/>
          <a:p>
            <a:pPr defTabSz="685154"/>
            <a:r>
              <a:rPr lang="en-US" sz="2000" b="1" i="1">
                <a:latin typeface="Times New Roman" panose="02020603050405020304" pitchFamily="18" charset="0"/>
                <a:cs typeface="Times New Roman" panose="02020603050405020304" pitchFamily="18" charset="0"/>
                <a:sym typeface="Wingdings" pitchFamily="2" charset="2"/>
              </a:rPr>
              <a:t> Tưởng tượng phong phú</a:t>
            </a:r>
            <a:endParaRPr lang="en-SG" sz="2000" b="1" i="1" dirty="0">
              <a:latin typeface="Times New Roman" panose="02020603050405020304" pitchFamily="18" charset="0"/>
              <a:cs typeface="Times New Roman" panose="02020603050405020304" pitchFamily="18" charset="0"/>
            </a:endParaRPr>
          </a:p>
        </p:txBody>
      </p:sp>
      <p:cxnSp>
        <p:nvCxnSpPr>
          <p:cNvPr id="19" name="Straight Arrow Connector 18"/>
          <p:cNvCxnSpPr>
            <a:stCxn id="12" idx="3"/>
            <a:endCxn id="15" idx="3"/>
          </p:cNvCxnSpPr>
          <p:nvPr/>
        </p:nvCxnSpPr>
        <p:spPr>
          <a:xfrm flipV="1">
            <a:off x="1969956" y="1693862"/>
            <a:ext cx="657833" cy="7396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2" idx="3"/>
            <a:endCxn id="16" idx="3"/>
          </p:cNvCxnSpPr>
          <p:nvPr/>
        </p:nvCxnSpPr>
        <p:spPr>
          <a:xfrm>
            <a:off x="1969956" y="2433542"/>
            <a:ext cx="657833" cy="2435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2" idx="3"/>
            <a:endCxn id="17" idx="3"/>
          </p:cNvCxnSpPr>
          <p:nvPr/>
        </p:nvCxnSpPr>
        <p:spPr>
          <a:xfrm>
            <a:off x="1969956" y="2433505"/>
            <a:ext cx="657833" cy="12201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r="13662"/>
          <a:stretch>
            <a:fillRect/>
          </a:stretch>
        </p:blipFill>
        <p:spPr>
          <a:xfrm>
            <a:off x="4600007" y="1016660"/>
            <a:ext cx="4874052" cy="3900493"/>
          </a:xfrm>
          <a:prstGeom prst="rect">
            <a:avLst/>
          </a:prstGeom>
        </p:spPr>
      </p:pic>
      <p:sp>
        <p:nvSpPr>
          <p:cNvPr id="25" name="Rectangle 24"/>
          <p:cNvSpPr/>
          <p:nvPr/>
        </p:nvSpPr>
        <p:spPr>
          <a:xfrm>
            <a:off x="323530" y="4076368"/>
            <a:ext cx="6552728" cy="1027202"/>
          </a:xfrm>
          <a:prstGeom prst="rect">
            <a:avLst/>
          </a:prstGeom>
        </p:spPr>
        <p:txBody>
          <a:bodyPr wrap="square" lIns="91366" tIns="45683" rIns="91366" bIns="45683">
            <a:spAutoFit/>
          </a:bodyPr>
          <a:lstStyle/>
          <a:p>
            <a:r>
              <a:rPr lang="en-US" sz="2000" b="1" i="1">
                <a:solidFill>
                  <a:srgbClr val="FF0000"/>
                </a:solidFill>
                <a:latin typeface="+mj-lt"/>
                <a:sym typeface="Wingdings" pitchFamily="2" charset="2"/>
              </a:rPr>
              <a:t> D</a:t>
            </a:r>
            <a:r>
              <a:rPr lang="vi-VN" sz="2000" b="1" i="1">
                <a:solidFill>
                  <a:srgbClr val="FF0000"/>
                </a:solidFill>
                <a:latin typeface="+mj-lt"/>
              </a:rPr>
              <a:t>iễn tả hoạt động căng đầy nhựa sống của mùa hè</a:t>
            </a:r>
            <a:r>
              <a:rPr lang="en-US" sz="2000" b="1" i="1">
                <a:solidFill>
                  <a:srgbClr val="FF0000"/>
                </a:solidFill>
                <a:latin typeface="+mj-lt"/>
              </a:rPr>
              <a:t>, </a:t>
            </a:r>
            <a:r>
              <a:rPr lang="en-US" sz="2000" b="1" i="1">
                <a:solidFill>
                  <a:srgbClr val="FF0000"/>
                </a:solidFill>
                <a:latin typeface="Times New Roman" pitchFamily="18" charset="0"/>
                <a:cs typeface="Times New Roman" pitchFamily="18" charset="0"/>
              </a:rPr>
              <a:t>tận hưởng tất cả những đặc trưng, nét đẹp của mùa hè ngay cả khi đang ở trong hoàn cảnh tù đầy.</a:t>
            </a:r>
          </a:p>
        </p:txBody>
      </p:sp>
    </p:spTree>
    <p:extLst>
      <p:ext uri="{BB962C8B-B14F-4D97-AF65-F5344CB8AC3E}">
        <p14:creationId xmlns:p14="http://schemas.microsoft.com/office/powerpoint/2010/main" val="215791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1000"/>
                                        <p:tgtEl>
                                          <p:spTgt spid="25"/>
                                        </p:tgtEl>
                                      </p:cBhvr>
                                    </p:animEffect>
                                    <p:anim calcmode="lin" valueType="num">
                                      <p:cBhvr>
                                        <p:cTn id="54" dur="1000" fill="hold"/>
                                        <p:tgtEl>
                                          <p:spTgt spid="25"/>
                                        </p:tgtEl>
                                        <p:attrNameLst>
                                          <p:attrName>ppt_x</p:attrName>
                                        </p:attrNameLst>
                                      </p:cBhvr>
                                      <p:tavLst>
                                        <p:tav tm="0">
                                          <p:val>
                                            <p:strVal val="#ppt_x"/>
                                          </p:val>
                                        </p:tav>
                                        <p:tav tm="100000">
                                          <p:val>
                                            <p:strVal val="#ppt_x"/>
                                          </p:val>
                                        </p:tav>
                                      </p:tavLst>
                                    </p:anim>
                                    <p:anim calcmode="lin" valueType="num">
                                      <p:cBhvr>
                                        <p:cTn id="5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17" grpId="0"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7584" y="1491630"/>
            <a:ext cx="3312368" cy="2862322"/>
          </a:xfrm>
          <a:prstGeom prst="rect">
            <a:avLst/>
          </a:prstGeom>
        </p:spPr>
        <p:txBody>
          <a:bodyPr wrap="square" lIns="91366" tIns="45683" rIns="91366" bIns="45683">
            <a:spAutoFit/>
          </a:bodyPr>
          <a:lstStyle/>
          <a:p>
            <a:r>
              <a:rPr lang="vi-VN" sz="2000" b="1" i="1">
                <a:solidFill>
                  <a:srgbClr val="FF0000"/>
                </a:solidFill>
                <a:latin typeface="+mj-lt"/>
              </a:rPr>
              <a:t> </a:t>
            </a:r>
            <a:r>
              <a:rPr lang="vi-VN" sz="4000" b="1" i="1">
                <a:solidFill>
                  <a:srgbClr val="FF0000"/>
                </a:solidFill>
                <a:latin typeface="+mj-lt"/>
              </a:rPr>
              <a:t>B</a:t>
            </a:r>
            <a:r>
              <a:rPr lang="vi-VN" sz="2000" b="1" i="1">
                <a:solidFill>
                  <a:srgbClr val="FF0000"/>
                </a:solidFill>
                <a:latin typeface="+mj-lt"/>
              </a:rPr>
              <a:t>ức tranh mùa hè đầy sức sống rộn ràng âm thanh, rực rỡ sắc màu, ngọt ngào hương vị, bầu trời khoáng đạt tự do...→ Sự cảm nhận tinh tế của một tâm hồn trẻ trung, yêu đời khao khát tự do đến cháy lòng.</a:t>
            </a:r>
            <a:endParaRPr lang="en-US" sz="2000" b="1" i="1">
              <a:solidFill>
                <a:srgbClr val="FF0000"/>
              </a:solidFill>
              <a:latin typeface="+mj-lt"/>
            </a:endParaRPr>
          </a:p>
        </p:txBody>
      </p:sp>
      <p:grpSp>
        <p:nvGrpSpPr>
          <p:cNvPr id="5" name="Group 4"/>
          <p:cNvGrpSpPr/>
          <p:nvPr/>
        </p:nvGrpSpPr>
        <p:grpSpPr>
          <a:xfrm>
            <a:off x="-66913" y="148474"/>
            <a:ext cx="3753205" cy="369332"/>
            <a:chOff x="-178462" y="1828800"/>
            <a:chExt cx="10009850" cy="984780"/>
          </a:xfrm>
        </p:grpSpPr>
        <p:sp>
          <p:nvSpPr>
            <p:cNvPr id="6" name="Round Same Side Corner Rectangle 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7" name="TextBox 6"/>
            <p:cNvSpPr txBox="1"/>
            <p:nvPr/>
          </p:nvSpPr>
          <p:spPr>
            <a:xfrm>
              <a:off x="286713" y="1828800"/>
              <a:ext cx="1430218" cy="984780"/>
            </a:xfrm>
            <a:prstGeom prst="rect">
              <a:avLst/>
            </a:prstGeom>
            <a:noFill/>
          </p:spPr>
          <p:txBody>
            <a:bodyPr wrap="square" rtlCol="0">
              <a:spAutoFit/>
            </a:bodyPr>
            <a:lstStyle/>
            <a:p>
              <a:pPr algn="ctr" defTabSz="80493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2067734" y="1828800"/>
              <a:ext cx="7763654" cy="984780"/>
            </a:xfrm>
            <a:prstGeom prst="rect">
              <a:avLst/>
            </a:prstGeom>
            <a:noFill/>
          </p:spPr>
          <p:txBody>
            <a:bodyPr wrap="square" rtlCol="0">
              <a:spAutoFit/>
            </a:bodyPr>
            <a:lstStyle/>
            <a:p>
              <a:pPr defTabSz="80493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9" name="Group 8"/>
          <p:cNvGrpSpPr/>
          <p:nvPr/>
        </p:nvGrpSpPr>
        <p:grpSpPr>
          <a:xfrm>
            <a:off x="239952" y="519999"/>
            <a:ext cx="4332065" cy="395616"/>
            <a:chOff x="644526" y="2766774"/>
            <a:chExt cx="11553677" cy="1054970"/>
          </a:xfrm>
        </p:grpSpPr>
        <p:sp>
          <p:nvSpPr>
            <p:cNvPr id="10" name="TextBox 9"/>
            <p:cNvSpPr txBox="1"/>
            <p:nvPr/>
          </p:nvSpPr>
          <p:spPr>
            <a:xfrm>
              <a:off x="1906586" y="2766774"/>
              <a:ext cx="10291617" cy="984880"/>
            </a:xfrm>
            <a:prstGeom prst="rect">
              <a:avLst/>
            </a:prstGeom>
            <a:noFill/>
          </p:spPr>
          <p:txBody>
            <a:bodyPr wrap="square" rtlCol="0">
              <a:spAutoFit/>
            </a:bodyPr>
            <a:lstStyle/>
            <a:p>
              <a:pPr defTabSz="80493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mùa hè</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12" name="TextBox 11"/>
            <p:cNvSpPr txBox="1"/>
            <p:nvPr/>
          </p:nvSpPr>
          <p:spPr>
            <a:xfrm>
              <a:off x="895025" y="2795827"/>
              <a:ext cx="907206" cy="1025917"/>
            </a:xfrm>
            <a:prstGeom prst="rect">
              <a:avLst/>
            </a:prstGeom>
            <a:noFill/>
          </p:spPr>
          <p:txBody>
            <a:bodyPr wrap="none" rtlCol="0">
              <a:spAutoFit/>
            </a:bodyPr>
            <a:lstStyle/>
            <a:p>
              <a:pPr algn="ctr" defTabSz="80493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54" y="-13099"/>
            <a:ext cx="4572001" cy="51565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604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4"/>
            <a:ext cx="3753205" cy="369332"/>
            <a:chOff x="-178462" y="1828800"/>
            <a:chExt cx="10009850" cy="984780"/>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6" name="TextBox 5"/>
            <p:cNvSpPr txBox="1"/>
            <p:nvPr/>
          </p:nvSpPr>
          <p:spPr>
            <a:xfrm>
              <a:off x="286713" y="1828800"/>
              <a:ext cx="1430218" cy="984780"/>
            </a:xfrm>
            <a:prstGeom prst="rect">
              <a:avLst/>
            </a:prstGeom>
            <a:noFill/>
          </p:spPr>
          <p:txBody>
            <a:bodyPr wrap="square" rtlCol="0">
              <a:spAutoFit/>
            </a:bodyPr>
            <a:lstStyle/>
            <a:p>
              <a:pPr algn="ctr" defTabSz="80493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80"/>
            </a:xfrm>
            <a:prstGeom prst="rect">
              <a:avLst/>
            </a:prstGeom>
            <a:noFill/>
          </p:spPr>
          <p:txBody>
            <a:bodyPr wrap="square" rtlCol="0">
              <a:spAutoFit/>
            </a:bodyPr>
            <a:lstStyle/>
            <a:p>
              <a:pPr defTabSz="80493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93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Tâm trạng người tù</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11" name="TextBox 10"/>
            <p:cNvSpPr txBox="1"/>
            <p:nvPr/>
          </p:nvSpPr>
          <p:spPr>
            <a:xfrm>
              <a:off x="895025" y="2795827"/>
              <a:ext cx="907206" cy="1025917"/>
            </a:xfrm>
            <a:prstGeom prst="rect">
              <a:avLst/>
            </a:prstGeom>
            <a:noFill/>
          </p:spPr>
          <p:txBody>
            <a:bodyPr wrap="none" rtlCol="0">
              <a:spAutoFit/>
            </a:bodyPr>
            <a:lstStyle/>
            <a:p>
              <a:pPr algn="ctr" defTabSz="80493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Rectangle 11"/>
          <p:cNvSpPr/>
          <p:nvPr/>
        </p:nvSpPr>
        <p:spPr>
          <a:xfrm>
            <a:off x="4238740" y="38454"/>
            <a:ext cx="4572000" cy="1754326"/>
          </a:xfrm>
          <a:prstGeom prst="rect">
            <a:avLst/>
          </a:prstGeom>
        </p:spPr>
        <p:txBody>
          <a:bodyPr lIns="91366" tIns="45683" rIns="91366" bIns="45683">
            <a:spAutoFit/>
          </a:bodyPr>
          <a:lstStyle/>
          <a:p>
            <a:pPr>
              <a:lnSpc>
                <a:spcPct val="150000"/>
              </a:lnSpc>
            </a:pPr>
            <a:r>
              <a:rPr lang="en-US" b="1" i="1" smtClean="0">
                <a:latin typeface="Times New Roman" pitchFamily="18" charset="0"/>
                <a:cs typeface="Times New Roman" pitchFamily="18" charset="0"/>
              </a:rPr>
              <a:t>         </a:t>
            </a:r>
            <a:r>
              <a:rPr lang="vi-VN" b="1" i="1" smtClean="0">
                <a:latin typeface="Times New Roman" pitchFamily="18" charset="0"/>
                <a:cs typeface="Times New Roman" pitchFamily="18" charset="0"/>
              </a:rPr>
              <a:t>Ta nghe hè dậy bên lòng </a:t>
            </a:r>
            <a:endParaRPr lang="en-US" b="1" i="1" smtClean="0">
              <a:latin typeface="Times New Roman" pitchFamily="18" charset="0"/>
              <a:cs typeface="Times New Roman" pitchFamily="18" charset="0"/>
            </a:endParaRPr>
          </a:p>
          <a:p>
            <a:pPr>
              <a:lnSpc>
                <a:spcPct val="150000"/>
              </a:lnSpc>
            </a:pPr>
            <a:r>
              <a:rPr lang="vi-VN" b="1" i="1" smtClean="0">
                <a:latin typeface="Times New Roman" pitchFamily="18" charset="0"/>
                <a:cs typeface="Times New Roman" pitchFamily="18" charset="0"/>
              </a:rPr>
              <a:t>Mà chân muốn đạp tan phòng, hè ôi. </a:t>
            </a:r>
            <a:endParaRPr lang="en-US" b="1" i="1" smtClean="0">
              <a:latin typeface="Times New Roman" pitchFamily="18" charset="0"/>
              <a:cs typeface="Times New Roman" pitchFamily="18" charset="0"/>
            </a:endParaRPr>
          </a:p>
          <a:p>
            <a:pPr>
              <a:lnSpc>
                <a:spcPct val="150000"/>
              </a:lnSpc>
            </a:pPr>
            <a:r>
              <a:rPr lang="en-US" b="1" i="1" smtClean="0">
                <a:latin typeface="Times New Roman" pitchFamily="18" charset="0"/>
                <a:cs typeface="Times New Roman" pitchFamily="18" charset="0"/>
              </a:rPr>
              <a:t>         </a:t>
            </a:r>
            <a:r>
              <a:rPr lang="vi-VN" b="1" i="1" smtClean="0">
                <a:latin typeface="Times New Roman" pitchFamily="18" charset="0"/>
                <a:cs typeface="Times New Roman" pitchFamily="18" charset="0"/>
              </a:rPr>
              <a:t>Ngột làm sao, chết uất thôi </a:t>
            </a:r>
            <a:endParaRPr lang="en-US" b="1" i="1" smtClean="0">
              <a:latin typeface="Times New Roman" pitchFamily="18" charset="0"/>
              <a:cs typeface="Times New Roman" pitchFamily="18" charset="0"/>
            </a:endParaRPr>
          </a:p>
          <a:p>
            <a:pPr>
              <a:lnSpc>
                <a:spcPct val="150000"/>
              </a:lnSpc>
            </a:pPr>
            <a:r>
              <a:rPr lang="vi-VN" b="1" i="1" smtClean="0">
                <a:latin typeface="Times New Roman" pitchFamily="18" charset="0"/>
                <a:cs typeface="Times New Roman" pitchFamily="18" charset="0"/>
              </a:rPr>
              <a:t>Con chim tu hú ngoài trời cứ kêu!</a:t>
            </a:r>
            <a:endParaRPr lang="en-US" b="1" i="1">
              <a:latin typeface="Times New Roman" pitchFamily="18" charset="0"/>
              <a:cs typeface="Times New Roman" pitchFamily="18" charset="0"/>
            </a:endParaRPr>
          </a:p>
        </p:txBody>
      </p:sp>
      <p:pic>
        <p:nvPicPr>
          <p:cNvPr id="13" name="Picture 21" descr="Khi con tu hu">
            <a:extLst>
              <a:ext uri="{FF2B5EF4-FFF2-40B4-BE49-F238E27FC236}">
                <a16:creationId xmlns="" xmlns:a16="http://schemas.microsoft.com/office/drawing/2014/main" id="{ECDFFA48-F29F-4525-B7E3-F87E53B6F9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88" y="1723203"/>
            <a:ext cx="2811460" cy="23427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Káº¿t quáº£ hÃ¬nh áº£nh cho ngÆ°á»i tÃ¹ ngÃ y xÆ°a">
            <a:extLst>
              <a:ext uri="{FF2B5EF4-FFF2-40B4-BE49-F238E27FC236}">
                <a16:creationId xmlns="" xmlns:a16="http://schemas.microsoft.com/office/drawing/2014/main" id="{AB0FCDD0-F48A-43B7-8982-72539F6B2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03" r="60306" b="10014"/>
          <a:stretch/>
        </p:blipFill>
        <p:spPr bwMode="auto">
          <a:xfrm>
            <a:off x="5796173" y="1792803"/>
            <a:ext cx="2692813" cy="22937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686293" y="2319481"/>
            <a:ext cx="1696298" cy="523220"/>
          </a:xfrm>
          <a:prstGeom prst="rect">
            <a:avLst/>
          </a:prstGeom>
          <a:noFill/>
        </p:spPr>
        <p:txBody>
          <a:bodyPr wrap="none" lIns="91366" tIns="45683" rIns="91366" bIns="45683" rtlCol="0">
            <a:spAutoFit/>
          </a:bodyPr>
          <a:lstStyle/>
          <a:p>
            <a:r>
              <a:rPr lang="en-US" sz="2800" b="1" i="1">
                <a:solidFill>
                  <a:srgbClr val="FF0000"/>
                </a:solidFill>
                <a:latin typeface="Times New Roman" pitchFamily="18" charset="0"/>
                <a:cs typeface="Times New Roman" pitchFamily="18" charset="0"/>
              </a:rPr>
              <a:t>Sự đối lập</a:t>
            </a:r>
          </a:p>
        </p:txBody>
      </p:sp>
      <p:sp>
        <p:nvSpPr>
          <p:cNvPr id="16" name="TextBox 15"/>
          <p:cNvSpPr txBox="1"/>
          <p:nvPr/>
        </p:nvSpPr>
        <p:spPr>
          <a:xfrm>
            <a:off x="4139954" y="3026482"/>
            <a:ext cx="873957" cy="769441"/>
          </a:xfrm>
          <a:prstGeom prst="rect">
            <a:avLst/>
          </a:prstGeom>
          <a:noFill/>
        </p:spPr>
        <p:txBody>
          <a:bodyPr wrap="none" lIns="91366" tIns="45683" rIns="91366" bIns="45683" rtlCol="0">
            <a:spAutoFit/>
          </a:bodyPr>
          <a:lstStyle/>
          <a:p>
            <a:r>
              <a:rPr lang="en-US" sz="4400"/>
              <a:t>&gt; &lt;</a:t>
            </a:r>
          </a:p>
        </p:txBody>
      </p:sp>
      <p:sp>
        <p:nvSpPr>
          <p:cNvPr id="17" name="TextBox 16"/>
          <p:cNvSpPr txBox="1"/>
          <p:nvPr/>
        </p:nvSpPr>
        <p:spPr>
          <a:xfrm>
            <a:off x="323530" y="4155963"/>
            <a:ext cx="2828414" cy="715577"/>
          </a:xfrm>
          <a:prstGeom prst="rect">
            <a:avLst/>
          </a:prstGeom>
          <a:noFill/>
        </p:spPr>
        <p:txBody>
          <a:bodyPr wrap="none" lIns="91366" tIns="45683" rIns="91366" bIns="45683" rtlCol="0">
            <a:spAutoFit/>
          </a:bodyPr>
          <a:lstStyle/>
          <a:p>
            <a:r>
              <a:rPr lang="en-US" sz="2000" b="1">
                <a:latin typeface="Times New Roman" pitchFamily="18" charset="0"/>
                <a:cs typeface="Times New Roman" pitchFamily="18" charset="0"/>
                <a:sym typeface="Wingdings" pitchFamily="2" charset="2"/>
              </a:rPr>
              <a:t> Không gian rộng lớn</a:t>
            </a:r>
          </a:p>
          <a:p>
            <a:r>
              <a:rPr lang="en-US" sz="2000" b="1">
                <a:latin typeface="Times New Roman" pitchFamily="18" charset="0"/>
                <a:cs typeface="Times New Roman" pitchFamily="18" charset="0"/>
                <a:sym typeface="Wingdings" pitchFamily="2" charset="2"/>
              </a:rPr>
              <a:t> Cuộc sống tự do</a:t>
            </a:r>
            <a:endParaRPr lang="en-US" sz="2000" b="1">
              <a:latin typeface="Times New Roman" pitchFamily="18" charset="0"/>
              <a:cs typeface="Times New Roman" pitchFamily="18" charset="0"/>
            </a:endParaRPr>
          </a:p>
        </p:txBody>
      </p:sp>
      <p:sp>
        <p:nvSpPr>
          <p:cNvPr id="18" name="TextBox 17"/>
          <p:cNvSpPr txBox="1"/>
          <p:nvPr/>
        </p:nvSpPr>
        <p:spPr>
          <a:xfrm>
            <a:off x="5882104" y="4155963"/>
            <a:ext cx="2828414" cy="715577"/>
          </a:xfrm>
          <a:prstGeom prst="rect">
            <a:avLst/>
          </a:prstGeom>
          <a:noFill/>
        </p:spPr>
        <p:txBody>
          <a:bodyPr wrap="none" lIns="91366" tIns="45683" rIns="91366" bIns="45683" rtlCol="0">
            <a:spAutoFit/>
          </a:bodyPr>
          <a:lstStyle/>
          <a:p>
            <a:r>
              <a:rPr lang="en-US" sz="2000" b="1">
                <a:latin typeface="Times New Roman" pitchFamily="18" charset="0"/>
                <a:cs typeface="Times New Roman" pitchFamily="18" charset="0"/>
                <a:sym typeface="Wingdings" pitchFamily="2" charset="2"/>
              </a:rPr>
              <a:t> Không gian chật hẹp</a:t>
            </a:r>
          </a:p>
          <a:p>
            <a:r>
              <a:rPr lang="en-US" sz="2000" b="1">
                <a:latin typeface="Times New Roman" pitchFamily="18" charset="0"/>
                <a:cs typeface="Times New Roman" pitchFamily="18" charset="0"/>
                <a:sym typeface="Wingdings" pitchFamily="2" charset="2"/>
              </a:rPr>
              <a:t> Cuộc sống mất tự do</a:t>
            </a:r>
            <a:endParaRPr lang="en-US" sz="2000" b="1">
              <a:latin typeface="Times New Roman" pitchFamily="18" charset="0"/>
              <a:cs typeface="Times New Roman" pitchFamily="18" charset="0"/>
            </a:endParaRPr>
          </a:p>
        </p:txBody>
      </p:sp>
    </p:spTree>
    <p:extLst>
      <p:ext uri="{BB962C8B-B14F-4D97-AF65-F5344CB8AC3E}">
        <p14:creationId xmlns:p14="http://schemas.microsoft.com/office/powerpoint/2010/main" val="370487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par>
                                <p:cTn id="13" presetID="21"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2000"/>
                                        <p:tgtEl>
                                          <p:spTgt spid="14"/>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heel(1)">
                                      <p:cBhvr>
                                        <p:cTn id="21" dur="2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Káº¿t quáº£ hÃ¬nh áº£nh cho ngÆ°á»i tÃ¹ ngÃ y xÆ°a">
            <a:extLst>
              <a:ext uri="{FF2B5EF4-FFF2-40B4-BE49-F238E27FC236}">
                <a16:creationId xmlns="" xmlns:a16="http://schemas.microsoft.com/office/drawing/2014/main" id="{AB0FCDD0-F48A-43B7-8982-72539F6B21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03" r="60306" b="10014"/>
          <a:stretch/>
        </p:blipFill>
        <p:spPr bwMode="auto">
          <a:xfrm>
            <a:off x="539583" y="2849756"/>
            <a:ext cx="2692813" cy="22937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6913" y="148474"/>
            <a:ext cx="3753205" cy="369332"/>
            <a:chOff x="-178462" y="1828800"/>
            <a:chExt cx="10009850" cy="984780"/>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6" name="TextBox 5"/>
            <p:cNvSpPr txBox="1"/>
            <p:nvPr/>
          </p:nvSpPr>
          <p:spPr>
            <a:xfrm>
              <a:off x="286713" y="1828800"/>
              <a:ext cx="1430218" cy="984780"/>
            </a:xfrm>
            <a:prstGeom prst="rect">
              <a:avLst/>
            </a:prstGeom>
            <a:noFill/>
          </p:spPr>
          <p:txBody>
            <a:bodyPr wrap="square" rtlCol="0">
              <a:spAutoFit/>
            </a:bodyPr>
            <a:lstStyle/>
            <a:p>
              <a:pPr algn="ctr" defTabSz="80493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80"/>
            </a:xfrm>
            <a:prstGeom prst="rect">
              <a:avLst/>
            </a:prstGeom>
            <a:noFill/>
          </p:spPr>
          <p:txBody>
            <a:bodyPr wrap="square" rtlCol="0">
              <a:spAutoFit/>
            </a:bodyPr>
            <a:lstStyle/>
            <a:p>
              <a:pPr defTabSz="80493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93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Tâm trạng người tù</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11" name="TextBox 10"/>
            <p:cNvSpPr txBox="1"/>
            <p:nvPr/>
          </p:nvSpPr>
          <p:spPr>
            <a:xfrm>
              <a:off x="895025" y="2795827"/>
              <a:ext cx="907206" cy="1025917"/>
            </a:xfrm>
            <a:prstGeom prst="rect">
              <a:avLst/>
            </a:prstGeom>
            <a:noFill/>
          </p:spPr>
          <p:txBody>
            <a:bodyPr wrap="none" rtlCol="0">
              <a:spAutoFit/>
            </a:bodyPr>
            <a:lstStyle/>
            <a:p>
              <a:pPr algn="ctr" defTabSz="80493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Rectangle 11"/>
          <p:cNvSpPr/>
          <p:nvPr/>
        </p:nvSpPr>
        <p:spPr>
          <a:xfrm>
            <a:off x="125614" y="1347615"/>
            <a:ext cx="4572000" cy="1754326"/>
          </a:xfrm>
          <a:prstGeom prst="rect">
            <a:avLst/>
          </a:prstGeom>
        </p:spPr>
        <p:txBody>
          <a:bodyPr lIns="91366" tIns="45683" rIns="91366" bIns="45683">
            <a:spAutoFit/>
          </a:bodyPr>
          <a:lstStyle/>
          <a:p>
            <a:pPr>
              <a:lnSpc>
                <a:spcPct val="150000"/>
              </a:lnSpc>
            </a:pPr>
            <a:r>
              <a:rPr lang="en-US" b="1" i="1" smtClean="0">
                <a:latin typeface="Times New Roman" pitchFamily="18" charset="0"/>
                <a:cs typeface="Times New Roman" pitchFamily="18" charset="0"/>
              </a:rPr>
              <a:t>         </a:t>
            </a:r>
            <a:r>
              <a:rPr lang="vi-VN" b="1" i="1" smtClean="0">
                <a:latin typeface="Times New Roman" pitchFamily="18" charset="0"/>
                <a:cs typeface="Times New Roman" pitchFamily="18" charset="0"/>
              </a:rPr>
              <a:t>Ta nghe hè dậy bên lòng </a:t>
            </a:r>
            <a:endParaRPr lang="en-US" b="1" i="1" smtClean="0">
              <a:latin typeface="Times New Roman" pitchFamily="18" charset="0"/>
              <a:cs typeface="Times New Roman" pitchFamily="18" charset="0"/>
            </a:endParaRPr>
          </a:p>
          <a:p>
            <a:pPr>
              <a:lnSpc>
                <a:spcPct val="150000"/>
              </a:lnSpc>
            </a:pPr>
            <a:r>
              <a:rPr lang="vi-VN" b="1" i="1" smtClean="0">
                <a:latin typeface="Times New Roman" pitchFamily="18" charset="0"/>
                <a:cs typeface="Times New Roman" pitchFamily="18" charset="0"/>
              </a:rPr>
              <a:t>Mà chân muốn đạp tan phòng, hè ôi. </a:t>
            </a:r>
            <a:endParaRPr lang="en-US" b="1" i="1" smtClean="0">
              <a:latin typeface="Times New Roman" pitchFamily="18" charset="0"/>
              <a:cs typeface="Times New Roman" pitchFamily="18" charset="0"/>
            </a:endParaRPr>
          </a:p>
          <a:p>
            <a:pPr>
              <a:lnSpc>
                <a:spcPct val="150000"/>
              </a:lnSpc>
            </a:pPr>
            <a:r>
              <a:rPr lang="en-US" b="1" i="1" smtClean="0">
                <a:latin typeface="Times New Roman" pitchFamily="18" charset="0"/>
                <a:cs typeface="Times New Roman" pitchFamily="18" charset="0"/>
              </a:rPr>
              <a:t>         </a:t>
            </a:r>
            <a:r>
              <a:rPr lang="vi-VN" b="1" i="1" smtClean="0">
                <a:latin typeface="Times New Roman" pitchFamily="18" charset="0"/>
                <a:cs typeface="Times New Roman" pitchFamily="18" charset="0"/>
              </a:rPr>
              <a:t>Ngột làm sao, chết uất thôi </a:t>
            </a:r>
            <a:endParaRPr lang="en-US" b="1" i="1" smtClean="0">
              <a:latin typeface="Times New Roman" pitchFamily="18" charset="0"/>
              <a:cs typeface="Times New Roman" pitchFamily="18" charset="0"/>
            </a:endParaRPr>
          </a:p>
          <a:p>
            <a:pPr>
              <a:lnSpc>
                <a:spcPct val="150000"/>
              </a:lnSpc>
            </a:pPr>
            <a:r>
              <a:rPr lang="vi-VN" b="1" i="1" smtClean="0">
                <a:latin typeface="Times New Roman" pitchFamily="18" charset="0"/>
                <a:cs typeface="Times New Roman" pitchFamily="18" charset="0"/>
              </a:rPr>
              <a:t>Con chim tu hú ngoài trời cứ kêu!</a:t>
            </a:r>
            <a:endParaRPr lang="en-US" b="1" i="1">
              <a:latin typeface="Times New Roman" pitchFamily="18" charset="0"/>
              <a:cs typeface="Times New Roman" pitchFamily="18" charset="0"/>
            </a:endParaRPr>
          </a:p>
        </p:txBody>
      </p:sp>
      <p:cxnSp>
        <p:nvCxnSpPr>
          <p:cNvPr id="15" name="Straight Connector 14"/>
          <p:cNvCxnSpPr/>
          <p:nvPr/>
        </p:nvCxnSpPr>
        <p:spPr>
          <a:xfrm>
            <a:off x="3851920" y="723255"/>
            <a:ext cx="0" cy="4008736"/>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427986" y="1259278"/>
            <a:ext cx="4176464" cy="715577"/>
          </a:xfrm>
          <a:prstGeom prst="rect">
            <a:avLst/>
          </a:prstGeom>
          <a:solidFill>
            <a:schemeClr val="accent5">
              <a:lumMod val="20000"/>
              <a:lumOff val="80000"/>
            </a:schemeClr>
          </a:solidFill>
        </p:spPr>
        <p:txBody>
          <a:bodyPr wrap="square" lIns="91378" tIns="45689" rIns="91378" bIns="45689" rtlCol="0">
            <a:spAutoFit/>
          </a:bodyPr>
          <a:lstStyle/>
          <a:p>
            <a:r>
              <a:rPr lang="en-US" sz="2000" b="1" i="1">
                <a:latin typeface="Times New Roman" pitchFamily="18" charset="0"/>
                <a:cs typeface="Times New Roman" pitchFamily="18" charset="0"/>
              </a:rPr>
              <a:t>Nhân tố tác động: cảnh hè, tiếng chim tu hú</a:t>
            </a:r>
          </a:p>
        </p:txBody>
      </p:sp>
      <p:sp>
        <p:nvSpPr>
          <p:cNvPr id="17" name="TextBox 16"/>
          <p:cNvSpPr txBox="1"/>
          <p:nvPr/>
        </p:nvSpPr>
        <p:spPr>
          <a:xfrm>
            <a:off x="4427984" y="2164090"/>
            <a:ext cx="4176465" cy="1027202"/>
          </a:xfrm>
          <a:prstGeom prst="rect">
            <a:avLst/>
          </a:prstGeom>
          <a:solidFill>
            <a:schemeClr val="accent5">
              <a:lumMod val="20000"/>
              <a:lumOff val="80000"/>
            </a:schemeClr>
          </a:solidFill>
        </p:spPr>
        <p:txBody>
          <a:bodyPr wrap="square" lIns="91378" tIns="45689" rIns="91378" bIns="45689" rtlCol="0">
            <a:spAutoFit/>
          </a:bodyPr>
          <a:lstStyle/>
          <a:p>
            <a:r>
              <a:rPr lang="en-US" sz="2000" b="1" i="1">
                <a:latin typeface="Times New Roman" pitchFamily="18" charset="0"/>
                <a:cs typeface="Times New Roman" pitchFamily="18" charset="0"/>
              </a:rPr>
              <a:t>Suy nghĩ: “muốn đạp tan phòng</a:t>
            </a:r>
          </a:p>
          <a:p>
            <a:r>
              <a:rPr lang="en-US" sz="2000" b="1" i="1">
                <a:solidFill>
                  <a:srgbClr val="FF0000"/>
                </a:solidFill>
                <a:latin typeface="Times New Roman" pitchFamily="18" charset="0"/>
                <a:cs typeface="Times New Roman" pitchFamily="18" charset="0"/>
                <a:sym typeface="Wingdings" pitchFamily="2" charset="2"/>
              </a:rPr>
              <a:t> ước muốn cháy bỏng muốn thoát ra khỏi chốn ngục tù và được tự do</a:t>
            </a:r>
            <a:endParaRPr lang="en-US" sz="2000" b="1" i="1">
              <a:solidFill>
                <a:srgbClr val="FF0000"/>
              </a:solidFill>
              <a:latin typeface="Times New Roman" pitchFamily="18" charset="0"/>
              <a:cs typeface="Times New Roman" pitchFamily="18" charset="0"/>
            </a:endParaRPr>
          </a:p>
        </p:txBody>
      </p:sp>
      <p:sp>
        <p:nvSpPr>
          <p:cNvPr id="18" name="TextBox 17"/>
          <p:cNvSpPr txBox="1"/>
          <p:nvPr/>
        </p:nvSpPr>
        <p:spPr>
          <a:xfrm>
            <a:off x="4427984" y="3395776"/>
            <a:ext cx="4176465" cy="400110"/>
          </a:xfrm>
          <a:prstGeom prst="rect">
            <a:avLst/>
          </a:prstGeom>
          <a:solidFill>
            <a:schemeClr val="accent5">
              <a:lumMod val="20000"/>
              <a:lumOff val="80000"/>
            </a:schemeClr>
          </a:solidFill>
        </p:spPr>
        <p:txBody>
          <a:bodyPr wrap="square" lIns="91378" tIns="45689" rIns="91378" bIns="45689" rtlCol="0">
            <a:spAutoFit/>
          </a:bodyPr>
          <a:lstStyle/>
          <a:p>
            <a:r>
              <a:rPr lang="en-US" sz="2000" b="1" i="1">
                <a:latin typeface="Times New Roman" pitchFamily="18" charset="0"/>
                <a:cs typeface="Times New Roman" pitchFamily="18" charset="0"/>
              </a:rPr>
              <a:t>Cảm giác: ngột ngạt, bí bức</a:t>
            </a:r>
          </a:p>
        </p:txBody>
      </p:sp>
    </p:spTree>
    <p:extLst>
      <p:ext uri="{BB962C8B-B14F-4D97-AF65-F5344CB8AC3E}">
        <p14:creationId xmlns:p14="http://schemas.microsoft.com/office/powerpoint/2010/main" val="202524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4"/>
            <a:ext cx="3753205" cy="369332"/>
            <a:chOff x="-178462" y="1828800"/>
            <a:chExt cx="10009850" cy="984780"/>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6" name="TextBox 5"/>
            <p:cNvSpPr txBox="1"/>
            <p:nvPr/>
          </p:nvSpPr>
          <p:spPr>
            <a:xfrm>
              <a:off x="286713" y="1828800"/>
              <a:ext cx="1430218" cy="984780"/>
            </a:xfrm>
            <a:prstGeom prst="rect">
              <a:avLst/>
            </a:prstGeom>
            <a:noFill/>
          </p:spPr>
          <p:txBody>
            <a:bodyPr wrap="square" rtlCol="0">
              <a:spAutoFit/>
            </a:bodyPr>
            <a:lstStyle/>
            <a:p>
              <a:pPr algn="ctr" defTabSz="80493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780"/>
            </a:xfrm>
            <a:prstGeom prst="rect">
              <a:avLst/>
            </a:prstGeom>
            <a:noFill/>
          </p:spPr>
          <p:txBody>
            <a:bodyPr wrap="square" rtlCol="0">
              <a:spAutoFit/>
            </a:bodyPr>
            <a:lstStyle/>
            <a:p>
              <a:pPr defTabSz="80493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8" name="Group 7"/>
          <p:cNvGrpSpPr/>
          <p:nvPr/>
        </p:nvGrpSpPr>
        <p:grpSpPr>
          <a:xfrm>
            <a:off x="239952" y="519999"/>
            <a:ext cx="4332065" cy="395616"/>
            <a:chOff x="644526" y="2766774"/>
            <a:chExt cx="11553677" cy="1054970"/>
          </a:xfrm>
        </p:grpSpPr>
        <p:sp>
          <p:nvSpPr>
            <p:cNvPr id="9" name="TextBox 8"/>
            <p:cNvSpPr txBox="1"/>
            <p:nvPr/>
          </p:nvSpPr>
          <p:spPr>
            <a:xfrm>
              <a:off x="1906586" y="2766774"/>
              <a:ext cx="10291617" cy="984880"/>
            </a:xfrm>
            <a:prstGeom prst="rect">
              <a:avLst/>
            </a:prstGeom>
            <a:noFill/>
          </p:spPr>
          <p:txBody>
            <a:bodyPr wrap="square" rtlCol="0">
              <a:spAutoFit/>
            </a:bodyPr>
            <a:lstStyle/>
            <a:p>
              <a:pPr defTabSz="80493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Tâm trạng người tù</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11" name="TextBox 10"/>
            <p:cNvSpPr txBox="1"/>
            <p:nvPr/>
          </p:nvSpPr>
          <p:spPr>
            <a:xfrm>
              <a:off x="895025" y="2795827"/>
              <a:ext cx="907206" cy="1025917"/>
            </a:xfrm>
            <a:prstGeom prst="rect">
              <a:avLst/>
            </a:prstGeom>
            <a:noFill/>
          </p:spPr>
          <p:txBody>
            <a:bodyPr wrap="none" rtlCol="0">
              <a:spAutoFit/>
            </a:bodyPr>
            <a:lstStyle/>
            <a:p>
              <a:pPr algn="ctr" defTabSz="80493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2" name="Oval 11">
            <a:extLst>
              <a:ext uri="{FF2B5EF4-FFF2-40B4-BE49-F238E27FC236}">
                <a16:creationId xmlns="" xmlns:a16="http://schemas.microsoft.com/office/drawing/2014/main" id="{2A94B36C-D834-4B91-B402-D3E044D5C7B1}"/>
              </a:ext>
            </a:extLst>
          </p:cNvPr>
          <p:cNvSpPr/>
          <p:nvPr/>
        </p:nvSpPr>
        <p:spPr>
          <a:xfrm>
            <a:off x="683570" y="3082389"/>
            <a:ext cx="1801209" cy="1762086"/>
          </a:xfrm>
          <a:prstGeom prst="ellipse">
            <a:avLst/>
          </a:prstGeom>
          <a:solidFill>
            <a:schemeClr val="accent5">
              <a:lumMod val="20000"/>
              <a:lumOff val="80000"/>
            </a:schemeClr>
          </a:solidFill>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lIns="68532" tIns="34289" rIns="68532" bIns="34289" rtlCol="0" anchor="ctr"/>
          <a:lstStyle/>
          <a:p>
            <a:pPr algn="ctr" defTabSz="685256"/>
            <a:r>
              <a:rPr lang="en-SG" sz="2100" dirty="0" err="1">
                <a:solidFill>
                  <a:prstClr val="black"/>
                </a:solidFill>
                <a:latin typeface="Times New Roman" panose="02020603050405020304" pitchFamily="18" charset="0"/>
                <a:cs typeface="Times New Roman" panose="02020603050405020304" pitchFamily="18" charset="0"/>
              </a:rPr>
              <a:t>Ngắt</a:t>
            </a:r>
            <a:r>
              <a:rPr lang="en-SG" sz="2100" dirty="0">
                <a:solidFill>
                  <a:prstClr val="black"/>
                </a:solidFill>
                <a:latin typeface="Times New Roman" panose="02020603050405020304" pitchFamily="18" charset="0"/>
                <a:cs typeface="Times New Roman" panose="02020603050405020304" pitchFamily="18" charset="0"/>
              </a:rPr>
              <a:t> </a:t>
            </a:r>
            <a:r>
              <a:rPr lang="en-SG" sz="2100" dirty="0" err="1">
                <a:solidFill>
                  <a:prstClr val="black"/>
                </a:solidFill>
                <a:latin typeface="Times New Roman" panose="02020603050405020304" pitchFamily="18" charset="0"/>
                <a:cs typeface="Times New Roman" panose="02020603050405020304" pitchFamily="18" charset="0"/>
              </a:rPr>
              <a:t>nhịp</a:t>
            </a:r>
            <a:r>
              <a:rPr lang="en-SG" sz="2100" dirty="0">
                <a:solidFill>
                  <a:prstClr val="black"/>
                </a:solidFill>
                <a:latin typeface="Times New Roman" panose="02020603050405020304" pitchFamily="18" charset="0"/>
                <a:cs typeface="Times New Roman" panose="02020603050405020304" pitchFamily="18" charset="0"/>
              </a:rPr>
              <a:t> </a:t>
            </a:r>
            <a:r>
              <a:rPr lang="en-SG" sz="2100" dirty="0" err="1">
                <a:solidFill>
                  <a:prstClr val="black"/>
                </a:solidFill>
                <a:latin typeface="Times New Roman" panose="02020603050405020304" pitchFamily="18" charset="0"/>
                <a:cs typeface="Times New Roman" panose="02020603050405020304" pitchFamily="18" charset="0"/>
              </a:rPr>
              <a:t>bất</a:t>
            </a:r>
            <a:r>
              <a:rPr lang="en-SG" sz="2100" dirty="0">
                <a:solidFill>
                  <a:prstClr val="black"/>
                </a:solidFill>
                <a:latin typeface="Times New Roman" panose="02020603050405020304" pitchFamily="18" charset="0"/>
                <a:cs typeface="Times New Roman" panose="02020603050405020304" pitchFamily="18" charset="0"/>
              </a:rPr>
              <a:t> </a:t>
            </a:r>
            <a:r>
              <a:rPr lang="en-SG" sz="2100" dirty="0" err="1">
                <a:solidFill>
                  <a:prstClr val="black"/>
                </a:solidFill>
                <a:latin typeface="Times New Roman" panose="02020603050405020304" pitchFamily="18" charset="0"/>
                <a:cs typeface="Times New Roman" panose="02020603050405020304" pitchFamily="18" charset="0"/>
              </a:rPr>
              <a:t>th</a:t>
            </a:r>
            <a:r>
              <a:rPr lang="vi-VN" sz="2100" dirty="0">
                <a:solidFill>
                  <a:prstClr val="black"/>
                </a:solidFill>
                <a:latin typeface="Times New Roman" panose="02020603050405020304" pitchFamily="18" charset="0"/>
                <a:cs typeface="Times New Roman" panose="02020603050405020304" pitchFamily="18" charset="0"/>
              </a:rPr>
              <a:t>ư</a:t>
            </a:r>
            <a:r>
              <a:rPr lang="en-SG" sz="2100" dirty="0" err="1">
                <a:solidFill>
                  <a:prstClr val="black"/>
                </a:solidFill>
                <a:latin typeface="Times New Roman" panose="02020603050405020304" pitchFamily="18" charset="0"/>
                <a:cs typeface="Times New Roman" panose="02020603050405020304" pitchFamily="18" charset="0"/>
              </a:rPr>
              <a:t>ờng</a:t>
            </a:r>
            <a:r>
              <a:rPr lang="en-SG" sz="2100" dirty="0">
                <a:solidFill>
                  <a:prstClr val="black"/>
                </a:solidFill>
                <a:latin typeface="Times New Roman" panose="02020603050405020304" pitchFamily="18" charset="0"/>
                <a:cs typeface="Times New Roman" panose="02020603050405020304" pitchFamily="18" charset="0"/>
              </a:rPr>
              <a:t> ở </a:t>
            </a:r>
            <a:r>
              <a:rPr lang="en-SG" sz="2100" dirty="0" err="1">
                <a:solidFill>
                  <a:prstClr val="black"/>
                </a:solidFill>
                <a:latin typeface="Times New Roman" panose="02020603050405020304" pitchFamily="18" charset="0"/>
                <a:cs typeface="Times New Roman" panose="02020603050405020304" pitchFamily="18" charset="0"/>
              </a:rPr>
              <a:t>câu</a:t>
            </a:r>
            <a:r>
              <a:rPr lang="en-SG" sz="2100" dirty="0">
                <a:solidFill>
                  <a:prstClr val="black"/>
                </a:solidFill>
                <a:latin typeface="Times New Roman" panose="02020603050405020304" pitchFamily="18" charset="0"/>
                <a:cs typeface="Times New Roman" panose="02020603050405020304" pitchFamily="18" charset="0"/>
              </a:rPr>
              <a:t> 8 </a:t>
            </a:r>
            <a:r>
              <a:rPr lang="en-SG" sz="2100" dirty="0" err="1">
                <a:solidFill>
                  <a:prstClr val="black"/>
                </a:solidFill>
                <a:latin typeface="Times New Roman" panose="02020603050405020304" pitchFamily="18" charset="0"/>
                <a:cs typeface="Times New Roman" panose="02020603050405020304" pitchFamily="18" charset="0"/>
              </a:rPr>
              <a:t>và</a:t>
            </a:r>
            <a:r>
              <a:rPr lang="en-SG" sz="2100" dirty="0">
                <a:solidFill>
                  <a:prstClr val="black"/>
                </a:solidFill>
                <a:latin typeface="Times New Roman" panose="02020603050405020304" pitchFamily="18" charset="0"/>
                <a:cs typeface="Times New Roman" panose="02020603050405020304" pitchFamily="18" charset="0"/>
              </a:rPr>
              <a:t> 9</a:t>
            </a:r>
          </a:p>
        </p:txBody>
      </p:sp>
      <p:sp>
        <p:nvSpPr>
          <p:cNvPr id="13" name="Oval 12">
            <a:extLst>
              <a:ext uri="{FF2B5EF4-FFF2-40B4-BE49-F238E27FC236}">
                <a16:creationId xmlns="" xmlns:a16="http://schemas.microsoft.com/office/drawing/2014/main" id="{5C069B6C-F4D1-47D8-811A-03EBC366DF0B}"/>
              </a:ext>
            </a:extLst>
          </p:cNvPr>
          <p:cNvSpPr/>
          <p:nvPr/>
        </p:nvSpPr>
        <p:spPr>
          <a:xfrm>
            <a:off x="2641313" y="3082389"/>
            <a:ext cx="1801209" cy="1762086"/>
          </a:xfrm>
          <a:prstGeom prst="ellipse">
            <a:avLst/>
          </a:prstGeom>
          <a:solidFill>
            <a:schemeClr val="accent5">
              <a:lumMod val="20000"/>
              <a:lumOff val="80000"/>
            </a:schemeClr>
          </a:solidFill>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lIns="68532" tIns="34289" rIns="68532" bIns="34289" rtlCol="0" anchor="ctr"/>
          <a:lstStyle/>
          <a:p>
            <a:pPr algn="ctr" defTabSz="685256"/>
            <a:r>
              <a:rPr lang="en-SG" sz="2100" dirty="0" err="1">
                <a:solidFill>
                  <a:prstClr val="black"/>
                </a:solidFill>
                <a:latin typeface="Times New Roman" panose="02020603050405020304" pitchFamily="18" charset="0"/>
                <a:cs typeface="Times New Roman" panose="02020603050405020304" pitchFamily="18" charset="0"/>
              </a:rPr>
              <a:t>Động</a:t>
            </a:r>
            <a:r>
              <a:rPr lang="en-SG" sz="2100" dirty="0">
                <a:solidFill>
                  <a:prstClr val="black"/>
                </a:solidFill>
                <a:latin typeface="Times New Roman" panose="02020603050405020304" pitchFamily="18" charset="0"/>
                <a:cs typeface="Times New Roman" panose="02020603050405020304" pitchFamily="18" charset="0"/>
              </a:rPr>
              <a:t> </a:t>
            </a:r>
            <a:r>
              <a:rPr lang="en-SG" sz="2100" dirty="0" err="1">
                <a:solidFill>
                  <a:prstClr val="black"/>
                </a:solidFill>
                <a:latin typeface="Times New Roman" panose="02020603050405020304" pitchFamily="18" charset="0"/>
                <a:cs typeface="Times New Roman" panose="02020603050405020304" pitchFamily="18" charset="0"/>
              </a:rPr>
              <a:t>từ</a:t>
            </a:r>
            <a:r>
              <a:rPr lang="en-SG" sz="2100" dirty="0">
                <a:solidFill>
                  <a:prstClr val="black"/>
                </a:solidFill>
                <a:latin typeface="Times New Roman" panose="02020603050405020304" pitchFamily="18" charset="0"/>
                <a:cs typeface="Times New Roman" panose="02020603050405020304" pitchFamily="18" charset="0"/>
              </a:rPr>
              <a:t> </a:t>
            </a:r>
            <a:r>
              <a:rPr lang="en-SG" sz="2100" dirty="0" err="1">
                <a:solidFill>
                  <a:prstClr val="black"/>
                </a:solidFill>
                <a:latin typeface="Times New Roman" panose="02020603050405020304" pitchFamily="18" charset="0"/>
                <a:cs typeface="Times New Roman" panose="02020603050405020304" pitchFamily="18" charset="0"/>
              </a:rPr>
              <a:t>mạnh</a:t>
            </a:r>
            <a:r>
              <a:rPr lang="en-SG" sz="2100" dirty="0">
                <a:solidFill>
                  <a:prstClr val="black"/>
                </a:solidFill>
                <a:latin typeface="Times New Roman" panose="02020603050405020304" pitchFamily="18" charset="0"/>
                <a:cs typeface="Times New Roman" panose="02020603050405020304" pitchFamily="18" charset="0"/>
              </a:rPr>
              <a:t>: </a:t>
            </a:r>
            <a:r>
              <a:rPr lang="vi-VN" sz="2100" i="1" dirty="0">
                <a:solidFill>
                  <a:srgbClr val="000000"/>
                </a:solidFill>
                <a:latin typeface="Times New Roman"/>
              </a:rPr>
              <a:t>dậy, đạp tan, ngột, chết uất</a:t>
            </a:r>
            <a:endParaRPr lang="en-SG" sz="2100" dirty="0">
              <a:solidFill>
                <a:prstClr val="black"/>
              </a:solidFill>
              <a:latin typeface="Calibri Light"/>
              <a:cs typeface="Times New Roman" panose="02020603050405020304" pitchFamily="18" charset="0"/>
            </a:endParaRPr>
          </a:p>
        </p:txBody>
      </p:sp>
      <p:sp>
        <p:nvSpPr>
          <p:cNvPr id="14" name="Oval 13">
            <a:extLst>
              <a:ext uri="{FF2B5EF4-FFF2-40B4-BE49-F238E27FC236}">
                <a16:creationId xmlns="" xmlns:a16="http://schemas.microsoft.com/office/drawing/2014/main" id="{1CC5A7A5-7CF1-47A0-AD1B-9461D22CA2ED}"/>
              </a:ext>
            </a:extLst>
          </p:cNvPr>
          <p:cNvSpPr/>
          <p:nvPr/>
        </p:nvSpPr>
        <p:spPr>
          <a:xfrm>
            <a:off x="4565831" y="3082389"/>
            <a:ext cx="1801209" cy="1762086"/>
          </a:xfrm>
          <a:prstGeom prst="ellipse">
            <a:avLst/>
          </a:prstGeom>
          <a:solidFill>
            <a:schemeClr val="accent5">
              <a:lumMod val="20000"/>
              <a:lumOff val="80000"/>
            </a:schemeClr>
          </a:solidFill>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lIns="68532" tIns="34289" rIns="68532" bIns="34289" rtlCol="0" anchor="ctr"/>
          <a:lstStyle/>
          <a:p>
            <a:pPr algn="ctr" defTabSz="685256"/>
            <a:r>
              <a:rPr lang="en-SG" sz="2100" dirty="0" err="1">
                <a:solidFill>
                  <a:prstClr val="black"/>
                </a:solidFill>
                <a:latin typeface="Times New Roman" panose="02020603050405020304" pitchFamily="18" charset="0"/>
                <a:cs typeface="Times New Roman" panose="02020603050405020304" pitchFamily="18" charset="0"/>
              </a:rPr>
              <a:t>Từ</a:t>
            </a:r>
            <a:r>
              <a:rPr lang="en-SG" sz="2100" dirty="0">
                <a:solidFill>
                  <a:prstClr val="black"/>
                </a:solidFill>
                <a:latin typeface="Times New Roman" panose="02020603050405020304" pitchFamily="18" charset="0"/>
                <a:cs typeface="Times New Roman" panose="02020603050405020304" pitchFamily="18" charset="0"/>
              </a:rPr>
              <a:t> </a:t>
            </a:r>
            <a:r>
              <a:rPr lang="en-SG" sz="2100" dirty="0" err="1">
                <a:solidFill>
                  <a:prstClr val="black"/>
                </a:solidFill>
                <a:latin typeface="Times New Roman" panose="02020603050405020304" pitchFamily="18" charset="0"/>
                <a:cs typeface="Times New Roman" panose="02020603050405020304" pitchFamily="18" charset="0"/>
              </a:rPr>
              <a:t>cảm</a:t>
            </a:r>
            <a:r>
              <a:rPr lang="en-SG" sz="2100" dirty="0">
                <a:solidFill>
                  <a:prstClr val="black"/>
                </a:solidFill>
                <a:latin typeface="Times New Roman" panose="02020603050405020304" pitchFamily="18" charset="0"/>
                <a:cs typeface="Times New Roman" panose="02020603050405020304" pitchFamily="18" charset="0"/>
              </a:rPr>
              <a:t> </a:t>
            </a:r>
            <a:r>
              <a:rPr lang="en-SG" sz="2100" dirty="0" err="1">
                <a:solidFill>
                  <a:prstClr val="black"/>
                </a:solidFill>
                <a:latin typeface="Times New Roman" panose="02020603050405020304" pitchFamily="18" charset="0"/>
                <a:cs typeface="Times New Roman" panose="02020603050405020304" pitchFamily="18" charset="0"/>
              </a:rPr>
              <a:t>thán</a:t>
            </a:r>
            <a:r>
              <a:rPr lang="en-SG" sz="2100" dirty="0">
                <a:solidFill>
                  <a:prstClr val="black"/>
                </a:solidFill>
                <a:latin typeface="Times New Roman" panose="02020603050405020304" pitchFamily="18" charset="0"/>
                <a:cs typeface="Times New Roman" panose="02020603050405020304" pitchFamily="18" charset="0"/>
              </a:rPr>
              <a:t>: </a:t>
            </a:r>
            <a:r>
              <a:rPr lang="vi-VN" sz="2100" i="1" dirty="0">
                <a:solidFill>
                  <a:srgbClr val="000000"/>
                </a:solidFill>
                <a:latin typeface="Times New Roman"/>
              </a:rPr>
              <a:t>ôi, làm sao, thôi, cứ</a:t>
            </a:r>
            <a:endParaRPr lang="en-SG" sz="2100" dirty="0">
              <a:solidFill>
                <a:prstClr val="black"/>
              </a:solidFill>
              <a:latin typeface="Calibri Light"/>
              <a:cs typeface="Times New Roman" panose="02020603050405020304" pitchFamily="18" charset="0"/>
            </a:endParaRPr>
          </a:p>
        </p:txBody>
      </p:sp>
      <p:sp>
        <p:nvSpPr>
          <p:cNvPr id="15" name="Oval 14">
            <a:extLst>
              <a:ext uri="{FF2B5EF4-FFF2-40B4-BE49-F238E27FC236}">
                <a16:creationId xmlns="" xmlns:a16="http://schemas.microsoft.com/office/drawing/2014/main" id="{F613C934-0C44-4677-839C-FD1A6BAAAC87}"/>
              </a:ext>
            </a:extLst>
          </p:cNvPr>
          <p:cNvSpPr/>
          <p:nvPr/>
        </p:nvSpPr>
        <p:spPr>
          <a:xfrm>
            <a:off x="6493161" y="3034806"/>
            <a:ext cx="1937188" cy="1841200"/>
          </a:xfrm>
          <a:prstGeom prst="ellipse">
            <a:avLst/>
          </a:prstGeom>
          <a:solidFill>
            <a:schemeClr val="accent5">
              <a:lumMod val="20000"/>
              <a:lumOff val="80000"/>
            </a:schemeClr>
          </a:solidFill>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lIns="68532" tIns="34289" rIns="68532" bIns="34289" rtlCol="0" anchor="ctr"/>
          <a:lstStyle/>
          <a:p>
            <a:pPr algn="ctr" defTabSz="685256"/>
            <a:r>
              <a:rPr lang="en-US" altLang="en-US" sz="2100" dirty="0" err="1">
                <a:solidFill>
                  <a:srgbClr val="FF3300"/>
                </a:solidFill>
                <a:latin typeface="Times New Roman" panose="02020603050405020304" pitchFamily="18" charset="0"/>
                <a:cs typeface="Times New Roman" panose="02020603050405020304" pitchFamily="18" charset="0"/>
              </a:rPr>
              <a:t>Ẩn</a:t>
            </a:r>
            <a:r>
              <a:rPr lang="en-US" altLang="en-US" sz="2100" dirty="0">
                <a:solidFill>
                  <a:srgbClr val="FF3300"/>
                </a:solidFill>
                <a:latin typeface="Times New Roman" panose="02020603050405020304" pitchFamily="18" charset="0"/>
                <a:cs typeface="Times New Roman" panose="02020603050405020304" pitchFamily="18" charset="0"/>
              </a:rPr>
              <a:t> </a:t>
            </a:r>
            <a:r>
              <a:rPr lang="en-US" altLang="en-US" sz="2100" dirty="0" err="1">
                <a:solidFill>
                  <a:srgbClr val="FF3300"/>
                </a:solidFill>
                <a:latin typeface="Times New Roman" panose="02020603050405020304" pitchFamily="18" charset="0"/>
                <a:cs typeface="Times New Roman" panose="02020603050405020304" pitchFamily="18" charset="0"/>
              </a:rPr>
              <a:t>dụ</a:t>
            </a:r>
            <a:r>
              <a:rPr lang="en-US" altLang="en-US" sz="2100" dirty="0">
                <a:solidFill>
                  <a:srgbClr val="FF3300"/>
                </a:solidFill>
                <a:latin typeface="Times New Roman" panose="02020603050405020304" pitchFamily="18" charset="0"/>
                <a:cs typeface="Times New Roman" panose="02020603050405020304" pitchFamily="18" charset="0"/>
              </a:rPr>
              <a:t>:</a:t>
            </a:r>
            <a:r>
              <a:rPr lang="en-US" altLang="en-US" sz="2100" dirty="0">
                <a:solidFill>
                  <a:prstClr val="black"/>
                </a:solidFill>
                <a:latin typeface="Times New Roman" panose="02020603050405020304" pitchFamily="18" charset="0"/>
                <a:cs typeface="Times New Roman" panose="02020603050405020304" pitchFamily="18" charset="0"/>
              </a:rPr>
              <a:t> </a:t>
            </a:r>
            <a:r>
              <a:rPr lang="en-US" altLang="en-US" sz="2100" i="1" dirty="0" err="1">
                <a:solidFill>
                  <a:prstClr val="black"/>
                </a:solidFill>
                <a:latin typeface="Times New Roman" panose="02020603050405020304" pitchFamily="18" charset="0"/>
                <a:cs typeface="Times New Roman" panose="02020603050405020304" pitchFamily="18" charset="0"/>
              </a:rPr>
              <a:t>đạp</a:t>
            </a:r>
            <a:r>
              <a:rPr lang="en-US" altLang="en-US" sz="2100" i="1" dirty="0">
                <a:solidFill>
                  <a:prstClr val="black"/>
                </a:solidFill>
                <a:latin typeface="Times New Roman" panose="02020603050405020304" pitchFamily="18" charset="0"/>
                <a:cs typeface="Times New Roman" panose="02020603050405020304" pitchFamily="18" charset="0"/>
              </a:rPr>
              <a:t> tan </a:t>
            </a:r>
            <a:r>
              <a:rPr lang="en-US" altLang="en-US" sz="2100" i="1" dirty="0" err="1">
                <a:solidFill>
                  <a:prstClr val="black"/>
                </a:solidFill>
                <a:latin typeface="Times New Roman" panose="02020603050405020304" pitchFamily="18" charset="0"/>
                <a:cs typeface="Times New Roman" panose="02020603050405020304" pitchFamily="18" charset="0"/>
              </a:rPr>
              <a:t>phòng</a:t>
            </a:r>
            <a:r>
              <a:rPr lang="en-US" altLang="en-US" sz="2100" dirty="0">
                <a:solidFill>
                  <a:prstClr val="black"/>
                </a:solidFill>
                <a:latin typeface="Times New Roman" panose="02020603050405020304" pitchFamily="18" charset="0"/>
                <a:cs typeface="Times New Roman" panose="02020603050405020304" pitchFamily="18" charset="0"/>
              </a:rPr>
              <a:t> = </a:t>
            </a:r>
            <a:r>
              <a:rPr lang="en-US" altLang="en-US" sz="2100" dirty="0" err="1">
                <a:solidFill>
                  <a:prstClr val="black"/>
                </a:solidFill>
                <a:latin typeface="Times New Roman" panose="02020603050405020304" pitchFamily="18" charset="0"/>
                <a:cs typeface="Times New Roman" panose="02020603050405020304" pitchFamily="18" charset="0"/>
              </a:rPr>
              <a:t>Phá</a:t>
            </a:r>
            <a:r>
              <a:rPr lang="en-US" altLang="en-US" sz="2100" dirty="0">
                <a:solidFill>
                  <a:prstClr val="black"/>
                </a:solidFill>
                <a:latin typeface="Times New Roman" panose="02020603050405020304" pitchFamily="18" charset="0"/>
                <a:cs typeface="Times New Roman" panose="02020603050405020304" pitchFamily="18" charset="0"/>
              </a:rPr>
              <a:t> tan </a:t>
            </a:r>
            <a:r>
              <a:rPr lang="en-US" altLang="en-US" sz="2100" dirty="0" err="1">
                <a:solidFill>
                  <a:prstClr val="black"/>
                </a:solidFill>
                <a:latin typeface="Times New Roman" panose="02020603050405020304" pitchFamily="18" charset="0"/>
                <a:cs typeface="Times New Roman" panose="02020603050405020304" pitchFamily="18" charset="0"/>
              </a:rPr>
              <a:t>xiềng</a:t>
            </a:r>
            <a:r>
              <a:rPr lang="en-US" altLang="en-US" sz="2100" dirty="0">
                <a:solidFill>
                  <a:prstClr val="black"/>
                </a:solidFill>
                <a:latin typeface="Times New Roman" panose="02020603050405020304" pitchFamily="18" charset="0"/>
                <a:cs typeface="Times New Roman" panose="02020603050405020304" pitchFamily="18" charset="0"/>
              </a:rPr>
              <a:t> </a:t>
            </a:r>
            <a:r>
              <a:rPr lang="en-US" altLang="en-US" sz="2100" dirty="0" err="1">
                <a:solidFill>
                  <a:prstClr val="black"/>
                </a:solidFill>
                <a:latin typeface="Times New Roman" panose="02020603050405020304" pitchFamily="18" charset="0"/>
                <a:cs typeface="Times New Roman" panose="02020603050405020304" pitchFamily="18" charset="0"/>
              </a:rPr>
              <a:t>xích</a:t>
            </a:r>
            <a:r>
              <a:rPr lang="en-US" altLang="en-US" sz="2100" dirty="0">
                <a:solidFill>
                  <a:prstClr val="black"/>
                </a:solidFill>
                <a:latin typeface="Times New Roman" panose="02020603050405020304" pitchFamily="18" charset="0"/>
                <a:cs typeface="Times New Roman" panose="02020603050405020304" pitchFamily="18" charset="0"/>
              </a:rPr>
              <a:t> </a:t>
            </a:r>
            <a:r>
              <a:rPr lang="en-US" altLang="en-US" sz="2100" dirty="0" err="1">
                <a:solidFill>
                  <a:prstClr val="black"/>
                </a:solidFill>
                <a:latin typeface="Times New Roman" panose="02020603050405020304" pitchFamily="18" charset="0"/>
                <a:cs typeface="Times New Roman" panose="02020603050405020304" pitchFamily="18" charset="0"/>
              </a:rPr>
              <a:t>nô</a:t>
            </a:r>
            <a:r>
              <a:rPr lang="en-US" altLang="en-US" sz="2100" dirty="0">
                <a:solidFill>
                  <a:prstClr val="black"/>
                </a:solidFill>
                <a:latin typeface="Times New Roman" panose="02020603050405020304" pitchFamily="18" charset="0"/>
                <a:cs typeface="Times New Roman" panose="02020603050405020304" pitchFamily="18" charset="0"/>
              </a:rPr>
              <a:t> </a:t>
            </a:r>
            <a:r>
              <a:rPr lang="en-US" altLang="en-US" sz="2100" dirty="0" err="1">
                <a:solidFill>
                  <a:prstClr val="black"/>
                </a:solidFill>
                <a:latin typeface="Times New Roman" panose="02020603050405020304" pitchFamily="18" charset="0"/>
                <a:cs typeface="Times New Roman" panose="02020603050405020304" pitchFamily="18" charset="0"/>
              </a:rPr>
              <a:t>lệ</a:t>
            </a:r>
            <a:endParaRPr lang="en-SG" sz="2100" dirty="0">
              <a:solidFill>
                <a:prstClr val="black"/>
              </a:solidFill>
              <a:latin typeface="Calibri Light"/>
              <a:cs typeface="Times New Roman" panose="02020603050405020304" pitchFamily="18" charset="0"/>
            </a:endParaRPr>
          </a:p>
        </p:txBody>
      </p:sp>
      <p:sp>
        <p:nvSpPr>
          <p:cNvPr id="16" name="Rectangle 15"/>
          <p:cNvSpPr/>
          <p:nvPr/>
        </p:nvSpPr>
        <p:spPr>
          <a:xfrm>
            <a:off x="1259632" y="1059582"/>
            <a:ext cx="4572000" cy="1754326"/>
          </a:xfrm>
          <a:prstGeom prst="rect">
            <a:avLst/>
          </a:prstGeom>
        </p:spPr>
        <p:txBody>
          <a:bodyPr lIns="91366" tIns="45683" rIns="91366" bIns="45683">
            <a:spAutoFit/>
          </a:bodyPr>
          <a:lstStyle/>
          <a:p>
            <a:pPr>
              <a:lnSpc>
                <a:spcPct val="150000"/>
              </a:lnSpc>
            </a:pPr>
            <a:r>
              <a:rPr lang="en-US" b="1" i="1" smtClean="0">
                <a:latin typeface="Times New Roman" pitchFamily="18" charset="0"/>
                <a:cs typeface="Times New Roman" pitchFamily="18" charset="0"/>
              </a:rPr>
              <a:t>         </a:t>
            </a:r>
            <a:r>
              <a:rPr lang="vi-VN" b="1" i="1" smtClean="0">
                <a:latin typeface="Times New Roman" pitchFamily="18" charset="0"/>
                <a:cs typeface="Times New Roman" pitchFamily="18" charset="0"/>
              </a:rPr>
              <a:t>Ta nghe hè dậy bên lòng </a:t>
            </a:r>
            <a:endParaRPr lang="en-US" b="1" i="1" smtClean="0">
              <a:latin typeface="Times New Roman" pitchFamily="18" charset="0"/>
              <a:cs typeface="Times New Roman" pitchFamily="18" charset="0"/>
            </a:endParaRPr>
          </a:p>
          <a:p>
            <a:pPr>
              <a:lnSpc>
                <a:spcPct val="150000"/>
              </a:lnSpc>
            </a:pPr>
            <a:r>
              <a:rPr lang="vi-VN" b="1" i="1" smtClean="0">
                <a:latin typeface="Times New Roman" pitchFamily="18" charset="0"/>
                <a:cs typeface="Times New Roman" pitchFamily="18" charset="0"/>
              </a:rPr>
              <a:t>Mà chân muốn đạp tan phòng, hè ôi. </a:t>
            </a:r>
            <a:endParaRPr lang="en-US" b="1" i="1" smtClean="0">
              <a:latin typeface="Times New Roman" pitchFamily="18" charset="0"/>
              <a:cs typeface="Times New Roman" pitchFamily="18" charset="0"/>
            </a:endParaRPr>
          </a:p>
          <a:p>
            <a:pPr>
              <a:lnSpc>
                <a:spcPct val="150000"/>
              </a:lnSpc>
            </a:pPr>
            <a:r>
              <a:rPr lang="en-US" b="1" i="1" smtClean="0">
                <a:latin typeface="Times New Roman" pitchFamily="18" charset="0"/>
                <a:cs typeface="Times New Roman" pitchFamily="18" charset="0"/>
              </a:rPr>
              <a:t>         </a:t>
            </a:r>
            <a:r>
              <a:rPr lang="vi-VN" b="1" i="1" smtClean="0">
                <a:latin typeface="Times New Roman" pitchFamily="18" charset="0"/>
                <a:cs typeface="Times New Roman" pitchFamily="18" charset="0"/>
              </a:rPr>
              <a:t>Ngột làm sao, chết uất thôi </a:t>
            </a:r>
            <a:endParaRPr lang="en-US" b="1" i="1" smtClean="0">
              <a:latin typeface="Times New Roman" pitchFamily="18" charset="0"/>
              <a:cs typeface="Times New Roman" pitchFamily="18" charset="0"/>
            </a:endParaRPr>
          </a:p>
          <a:p>
            <a:pPr>
              <a:lnSpc>
                <a:spcPct val="150000"/>
              </a:lnSpc>
            </a:pPr>
            <a:r>
              <a:rPr lang="vi-VN" b="1" i="1" smtClean="0">
                <a:latin typeface="Times New Roman" pitchFamily="18" charset="0"/>
                <a:cs typeface="Times New Roman" pitchFamily="18" charset="0"/>
              </a:rPr>
              <a:t>Con chim tu hú ngoài trời cứ kêu!</a:t>
            </a:r>
            <a:endParaRPr lang="en-US" b="1" i="1">
              <a:latin typeface="Times New Roman" pitchFamily="18" charset="0"/>
              <a:cs typeface="Times New Roman" pitchFamily="18" charset="0"/>
            </a:endParaRPr>
          </a:p>
        </p:txBody>
      </p:sp>
      <p:pic>
        <p:nvPicPr>
          <p:cNvPr id="17" name="Picture 4" descr="dau-doc21908[1]">
            <a:extLst>
              <a:ext uri="{FF2B5EF4-FFF2-40B4-BE49-F238E27FC236}">
                <a16:creationId xmlns="" xmlns:a16="http://schemas.microsoft.com/office/drawing/2014/main" id="{381C948A-4BBF-450B-8A08-BDB2C2B9F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1562" y="723254"/>
            <a:ext cx="3900918" cy="220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025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heel(1)">
                                      <p:cBhvr>
                                        <p:cTn id="14" dur="2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000" fill="hold"/>
                                        <p:tgtEl>
                                          <p:spTgt spid="15"/>
                                        </p:tgtEl>
                                        <p:attrNameLst>
                                          <p:attrName>ppt_w</p:attrName>
                                        </p:attrNameLst>
                                      </p:cBhvr>
                                      <p:tavLst>
                                        <p:tav tm="0">
                                          <p:val>
                                            <p:fltVal val="0"/>
                                          </p:val>
                                        </p:tav>
                                        <p:tav tm="100000">
                                          <p:val>
                                            <p:strVal val="#ppt_w"/>
                                          </p:val>
                                        </p:tav>
                                      </p:tavLst>
                                    </p:anim>
                                    <p:anim calcmode="lin" valueType="num">
                                      <p:cBhvr>
                                        <p:cTn id="44" dur="1000" fill="hold"/>
                                        <p:tgtEl>
                                          <p:spTgt spid="15"/>
                                        </p:tgtEl>
                                        <p:attrNameLst>
                                          <p:attrName>ppt_h</p:attrName>
                                        </p:attrNameLst>
                                      </p:cBhvr>
                                      <p:tavLst>
                                        <p:tav tm="0">
                                          <p:val>
                                            <p:fltVal val="0"/>
                                          </p:val>
                                        </p:tav>
                                        <p:tav tm="100000">
                                          <p:val>
                                            <p:strVal val="#ppt_h"/>
                                          </p:val>
                                        </p:tav>
                                      </p:tavLst>
                                    </p:anim>
                                    <p:anim calcmode="lin" valueType="num">
                                      <p:cBhvr>
                                        <p:cTn id="45" dur="1000" fill="hold"/>
                                        <p:tgtEl>
                                          <p:spTgt spid="15"/>
                                        </p:tgtEl>
                                        <p:attrNameLst>
                                          <p:attrName>style.rotation</p:attrName>
                                        </p:attrNameLst>
                                      </p:cBhvr>
                                      <p:tavLst>
                                        <p:tav tm="0">
                                          <p:val>
                                            <p:fltVal val="90"/>
                                          </p:val>
                                        </p:tav>
                                        <p:tav tm="100000">
                                          <p:val>
                                            <p:fltVal val="0"/>
                                          </p:val>
                                        </p:tav>
                                      </p:tavLst>
                                    </p:anim>
                                    <p:animEffect transition="in" filter="fade">
                                      <p:cBhvr>
                                        <p:cTn id="4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7808" y="1273897"/>
            <a:ext cx="5670376" cy="3208532"/>
          </a:xfrm>
          <a:prstGeom prst="rect">
            <a:avLst/>
          </a:prstGeom>
        </p:spPr>
        <p:txBody>
          <a:bodyPr wrap="square" lIns="91342" tIns="45671" rIns="91342" bIns="45671">
            <a:spAutoFit/>
          </a:bodyPr>
          <a:lstStyle/>
          <a:p>
            <a:r>
              <a:rPr lang="en-US" sz="2000" b="1" i="1">
                <a:latin typeface="Times New Roman" pitchFamily="18" charset="0"/>
                <a:cs typeface="Times New Roman" pitchFamily="18" charset="0"/>
              </a:rPr>
              <a:t>         </a:t>
            </a:r>
            <a:r>
              <a:rPr lang="vi-VN" sz="2000" b="1" i="1">
                <a:solidFill>
                  <a:srgbClr val="FF0000"/>
                </a:solidFill>
                <a:latin typeface="Times New Roman" pitchFamily="18" charset="0"/>
                <a:cs typeface="Times New Roman" pitchFamily="18" charset="0"/>
              </a:rPr>
              <a:t>Khi con tu hú gọi bầy </a:t>
            </a:r>
            <a:endParaRPr lang="en-US" sz="2000" b="1" i="1">
              <a:solidFill>
                <a:srgbClr val="FF0000"/>
              </a:solidFill>
              <a:latin typeface="Times New Roman" pitchFamily="18" charset="0"/>
              <a:cs typeface="Times New Roman" pitchFamily="18" charset="0"/>
            </a:endParaRPr>
          </a:p>
          <a:p>
            <a:r>
              <a:rPr lang="vi-VN" sz="2000" b="1" i="1">
                <a:latin typeface="Times New Roman" pitchFamily="18" charset="0"/>
                <a:cs typeface="Times New Roman" pitchFamily="18" charset="0"/>
              </a:rPr>
              <a:t>Lúa chiêm đang chín trái cây ngọt dần </a:t>
            </a:r>
            <a:endParaRPr lang="en-US" sz="2000" b="1" i="1">
              <a:latin typeface="Times New Roman" pitchFamily="18" charset="0"/>
              <a:cs typeface="Times New Roman" pitchFamily="18" charset="0"/>
            </a:endParaRPr>
          </a:p>
          <a:p>
            <a:r>
              <a:rPr lang="en-US" sz="2000" b="1" i="1">
                <a:latin typeface="Times New Roman" pitchFamily="18" charset="0"/>
                <a:cs typeface="Times New Roman" pitchFamily="18" charset="0"/>
              </a:rPr>
              <a:t>         </a:t>
            </a:r>
            <a:r>
              <a:rPr lang="vi-VN" sz="2000" b="1" i="1">
                <a:latin typeface="Times New Roman" pitchFamily="18" charset="0"/>
                <a:cs typeface="Times New Roman" pitchFamily="18" charset="0"/>
              </a:rPr>
              <a:t>Vườn râm dậy tiếng ve ngân </a:t>
            </a:r>
            <a:endParaRPr lang="en-US" sz="2000" b="1" i="1">
              <a:latin typeface="Times New Roman" pitchFamily="18" charset="0"/>
              <a:cs typeface="Times New Roman" pitchFamily="18" charset="0"/>
            </a:endParaRPr>
          </a:p>
          <a:p>
            <a:r>
              <a:rPr lang="vi-VN" sz="2000" b="1" i="1">
                <a:latin typeface="Times New Roman" pitchFamily="18" charset="0"/>
                <a:cs typeface="Times New Roman" pitchFamily="18" charset="0"/>
              </a:rPr>
              <a:t>Bắp rây vàng hạt đầy sân nắng đào </a:t>
            </a:r>
            <a:endParaRPr lang="en-US" sz="2000" b="1" i="1">
              <a:latin typeface="Times New Roman" pitchFamily="18" charset="0"/>
              <a:cs typeface="Times New Roman" pitchFamily="18" charset="0"/>
            </a:endParaRPr>
          </a:p>
          <a:p>
            <a:r>
              <a:rPr lang="en-US" sz="2000" b="1" i="1">
                <a:latin typeface="Times New Roman" pitchFamily="18" charset="0"/>
                <a:cs typeface="Times New Roman" pitchFamily="18" charset="0"/>
              </a:rPr>
              <a:t>         </a:t>
            </a:r>
            <a:r>
              <a:rPr lang="vi-VN" sz="2000" b="1" i="1">
                <a:latin typeface="Times New Roman" pitchFamily="18" charset="0"/>
                <a:cs typeface="Times New Roman" pitchFamily="18" charset="0"/>
              </a:rPr>
              <a:t>Trời xanh càng rộng càng cao </a:t>
            </a:r>
            <a:endParaRPr lang="en-US" sz="2000" b="1" i="1">
              <a:latin typeface="Times New Roman" pitchFamily="18" charset="0"/>
              <a:cs typeface="Times New Roman" pitchFamily="18" charset="0"/>
            </a:endParaRPr>
          </a:p>
          <a:p>
            <a:r>
              <a:rPr lang="vi-VN" sz="2000" b="1" i="1">
                <a:latin typeface="Times New Roman" pitchFamily="18" charset="0"/>
                <a:cs typeface="Times New Roman" pitchFamily="18" charset="0"/>
              </a:rPr>
              <a:t>Đôi con diều sáo lộn nhào từng không... </a:t>
            </a:r>
            <a:endParaRPr lang="en-US" sz="2000" b="1" i="1">
              <a:latin typeface="Times New Roman" pitchFamily="18" charset="0"/>
              <a:cs typeface="Times New Roman" pitchFamily="18" charset="0"/>
            </a:endParaRPr>
          </a:p>
          <a:p>
            <a:r>
              <a:rPr lang="en-US" sz="2000" b="1" i="1">
                <a:latin typeface="Times New Roman" pitchFamily="18" charset="0"/>
                <a:cs typeface="Times New Roman" pitchFamily="18" charset="0"/>
              </a:rPr>
              <a:t>         </a:t>
            </a:r>
            <a:r>
              <a:rPr lang="vi-VN" sz="2000" b="1" i="1">
                <a:latin typeface="Times New Roman" pitchFamily="18" charset="0"/>
                <a:cs typeface="Times New Roman" pitchFamily="18" charset="0"/>
              </a:rPr>
              <a:t>Ta nghe hè dậy bên lòng </a:t>
            </a:r>
            <a:endParaRPr lang="en-US" sz="2000" b="1" i="1">
              <a:latin typeface="Times New Roman" pitchFamily="18" charset="0"/>
              <a:cs typeface="Times New Roman" pitchFamily="18" charset="0"/>
            </a:endParaRPr>
          </a:p>
          <a:p>
            <a:r>
              <a:rPr lang="vi-VN" sz="2000" b="1" i="1">
                <a:latin typeface="Times New Roman" pitchFamily="18" charset="0"/>
                <a:cs typeface="Times New Roman" pitchFamily="18" charset="0"/>
              </a:rPr>
              <a:t>Mà chân muốn đạp tan phòng, hè ôi. </a:t>
            </a:r>
            <a:endParaRPr lang="en-US" sz="2000" b="1" i="1">
              <a:latin typeface="Times New Roman" pitchFamily="18" charset="0"/>
              <a:cs typeface="Times New Roman" pitchFamily="18" charset="0"/>
            </a:endParaRPr>
          </a:p>
          <a:p>
            <a:r>
              <a:rPr lang="en-US" sz="2000" b="1" i="1">
                <a:latin typeface="Times New Roman" pitchFamily="18" charset="0"/>
                <a:cs typeface="Times New Roman" pitchFamily="18" charset="0"/>
              </a:rPr>
              <a:t>         </a:t>
            </a:r>
            <a:r>
              <a:rPr lang="vi-VN" sz="2000" b="1" i="1">
                <a:latin typeface="Times New Roman" pitchFamily="18" charset="0"/>
                <a:cs typeface="Times New Roman" pitchFamily="18" charset="0"/>
              </a:rPr>
              <a:t>Ngột làm sao, chết uất thôi </a:t>
            </a:r>
            <a:endParaRPr lang="en-US" sz="2000" b="1" i="1">
              <a:latin typeface="Times New Roman" pitchFamily="18" charset="0"/>
              <a:cs typeface="Times New Roman" pitchFamily="18" charset="0"/>
            </a:endParaRPr>
          </a:p>
          <a:p>
            <a:r>
              <a:rPr lang="vi-VN" sz="2000" b="1" i="1">
                <a:solidFill>
                  <a:srgbClr val="FF0000"/>
                </a:solidFill>
                <a:latin typeface="Times New Roman" pitchFamily="18" charset="0"/>
                <a:cs typeface="Times New Roman" pitchFamily="18" charset="0"/>
              </a:rPr>
              <a:t>Con chim tu hú ngoài trời cứ kêu!</a:t>
            </a:r>
            <a:endParaRPr lang="en-US" sz="2000" b="1" i="1">
              <a:solidFill>
                <a:srgbClr val="FF0000"/>
              </a:solidFill>
              <a:latin typeface="Times New Roman" pitchFamily="18" charset="0"/>
              <a:cs typeface="Times New Roman" pitchFamily="18" charset="0"/>
            </a:endParaRPr>
          </a:p>
        </p:txBody>
      </p:sp>
      <p:grpSp>
        <p:nvGrpSpPr>
          <p:cNvPr id="5" name="Group 4"/>
          <p:cNvGrpSpPr/>
          <p:nvPr/>
        </p:nvGrpSpPr>
        <p:grpSpPr>
          <a:xfrm>
            <a:off x="-66913" y="148474"/>
            <a:ext cx="3753205" cy="369332"/>
            <a:chOff x="-178462" y="1828800"/>
            <a:chExt cx="10009850" cy="984780"/>
          </a:xfrm>
        </p:grpSpPr>
        <p:sp>
          <p:nvSpPr>
            <p:cNvPr id="6" name="Round Same Side Corner Rectangle 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7" name="TextBox 6"/>
            <p:cNvSpPr txBox="1"/>
            <p:nvPr/>
          </p:nvSpPr>
          <p:spPr>
            <a:xfrm>
              <a:off x="286713" y="1828800"/>
              <a:ext cx="1430218" cy="984780"/>
            </a:xfrm>
            <a:prstGeom prst="rect">
              <a:avLst/>
            </a:prstGeom>
            <a:noFill/>
          </p:spPr>
          <p:txBody>
            <a:bodyPr wrap="square" rtlCol="0">
              <a:spAutoFit/>
            </a:bodyPr>
            <a:lstStyle/>
            <a:p>
              <a:pPr algn="ctr" defTabSz="80493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2067734" y="1828800"/>
              <a:ext cx="7763654" cy="984780"/>
            </a:xfrm>
            <a:prstGeom prst="rect">
              <a:avLst/>
            </a:prstGeom>
            <a:noFill/>
          </p:spPr>
          <p:txBody>
            <a:bodyPr wrap="square" rtlCol="0">
              <a:spAutoFit/>
            </a:bodyPr>
            <a:lstStyle/>
            <a:p>
              <a:pPr defTabSz="80493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9" name="Group 8"/>
          <p:cNvGrpSpPr/>
          <p:nvPr/>
        </p:nvGrpSpPr>
        <p:grpSpPr>
          <a:xfrm>
            <a:off x="239952" y="519999"/>
            <a:ext cx="4332065" cy="395616"/>
            <a:chOff x="644526" y="2766774"/>
            <a:chExt cx="11553677" cy="1054970"/>
          </a:xfrm>
        </p:grpSpPr>
        <p:sp>
          <p:nvSpPr>
            <p:cNvPr id="10" name="TextBox 9"/>
            <p:cNvSpPr txBox="1"/>
            <p:nvPr/>
          </p:nvSpPr>
          <p:spPr>
            <a:xfrm>
              <a:off x="1906586" y="2766774"/>
              <a:ext cx="10291617" cy="984880"/>
            </a:xfrm>
            <a:prstGeom prst="rect">
              <a:avLst/>
            </a:prstGeom>
            <a:noFill/>
          </p:spPr>
          <p:txBody>
            <a:bodyPr wrap="square" rtlCol="0">
              <a:spAutoFit/>
            </a:bodyPr>
            <a:lstStyle/>
            <a:p>
              <a:pPr defTabSz="80493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Tâm trạng người tù</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ounded Rectangle 10"/>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12" name="TextBox 11"/>
            <p:cNvSpPr txBox="1"/>
            <p:nvPr/>
          </p:nvSpPr>
          <p:spPr>
            <a:xfrm>
              <a:off x="895025" y="2795827"/>
              <a:ext cx="907206" cy="1025917"/>
            </a:xfrm>
            <a:prstGeom prst="rect">
              <a:avLst/>
            </a:prstGeom>
            <a:noFill/>
          </p:spPr>
          <p:txBody>
            <a:bodyPr wrap="none" rtlCol="0">
              <a:spAutoFit/>
            </a:bodyPr>
            <a:lstStyle/>
            <a:p>
              <a:pPr algn="ctr" defTabSz="80493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13" name="Picture 12">
            <a:extLst>
              <a:ext uri="{FF2B5EF4-FFF2-40B4-BE49-F238E27FC236}">
                <a16:creationId xmlns="" xmlns:a16="http://schemas.microsoft.com/office/drawing/2014/main" id="{E8129C16-AF25-454E-8475-2869B09876E9}"/>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3996451">
            <a:off x="5106048" y="1371103"/>
            <a:ext cx="769697" cy="769697"/>
          </a:xfrm>
          <a:prstGeom prst="rect">
            <a:avLst/>
          </a:prstGeom>
        </p:spPr>
      </p:pic>
      <p:pic>
        <p:nvPicPr>
          <p:cNvPr id="14" name="Picture 13">
            <a:extLst>
              <a:ext uri="{FF2B5EF4-FFF2-40B4-BE49-F238E27FC236}">
                <a16:creationId xmlns="" xmlns:a16="http://schemas.microsoft.com/office/drawing/2014/main" id="{E8129C16-AF25-454E-8475-2869B09876E9}"/>
              </a:ext>
            </a:extLst>
          </p:cNvPr>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rot="18626017">
            <a:off x="4974839" y="3516609"/>
            <a:ext cx="769697" cy="769697"/>
          </a:xfrm>
          <a:prstGeom prst="rect">
            <a:avLst/>
          </a:prstGeom>
        </p:spPr>
      </p:pic>
      <p:sp>
        <p:nvSpPr>
          <p:cNvPr id="15" name="Oval 14"/>
          <p:cNvSpPr/>
          <p:nvPr/>
        </p:nvSpPr>
        <p:spPr>
          <a:xfrm>
            <a:off x="5652120" y="1622920"/>
            <a:ext cx="2592288" cy="2472014"/>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378" tIns="45689" rIns="91378" bIns="45689" spcCol="0" rtlCol="0" anchor="ctr"/>
          <a:lstStyle/>
          <a:p>
            <a:pPr algn="ctr"/>
            <a:r>
              <a:rPr lang="en-US" sz="2600" b="1" i="1">
                <a:latin typeface="Times New Roman" pitchFamily="18" charset="0"/>
                <a:cs typeface="Times New Roman" pitchFamily="18" charset="0"/>
              </a:rPr>
              <a:t>Sự lặp lại, tạo kết cấu vòng tròn, nhưng có sự khác biệt</a:t>
            </a:r>
          </a:p>
        </p:txBody>
      </p:sp>
    </p:spTree>
    <p:extLst>
      <p:ext uri="{BB962C8B-B14F-4D97-AF65-F5344CB8AC3E}">
        <p14:creationId xmlns:p14="http://schemas.microsoft.com/office/powerpoint/2010/main" val="342806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par>
                                <p:cTn id="15" presetID="6"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backgroundRemoval t="935" b="99065" l="0" r="100000">
                        <a14:foregroundMark x1="22500" y1="12150" x2="31833" y2="17991"/>
                        <a14:foregroundMark x1="34500" y1="14019" x2="54667" y2="14019"/>
                        <a14:foregroundMark x1="23833" y1="12617" x2="48667" y2="10514"/>
                        <a14:foregroundMark x1="9500" y1="78271" x2="35333" y2="92523"/>
                        <a14:foregroundMark x1="11000" y1="82009" x2="22667" y2="92991"/>
                        <a14:foregroundMark x1="22667" y1="92991" x2="22667" y2="92991"/>
                        <a14:foregroundMark x1="35167" y1="92523" x2="89167" y2="88785"/>
                        <a14:foregroundMark x1="89333" y1="28738" x2="93833" y2="77570"/>
                        <a14:foregroundMark x1="7000" y1="45327" x2="11833" y2="76168"/>
                        <a14:foregroundMark x1="71500" y1="12850" x2="83667" y2="17290"/>
                        <a14:foregroundMark x1="53167" y1="8411" x2="61000" y2="15654"/>
                        <a14:foregroundMark x1="92500" y1="36449" x2="92000" y2="53037"/>
                      </a14:backgroundRemoval>
                    </a14:imgEffect>
                  </a14:imgLayer>
                </a14:imgProps>
              </a:ext>
              <a:ext uri="{28A0092B-C50C-407E-A947-70E740481C1C}">
                <a14:useLocalDpi xmlns:a14="http://schemas.microsoft.com/office/drawing/2010/main" val="0"/>
              </a:ext>
            </a:extLst>
          </a:blip>
          <a:stretch>
            <a:fillRect/>
          </a:stretch>
        </p:blipFill>
        <p:spPr>
          <a:xfrm>
            <a:off x="3423167" y="2254547"/>
            <a:ext cx="2877027" cy="2028711"/>
          </a:xfrm>
          <a:prstGeom prst="rect">
            <a:avLst/>
          </a:prstGeom>
        </p:spPr>
      </p:pic>
      <p:sp>
        <p:nvSpPr>
          <p:cNvPr id="5" name="TextBox 4">
            <a:extLst>
              <a:ext uri="{FF2B5EF4-FFF2-40B4-BE49-F238E27FC236}">
                <a16:creationId xmlns="" xmlns:a16="http://schemas.microsoft.com/office/drawing/2014/main" id="{E218B522-6093-4E8A-8C56-8BCC72AD243F}"/>
              </a:ext>
            </a:extLst>
          </p:cNvPr>
          <p:cNvSpPr txBox="1"/>
          <p:nvPr/>
        </p:nvSpPr>
        <p:spPr>
          <a:xfrm>
            <a:off x="1182411" y="2009689"/>
            <a:ext cx="1497724" cy="807914"/>
          </a:xfrm>
          <a:prstGeom prst="rect">
            <a:avLst/>
          </a:prstGeom>
          <a:noFill/>
        </p:spPr>
        <p:txBody>
          <a:bodyPr wrap="square" lIns="68541" tIns="34289" rIns="68541" bIns="34289" rtlCol="0">
            <a:spAutoFit/>
          </a:bodyPr>
          <a:lstStyle/>
          <a:p>
            <a:pPr algn="ctr" defTabSz="685358"/>
            <a:r>
              <a:rPr lang="en-SG" sz="2400" b="1" i="1" dirty="0">
                <a:solidFill>
                  <a:srgbClr val="FF0000"/>
                </a:solidFill>
                <a:latin typeface="Times New Roman" panose="02020603050405020304" pitchFamily="18" charset="0"/>
                <a:cs typeface="Times New Roman" panose="02020603050405020304" pitchFamily="18" charset="0"/>
              </a:rPr>
              <a:t>MỞ ĐẦU BÀI TH</a:t>
            </a:r>
            <a:r>
              <a:rPr lang="vi-VN" sz="2400" b="1" i="1" dirty="0">
                <a:solidFill>
                  <a:srgbClr val="FF0000"/>
                </a:solidFill>
                <a:latin typeface="Times New Roman" panose="02020603050405020304" pitchFamily="18" charset="0"/>
                <a:cs typeface="Times New Roman" panose="02020603050405020304" pitchFamily="18" charset="0"/>
              </a:rPr>
              <a:t>Ơ</a:t>
            </a:r>
            <a:endParaRPr lang="en-SG" sz="2400" b="1" i="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CC168E0A-9EA5-4197-840C-A168F7D1A264}"/>
              </a:ext>
            </a:extLst>
          </p:cNvPr>
          <p:cNvSpPr txBox="1"/>
          <p:nvPr/>
        </p:nvSpPr>
        <p:spPr>
          <a:xfrm>
            <a:off x="6327065" y="903292"/>
            <a:ext cx="1953741" cy="807914"/>
          </a:xfrm>
          <a:prstGeom prst="rect">
            <a:avLst/>
          </a:prstGeom>
          <a:noFill/>
        </p:spPr>
        <p:txBody>
          <a:bodyPr wrap="square" lIns="68541" tIns="34289" rIns="68541" bIns="34289" rtlCol="0">
            <a:spAutoFit/>
          </a:bodyPr>
          <a:lstStyle/>
          <a:p>
            <a:pPr algn="ctr" defTabSz="685358"/>
            <a:r>
              <a:rPr lang="en-SG" sz="2400" b="1" i="1" dirty="0">
                <a:solidFill>
                  <a:srgbClr val="FF0000"/>
                </a:solidFill>
                <a:latin typeface="Times New Roman" panose="02020603050405020304" pitchFamily="18" charset="0"/>
                <a:cs typeface="Times New Roman" panose="02020603050405020304" pitchFamily="18" charset="0"/>
              </a:rPr>
              <a:t>KẾT THÚC BÀI TH</a:t>
            </a:r>
            <a:r>
              <a:rPr lang="vi-VN" sz="2400" b="1" i="1" dirty="0">
                <a:solidFill>
                  <a:srgbClr val="FF0000"/>
                </a:solidFill>
                <a:latin typeface="Times New Roman" panose="02020603050405020304" pitchFamily="18" charset="0"/>
                <a:cs typeface="Times New Roman" panose="02020603050405020304" pitchFamily="18" charset="0"/>
              </a:rPr>
              <a:t>Ơ</a:t>
            </a:r>
            <a:endParaRPr lang="en-SG" sz="2400" b="1" i="1" dirty="0">
              <a:solidFill>
                <a:srgbClr val="FF0000"/>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66913" y="148474"/>
            <a:ext cx="3753205" cy="369332"/>
            <a:chOff x="-178462" y="1828800"/>
            <a:chExt cx="10009850" cy="984780"/>
          </a:xfrm>
        </p:grpSpPr>
        <p:sp>
          <p:nvSpPr>
            <p:cNvPr id="10" name="Round Same Side Corner Rectangle 9"/>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11" name="TextBox 10"/>
            <p:cNvSpPr txBox="1"/>
            <p:nvPr/>
          </p:nvSpPr>
          <p:spPr>
            <a:xfrm>
              <a:off x="286713" y="1828800"/>
              <a:ext cx="1430218" cy="984780"/>
            </a:xfrm>
            <a:prstGeom prst="rect">
              <a:avLst/>
            </a:prstGeom>
            <a:noFill/>
          </p:spPr>
          <p:txBody>
            <a:bodyPr wrap="square" rtlCol="0">
              <a:spAutoFit/>
            </a:bodyPr>
            <a:lstStyle/>
            <a:p>
              <a:pPr algn="ctr" defTabSz="80493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2067734" y="1828800"/>
              <a:ext cx="7763654" cy="984780"/>
            </a:xfrm>
            <a:prstGeom prst="rect">
              <a:avLst/>
            </a:prstGeom>
            <a:noFill/>
          </p:spPr>
          <p:txBody>
            <a:bodyPr wrap="square" rtlCol="0">
              <a:spAutoFit/>
            </a:bodyPr>
            <a:lstStyle/>
            <a:p>
              <a:pPr defTabSz="80493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13" name="Group 12"/>
          <p:cNvGrpSpPr/>
          <p:nvPr/>
        </p:nvGrpSpPr>
        <p:grpSpPr>
          <a:xfrm>
            <a:off x="239952" y="519999"/>
            <a:ext cx="4332065" cy="395616"/>
            <a:chOff x="644526" y="2766774"/>
            <a:chExt cx="11553677" cy="1054970"/>
          </a:xfrm>
        </p:grpSpPr>
        <p:sp>
          <p:nvSpPr>
            <p:cNvPr id="14" name="TextBox 13"/>
            <p:cNvSpPr txBox="1"/>
            <p:nvPr/>
          </p:nvSpPr>
          <p:spPr>
            <a:xfrm>
              <a:off x="1906586" y="2766774"/>
              <a:ext cx="10291617" cy="984880"/>
            </a:xfrm>
            <a:prstGeom prst="rect">
              <a:avLst/>
            </a:prstGeom>
            <a:noFill/>
          </p:spPr>
          <p:txBody>
            <a:bodyPr wrap="square" rtlCol="0">
              <a:spAutoFit/>
            </a:bodyPr>
            <a:lstStyle/>
            <a:p>
              <a:pPr defTabSz="80493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Tâm trạng người tù</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14"/>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16" name="TextBox 15"/>
            <p:cNvSpPr txBox="1"/>
            <p:nvPr/>
          </p:nvSpPr>
          <p:spPr>
            <a:xfrm>
              <a:off x="895025" y="2795827"/>
              <a:ext cx="907206" cy="1025917"/>
            </a:xfrm>
            <a:prstGeom prst="rect">
              <a:avLst/>
            </a:prstGeom>
            <a:noFill/>
          </p:spPr>
          <p:txBody>
            <a:bodyPr wrap="none" rtlCol="0">
              <a:spAutoFit/>
            </a:bodyPr>
            <a:lstStyle/>
            <a:p>
              <a:pPr algn="ctr" defTabSz="80493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8" name="Shape 17"/>
          <p:cNvSpPr/>
          <p:nvPr/>
        </p:nvSpPr>
        <p:spPr>
          <a:xfrm rot="344590">
            <a:off x="2817882" y="652939"/>
            <a:ext cx="3508285" cy="2446591"/>
          </a:xfrm>
          <a:prstGeom prst="swooshArrow">
            <a:avLst>
              <a:gd name="adj1" fmla="val 16310"/>
              <a:gd name="adj2" fmla="val 31370"/>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0" name="Rectangle 19"/>
          <p:cNvSpPr/>
          <p:nvPr/>
        </p:nvSpPr>
        <p:spPr>
          <a:xfrm>
            <a:off x="395537" y="3110647"/>
            <a:ext cx="3183213" cy="1477328"/>
          </a:xfrm>
          <a:prstGeom prst="rect">
            <a:avLst/>
          </a:prstGeom>
        </p:spPr>
        <p:txBody>
          <a:bodyPr wrap="square" lIns="91390" tIns="45695" rIns="91390" bIns="45695">
            <a:spAutoFit/>
          </a:bodyPr>
          <a:lstStyle/>
          <a:p>
            <a:r>
              <a:rPr lang="vi-VN" b="1" i="1">
                <a:latin typeface="+mj-lt"/>
              </a:rPr>
              <a:t>Tiếng chim ở đầu bài thơ là tiếng chim báo hiệu hè về, tiếng gọi bầy, tiếng chim hiền lành gắn với mùa màng, quả chín, tiếng chim tự do.</a:t>
            </a:r>
            <a:endParaRPr lang="en-US" b="1" i="1">
              <a:latin typeface="+mj-lt"/>
            </a:endParaRPr>
          </a:p>
        </p:txBody>
      </p:sp>
      <p:sp>
        <p:nvSpPr>
          <p:cNvPr id="21" name="Rectangle 20"/>
          <p:cNvSpPr/>
          <p:nvPr/>
        </p:nvSpPr>
        <p:spPr>
          <a:xfrm>
            <a:off x="6244794" y="1779662"/>
            <a:ext cx="2791702" cy="2031325"/>
          </a:xfrm>
          <a:prstGeom prst="rect">
            <a:avLst/>
          </a:prstGeom>
        </p:spPr>
        <p:txBody>
          <a:bodyPr wrap="square" lIns="91390" tIns="45695" rIns="91390" bIns="45695">
            <a:spAutoFit/>
          </a:bodyPr>
          <a:lstStyle/>
          <a:p>
            <a:r>
              <a:rPr lang="vi-VN" b="1" i="1">
                <a:latin typeface="+mj-lt"/>
              </a:rPr>
              <a:t>Tiếng chim ở cuối bài thơ là tiếng kêu dai dẳng, khắc khoải như thiêu như đốt giục giã, khoan vào lòng người cái cảm giác ngột ngạt, tù túng...tiếng gọi thôi thúc tự do</a:t>
            </a:r>
            <a:endParaRPr lang="en-US" b="1" i="1">
              <a:latin typeface="+mj-lt"/>
            </a:endParaRPr>
          </a:p>
        </p:txBody>
      </p:sp>
    </p:spTree>
    <p:extLst>
      <p:ext uri="{BB962C8B-B14F-4D97-AF65-F5344CB8AC3E}">
        <p14:creationId xmlns:p14="http://schemas.microsoft.com/office/powerpoint/2010/main" val="307260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4000"/>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202" y="1795537"/>
            <a:ext cx="5003545" cy="3697880"/>
          </a:xfrm>
          <a:prstGeom prst="rect">
            <a:avLst/>
          </a:prstGeom>
        </p:spPr>
      </p:pic>
      <p:grpSp>
        <p:nvGrpSpPr>
          <p:cNvPr id="33" name="Group 32"/>
          <p:cNvGrpSpPr/>
          <p:nvPr/>
        </p:nvGrpSpPr>
        <p:grpSpPr>
          <a:xfrm>
            <a:off x="-66913" y="148474"/>
            <a:ext cx="3753205" cy="369332"/>
            <a:chOff x="-178462" y="1828800"/>
            <a:chExt cx="10009850" cy="984780"/>
          </a:xfrm>
        </p:grpSpPr>
        <p:sp>
          <p:nvSpPr>
            <p:cNvPr id="37" name="Round Same Side Corner Rectangle 3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38" name="TextBox 37"/>
            <p:cNvSpPr txBox="1"/>
            <p:nvPr/>
          </p:nvSpPr>
          <p:spPr>
            <a:xfrm>
              <a:off x="286713" y="1828800"/>
              <a:ext cx="1430218" cy="984780"/>
            </a:xfrm>
            <a:prstGeom prst="rect">
              <a:avLst/>
            </a:prstGeom>
            <a:noFill/>
          </p:spPr>
          <p:txBody>
            <a:bodyPr wrap="square" rtlCol="0">
              <a:spAutoFit/>
            </a:bodyPr>
            <a:lstStyle/>
            <a:p>
              <a:pPr algn="ctr" defTabSz="804932"/>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TextBox 38"/>
            <p:cNvSpPr txBox="1"/>
            <p:nvPr/>
          </p:nvSpPr>
          <p:spPr>
            <a:xfrm>
              <a:off x="2067734" y="1828800"/>
              <a:ext cx="7763654" cy="984780"/>
            </a:xfrm>
            <a:prstGeom prst="rect">
              <a:avLst/>
            </a:prstGeom>
            <a:noFill/>
          </p:spPr>
          <p:txBody>
            <a:bodyPr wrap="square" rtlCol="0">
              <a:spAutoFit/>
            </a:bodyPr>
            <a:lstStyle/>
            <a:p>
              <a:pPr defTabSz="804932"/>
              <a:r>
                <a:rPr lang="en-US" b="1">
                  <a:solidFill>
                    <a:srgbClr val="31859C"/>
                  </a:solidFill>
                  <a:latin typeface="Tahoma" panose="020B0604030504040204" pitchFamily="34" charset="0"/>
                  <a:cs typeface="Tahoma" panose="020B0604030504040204" pitchFamily="34" charset="0"/>
                </a:rPr>
                <a:t>TÌM HIỂU </a:t>
              </a:r>
              <a:r>
                <a:rPr lang="en-US" b="1" smtClean="0">
                  <a:solidFill>
                    <a:srgbClr val="31859C"/>
                  </a:solidFill>
                  <a:latin typeface="Tahoma" panose="020B0604030504040204" pitchFamily="34" charset="0"/>
                  <a:cs typeface="Tahoma" panose="020B0604030504040204" pitchFamily="34" charset="0"/>
                </a:rPr>
                <a:t>CHI TIẾT</a:t>
              </a:r>
              <a:endParaRPr lang="en-US" b="1">
                <a:solidFill>
                  <a:srgbClr val="31859C"/>
                </a:solidFill>
                <a:latin typeface="Tahoma" panose="020B0604030504040204" pitchFamily="34" charset="0"/>
                <a:cs typeface="Tahoma" panose="020B0604030504040204" pitchFamily="34" charset="0"/>
              </a:endParaRPr>
            </a:p>
          </p:txBody>
        </p:sp>
      </p:grpSp>
      <p:grpSp>
        <p:nvGrpSpPr>
          <p:cNvPr id="40" name="Group 39"/>
          <p:cNvGrpSpPr/>
          <p:nvPr/>
        </p:nvGrpSpPr>
        <p:grpSpPr>
          <a:xfrm>
            <a:off x="239952" y="519999"/>
            <a:ext cx="4332065" cy="395616"/>
            <a:chOff x="644526" y="2766774"/>
            <a:chExt cx="11553677" cy="1054970"/>
          </a:xfrm>
        </p:grpSpPr>
        <p:sp>
          <p:nvSpPr>
            <p:cNvPr id="41" name="TextBox 40"/>
            <p:cNvSpPr txBox="1"/>
            <p:nvPr/>
          </p:nvSpPr>
          <p:spPr>
            <a:xfrm>
              <a:off x="1906586" y="2766774"/>
              <a:ext cx="10291617" cy="984880"/>
            </a:xfrm>
            <a:prstGeom prst="rect">
              <a:avLst/>
            </a:prstGeom>
            <a:noFill/>
          </p:spPr>
          <p:txBody>
            <a:bodyPr wrap="square" rtlCol="0">
              <a:spAutoFit/>
            </a:bodyPr>
            <a:lstStyle/>
            <a:p>
              <a:pPr defTabSz="80493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Tâm trạng người tù</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42" name="Rounded Rectangle 4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43" name="TextBox 42"/>
            <p:cNvSpPr txBox="1"/>
            <p:nvPr/>
          </p:nvSpPr>
          <p:spPr>
            <a:xfrm>
              <a:off x="895025" y="2795827"/>
              <a:ext cx="907206" cy="1025917"/>
            </a:xfrm>
            <a:prstGeom prst="rect">
              <a:avLst/>
            </a:prstGeom>
            <a:noFill/>
          </p:spPr>
          <p:txBody>
            <a:bodyPr wrap="none" rtlCol="0">
              <a:spAutoFit/>
            </a:bodyPr>
            <a:lstStyle/>
            <a:p>
              <a:pPr algn="ctr" defTabSz="80493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 name="Rectangle 1"/>
          <p:cNvSpPr/>
          <p:nvPr/>
        </p:nvSpPr>
        <p:spPr>
          <a:xfrm>
            <a:off x="971600" y="1059586"/>
            <a:ext cx="4572000" cy="3231603"/>
          </a:xfrm>
          <a:prstGeom prst="rect">
            <a:avLst/>
          </a:prstGeom>
        </p:spPr>
        <p:txBody>
          <a:bodyPr lIns="91390" tIns="45695" rIns="91390" bIns="45695">
            <a:spAutoFit/>
          </a:bodyPr>
          <a:lstStyle/>
          <a:p>
            <a:r>
              <a:rPr lang="vi-VN" sz="4400" b="1" i="1">
                <a:latin typeface="Times New Roman" pitchFamily="18" charset="0"/>
                <a:cs typeface="Times New Roman" pitchFamily="18" charset="0"/>
              </a:rPr>
              <a:t>B</a:t>
            </a:r>
            <a:r>
              <a:rPr lang="vi-VN" sz="2000" b="1" i="1">
                <a:latin typeface="Times New Roman" pitchFamily="18" charset="0"/>
                <a:cs typeface="Times New Roman" pitchFamily="18" charset="0"/>
              </a:rPr>
              <a:t>ài thơ khép lại nhưng là nghe tiếng tu hú “cứ kêu”, kêu hoài, kêu mãi… Bài thơ cho ta hiểu thêm nét đẹp trong tâm hồn người cộng sản trẻ tuổi. Người chiến sĩ gang thép đó có một thế giới nội tâm rất mực phong phú, rung động mãnh liệt với nhịp đập của cuộc sống, gắn bó thiết tha với quê hương ruộng đồng, và một niềm khát khao tự do cháy bỏng.</a:t>
            </a:r>
          </a:p>
        </p:txBody>
      </p:sp>
    </p:spTree>
    <p:extLst>
      <p:ext uri="{BB962C8B-B14F-4D97-AF65-F5344CB8AC3E}">
        <p14:creationId xmlns:p14="http://schemas.microsoft.com/office/powerpoint/2010/main" val="3526994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56">
            <a:extLst>
              <a:ext uri="{FF2B5EF4-FFF2-40B4-BE49-F238E27FC236}">
                <a16:creationId xmlns:a16="http://schemas.microsoft.com/office/drawing/2014/main" xmlns="" id="{49B0276A-9E4F-41D4-A3E3-45A8B0C16A19}"/>
              </a:ext>
            </a:extLst>
          </p:cNvPr>
          <p:cNvSpPr/>
          <p:nvPr/>
        </p:nvSpPr>
        <p:spPr>
          <a:xfrm rot="10800000">
            <a:off x="3894979" y="3645917"/>
            <a:ext cx="4029368" cy="536187"/>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44" tIns="17120" rIns="34244" bIns="17120" rtlCol="0" anchor="ctr"/>
          <a:lstStyle/>
          <a:p>
            <a:pPr algn="ctr" defTabSz="813680"/>
            <a:endParaRPr lang="en-US" sz="3200" b="1">
              <a:solidFill>
                <a:prstClr val="white"/>
              </a:solidFill>
            </a:endParaRPr>
          </a:p>
        </p:txBody>
      </p:sp>
      <p:sp>
        <p:nvSpPr>
          <p:cNvPr id="34" name="Rectangle: Rounded Corners 55">
            <a:extLst>
              <a:ext uri="{FF2B5EF4-FFF2-40B4-BE49-F238E27FC236}">
                <a16:creationId xmlns:a16="http://schemas.microsoft.com/office/drawing/2014/main" xmlns="" id="{87B58362-451C-41D4-B6C0-D7DAAD963117}"/>
              </a:ext>
            </a:extLst>
          </p:cNvPr>
          <p:cNvSpPr/>
          <p:nvPr/>
        </p:nvSpPr>
        <p:spPr>
          <a:xfrm rot="10800000">
            <a:off x="3853743" y="2791712"/>
            <a:ext cx="1749209" cy="536187"/>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44" tIns="17120" rIns="34244" bIns="17120" rtlCol="0" anchor="ctr"/>
          <a:lstStyle/>
          <a:p>
            <a:pPr algn="ctr" defTabSz="813680"/>
            <a:endParaRPr lang="en-US" sz="3200" b="1">
              <a:solidFill>
                <a:prstClr val="white"/>
              </a:solidFill>
            </a:endParaRPr>
          </a:p>
        </p:txBody>
      </p:sp>
      <p:sp>
        <p:nvSpPr>
          <p:cNvPr id="35" name="Rectangle: Rounded Corners 54">
            <a:extLst>
              <a:ext uri="{FF2B5EF4-FFF2-40B4-BE49-F238E27FC236}">
                <a16:creationId xmlns:a16="http://schemas.microsoft.com/office/drawing/2014/main" xmlns="" id="{E6E54589-8823-495A-B985-179C9F352E96}"/>
              </a:ext>
            </a:extLst>
          </p:cNvPr>
          <p:cNvSpPr/>
          <p:nvPr/>
        </p:nvSpPr>
        <p:spPr>
          <a:xfrm rot="10800000">
            <a:off x="3895067" y="1945595"/>
            <a:ext cx="4136509" cy="536187"/>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4244" tIns="17120" rIns="34244" bIns="17120" rtlCol="0" anchor="ctr"/>
          <a:lstStyle/>
          <a:p>
            <a:pPr algn="ctr" defTabSz="813680"/>
            <a:endParaRPr lang="en-US" sz="3200" b="1">
              <a:solidFill>
                <a:prstClr val="white"/>
              </a:solidFill>
            </a:endParaRPr>
          </a:p>
        </p:txBody>
      </p:sp>
      <p:sp>
        <p:nvSpPr>
          <p:cNvPr id="37" name="TextBox 36">
            <a:extLst>
              <a:ext uri="{FF2B5EF4-FFF2-40B4-BE49-F238E27FC236}">
                <a16:creationId xmlns:a16="http://schemas.microsoft.com/office/drawing/2014/main" xmlns="" id="{C8DD1C0F-A42F-475F-B98D-ECE06B49C3A6}"/>
              </a:ext>
            </a:extLst>
          </p:cNvPr>
          <p:cNvSpPr txBox="1"/>
          <p:nvPr/>
        </p:nvSpPr>
        <p:spPr>
          <a:xfrm>
            <a:off x="4462293" y="2886679"/>
            <a:ext cx="964306" cy="311624"/>
          </a:xfrm>
          <a:prstGeom prst="rect">
            <a:avLst/>
          </a:prstGeom>
          <a:solidFill>
            <a:schemeClr val="accent5">
              <a:lumMod val="75000"/>
            </a:schemeClr>
          </a:solidFill>
        </p:spPr>
        <p:txBody>
          <a:bodyPr wrap="square" lIns="34244" tIns="17120" rIns="34244" bIns="17120" rtlCol="0">
            <a:spAutoFit/>
          </a:bodyPr>
          <a:lstStyle/>
          <a:p>
            <a:pPr defTabSz="813680"/>
            <a:r>
              <a:rPr lang="en-US" b="1" i="1" dirty="0" err="1">
                <a:solidFill>
                  <a:schemeClr val="bg1"/>
                </a:solidFill>
                <a:latin typeface="#9Slide03 AmpleSoft" panose="02000000000000000000" pitchFamily="2" charset="0"/>
              </a:rPr>
              <a:t>Gia</a:t>
            </a:r>
            <a:r>
              <a:rPr lang="en-US" b="1" i="1" dirty="0">
                <a:solidFill>
                  <a:schemeClr val="bg1"/>
                </a:solidFill>
                <a:latin typeface="#9Slide03 AmpleSoft" panose="02000000000000000000" pitchFamily="2" charset="0"/>
              </a:rPr>
              <a:t> </a:t>
            </a:r>
            <a:r>
              <a:rPr lang="en-US" b="1" i="1" dirty="0" err="1">
                <a:solidFill>
                  <a:schemeClr val="bg1"/>
                </a:solidFill>
                <a:latin typeface="#9Slide03 AmpleSoft" panose="02000000000000000000" pitchFamily="2" charset="0"/>
              </a:rPr>
              <a:t>đình</a:t>
            </a:r>
            <a:endParaRPr lang="en-US" b="1" i="1" dirty="0">
              <a:solidFill>
                <a:schemeClr val="bg1"/>
              </a:solidFill>
              <a:latin typeface="#9Slide03 AmpleSoft" panose="02000000000000000000" pitchFamily="2" charset="0"/>
            </a:endParaRPr>
          </a:p>
        </p:txBody>
      </p:sp>
      <p:sp>
        <p:nvSpPr>
          <p:cNvPr id="38" name="TextBox 37">
            <a:extLst>
              <a:ext uri="{FF2B5EF4-FFF2-40B4-BE49-F238E27FC236}">
                <a16:creationId xmlns:a16="http://schemas.microsoft.com/office/drawing/2014/main" xmlns="" id="{F0A83FC8-B68E-4556-B0E0-B61ABEE0C3F1}"/>
              </a:ext>
            </a:extLst>
          </p:cNvPr>
          <p:cNvSpPr txBox="1"/>
          <p:nvPr/>
        </p:nvSpPr>
        <p:spPr>
          <a:xfrm>
            <a:off x="4462299" y="3742255"/>
            <a:ext cx="3293315" cy="311624"/>
          </a:xfrm>
          <a:prstGeom prst="rect">
            <a:avLst/>
          </a:prstGeom>
          <a:solidFill>
            <a:schemeClr val="accent5">
              <a:lumMod val="75000"/>
            </a:schemeClr>
          </a:solidFill>
        </p:spPr>
        <p:txBody>
          <a:bodyPr wrap="square" lIns="34244" tIns="17120" rIns="34244" bIns="17120" rtlCol="0">
            <a:spAutoFit/>
          </a:bodyPr>
          <a:lstStyle/>
          <a:p>
            <a:pPr defTabSz="813680"/>
            <a:r>
              <a:rPr lang="en-US" b="1" i="1" dirty="0" err="1">
                <a:solidFill>
                  <a:schemeClr val="bg1"/>
                </a:solidFill>
                <a:latin typeface="#9Slide03 AmpleSoft" panose="02000000000000000000" pitchFamily="2" charset="0"/>
              </a:rPr>
              <a:t>Cuộc</a:t>
            </a:r>
            <a:r>
              <a:rPr lang="en-US" b="1" i="1" dirty="0">
                <a:solidFill>
                  <a:schemeClr val="bg1"/>
                </a:solidFill>
                <a:latin typeface="#9Slide03 AmpleSoft" panose="02000000000000000000" pitchFamily="2" charset="0"/>
              </a:rPr>
              <a:t> </a:t>
            </a:r>
            <a:r>
              <a:rPr lang="en-US" b="1" i="1" dirty="0" err="1">
                <a:solidFill>
                  <a:schemeClr val="bg1"/>
                </a:solidFill>
                <a:latin typeface="#9Slide03 AmpleSoft" panose="02000000000000000000" pitchFamily="2" charset="0"/>
              </a:rPr>
              <a:t>đời</a:t>
            </a:r>
            <a:r>
              <a:rPr lang="en-US" b="1" i="1" dirty="0">
                <a:solidFill>
                  <a:schemeClr val="bg1"/>
                </a:solidFill>
                <a:latin typeface="#9Slide03 AmpleSoft" panose="02000000000000000000" pitchFamily="2" charset="0"/>
              </a:rPr>
              <a:t>, </a:t>
            </a:r>
            <a:r>
              <a:rPr lang="en-US" b="1" i="1" dirty="0" err="1">
                <a:solidFill>
                  <a:schemeClr val="bg1"/>
                </a:solidFill>
                <a:latin typeface="#9Slide03 AmpleSoft" panose="02000000000000000000" pitchFamily="2" charset="0"/>
              </a:rPr>
              <a:t>sự</a:t>
            </a:r>
            <a:r>
              <a:rPr lang="en-US" b="1" i="1" dirty="0">
                <a:solidFill>
                  <a:schemeClr val="bg1"/>
                </a:solidFill>
                <a:latin typeface="#9Slide03 AmpleSoft" panose="02000000000000000000" pitchFamily="2" charset="0"/>
              </a:rPr>
              <a:t> </a:t>
            </a:r>
            <a:r>
              <a:rPr lang="en-US" b="1" i="1" dirty="0" err="1">
                <a:solidFill>
                  <a:schemeClr val="bg1"/>
                </a:solidFill>
                <a:latin typeface="#9Slide03 AmpleSoft" panose="02000000000000000000" pitchFamily="2" charset="0"/>
              </a:rPr>
              <a:t>nghiệp</a:t>
            </a:r>
            <a:endParaRPr lang="en-US" b="1" i="1" dirty="0">
              <a:solidFill>
                <a:schemeClr val="bg1"/>
              </a:solidFill>
              <a:latin typeface="#9Slide03 AmpleSoft" panose="02000000000000000000" pitchFamily="2" charset="0"/>
            </a:endParaRPr>
          </a:p>
        </p:txBody>
      </p:sp>
      <p:sp>
        <p:nvSpPr>
          <p:cNvPr id="42" name="TextBox 41">
            <a:extLst>
              <a:ext uri="{FF2B5EF4-FFF2-40B4-BE49-F238E27FC236}">
                <a16:creationId xmlns:a16="http://schemas.microsoft.com/office/drawing/2014/main" xmlns="" id="{50AE2629-BF68-4D21-9537-33224D1EDA7F}"/>
              </a:ext>
            </a:extLst>
          </p:cNvPr>
          <p:cNvSpPr txBox="1"/>
          <p:nvPr/>
        </p:nvSpPr>
        <p:spPr>
          <a:xfrm>
            <a:off x="4462783" y="2040562"/>
            <a:ext cx="3461564" cy="311624"/>
          </a:xfrm>
          <a:prstGeom prst="rect">
            <a:avLst/>
          </a:prstGeom>
          <a:solidFill>
            <a:schemeClr val="accent5">
              <a:lumMod val="75000"/>
            </a:schemeClr>
          </a:solidFill>
        </p:spPr>
        <p:txBody>
          <a:bodyPr wrap="square" lIns="34244" tIns="17120" rIns="34244" bIns="17120" rtlCol="0">
            <a:spAutoFit/>
          </a:bodyPr>
          <a:lstStyle/>
          <a:p>
            <a:pPr defTabSz="813680"/>
            <a:r>
              <a:rPr lang="en-US" b="1" i="1" dirty="0" err="1">
                <a:solidFill>
                  <a:schemeClr val="bg1"/>
                </a:solidFill>
                <a:latin typeface="#9Slide03 AmpleSoft" panose="02000000000000000000" pitchFamily="2" charset="0"/>
              </a:rPr>
              <a:t>Quê</a:t>
            </a:r>
            <a:r>
              <a:rPr lang="en-US" b="1" i="1" dirty="0">
                <a:solidFill>
                  <a:schemeClr val="bg1"/>
                </a:solidFill>
                <a:latin typeface="#9Slide03 AmpleSoft" panose="02000000000000000000" pitchFamily="2" charset="0"/>
              </a:rPr>
              <a:t> </a:t>
            </a:r>
            <a:r>
              <a:rPr lang="en-US" b="1" i="1" dirty="0" err="1">
                <a:solidFill>
                  <a:schemeClr val="bg1"/>
                </a:solidFill>
                <a:latin typeface="#9Slide03 AmpleSoft" panose="02000000000000000000" pitchFamily="2" charset="0"/>
              </a:rPr>
              <a:t>hương</a:t>
            </a:r>
            <a:endParaRPr lang="en-US" b="1" i="1" dirty="0">
              <a:solidFill>
                <a:schemeClr val="bg1"/>
              </a:solidFill>
              <a:latin typeface="#9Slide03 AmpleSoft" panose="02000000000000000000" pitchFamily="2" charset="0"/>
            </a:endParaRPr>
          </a:p>
        </p:txBody>
      </p:sp>
      <p:sp>
        <p:nvSpPr>
          <p:cNvPr id="43" name="Rectangle: Rounded Corners 1">
            <a:extLst>
              <a:ext uri="{FF2B5EF4-FFF2-40B4-BE49-F238E27FC236}">
                <a16:creationId xmlns:a16="http://schemas.microsoft.com/office/drawing/2014/main" xmlns="" id="{399E5DF6-7C5B-4683-B0A0-F4EB16CACFA0}"/>
              </a:ext>
            </a:extLst>
          </p:cNvPr>
          <p:cNvSpPr/>
          <p:nvPr/>
        </p:nvSpPr>
        <p:spPr>
          <a:xfrm rot="16200000">
            <a:off x="2243299" y="2495423"/>
            <a:ext cx="3654836" cy="784129"/>
          </a:xfrm>
          <a:prstGeom prst="roundRect">
            <a:avLst>
              <a:gd name="adj" fmla="val 50000"/>
            </a:avLst>
          </a:prstGeom>
          <a:solidFill>
            <a:schemeClr val="accent5">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44" tIns="17120" rIns="34244" bIns="17120" rtlCol="0" anchor="ctr"/>
          <a:lstStyle/>
          <a:p>
            <a:pPr algn="ctr" defTabSz="813680"/>
            <a:endParaRPr lang="en-US" sz="3200" b="1">
              <a:solidFill>
                <a:prstClr val="white"/>
              </a:solidFill>
            </a:endParaRPr>
          </a:p>
        </p:txBody>
      </p:sp>
      <p:grpSp>
        <p:nvGrpSpPr>
          <p:cNvPr id="45" name="Group 44">
            <a:extLst>
              <a:ext uri="{FF2B5EF4-FFF2-40B4-BE49-F238E27FC236}">
                <a16:creationId xmlns:a16="http://schemas.microsoft.com/office/drawing/2014/main" xmlns="" id="{C60B30A5-EFBD-4860-83BE-B982975CD13F}"/>
              </a:ext>
            </a:extLst>
          </p:cNvPr>
          <p:cNvGrpSpPr/>
          <p:nvPr/>
        </p:nvGrpSpPr>
        <p:grpSpPr>
          <a:xfrm>
            <a:off x="3604145" y="725795"/>
            <a:ext cx="938455" cy="938577"/>
            <a:chOff x="2008712" y="72372"/>
            <a:chExt cx="1251436" cy="1251436"/>
          </a:xfrm>
          <a:solidFill>
            <a:schemeClr val="accent5">
              <a:lumMod val="75000"/>
            </a:schemeClr>
          </a:solidFill>
        </p:grpSpPr>
        <p:sp>
          <p:nvSpPr>
            <p:cNvPr id="54" name="Oval 53">
              <a:extLst>
                <a:ext uri="{FF2B5EF4-FFF2-40B4-BE49-F238E27FC236}">
                  <a16:creationId xmlns:a16="http://schemas.microsoft.com/office/drawing/2014/main" xmlns="" id="{1FEBB827-C729-44E8-8CBE-B6D1EBE94463}"/>
                </a:ext>
              </a:extLst>
            </p:cNvPr>
            <p:cNvSpPr/>
            <p:nvPr/>
          </p:nvSpPr>
          <p:spPr>
            <a:xfrm>
              <a:off x="2008712" y="72372"/>
              <a:ext cx="1251436" cy="1251436"/>
            </a:xfrm>
            <a:prstGeom prst="ellipse">
              <a:avLst/>
            </a:prstGeom>
            <a:grpFill/>
            <a:ln w="38100">
              <a:solidFill>
                <a:srgbClr val="EBF0F3"/>
              </a:solidFill>
            </a:ln>
          </p:spPr>
          <p:style>
            <a:lnRef idx="0">
              <a:scrgbClr r="0" g="0" b="0"/>
            </a:lnRef>
            <a:fillRef idx="0">
              <a:scrgbClr r="0" g="0" b="0"/>
            </a:fillRef>
            <a:effectRef idx="0">
              <a:scrgbClr r="0" g="0" b="0"/>
            </a:effectRef>
            <a:fontRef idx="minor">
              <a:schemeClr val="lt1"/>
            </a:fontRef>
          </p:style>
          <p:txBody>
            <a:bodyPr rtlCol="0" anchor="ctr"/>
            <a:lstStyle/>
            <a:p>
              <a:pPr algn="ctr" defTabSz="813680"/>
              <a:endParaRPr lang="en-US" sz="3200" b="1">
                <a:solidFill>
                  <a:srgbClr val="FBC259"/>
                </a:solidFill>
              </a:endParaRPr>
            </a:p>
          </p:txBody>
        </p:sp>
        <p:sp>
          <p:nvSpPr>
            <p:cNvPr id="60" name="Arc 59">
              <a:extLst>
                <a:ext uri="{FF2B5EF4-FFF2-40B4-BE49-F238E27FC236}">
                  <a16:creationId xmlns:a16="http://schemas.microsoft.com/office/drawing/2014/main" xmlns="" id="{6E8606ED-E60D-422B-9854-240F25BB48FB}"/>
                </a:ext>
              </a:extLst>
            </p:cNvPr>
            <p:cNvSpPr/>
            <p:nvPr/>
          </p:nvSpPr>
          <p:spPr>
            <a:xfrm>
              <a:off x="2206288" y="273372"/>
              <a:ext cx="849436" cy="849436"/>
            </a:xfrm>
            <a:prstGeom prst="arc">
              <a:avLst>
                <a:gd name="adj1" fmla="val 3965032"/>
                <a:gd name="adj2" fmla="val 481139"/>
              </a:avLst>
            </a:prstGeom>
            <a:grpFill/>
            <a:ln w="57150">
              <a:solidFill>
                <a:srgbClr val="EBF0F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3680"/>
              <a:endParaRPr lang="en-US" sz="3200" b="1">
                <a:solidFill>
                  <a:prstClr val="black"/>
                </a:solidFill>
              </a:endParaRPr>
            </a:p>
          </p:txBody>
        </p:sp>
      </p:grpSp>
      <p:sp>
        <p:nvSpPr>
          <p:cNvPr id="62" name="Content Placeholder 2">
            <a:extLst>
              <a:ext uri="{FF2B5EF4-FFF2-40B4-BE49-F238E27FC236}">
                <a16:creationId xmlns:a16="http://schemas.microsoft.com/office/drawing/2014/main" xmlns="" id="{11847A85-F6CD-4B14-BE7B-A948633B46AA}"/>
              </a:ext>
            </a:extLst>
          </p:cNvPr>
          <p:cNvSpPr txBox="1">
            <a:spLocks/>
          </p:cNvSpPr>
          <p:nvPr/>
        </p:nvSpPr>
        <p:spPr>
          <a:xfrm>
            <a:off x="4543190" y="923115"/>
            <a:ext cx="5457437" cy="410611"/>
          </a:xfrm>
          <a:prstGeom prst="rect">
            <a:avLst/>
          </a:prstGeom>
        </p:spPr>
        <p:txBody>
          <a:bodyPr lIns="34244" tIns="17120" rIns="34244" bIns="17120">
            <a:noAutofit/>
          </a:bodyPr>
          <a:lstStyle>
            <a:lvl1pPr marL="816479" indent="-816479" algn="l" defTabSz="2177278" rtl="0" eaLnBrk="1" latinLnBrk="0" hangingPunct="1">
              <a:spcBef>
                <a:spcPct val="20000"/>
              </a:spcBef>
              <a:buFont typeface="Arial" pitchFamily="34" charset="0"/>
              <a:buChar char="•"/>
              <a:defRPr sz="7600" kern="1200">
                <a:solidFill>
                  <a:schemeClr val="tx1"/>
                </a:solidFill>
                <a:latin typeface="+mn-lt"/>
                <a:ea typeface="+mn-ea"/>
                <a:cs typeface="+mn-cs"/>
              </a:defRPr>
            </a:lvl1pPr>
            <a:lvl2pPr marL="1769038" indent="-680399" algn="l" defTabSz="2177278" rtl="0" eaLnBrk="1" latinLnBrk="0" hangingPunct="1">
              <a:spcBef>
                <a:spcPct val="20000"/>
              </a:spcBef>
              <a:buFont typeface="Arial" pitchFamily="34" charset="0"/>
              <a:buChar char="–"/>
              <a:defRPr sz="6700" kern="1200">
                <a:solidFill>
                  <a:schemeClr val="tx1"/>
                </a:solidFill>
                <a:latin typeface="+mn-lt"/>
                <a:ea typeface="+mn-ea"/>
                <a:cs typeface="+mn-cs"/>
              </a:defRPr>
            </a:lvl2pPr>
            <a:lvl3pPr marL="2721597" indent="-544319" algn="l" defTabSz="2177278" rtl="0" eaLnBrk="1" latinLnBrk="0" hangingPunct="1">
              <a:spcBef>
                <a:spcPct val="20000"/>
              </a:spcBef>
              <a:buFont typeface="Arial" pitchFamily="34" charset="0"/>
              <a:buChar char="•"/>
              <a:defRPr sz="5700" kern="1200">
                <a:solidFill>
                  <a:schemeClr val="tx1"/>
                </a:solidFill>
                <a:latin typeface="+mn-lt"/>
                <a:ea typeface="+mn-ea"/>
                <a:cs typeface="+mn-cs"/>
              </a:defRPr>
            </a:lvl3pPr>
            <a:lvl4pPr marL="3810236"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4pPr>
            <a:lvl5pPr marL="4898875"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5pPr>
            <a:lvl6pPr marL="5987514"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6pPr>
            <a:lvl7pPr marL="7076153"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7pPr>
            <a:lvl8pPr marL="8164792"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8pPr>
            <a:lvl9pPr marL="9253431" indent="-544319" algn="l" defTabSz="2177278" rtl="0" eaLnBrk="1" latinLnBrk="0" hangingPunct="1">
              <a:spcBef>
                <a:spcPct val="20000"/>
              </a:spcBef>
              <a:buFont typeface="Arial" pitchFamily="34" charset="0"/>
              <a:buChar char="•"/>
              <a:defRPr sz="4800" kern="1200">
                <a:solidFill>
                  <a:schemeClr val="tx1"/>
                </a:solidFill>
                <a:latin typeface="+mn-lt"/>
                <a:ea typeface="+mn-ea"/>
                <a:cs typeface="+mn-cs"/>
              </a:defRPr>
            </a:lvl9pPr>
          </a:lstStyle>
          <a:p>
            <a:pPr marL="0" indent="0">
              <a:buNone/>
            </a:pPr>
            <a:r>
              <a:rPr lang="en-US" sz="4000" b="1">
                <a:solidFill>
                  <a:srgbClr val="292345"/>
                </a:solidFill>
                <a:latin typeface="Montserrat Bold" panose="00000800000000000000" pitchFamily="2" charset="0"/>
              </a:rPr>
              <a:t>Tác giả Tố Hữu</a:t>
            </a:r>
            <a:endParaRPr lang="en-US" sz="3000" b="1" dirty="0">
              <a:solidFill>
                <a:srgbClr val="292345"/>
              </a:solidFill>
              <a:latin typeface="Montserrat Bold" panose="00000800000000000000" pitchFamily="2" charset="0"/>
            </a:endParaRPr>
          </a:p>
        </p:txBody>
      </p:sp>
      <p:grpSp>
        <p:nvGrpSpPr>
          <p:cNvPr id="64" name="Group 63">
            <a:extLst>
              <a:ext uri="{FF2B5EF4-FFF2-40B4-BE49-F238E27FC236}">
                <a16:creationId xmlns:a16="http://schemas.microsoft.com/office/drawing/2014/main" xmlns="" id="{6C2C24DD-C2FE-4CCF-B92D-DF019378104C}"/>
              </a:ext>
            </a:extLst>
          </p:cNvPr>
          <p:cNvGrpSpPr/>
          <p:nvPr/>
        </p:nvGrpSpPr>
        <p:grpSpPr>
          <a:xfrm>
            <a:off x="3768497" y="1910607"/>
            <a:ext cx="604443" cy="604522"/>
            <a:chOff x="8322714" y="2027798"/>
            <a:chExt cx="1251436" cy="1251436"/>
          </a:xfrm>
          <a:solidFill>
            <a:schemeClr val="accent5">
              <a:lumMod val="75000"/>
            </a:schemeClr>
          </a:solidFill>
          <a:effectLst>
            <a:outerShdw blurRad="63500" sx="102000" sy="102000" algn="ctr" rotWithShape="0">
              <a:prstClr val="black">
                <a:alpha val="40000"/>
              </a:prstClr>
            </a:outerShdw>
          </a:effectLst>
        </p:grpSpPr>
        <p:sp>
          <p:nvSpPr>
            <p:cNvPr id="66" name="Oval 65">
              <a:extLst>
                <a:ext uri="{FF2B5EF4-FFF2-40B4-BE49-F238E27FC236}">
                  <a16:creationId xmlns:a16="http://schemas.microsoft.com/office/drawing/2014/main" xmlns="" id="{49EC6FD7-B433-4729-AED6-49FFB79FE709}"/>
                </a:ext>
              </a:extLst>
            </p:cNvPr>
            <p:cNvSpPr/>
            <p:nvPr/>
          </p:nvSpPr>
          <p:spPr>
            <a:xfrm>
              <a:off x="8322714" y="2027798"/>
              <a:ext cx="1251436" cy="1251436"/>
            </a:xfrm>
            <a:prstGeom prst="ellipse">
              <a:avLst/>
            </a:prstGeom>
            <a:grpFill/>
            <a:ln w="38100">
              <a:solidFill>
                <a:srgbClr val="EBF0F3"/>
              </a:solidFill>
            </a:ln>
          </p:spPr>
          <p:style>
            <a:lnRef idx="0">
              <a:scrgbClr r="0" g="0" b="0"/>
            </a:lnRef>
            <a:fillRef idx="0">
              <a:scrgbClr r="0" g="0" b="0"/>
            </a:fillRef>
            <a:effectRef idx="0">
              <a:scrgbClr r="0" g="0" b="0"/>
            </a:effectRef>
            <a:fontRef idx="minor">
              <a:schemeClr val="lt1"/>
            </a:fontRef>
          </p:style>
          <p:txBody>
            <a:bodyPr rtlCol="0" anchor="ctr"/>
            <a:lstStyle/>
            <a:p>
              <a:pPr algn="ctr" defTabSz="813680"/>
              <a:endParaRPr lang="en-US" sz="3200" b="1">
                <a:solidFill>
                  <a:srgbClr val="FBC259"/>
                </a:solidFill>
              </a:endParaRPr>
            </a:p>
          </p:txBody>
        </p:sp>
        <p:sp>
          <p:nvSpPr>
            <p:cNvPr id="67" name="Arc 66">
              <a:extLst>
                <a:ext uri="{FF2B5EF4-FFF2-40B4-BE49-F238E27FC236}">
                  <a16:creationId xmlns:a16="http://schemas.microsoft.com/office/drawing/2014/main" xmlns="" id="{6A37A635-8E7D-4E12-8491-381EC7B5EC81}"/>
                </a:ext>
              </a:extLst>
            </p:cNvPr>
            <p:cNvSpPr/>
            <p:nvPr/>
          </p:nvSpPr>
          <p:spPr>
            <a:xfrm>
              <a:off x="8488939" y="2194023"/>
              <a:ext cx="918985" cy="918985"/>
            </a:xfrm>
            <a:prstGeom prst="arc">
              <a:avLst>
                <a:gd name="adj1" fmla="val 3965032"/>
                <a:gd name="adj2" fmla="val 481139"/>
              </a:avLst>
            </a:prstGeom>
            <a:grpFill/>
            <a:ln w="57150">
              <a:solidFill>
                <a:srgbClr val="EBF0F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3680"/>
              <a:endParaRPr lang="en-US" sz="3200" b="1">
                <a:solidFill>
                  <a:prstClr val="black"/>
                </a:solidFill>
              </a:endParaRPr>
            </a:p>
          </p:txBody>
        </p:sp>
      </p:grpSp>
      <p:grpSp>
        <p:nvGrpSpPr>
          <p:cNvPr id="68" name="Group 67">
            <a:extLst>
              <a:ext uri="{FF2B5EF4-FFF2-40B4-BE49-F238E27FC236}">
                <a16:creationId xmlns:a16="http://schemas.microsoft.com/office/drawing/2014/main" xmlns="" id="{FB4200E1-BE9C-484C-9963-D9143171BE2C}"/>
              </a:ext>
            </a:extLst>
          </p:cNvPr>
          <p:cNvGrpSpPr/>
          <p:nvPr/>
        </p:nvGrpSpPr>
        <p:grpSpPr>
          <a:xfrm>
            <a:off x="3768497" y="2761325"/>
            <a:ext cx="604443" cy="604522"/>
            <a:chOff x="8322714" y="2027798"/>
            <a:chExt cx="1251436" cy="1251436"/>
          </a:xfrm>
          <a:solidFill>
            <a:schemeClr val="accent5">
              <a:lumMod val="75000"/>
            </a:schemeClr>
          </a:solidFill>
          <a:effectLst>
            <a:outerShdw blurRad="63500" sx="102000" sy="102000" algn="ctr" rotWithShape="0">
              <a:prstClr val="black">
                <a:alpha val="40000"/>
              </a:prstClr>
            </a:outerShdw>
          </a:effectLst>
        </p:grpSpPr>
        <p:sp>
          <p:nvSpPr>
            <p:cNvPr id="69" name="Oval 68">
              <a:extLst>
                <a:ext uri="{FF2B5EF4-FFF2-40B4-BE49-F238E27FC236}">
                  <a16:creationId xmlns:a16="http://schemas.microsoft.com/office/drawing/2014/main" xmlns="" id="{8815C07D-141B-4784-A9B8-4B3741E2ECA2}"/>
                </a:ext>
              </a:extLst>
            </p:cNvPr>
            <p:cNvSpPr/>
            <p:nvPr/>
          </p:nvSpPr>
          <p:spPr>
            <a:xfrm>
              <a:off x="8322714" y="2027798"/>
              <a:ext cx="1251436" cy="1251436"/>
            </a:xfrm>
            <a:prstGeom prst="ellipse">
              <a:avLst/>
            </a:prstGeom>
            <a:grpFill/>
            <a:ln w="38100">
              <a:solidFill>
                <a:srgbClr val="EBF0F3"/>
              </a:solidFill>
            </a:ln>
          </p:spPr>
          <p:style>
            <a:lnRef idx="0">
              <a:scrgbClr r="0" g="0" b="0"/>
            </a:lnRef>
            <a:fillRef idx="0">
              <a:scrgbClr r="0" g="0" b="0"/>
            </a:fillRef>
            <a:effectRef idx="0">
              <a:scrgbClr r="0" g="0" b="0"/>
            </a:effectRef>
            <a:fontRef idx="minor">
              <a:schemeClr val="lt1"/>
            </a:fontRef>
          </p:style>
          <p:txBody>
            <a:bodyPr rtlCol="0" anchor="ctr"/>
            <a:lstStyle/>
            <a:p>
              <a:pPr algn="ctr" defTabSz="813680"/>
              <a:endParaRPr lang="en-US" sz="3200" b="1">
                <a:solidFill>
                  <a:srgbClr val="FBC259"/>
                </a:solidFill>
              </a:endParaRPr>
            </a:p>
          </p:txBody>
        </p:sp>
        <p:sp>
          <p:nvSpPr>
            <p:cNvPr id="71" name="Arc 70">
              <a:extLst>
                <a:ext uri="{FF2B5EF4-FFF2-40B4-BE49-F238E27FC236}">
                  <a16:creationId xmlns:a16="http://schemas.microsoft.com/office/drawing/2014/main" xmlns="" id="{D21AB859-8F3B-4B6B-B38C-302D8291F4F6}"/>
                </a:ext>
              </a:extLst>
            </p:cNvPr>
            <p:cNvSpPr/>
            <p:nvPr/>
          </p:nvSpPr>
          <p:spPr>
            <a:xfrm>
              <a:off x="8488939" y="2194023"/>
              <a:ext cx="918985" cy="918985"/>
            </a:xfrm>
            <a:prstGeom prst="arc">
              <a:avLst>
                <a:gd name="adj1" fmla="val 3965032"/>
                <a:gd name="adj2" fmla="val 481139"/>
              </a:avLst>
            </a:prstGeom>
            <a:grpFill/>
            <a:ln w="57150">
              <a:solidFill>
                <a:srgbClr val="EBF0F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3680"/>
              <a:endParaRPr lang="en-US" sz="3200" b="1">
                <a:solidFill>
                  <a:prstClr val="black"/>
                </a:solidFill>
              </a:endParaRPr>
            </a:p>
          </p:txBody>
        </p:sp>
      </p:grpSp>
      <p:grpSp>
        <p:nvGrpSpPr>
          <p:cNvPr id="72" name="Group 71">
            <a:extLst>
              <a:ext uri="{FF2B5EF4-FFF2-40B4-BE49-F238E27FC236}">
                <a16:creationId xmlns:a16="http://schemas.microsoft.com/office/drawing/2014/main" xmlns="" id="{25BBE22F-D04D-431B-8B00-BD2D07B0F500}"/>
              </a:ext>
            </a:extLst>
          </p:cNvPr>
          <p:cNvGrpSpPr/>
          <p:nvPr/>
        </p:nvGrpSpPr>
        <p:grpSpPr>
          <a:xfrm>
            <a:off x="3768497" y="3611363"/>
            <a:ext cx="604443" cy="604522"/>
            <a:chOff x="8322714" y="2027798"/>
            <a:chExt cx="1251436" cy="1251436"/>
          </a:xfrm>
          <a:solidFill>
            <a:schemeClr val="accent5">
              <a:lumMod val="75000"/>
            </a:schemeClr>
          </a:solidFill>
          <a:effectLst>
            <a:outerShdw blurRad="63500" sx="102000" sy="102000" algn="ctr" rotWithShape="0">
              <a:prstClr val="black">
                <a:alpha val="40000"/>
              </a:prstClr>
            </a:outerShdw>
          </a:effectLst>
        </p:grpSpPr>
        <p:sp>
          <p:nvSpPr>
            <p:cNvPr id="73" name="Oval 72">
              <a:extLst>
                <a:ext uri="{FF2B5EF4-FFF2-40B4-BE49-F238E27FC236}">
                  <a16:creationId xmlns:a16="http://schemas.microsoft.com/office/drawing/2014/main" xmlns="" id="{B760ABC4-B9E8-402B-B424-9FCB43E72886}"/>
                </a:ext>
              </a:extLst>
            </p:cNvPr>
            <p:cNvSpPr/>
            <p:nvPr/>
          </p:nvSpPr>
          <p:spPr>
            <a:xfrm>
              <a:off x="8322714" y="2027798"/>
              <a:ext cx="1251436" cy="1251436"/>
            </a:xfrm>
            <a:prstGeom prst="ellipse">
              <a:avLst/>
            </a:prstGeom>
            <a:grpFill/>
            <a:ln w="38100">
              <a:solidFill>
                <a:srgbClr val="EBF0F3"/>
              </a:solidFill>
            </a:ln>
          </p:spPr>
          <p:style>
            <a:lnRef idx="0">
              <a:scrgbClr r="0" g="0" b="0"/>
            </a:lnRef>
            <a:fillRef idx="0">
              <a:scrgbClr r="0" g="0" b="0"/>
            </a:fillRef>
            <a:effectRef idx="0">
              <a:scrgbClr r="0" g="0" b="0"/>
            </a:effectRef>
            <a:fontRef idx="minor">
              <a:schemeClr val="lt1"/>
            </a:fontRef>
          </p:style>
          <p:txBody>
            <a:bodyPr rtlCol="0" anchor="ctr"/>
            <a:lstStyle/>
            <a:p>
              <a:pPr algn="ctr" defTabSz="813680"/>
              <a:endParaRPr lang="en-US" sz="3200" b="1">
                <a:solidFill>
                  <a:srgbClr val="FBC259"/>
                </a:solidFill>
              </a:endParaRPr>
            </a:p>
          </p:txBody>
        </p:sp>
        <p:sp>
          <p:nvSpPr>
            <p:cNvPr id="74" name="Arc 73">
              <a:extLst>
                <a:ext uri="{FF2B5EF4-FFF2-40B4-BE49-F238E27FC236}">
                  <a16:creationId xmlns:a16="http://schemas.microsoft.com/office/drawing/2014/main" xmlns="" id="{1454968B-34A9-48E4-BF2A-596FFE894191}"/>
                </a:ext>
              </a:extLst>
            </p:cNvPr>
            <p:cNvSpPr/>
            <p:nvPr/>
          </p:nvSpPr>
          <p:spPr>
            <a:xfrm>
              <a:off x="8488939" y="2194023"/>
              <a:ext cx="918985" cy="918985"/>
            </a:xfrm>
            <a:prstGeom prst="arc">
              <a:avLst>
                <a:gd name="adj1" fmla="val 3965032"/>
                <a:gd name="adj2" fmla="val 481139"/>
              </a:avLst>
            </a:prstGeom>
            <a:grpFill/>
            <a:ln w="57150">
              <a:solidFill>
                <a:srgbClr val="EBF0F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13680"/>
              <a:endParaRPr lang="en-US" sz="3200" b="1">
                <a:solidFill>
                  <a:prstClr val="black"/>
                </a:solidFill>
              </a:endParaRPr>
            </a:p>
          </p:txBody>
        </p:sp>
      </p:grpSp>
      <p:sp>
        <p:nvSpPr>
          <p:cNvPr id="75" name="TextBox 74"/>
          <p:cNvSpPr txBox="1"/>
          <p:nvPr/>
        </p:nvSpPr>
        <p:spPr>
          <a:xfrm>
            <a:off x="3917446" y="1030232"/>
            <a:ext cx="397674" cy="421261"/>
          </a:xfrm>
          <a:prstGeom prst="rect">
            <a:avLst/>
          </a:prstGeom>
          <a:solidFill>
            <a:schemeClr val="accent5">
              <a:lumMod val="75000"/>
            </a:schemeClr>
          </a:solidFill>
        </p:spPr>
        <p:txBody>
          <a:bodyPr wrap="square" lIns="34244" tIns="17120" rIns="34244" bIns="17120" rtlCol="0">
            <a:spAutoFit/>
          </a:bodyPr>
          <a:lstStyle/>
          <a:p>
            <a:pPr defTabSz="813680"/>
            <a:r>
              <a:rPr lang="en-US" sz="2500" b="1" dirty="0">
                <a:solidFill>
                  <a:prstClr val="black"/>
                </a:solidFill>
              </a:rPr>
              <a:t>1.</a:t>
            </a:r>
          </a:p>
        </p:txBody>
      </p:sp>
      <p:pic>
        <p:nvPicPr>
          <p:cNvPr id="33" name="Picture 32"/>
          <p:cNvPicPr>
            <a:picLocks noChangeAspect="1"/>
          </p:cNvPicPr>
          <p:nvPr/>
        </p:nvPicPr>
        <p:blipFill rotWithShape="1">
          <a:blip r:embed="rId2">
            <a:clrChange>
              <a:clrFrom>
                <a:srgbClr val="FFFFFF"/>
              </a:clrFrom>
              <a:clrTo>
                <a:srgbClr val="FFFFFF">
                  <a:alpha val="0"/>
                </a:srgbClr>
              </a:clrTo>
            </a:clrChange>
          </a:blip>
          <a:srcRect b="12679"/>
          <a:stretch/>
        </p:blipFill>
        <p:spPr>
          <a:xfrm>
            <a:off x="386136" y="771550"/>
            <a:ext cx="3249760" cy="4209798"/>
          </a:xfrm>
          <a:prstGeom prst="rect">
            <a:avLst/>
          </a:prstGeom>
        </p:spPr>
      </p:pic>
      <p:grpSp>
        <p:nvGrpSpPr>
          <p:cNvPr id="31" name="Group 30"/>
          <p:cNvGrpSpPr/>
          <p:nvPr/>
        </p:nvGrpSpPr>
        <p:grpSpPr>
          <a:xfrm>
            <a:off x="-66913" y="148474"/>
            <a:ext cx="3753205" cy="369332"/>
            <a:chOff x="-178462" y="1828800"/>
            <a:chExt cx="10009850" cy="984780"/>
          </a:xfrm>
        </p:grpSpPr>
        <p:sp>
          <p:nvSpPr>
            <p:cNvPr id="36" name="Round Same Side Corner Rectangle 3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39" name="TextBox 38"/>
            <p:cNvSpPr txBox="1"/>
            <p:nvPr/>
          </p:nvSpPr>
          <p:spPr>
            <a:xfrm>
              <a:off x="802530" y="1828800"/>
              <a:ext cx="914399" cy="984780"/>
            </a:xfrm>
            <a:prstGeom prst="rect">
              <a:avLst/>
            </a:prstGeom>
            <a:noFill/>
          </p:spPr>
          <p:txBody>
            <a:bodyPr wrap="square" rtlCol="0">
              <a:spAutoFit/>
            </a:bodyPr>
            <a:lstStyle/>
            <a:p>
              <a:pPr algn="ctr" defTabSz="80493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0" name="TextBox 39"/>
            <p:cNvSpPr txBox="1"/>
            <p:nvPr/>
          </p:nvSpPr>
          <p:spPr>
            <a:xfrm>
              <a:off x="2067734" y="1828800"/>
              <a:ext cx="7763654" cy="984780"/>
            </a:xfrm>
            <a:prstGeom prst="rect">
              <a:avLst/>
            </a:prstGeom>
            <a:noFill/>
          </p:spPr>
          <p:txBody>
            <a:bodyPr wrap="square" rtlCol="0">
              <a:spAutoFit/>
            </a:bodyPr>
            <a:lstStyle/>
            <a:p>
              <a:pPr defTabSz="804932"/>
              <a:r>
                <a:rPr lang="en-US" b="1">
                  <a:solidFill>
                    <a:srgbClr val="31859C"/>
                  </a:solidFill>
                  <a:latin typeface="Tahoma" panose="020B0604030504040204" pitchFamily="34" charset="0"/>
                  <a:cs typeface="Tahoma" panose="020B0604030504040204" pitchFamily="34" charset="0"/>
                </a:rPr>
                <a:t>TÌM HIỂU CHUNG</a:t>
              </a:r>
            </a:p>
          </p:txBody>
        </p:sp>
      </p:grpSp>
      <p:grpSp>
        <p:nvGrpSpPr>
          <p:cNvPr id="41" name="Group 40"/>
          <p:cNvGrpSpPr/>
          <p:nvPr/>
        </p:nvGrpSpPr>
        <p:grpSpPr>
          <a:xfrm>
            <a:off x="239952" y="519999"/>
            <a:ext cx="4332065" cy="395616"/>
            <a:chOff x="644526" y="2766774"/>
            <a:chExt cx="11553677" cy="1054970"/>
          </a:xfrm>
        </p:grpSpPr>
        <p:sp>
          <p:nvSpPr>
            <p:cNvPr id="44" name="TextBox 43"/>
            <p:cNvSpPr txBox="1"/>
            <p:nvPr/>
          </p:nvSpPr>
          <p:spPr>
            <a:xfrm>
              <a:off x="1906586" y="2766774"/>
              <a:ext cx="10291617" cy="984880"/>
            </a:xfrm>
            <a:prstGeom prst="rect">
              <a:avLst/>
            </a:prstGeom>
            <a:noFill/>
          </p:spPr>
          <p:txBody>
            <a:bodyPr wrap="square" rtlCol="0">
              <a:spAutoFit/>
            </a:bodyPr>
            <a:lstStyle/>
            <a:p>
              <a:pPr defTabSz="804932"/>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 giả</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46" name="Rounded Rectangle 45"/>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4932"/>
              <a:endParaRPr lang="en-US" sz="1600">
                <a:solidFill>
                  <a:prstClr val="white"/>
                </a:solidFill>
              </a:endParaRPr>
            </a:p>
          </p:txBody>
        </p:sp>
        <p:sp>
          <p:nvSpPr>
            <p:cNvPr id="47" name="TextBox 46"/>
            <p:cNvSpPr txBox="1"/>
            <p:nvPr/>
          </p:nvSpPr>
          <p:spPr>
            <a:xfrm>
              <a:off x="895025" y="2795827"/>
              <a:ext cx="907206" cy="1025917"/>
            </a:xfrm>
            <a:prstGeom prst="rect">
              <a:avLst/>
            </a:prstGeom>
            <a:noFill/>
          </p:spPr>
          <p:txBody>
            <a:bodyPr wrap="none" rtlCol="0">
              <a:spAutoFit/>
            </a:bodyPr>
            <a:lstStyle/>
            <a:p>
              <a:pPr algn="ctr" defTabSz="804932"/>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2" name="Rectangle 1"/>
          <p:cNvSpPr/>
          <p:nvPr/>
        </p:nvSpPr>
        <p:spPr>
          <a:xfrm>
            <a:off x="1152128" y="4619912"/>
            <a:ext cx="4572000" cy="400110"/>
          </a:xfrm>
          <a:prstGeom prst="rect">
            <a:avLst/>
          </a:prstGeom>
        </p:spPr>
        <p:txBody>
          <a:bodyPr lIns="91280" tIns="45640" rIns="91280" bIns="45640">
            <a:spAutoFit/>
          </a:bodyPr>
          <a:lstStyle/>
          <a:p>
            <a:pPr algn="just"/>
            <a:r>
              <a:rPr lang="en-US" altLang="en-US" sz="2000" b="1">
                <a:latin typeface="Times New Roman" panose="02020603050405020304" pitchFamily="18" charset="0"/>
                <a:cs typeface="Times New Roman" panose="02020603050405020304" pitchFamily="18" charset="0"/>
              </a:rPr>
              <a:t>( 1920 – 2002 )</a:t>
            </a:r>
            <a:endParaRPr lang="en-US"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48364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1000" fill="hold"/>
                                        <p:tgtEl>
                                          <p:spTgt spid="45"/>
                                        </p:tgtEl>
                                        <p:attrNameLst>
                                          <p:attrName>ppt_w</p:attrName>
                                        </p:attrNameLst>
                                      </p:cBhvr>
                                      <p:tavLst>
                                        <p:tav tm="0">
                                          <p:val>
                                            <p:fltVal val="0"/>
                                          </p:val>
                                        </p:tav>
                                        <p:tav tm="100000">
                                          <p:val>
                                            <p:strVal val="#ppt_w"/>
                                          </p:val>
                                        </p:tav>
                                      </p:tavLst>
                                    </p:anim>
                                    <p:anim calcmode="lin" valueType="num">
                                      <p:cBhvr>
                                        <p:cTn id="8" dur="1000" fill="hold"/>
                                        <p:tgtEl>
                                          <p:spTgt spid="45"/>
                                        </p:tgtEl>
                                        <p:attrNameLst>
                                          <p:attrName>ppt_h</p:attrName>
                                        </p:attrNameLst>
                                      </p:cBhvr>
                                      <p:tavLst>
                                        <p:tav tm="0">
                                          <p:val>
                                            <p:fltVal val="0"/>
                                          </p:val>
                                        </p:tav>
                                        <p:tav tm="100000">
                                          <p:val>
                                            <p:strVal val="#ppt_h"/>
                                          </p:val>
                                        </p:tav>
                                      </p:tavLst>
                                    </p:anim>
                                    <p:anim calcmode="lin" valueType="num">
                                      <p:cBhvr>
                                        <p:cTn id="9" dur="1000" fill="hold"/>
                                        <p:tgtEl>
                                          <p:spTgt spid="45"/>
                                        </p:tgtEl>
                                        <p:attrNameLst>
                                          <p:attrName>style.rotation</p:attrName>
                                        </p:attrNameLst>
                                      </p:cBhvr>
                                      <p:tavLst>
                                        <p:tav tm="0">
                                          <p:val>
                                            <p:fltVal val="90"/>
                                          </p:val>
                                        </p:tav>
                                        <p:tav tm="100000">
                                          <p:val>
                                            <p:fltVal val="0"/>
                                          </p:val>
                                        </p:tav>
                                      </p:tavLst>
                                    </p:anim>
                                    <p:animEffect transition="in" filter="fade">
                                      <p:cBhvr>
                                        <p:cTn id="10" dur="1000"/>
                                        <p:tgtEl>
                                          <p:spTgt spid="4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62">
                                            <p:txEl>
                                              <p:pRg st="0" end="0"/>
                                            </p:txEl>
                                          </p:spTgt>
                                        </p:tgtEl>
                                        <p:attrNameLst>
                                          <p:attrName>style.visibility</p:attrName>
                                        </p:attrNameLst>
                                      </p:cBhvr>
                                      <p:to>
                                        <p:strVal val="visible"/>
                                      </p:to>
                                    </p:set>
                                    <p:animEffect transition="in" filter="wipe(left)">
                                      <p:cBhvr>
                                        <p:cTn id="14" dur="500"/>
                                        <p:tgtEl>
                                          <p:spTgt spid="62">
                                            <p:txEl>
                                              <p:pRg st="0" end="0"/>
                                            </p:txEl>
                                          </p:spTgt>
                                        </p:tgtEl>
                                      </p:cBhvr>
                                    </p:animEffect>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up)">
                                      <p:cBhvr>
                                        <p:cTn id="18" dur="500"/>
                                        <p:tgtEl>
                                          <p:spTgt spid="43"/>
                                        </p:tgtEl>
                                      </p:cBhvr>
                                    </p:animEffect>
                                  </p:childTnLst>
                                </p:cTn>
                              </p:par>
                            </p:childTnLst>
                          </p:cTn>
                        </p:par>
                        <p:par>
                          <p:cTn id="19" fill="hold">
                            <p:stCondLst>
                              <p:cond delay="2000"/>
                            </p:stCondLst>
                            <p:childTnLst>
                              <p:par>
                                <p:cTn id="20" presetID="21" presetClass="entr" presetSubtype="2" fill="hold" nodeType="after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wheel(2)">
                                      <p:cBhvr>
                                        <p:cTn id="22" dur="750"/>
                                        <p:tgtEl>
                                          <p:spTgt spid="64"/>
                                        </p:tgtEl>
                                      </p:cBhvr>
                                    </p:animEffect>
                                  </p:childTnLst>
                                </p:cTn>
                              </p:par>
                              <p:par>
                                <p:cTn id="23" presetID="21" presetClass="entr" presetSubtype="2"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wheel(2)">
                                      <p:cBhvr>
                                        <p:cTn id="25" dur="750"/>
                                        <p:tgtEl>
                                          <p:spTgt spid="68"/>
                                        </p:tgtEl>
                                      </p:cBhvr>
                                    </p:animEffect>
                                  </p:childTnLst>
                                </p:cTn>
                              </p:par>
                              <p:par>
                                <p:cTn id="26" presetID="21" presetClass="entr" presetSubtype="2" fill="hold" nodeType="with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wheel(2)">
                                      <p:cBhvr>
                                        <p:cTn id="28" dur="750"/>
                                        <p:tgtEl>
                                          <p:spTgt spid="72"/>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mph" presetSubtype="0" repeatCount="2000" fill="hold" nodeType="clickEffect">
                                  <p:stCondLst>
                                    <p:cond delay="0"/>
                                  </p:stCondLst>
                                  <p:childTnLst>
                                    <p:animRot by="21600000">
                                      <p:cBhvr>
                                        <p:cTn id="32" dur="1000" fill="hold"/>
                                        <p:tgtEl>
                                          <p:spTgt spid="64"/>
                                        </p:tgtEl>
                                        <p:attrNameLst>
                                          <p:attrName>r</p:attrName>
                                        </p:attrNameLst>
                                      </p:cBhvr>
                                    </p:animRot>
                                  </p:childTnLst>
                                </p:cTn>
                              </p:par>
                              <p:par>
                                <p:cTn id="33" presetID="2" presetClass="entr" presetSubtype="8"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2000" fill="hold"/>
                                        <p:tgtEl>
                                          <p:spTgt spid="35"/>
                                        </p:tgtEl>
                                        <p:attrNameLst>
                                          <p:attrName>ppt_x</p:attrName>
                                        </p:attrNameLst>
                                      </p:cBhvr>
                                      <p:tavLst>
                                        <p:tav tm="0">
                                          <p:val>
                                            <p:strVal val="0-#ppt_w/2"/>
                                          </p:val>
                                        </p:tav>
                                        <p:tav tm="100000">
                                          <p:val>
                                            <p:strVal val="#ppt_x"/>
                                          </p:val>
                                        </p:tav>
                                      </p:tavLst>
                                    </p:anim>
                                    <p:anim calcmode="lin" valueType="num">
                                      <p:cBhvr additive="base">
                                        <p:cTn id="36" dur="20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2000" fill="hold"/>
                                        <p:tgtEl>
                                          <p:spTgt spid="42"/>
                                        </p:tgtEl>
                                        <p:attrNameLst>
                                          <p:attrName>ppt_x</p:attrName>
                                        </p:attrNameLst>
                                      </p:cBhvr>
                                      <p:tavLst>
                                        <p:tav tm="0">
                                          <p:val>
                                            <p:strVal val="0-#ppt_w/2"/>
                                          </p:val>
                                        </p:tav>
                                        <p:tav tm="100000">
                                          <p:val>
                                            <p:strVal val="#ppt_x"/>
                                          </p:val>
                                        </p:tav>
                                      </p:tavLst>
                                    </p:anim>
                                    <p:anim calcmode="lin" valueType="num">
                                      <p:cBhvr additive="base">
                                        <p:cTn id="40" dur="20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8" presetClass="emph" presetSubtype="0" fill="hold" nodeType="clickEffect">
                                  <p:stCondLst>
                                    <p:cond delay="0"/>
                                  </p:stCondLst>
                                  <p:childTnLst>
                                    <p:animRot by="21600000">
                                      <p:cBhvr>
                                        <p:cTn id="44" dur="1000" fill="hold"/>
                                        <p:tgtEl>
                                          <p:spTgt spid="68"/>
                                        </p:tgtEl>
                                        <p:attrNameLst>
                                          <p:attrName>r</p:attrName>
                                        </p:attrNameLst>
                                      </p:cBhvr>
                                    </p:animRot>
                                  </p:childTnLst>
                                </p:cTn>
                              </p:par>
                              <p:par>
                                <p:cTn id="45" presetID="2" presetClass="entr" presetSubtype="8"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1000" fill="hold"/>
                                        <p:tgtEl>
                                          <p:spTgt spid="37"/>
                                        </p:tgtEl>
                                        <p:attrNameLst>
                                          <p:attrName>ppt_x</p:attrName>
                                        </p:attrNameLst>
                                      </p:cBhvr>
                                      <p:tavLst>
                                        <p:tav tm="0">
                                          <p:val>
                                            <p:strVal val="0-#ppt_w/2"/>
                                          </p:val>
                                        </p:tav>
                                        <p:tav tm="100000">
                                          <p:val>
                                            <p:strVal val="#ppt_x"/>
                                          </p:val>
                                        </p:tav>
                                      </p:tavLst>
                                    </p:anim>
                                    <p:anim calcmode="lin" valueType="num">
                                      <p:cBhvr additive="base">
                                        <p:cTn id="48" dur="1000" fill="hold"/>
                                        <p:tgtEl>
                                          <p:spTgt spid="37"/>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1000" fill="hold"/>
                                        <p:tgtEl>
                                          <p:spTgt spid="34"/>
                                        </p:tgtEl>
                                        <p:attrNameLst>
                                          <p:attrName>ppt_x</p:attrName>
                                        </p:attrNameLst>
                                      </p:cBhvr>
                                      <p:tavLst>
                                        <p:tav tm="0">
                                          <p:val>
                                            <p:strVal val="0-#ppt_w/2"/>
                                          </p:val>
                                        </p:tav>
                                        <p:tav tm="100000">
                                          <p:val>
                                            <p:strVal val="#ppt_x"/>
                                          </p:val>
                                        </p:tav>
                                      </p:tavLst>
                                    </p:anim>
                                    <p:anim calcmode="lin" valueType="num">
                                      <p:cBhvr additive="base">
                                        <p:cTn id="52"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8" presetClass="emph" presetSubtype="0" repeatCount="2000" fill="hold" nodeType="clickEffect">
                                  <p:stCondLst>
                                    <p:cond delay="0"/>
                                  </p:stCondLst>
                                  <p:childTnLst>
                                    <p:animRot by="21600000">
                                      <p:cBhvr>
                                        <p:cTn id="56" dur="1000" fill="hold"/>
                                        <p:tgtEl>
                                          <p:spTgt spid="72"/>
                                        </p:tgtEl>
                                        <p:attrNameLst>
                                          <p:attrName>r</p:attrName>
                                        </p:attrNameLst>
                                      </p:cBhvr>
                                    </p:animRot>
                                  </p:childTnLst>
                                </p:cTn>
                              </p:par>
                              <p:par>
                                <p:cTn id="57" presetID="2" presetClass="entr" presetSubtype="8"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2000" fill="hold"/>
                                        <p:tgtEl>
                                          <p:spTgt spid="38"/>
                                        </p:tgtEl>
                                        <p:attrNameLst>
                                          <p:attrName>ppt_x</p:attrName>
                                        </p:attrNameLst>
                                      </p:cBhvr>
                                      <p:tavLst>
                                        <p:tav tm="0">
                                          <p:val>
                                            <p:strVal val="0-#ppt_w/2"/>
                                          </p:val>
                                        </p:tav>
                                        <p:tav tm="100000">
                                          <p:val>
                                            <p:strVal val="#ppt_x"/>
                                          </p:val>
                                        </p:tav>
                                      </p:tavLst>
                                    </p:anim>
                                    <p:anim calcmode="lin" valueType="num">
                                      <p:cBhvr additive="base">
                                        <p:cTn id="60" dur="2000" fill="hold"/>
                                        <p:tgtEl>
                                          <p:spTgt spid="38"/>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2000" fill="hold"/>
                                        <p:tgtEl>
                                          <p:spTgt spid="32"/>
                                        </p:tgtEl>
                                        <p:attrNameLst>
                                          <p:attrName>ppt_x</p:attrName>
                                        </p:attrNameLst>
                                      </p:cBhvr>
                                      <p:tavLst>
                                        <p:tav tm="0">
                                          <p:val>
                                            <p:strVal val="0-#ppt_w/2"/>
                                          </p:val>
                                        </p:tav>
                                        <p:tav tm="100000">
                                          <p:val>
                                            <p:strVal val="#ppt_x"/>
                                          </p:val>
                                        </p:tav>
                                      </p:tavLst>
                                    </p:anim>
                                    <p:anim calcmode="lin" valueType="num">
                                      <p:cBhvr additive="base">
                                        <p:cTn id="64" dur="2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barn(inVertical)">
                                      <p:cBhvr>
                                        <p:cTn id="6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5" grpId="0" animBg="1"/>
      <p:bldP spid="37" grpId="0" animBg="1"/>
      <p:bldP spid="38" grpId="0" animBg="1"/>
      <p:bldP spid="42" grpId="0" animBg="1"/>
      <p:bldP spid="43" grpId="0" animBg="1"/>
      <p:bldP spid="6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3" y="148474"/>
            <a:ext cx="3753205" cy="369332"/>
            <a:chOff x="-178462" y="1828800"/>
            <a:chExt cx="10009850" cy="984854"/>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162"/>
              <a:endParaRPr lang="en-US" sz="1600">
                <a:solidFill>
                  <a:prstClr val="white"/>
                </a:solidFill>
              </a:endParaRPr>
            </a:p>
          </p:txBody>
        </p:sp>
        <p:sp>
          <p:nvSpPr>
            <p:cNvPr id="6" name="TextBox 5"/>
            <p:cNvSpPr txBox="1"/>
            <p:nvPr/>
          </p:nvSpPr>
          <p:spPr>
            <a:xfrm>
              <a:off x="85074" y="1828800"/>
              <a:ext cx="1631858" cy="984854"/>
            </a:xfrm>
            <a:prstGeom prst="rect">
              <a:avLst/>
            </a:prstGeom>
            <a:noFill/>
          </p:spPr>
          <p:txBody>
            <a:bodyPr wrap="square" rtlCol="0">
              <a:spAutoFit/>
            </a:bodyPr>
            <a:lstStyle/>
            <a:p>
              <a:pPr algn="ctr" defTabSz="80716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854"/>
            </a:xfrm>
            <a:prstGeom prst="rect">
              <a:avLst/>
            </a:prstGeom>
            <a:noFill/>
          </p:spPr>
          <p:txBody>
            <a:bodyPr wrap="square" rtlCol="0">
              <a:spAutoFit/>
            </a:bodyPr>
            <a:lstStyle/>
            <a:p>
              <a:pPr defTabSz="807162"/>
              <a:r>
                <a:rPr lang="en-US" b="1">
                  <a:solidFill>
                    <a:srgbClr val="31859C"/>
                  </a:solidFill>
                  <a:latin typeface="Tahoma" panose="020B0604030504040204" pitchFamily="34" charset="0"/>
                  <a:cs typeface="Tahoma" panose="020B0604030504040204" pitchFamily="34" charset="0"/>
                </a:rPr>
                <a:t>TỔNG KẾT</a:t>
              </a:r>
            </a:p>
          </p:txBody>
        </p:sp>
      </p:grpSp>
      <p:sp>
        <p:nvSpPr>
          <p:cNvPr id="8" name="Rectangle 7"/>
          <p:cNvSpPr/>
          <p:nvPr/>
        </p:nvSpPr>
        <p:spPr>
          <a:xfrm>
            <a:off x="490408" y="992078"/>
            <a:ext cx="6939434" cy="1651680"/>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6" tIns="17087" rIns="34166"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9" name="Group 16"/>
          <p:cNvGrpSpPr/>
          <p:nvPr/>
        </p:nvGrpSpPr>
        <p:grpSpPr>
          <a:xfrm>
            <a:off x="467587" y="987574"/>
            <a:ext cx="6953527" cy="308610"/>
            <a:chOff x="13964940" y="9313870"/>
            <a:chExt cx="17809420" cy="729160"/>
          </a:xfrm>
        </p:grpSpPr>
        <p:sp>
          <p:nvSpPr>
            <p:cNvPr id="10" name="Rectangle 9"/>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341483">
                <a:spcBef>
                  <a:spcPts val="450"/>
                </a:spcBef>
                <a:defRPr/>
              </a:pPr>
              <a:r>
                <a:rPr lang="en-US" sz="2000" b="1" kern="0">
                  <a:solidFill>
                    <a:prstClr val="white"/>
                  </a:solidFill>
                  <a:latin typeface="Times New Roman" pitchFamily="18" charset="0"/>
                  <a:cs typeface="Times New Roman" pitchFamily="18" charset="0"/>
                </a:rPr>
                <a:t>NỘI DUNG</a:t>
              </a:r>
            </a:p>
          </p:txBody>
        </p:sp>
        <p:sp>
          <p:nvSpPr>
            <p:cNvPr id="11" name="Rectangle 10"/>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a:solidFill>
                    <a:prstClr val="white"/>
                  </a:solidFill>
                  <a:latin typeface="Times New Roman" pitchFamily="18" charset="0"/>
                  <a:ea typeface="Tahoma" panose="020B0604030504040204" pitchFamily="34" charset="0"/>
                  <a:cs typeface="Times New Roman" pitchFamily="18" charset="0"/>
                </a:rPr>
                <a:t>1</a:t>
              </a:r>
              <a:endParaRPr lang="en-US" sz="1500" b="1">
                <a:solidFill>
                  <a:prstClr val="white"/>
                </a:solidFill>
                <a:latin typeface="Times New Roman" pitchFamily="18" charset="0"/>
                <a:ea typeface="Tahoma" panose="020B0604030504040204" pitchFamily="34" charset="0"/>
                <a:cs typeface="Times New Roman" pitchFamily="18" charset="0"/>
              </a:endParaRPr>
            </a:p>
          </p:txBody>
        </p:sp>
      </p:grpSp>
      <p:sp>
        <p:nvSpPr>
          <p:cNvPr id="12" name="Rectangle 11"/>
          <p:cNvSpPr/>
          <p:nvPr/>
        </p:nvSpPr>
        <p:spPr>
          <a:xfrm>
            <a:off x="1026062" y="1290747"/>
            <a:ext cx="6210234" cy="865504"/>
          </a:xfrm>
          <a:prstGeom prst="rect">
            <a:avLst/>
          </a:prstGeom>
        </p:spPr>
        <p:txBody>
          <a:bodyPr wrap="square" lIns="34166" tIns="17087" rIns="34166" bIns="17087">
            <a:spAutoFit/>
          </a:bodyPr>
          <a:lstStyle/>
          <a:p>
            <a:pPr marL="285575" indent="-285575" defTabSz="812959">
              <a:lnSpc>
                <a:spcPct val="150000"/>
              </a:lnSpc>
              <a:buFont typeface="Wingdings" pitchFamily="2" charset="2"/>
              <a:buChar char="§"/>
            </a:pPr>
            <a:r>
              <a:rPr lang="vi-VN" b="1">
                <a:latin typeface="+mj-lt"/>
              </a:rPr>
              <a:t>Tình yêu cuộc sống và niềm khao khát tự do cháy bỏng của người tù cách mạng</a:t>
            </a:r>
            <a:endParaRPr lang="pt-BR" b="1">
              <a:solidFill>
                <a:prstClr val="black"/>
              </a:solidFill>
              <a:latin typeface="+mj-lt"/>
              <a:cs typeface="Times New Roman" pitchFamily="18" charset="0"/>
            </a:endParaRPr>
          </a:p>
        </p:txBody>
      </p:sp>
      <p:sp>
        <p:nvSpPr>
          <p:cNvPr id="13" name="Rectangle 12"/>
          <p:cNvSpPr/>
          <p:nvPr/>
        </p:nvSpPr>
        <p:spPr>
          <a:xfrm>
            <a:off x="467545" y="2715770"/>
            <a:ext cx="6939434" cy="2000847"/>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6" tIns="17087" rIns="34166"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14" name="Group 16"/>
          <p:cNvGrpSpPr/>
          <p:nvPr/>
        </p:nvGrpSpPr>
        <p:grpSpPr>
          <a:xfrm>
            <a:off x="490408" y="2715766"/>
            <a:ext cx="6921822" cy="308612"/>
            <a:chOff x="13964940" y="9313870"/>
            <a:chExt cx="17728218" cy="729164"/>
          </a:xfrm>
        </p:grpSpPr>
        <p:sp>
          <p:nvSpPr>
            <p:cNvPr id="15" name="Rectangle 14"/>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r>
                <a:rPr lang="en-US" sz="2000" b="1">
                  <a:solidFill>
                    <a:prstClr val="white"/>
                  </a:solidFill>
                  <a:latin typeface="Times New Roman" pitchFamily="18" charset="0"/>
                  <a:cs typeface="Times New Roman" pitchFamily="18" charset="0"/>
                </a:rPr>
                <a:t>NGHỆ THUẬT</a:t>
              </a:r>
              <a:endParaRPr lang="en-US" sz="2000" b="1" dirty="0">
                <a:solidFill>
                  <a:prstClr val="white"/>
                </a:solidFill>
                <a:latin typeface="Times New Roman" pitchFamily="18" charset="0"/>
                <a:cs typeface="Times New Roman" pitchFamily="18" charset="0"/>
              </a:endParaRPr>
            </a:p>
          </p:txBody>
        </p:sp>
        <p:sp>
          <p:nvSpPr>
            <p:cNvPr id="16" name="Rectangle 15"/>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a:solidFill>
                    <a:prstClr val="white"/>
                  </a:solidFill>
                  <a:latin typeface="Times New Roman" pitchFamily="18" charset="0"/>
                  <a:ea typeface="Tahoma" panose="020B0604030504040204" pitchFamily="34" charset="0"/>
                  <a:cs typeface="Times New Roman" pitchFamily="18" charset="0"/>
                </a:rPr>
                <a:t>2</a:t>
              </a:r>
              <a:endParaRPr lang="en-US" sz="1500" b="1">
                <a:solidFill>
                  <a:prstClr val="white"/>
                </a:solidFill>
                <a:latin typeface="Times New Roman" pitchFamily="18" charset="0"/>
                <a:ea typeface="Tahoma" panose="020B0604030504040204" pitchFamily="34" charset="0"/>
                <a:cs typeface="Times New Roman" pitchFamily="18" charset="0"/>
              </a:endParaRPr>
            </a:p>
          </p:txBody>
        </p:sp>
      </p:grpSp>
      <p:sp>
        <p:nvSpPr>
          <p:cNvPr id="33" name="Rectangle 32"/>
          <p:cNvSpPr/>
          <p:nvPr/>
        </p:nvSpPr>
        <p:spPr>
          <a:xfrm>
            <a:off x="971602" y="3178507"/>
            <a:ext cx="5154974" cy="369318"/>
          </a:xfrm>
          <a:prstGeom prst="rect">
            <a:avLst/>
          </a:prstGeom>
        </p:spPr>
        <p:txBody>
          <a:bodyPr wrap="none" lIns="91390" tIns="45695" rIns="91390" bIns="45695">
            <a:spAutoFit/>
          </a:bodyPr>
          <a:lstStyle/>
          <a:p>
            <a:pPr marL="285624" indent="-285624" algn="ctr">
              <a:buFont typeface="Wingdings" pitchFamily="2" charset="2"/>
              <a:buChar char="§"/>
            </a:pPr>
            <a:r>
              <a:rPr lang="nl-NL" altLang="en-US" b="1" smtClean="0">
                <a:latin typeface="Times New Roman" panose="02020603050405020304" pitchFamily="18" charset="0"/>
              </a:rPr>
              <a:t>Viết theo thể thơ lục bát mượt mà, uyển chuyển</a:t>
            </a:r>
            <a:endParaRPr lang="en-US" b="1" dirty="0">
              <a:cs typeface="Arial" pitchFamily="34" charset="0"/>
            </a:endParaRP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r="1818"/>
          <a:stretch>
            <a:fillRect/>
          </a:stretch>
        </p:blipFill>
        <p:spPr>
          <a:xfrm>
            <a:off x="5868144" y="3143976"/>
            <a:ext cx="3816424" cy="2551717"/>
          </a:xfrm>
          <a:prstGeom prst="rect">
            <a:avLst/>
          </a:prstGeom>
        </p:spPr>
      </p:pic>
      <p:sp>
        <p:nvSpPr>
          <p:cNvPr id="2" name="Rectangle 1"/>
          <p:cNvSpPr/>
          <p:nvPr/>
        </p:nvSpPr>
        <p:spPr>
          <a:xfrm>
            <a:off x="845842" y="3579862"/>
            <a:ext cx="5598368" cy="369332"/>
          </a:xfrm>
          <a:prstGeom prst="rect">
            <a:avLst/>
          </a:prstGeom>
        </p:spPr>
        <p:txBody>
          <a:bodyPr wrap="square" lIns="91404" tIns="45702" rIns="91404" bIns="45702">
            <a:spAutoFit/>
          </a:bodyPr>
          <a:lstStyle/>
          <a:p>
            <a:pPr marL="285624" indent="-285624" algn="ctr">
              <a:buFont typeface="Wingdings" pitchFamily="2" charset="2"/>
              <a:buChar char="§"/>
            </a:pPr>
            <a:r>
              <a:rPr lang="nl-NL" altLang="en-US" b="1" smtClean="0">
                <a:latin typeface="Times New Roman" panose="02020603050405020304" pitchFamily="18" charset="0"/>
              </a:rPr>
              <a:t>Lựa chọn lời thơ đầy ấn tượng để biểu lộ cảm xúc</a:t>
            </a:r>
            <a:endParaRPr lang="en-US" b="1" dirty="0">
              <a:cs typeface="Arial" pitchFamily="34" charset="0"/>
            </a:endParaRPr>
          </a:p>
        </p:txBody>
      </p:sp>
      <p:sp>
        <p:nvSpPr>
          <p:cNvPr id="3" name="Rectangle 2"/>
          <p:cNvSpPr/>
          <p:nvPr/>
        </p:nvSpPr>
        <p:spPr>
          <a:xfrm>
            <a:off x="971601" y="4024684"/>
            <a:ext cx="6840760" cy="369332"/>
          </a:xfrm>
          <a:prstGeom prst="rect">
            <a:avLst/>
          </a:prstGeom>
        </p:spPr>
        <p:txBody>
          <a:bodyPr wrap="square" lIns="91404" tIns="45702" rIns="91404" bIns="45702">
            <a:spAutoFit/>
          </a:bodyPr>
          <a:lstStyle/>
          <a:p>
            <a:pPr marL="285624" indent="-285624">
              <a:buFont typeface="Wingdings" pitchFamily="2" charset="2"/>
              <a:buChar char="§"/>
            </a:pPr>
            <a:r>
              <a:rPr lang="nl-NL" altLang="en-US" b="1" smtClean="0">
                <a:latin typeface="Times New Roman" panose="02020603050405020304" pitchFamily="18" charset="0"/>
              </a:rPr>
              <a:t>Sử dụng các biện pháp tu từ: ẩn dụ...</a:t>
            </a:r>
            <a:endParaRPr lang="en-US" b="1" dirty="0">
              <a:cs typeface="Arial" pitchFamily="34" charset="0"/>
            </a:endParaRPr>
          </a:p>
        </p:txBody>
      </p:sp>
    </p:spTree>
    <p:extLst>
      <p:ext uri="{BB962C8B-B14F-4D97-AF65-F5344CB8AC3E}">
        <p14:creationId xmlns:p14="http://schemas.microsoft.com/office/powerpoint/2010/main" val="245886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animBg="1"/>
      <p:bldP spid="33" grpId="0"/>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8" name="Picture 24" descr="Cover">
            <a:extLst>
              <a:ext uri="{FF2B5EF4-FFF2-40B4-BE49-F238E27FC236}">
                <a16:creationId xmlns="" xmlns:a16="http://schemas.microsoft.com/office/drawing/2014/main" id="{76A98739-FF8F-4913-88EF-A69CEEAD8F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8287" y="4204812"/>
            <a:ext cx="4246245" cy="97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a:extLst>
              <a:ext uri="{FF2B5EF4-FFF2-40B4-BE49-F238E27FC236}">
                <a16:creationId xmlns="" xmlns:a16="http://schemas.microsoft.com/office/drawing/2014/main" id="{599294C5-01B0-4C7C-BDF7-7D9E53B057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5998" y="4251960"/>
            <a:ext cx="2526030" cy="92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a:extLst>
              <a:ext uri="{FF2B5EF4-FFF2-40B4-BE49-F238E27FC236}">
                <a16:creationId xmlns="" xmlns:a16="http://schemas.microsoft.com/office/drawing/2014/main" id="{CF8924A2-00FC-4321-B76D-E471236BC1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1992" y="2178844"/>
            <a:ext cx="1775937" cy="231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a:extLst>
              <a:ext uri="{FF2B5EF4-FFF2-40B4-BE49-F238E27FC236}">
                <a16:creationId xmlns="" xmlns:a16="http://schemas.microsoft.com/office/drawing/2014/main" id="{5650DDE8-BF19-42D9-9BD9-5C01B478D8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682" y="2914650"/>
            <a:ext cx="2590325" cy="178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 xmlns:a16="http://schemas.microsoft.com/office/drawing/2014/main" id="{243BBFEB-2AEB-4D6C-8738-F516BD34CA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5675" y="2914651"/>
            <a:ext cx="2547462" cy="119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 xmlns:a16="http://schemas.microsoft.com/office/drawing/2014/main" id="{5F1E49EA-4194-4172-8CD3-2D11C48BBA1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409" y="2788920"/>
            <a:ext cx="2488883"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 xmlns:a16="http://schemas.microsoft.com/office/drawing/2014/main" id="{2DC473EF-615F-405E-BEC6-C289F9EF23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0660" y="2094560"/>
            <a:ext cx="2596038" cy="888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 xmlns:a16="http://schemas.microsoft.com/office/drawing/2014/main" id="{D60AA288-9DD3-48BA-BAF6-2F00CB7B16F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21794" y="2366022"/>
            <a:ext cx="1740218" cy="93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 xmlns:a16="http://schemas.microsoft.com/office/drawing/2014/main" id="{7D606E2B-65AE-4EE6-8CC5-4988B84AF48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75943" y="2804639"/>
            <a:ext cx="2537460" cy="141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 xmlns:a16="http://schemas.microsoft.com/office/drawing/2014/main" id="{8C72F686-30FF-4043-8EF2-B3C551D762D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75943" y="2777491"/>
            <a:ext cx="2526030" cy="71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 xmlns:a16="http://schemas.microsoft.com/office/drawing/2014/main" id="{97DCF44F-8AD4-4669-BD4C-B07226C6D49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67360" y="2223137"/>
            <a:ext cx="2620328" cy="691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 xmlns:a16="http://schemas.microsoft.com/office/drawing/2014/main" id="{D94940A7-5643-486C-9B41-C603AF3DB32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00577" y="2297442"/>
            <a:ext cx="1617345" cy="80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 xmlns:a16="http://schemas.microsoft.com/office/drawing/2014/main" id="{C85F60BD-0DCC-4B45-A484-A3CC74D8CDD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7738" y="1200163"/>
            <a:ext cx="2823210" cy="888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 xmlns:a16="http://schemas.microsoft.com/office/drawing/2014/main" id="{008EF1C0-ADD7-4687-86E0-E4EBE52864E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26324" y="757250"/>
            <a:ext cx="2831783" cy="71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 xmlns:a16="http://schemas.microsoft.com/office/drawing/2014/main" id="{5EF208E3-1359-47A5-B91C-7660081BE80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80666" y="24301"/>
            <a:ext cx="2467451" cy="1313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 xmlns:a16="http://schemas.microsoft.com/office/drawing/2014/main" id="{99ED3BFB-D079-45F2-AFD1-B1F82686310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166110" y="994423"/>
            <a:ext cx="1518762" cy="1540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 xmlns:a16="http://schemas.microsoft.com/office/drawing/2014/main" id="{2B088254-7A3F-4D8E-9C23-5B046517417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288604" y="1100150"/>
            <a:ext cx="3004661" cy="106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 xmlns:a16="http://schemas.microsoft.com/office/drawing/2014/main" id="{3CAA2AC1-04EE-419D-A45D-6FA2055FFF5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252923" y="683056"/>
            <a:ext cx="2633186" cy="59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 xmlns:a16="http://schemas.microsoft.com/office/drawing/2014/main" id="{25D0BFC8-D63B-433F-A3F3-DDB6215F4FE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174624" y="92881"/>
            <a:ext cx="3323273" cy="1175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 xmlns:a16="http://schemas.microsoft.com/office/drawing/2014/main" id="{161A1BED-3976-4524-B62C-7B607602F03A}"/>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467705" y="925831"/>
            <a:ext cx="911543" cy="155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 xmlns:a16="http://schemas.microsoft.com/office/drawing/2014/main" id="{54310A72-7AED-451C-ACBF-6B2D25F3748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37660" y="1847375"/>
            <a:ext cx="1220153" cy="80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Kết quả hình ảnh cho Tố Hữu">
            <a:extLst>
              <a:ext uri="{FF2B5EF4-FFF2-40B4-BE49-F238E27FC236}">
                <a16:creationId xmlns="" xmlns:a16="http://schemas.microsoft.com/office/drawing/2014/main" id="{48B9F460-47B2-4B8F-9DE5-E1B74DEC820A}"/>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572002" y="-1"/>
            <a:ext cx="692973" cy="9258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32" name="Picture 28" descr="Hình ảnh có liên quan">
            <a:extLst>
              <a:ext uri="{FF2B5EF4-FFF2-40B4-BE49-F238E27FC236}">
                <a16:creationId xmlns="" xmlns:a16="http://schemas.microsoft.com/office/drawing/2014/main" id="{742634AE-0AB5-439F-B7A6-1C7B813E24C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214700" y="1495903"/>
            <a:ext cx="877253" cy="113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30" descr="Kết quả hình ảnh cho khi con tu hú">
            <a:extLst>
              <a:ext uri="{FF2B5EF4-FFF2-40B4-BE49-F238E27FC236}">
                <a16:creationId xmlns="" xmlns:a16="http://schemas.microsoft.com/office/drawing/2014/main" id="{20EEF47D-A158-44A2-8DE4-85C10143F17D}"/>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971703" y="3291767"/>
            <a:ext cx="1600299" cy="1200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1536" name="Picture 32" descr="Hình ảnh có liên quan">
            <a:extLst>
              <a:ext uri="{FF2B5EF4-FFF2-40B4-BE49-F238E27FC236}">
                <a16:creationId xmlns="" xmlns:a16="http://schemas.microsoft.com/office/drawing/2014/main" id="{6E92F924-9339-4214-A034-853EC11F2229}"/>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800238" y="3068610"/>
            <a:ext cx="1354829" cy="7620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85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par>
                                <p:cTn id="13" presetID="16" presetClass="entr" presetSubtype="21" fill="hold" nodeType="withEffect">
                                  <p:stCondLst>
                                    <p:cond delay="0"/>
                                  </p:stCondLst>
                                  <p:childTnLst>
                                    <p:set>
                                      <p:cBhvr>
                                        <p:cTn id="14" dur="1" fill="hold">
                                          <p:stCondLst>
                                            <p:cond delay="0"/>
                                          </p:stCondLst>
                                        </p:cTn>
                                        <p:tgtEl>
                                          <p:spTgt spid="21530"/>
                                        </p:tgtEl>
                                        <p:attrNameLst>
                                          <p:attrName>style.visibility</p:attrName>
                                        </p:attrNameLst>
                                      </p:cBhvr>
                                      <p:to>
                                        <p:strVal val="visible"/>
                                      </p:to>
                                    </p:set>
                                    <p:animEffect transition="in" filter="barn(inVertical)">
                                      <p:cBhvr>
                                        <p:cTn id="15" dur="500"/>
                                        <p:tgtEl>
                                          <p:spTgt spid="21530"/>
                                        </p:tgtEl>
                                      </p:cBhvr>
                                    </p:animEffect>
                                  </p:childTnLst>
                                </p:cTn>
                              </p:par>
                            </p:childTnLst>
                          </p:cTn>
                        </p:par>
                        <p:par>
                          <p:cTn id="16" fill="hold" nodeType="afterGroup">
                            <p:stCondLst>
                              <p:cond delay="500"/>
                            </p:stCondLst>
                            <p:childTnLst>
                              <p:par>
                                <p:cTn id="17" presetID="22" presetClass="entr" presetSubtype="8" fill="hold" nodeType="afterEffect">
                                  <p:stCondLst>
                                    <p:cond delay="0"/>
                                  </p:stCondLst>
                                  <p:childTnLst>
                                    <p:set>
                                      <p:cBhvr>
                                        <p:cTn id="18" dur="1" fill="hold">
                                          <p:stCondLst>
                                            <p:cond delay="0"/>
                                          </p:stCondLst>
                                        </p:cTn>
                                        <p:tgtEl>
                                          <p:spTgt spid="21510"/>
                                        </p:tgtEl>
                                        <p:attrNameLst>
                                          <p:attrName>style.visibility</p:attrName>
                                        </p:attrNameLst>
                                      </p:cBhvr>
                                      <p:to>
                                        <p:strVal val="visible"/>
                                      </p:to>
                                    </p:set>
                                    <p:animEffect transition="in" filter="wipe(left)">
                                      <p:cBhvr>
                                        <p:cTn id="19" dur="500"/>
                                        <p:tgtEl>
                                          <p:spTgt spid="21510"/>
                                        </p:tgtEl>
                                      </p:cBhvr>
                                    </p:animEffect>
                                  </p:childTnLst>
                                </p:cTn>
                              </p:par>
                            </p:childTnLst>
                          </p:cTn>
                        </p:par>
                        <p:par>
                          <p:cTn id="20" fill="hold" nodeType="afterGroup">
                            <p:stCondLst>
                              <p:cond delay="1000"/>
                            </p:stCondLst>
                            <p:childTnLst>
                              <p:par>
                                <p:cTn id="21" presetID="22" presetClass="entr" presetSubtype="8" fill="hold" nodeType="afterEffect">
                                  <p:stCondLst>
                                    <p:cond delay="0"/>
                                  </p:stCondLst>
                                  <p:childTnLst>
                                    <p:set>
                                      <p:cBhvr>
                                        <p:cTn id="22" dur="1" fill="hold">
                                          <p:stCondLst>
                                            <p:cond delay="0"/>
                                          </p:stCondLst>
                                        </p:cTn>
                                        <p:tgtEl>
                                          <p:spTgt spid="21511"/>
                                        </p:tgtEl>
                                        <p:attrNameLst>
                                          <p:attrName>style.visibility</p:attrName>
                                        </p:attrNameLst>
                                      </p:cBhvr>
                                      <p:to>
                                        <p:strVal val="visible"/>
                                      </p:to>
                                    </p:set>
                                    <p:animEffect transition="in" filter="wipe(left)">
                                      <p:cBhvr>
                                        <p:cTn id="23" dur="500"/>
                                        <p:tgtEl>
                                          <p:spTgt spid="21511"/>
                                        </p:tgtEl>
                                      </p:cBhvr>
                                    </p:animEffect>
                                  </p:childTnLst>
                                </p:cTn>
                              </p:par>
                            </p:childTnLst>
                          </p:cTn>
                        </p:par>
                        <p:par>
                          <p:cTn id="24" fill="hold" nodeType="afterGroup">
                            <p:stCondLst>
                              <p:cond delay="1500"/>
                            </p:stCondLst>
                            <p:childTnLst>
                              <p:par>
                                <p:cTn id="25" presetID="22" presetClass="entr" presetSubtype="8" fill="hold" nodeType="after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par>
                                <p:cTn id="33" presetID="16" presetClass="entr" presetSubtype="21" fill="hold" nodeType="withEffect">
                                  <p:stCondLst>
                                    <p:cond delay="0"/>
                                  </p:stCondLst>
                                  <p:childTnLst>
                                    <p:set>
                                      <p:cBhvr>
                                        <p:cTn id="34" dur="1" fill="hold">
                                          <p:stCondLst>
                                            <p:cond delay="0"/>
                                          </p:stCondLst>
                                        </p:cTn>
                                        <p:tgtEl>
                                          <p:spTgt spid="21532"/>
                                        </p:tgtEl>
                                        <p:attrNameLst>
                                          <p:attrName>style.visibility</p:attrName>
                                        </p:attrNameLst>
                                      </p:cBhvr>
                                      <p:to>
                                        <p:strVal val="visible"/>
                                      </p:to>
                                    </p:set>
                                    <p:animEffect transition="in" filter="barn(inVertical)">
                                      <p:cBhvr>
                                        <p:cTn id="35" dur="500"/>
                                        <p:tgtEl>
                                          <p:spTgt spid="21532"/>
                                        </p:tgtEl>
                                      </p:cBhvr>
                                    </p:animEffect>
                                  </p:childTnLst>
                                </p:cTn>
                              </p:par>
                            </p:childTnLst>
                          </p:cTn>
                        </p:par>
                        <p:par>
                          <p:cTn id="36" fill="hold" nodeType="afterGroup">
                            <p:stCondLst>
                              <p:cond delay="500"/>
                            </p:stCondLst>
                            <p:childTnLst>
                              <p:par>
                                <p:cTn id="37" presetID="22" presetClass="entr" presetSubtype="2" fill="hold" nodeType="afterEffect">
                                  <p:stCondLst>
                                    <p:cond delay="0"/>
                                  </p:stCondLst>
                                  <p:childTnLst>
                                    <p:set>
                                      <p:cBhvr>
                                        <p:cTn id="38" dur="1" fill="hold">
                                          <p:stCondLst>
                                            <p:cond delay="0"/>
                                          </p:stCondLst>
                                        </p:cTn>
                                        <p:tgtEl>
                                          <p:spTgt spid="21514"/>
                                        </p:tgtEl>
                                        <p:attrNameLst>
                                          <p:attrName>style.visibility</p:attrName>
                                        </p:attrNameLst>
                                      </p:cBhvr>
                                      <p:to>
                                        <p:strVal val="visible"/>
                                      </p:to>
                                    </p:set>
                                    <p:animEffect transition="in" filter="wipe(right)">
                                      <p:cBhvr>
                                        <p:cTn id="39" dur="500"/>
                                        <p:tgtEl>
                                          <p:spTgt spid="21514"/>
                                        </p:tgtEl>
                                      </p:cBhvr>
                                    </p:animEffect>
                                  </p:childTnLst>
                                </p:cTn>
                              </p:par>
                            </p:childTnLst>
                          </p:cTn>
                        </p:par>
                        <p:par>
                          <p:cTn id="40" fill="hold" nodeType="afterGroup">
                            <p:stCondLst>
                              <p:cond delay="1000"/>
                            </p:stCondLst>
                            <p:childTnLst>
                              <p:par>
                                <p:cTn id="41" presetID="22" presetClass="entr" presetSubtype="2" fill="hold" nodeType="afterEffect">
                                  <p:stCondLst>
                                    <p:cond delay="0"/>
                                  </p:stCondLst>
                                  <p:childTnLst>
                                    <p:set>
                                      <p:cBhvr>
                                        <p:cTn id="42" dur="1" fill="hold">
                                          <p:stCondLst>
                                            <p:cond delay="0"/>
                                          </p:stCondLst>
                                        </p:cTn>
                                        <p:tgtEl>
                                          <p:spTgt spid="21515"/>
                                        </p:tgtEl>
                                        <p:attrNameLst>
                                          <p:attrName>style.visibility</p:attrName>
                                        </p:attrNameLst>
                                      </p:cBhvr>
                                      <p:to>
                                        <p:strVal val="visible"/>
                                      </p:to>
                                    </p:set>
                                    <p:animEffect transition="in" filter="wipe(right)">
                                      <p:cBhvr>
                                        <p:cTn id="43" dur="500"/>
                                        <p:tgtEl>
                                          <p:spTgt spid="21515"/>
                                        </p:tgtEl>
                                      </p:cBhvr>
                                    </p:animEffect>
                                  </p:childTnLst>
                                </p:cTn>
                              </p:par>
                            </p:childTnLst>
                          </p:cTn>
                        </p:par>
                        <p:par>
                          <p:cTn id="44" fill="hold" nodeType="afterGroup">
                            <p:stCondLst>
                              <p:cond delay="1500"/>
                            </p:stCondLst>
                            <p:childTnLst>
                              <p:par>
                                <p:cTn id="45" presetID="22" presetClass="entr" presetSubtype="2" fill="hold" nodeType="after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righ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par>
                          <p:cTn id="53" fill="hold" nodeType="afterGroup">
                            <p:stCondLst>
                              <p:cond delay="500"/>
                            </p:stCondLst>
                            <p:childTnLst>
                              <p:par>
                                <p:cTn id="54" presetID="22" presetClass="entr" presetSubtype="8" fill="hold" nodeType="afterEffect">
                                  <p:stCondLst>
                                    <p:cond delay="0"/>
                                  </p:stCondLst>
                                  <p:childTnLst>
                                    <p:set>
                                      <p:cBhvr>
                                        <p:cTn id="55" dur="1" fill="hold">
                                          <p:stCondLst>
                                            <p:cond delay="0"/>
                                          </p:stCondLst>
                                        </p:cTn>
                                        <p:tgtEl>
                                          <p:spTgt spid="21518"/>
                                        </p:tgtEl>
                                        <p:attrNameLst>
                                          <p:attrName>style.visibility</p:attrName>
                                        </p:attrNameLst>
                                      </p:cBhvr>
                                      <p:to>
                                        <p:strVal val="visible"/>
                                      </p:to>
                                    </p:set>
                                    <p:animEffect transition="in" filter="wipe(left)">
                                      <p:cBhvr>
                                        <p:cTn id="56" dur="500"/>
                                        <p:tgtEl>
                                          <p:spTgt spid="21518"/>
                                        </p:tgtEl>
                                      </p:cBhvr>
                                    </p:animEffect>
                                  </p:childTnLst>
                                </p:cTn>
                              </p:par>
                            </p:childTnLst>
                          </p:cTn>
                        </p:par>
                        <p:par>
                          <p:cTn id="57" fill="hold" nodeType="afterGroup">
                            <p:stCondLst>
                              <p:cond delay="1000"/>
                            </p:stCondLst>
                            <p:childTnLst>
                              <p:par>
                                <p:cTn id="58" presetID="22" presetClass="entr" presetSubtype="8" fill="hold" nodeType="afterEffect">
                                  <p:stCondLst>
                                    <p:cond delay="0"/>
                                  </p:stCondLst>
                                  <p:childTnLst>
                                    <p:set>
                                      <p:cBhvr>
                                        <p:cTn id="59" dur="1" fill="hold">
                                          <p:stCondLst>
                                            <p:cond delay="0"/>
                                          </p:stCondLst>
                                        </p:cTn>
                                        <p:tgtEl>
                                          <p:spTgt spid="21519"/>
                                        </p:tgtEl>
                                        <p:attrNameLst>
                                          <p:attrName>style.visibility</p:attrName>
                                        </p:attrNameLst>
                                      </p:cBhvr>
                                      <p:to>
                                        <p:strVal val="visible"/>
                                      </p:to>
                                    </p:set>
                                    <p:animEffect transition="in" filter="wipe(left)">
                                      <p:cBhvr>
                                        <p:cTn id="60" dur="500"/>
                                        <p:tgtEl>
                                          <p:spTgt spid="21519"/>
                                        </p:tgtEl>
                                      </p:cBhvr>
                                    </p:animEffect>
                                  </p:childTnLst>
                                </p:cTn>
                              </p:par>
                            </p:childTnLst>
                          </p:cTn>
                        </p:par>
                        <p:par>
                          <p:cTn id="61" fill="hold" nodeType="afterGroup">
                            <p:stCondLst>
                              <p:cond delay="1500"/>
                            </p:stCondLst>
                            <p:childTnLst>
                              <p:par>
                                <p:cTn id="62" presetID="22" presetClass="entr" presetSubtype="8" fill="hold" nodeType="afterEffect">
                                  <p:stCondLst>
                                    <p:cond delay="0"/>
                                  </p:stCondLst>
                                  <p:childTnLst>
                                    <p:set>
                                      <p:cBhvr>
                                        <p:cTn id="63" dur="1" fill="hold">
                                          <p:stCondLst>
                                            <p:cond delay="0"/>
                                          </p:stCondLst>
                                        </p:cTn>
                                        <p:tgtEl>
                                          <p:spTgt spid="21520"/>
                                        </p:tgtEl>
                                        <p:attrNameLst>
                                          <p:attrName>style.visibility</p:attrName>
                                        </p:attrNameLst>
                                      </p:cBhvr>
                                      <p:to>
                                        <p:strVal val="visible"/>
                                      </p:to>
                                    </p:set>
                                    <p:animEffect transition="in" filter="wipe(left)">
                                      <p:cBhvr>
                                        <p:cTn id="64" dur="500"/>
                                        <p:tgtEl>
                                          <p:spTgt spid="2152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2" fill="hold" nodeType="clickEffect">
                                  <p:stCondLst>
                                    <p:cond delay="0"/>
                                  </p:stCondLst>
                                  <p:childTnLst>
                                    <p:set>
                                      <p:cBhvr>
                                        <p:cTn id="68" dur="1" fill="hold">
                                          <p:stCondLst>
                                            <p:cond delay="0"/>
                                          </p:stCondLst>
                                        </p:cTn>
                                        <p:tgtEl>
                                          <p:spTgt spid="21521"/>
                                        </p:tgtEl>
                                        <p:attrNameLst>
                                          <p:attrName>style.visibility</p:attrName>
                                        </p:attrNameLst>
                                      </p:cBhvr>
                                      <p:to>
                                        <p:strVal val="visible"/>
                                      </p:to>
                                    </p:set>
                                    <p:animEffect transition="in" filter="wipe(right)">
                                      <p:cBhvr>
                                        <p:cTn id="69" dur="500"/>
                                        <p:tgtEl>
                                          <p:spTgt spid="21521"/>
                                        </p:tgtEl>
                                      </p:cBhvr>
                                    </p:animEffect>
                                  </p:childTnLst>
                                </p:cTn>
                              </p:par>
                              <p:par>
                                <p:cTn id="70" presetID="16" presetClass="entr" presetSubtype="21" fill="hold" nodeType="withEffect">
                                  <p:stCondLst>
                                    <p:cond delay="0"/>
                                  </p:stCondLst>
                                  <p:childTnLst>
                                    <p:set>
                                      <p:cBhvr>
                                        <p:cTn id="71" dur="1" fill="hold">
                                          <p:stCondLst>
                                            <p:cond delay="0"/>
                                          </p:stCondLst>
                                        </p:cTn>
                                        <p:tgtEl>
                                          <p:spTgt spid="21534"/>
                                        </p:tgtEl>
                                        <p:attrNameLst>
                                          <p:attrName>style.visibility</p:attrName>
                                        </p:attrNameLst>
                                      </p:cBhvr>
                                      <p:to>
                                        <p:strVal val="visible"/>
                                      </p:to>
                                    </p:set>
                                    <p:animEffect transition="in" filter="barn(inVertical)">
                                      <p:cBhvr>
                                        <p:cTn id="72" dur="500"/>
                                        <p:tgtEl>
                                          <p:spTgt spid="21534"/>
                                        </p:tgtEl>
                                      </p:cBhvr>
                                    </p:animEffect>
                                  </p:childTnLst>
                                </p:cTn>
                              </p:par>
                            </p:childTnLst>
                          </p:cTn>
                        </p:par>
                        <p:par>
                          <p:cTn id="73" fill="hold" nodeType="afterGroup">
                            <p:stCondLst>
                              <p:cond delay="500"/>
                            </p:stCondLst>
                            <p:childTnLst>
                              <p:par>
                                <p:cTn id="74" presetID="22" presetClass="entr" presetSubtype="2" fill="hold" nodeType="afterEffect">
                                  <p:stCondLst>
                                    <p:cond delay="0"/>
                                  </p:stCondLst>
                                  <p:childTnLst>
                                    <p:set>
                                      <p:cBhvr>
                                        <p:cTn id="75" dur="1" fill="hold">
                                          <p:stCondLst>
                                            <p:cond delay="0"/>
                                          </p:stCondLst>
                                        </p:cTn>
                                        <p:tgtEl>
                                          <p:spTgt spid="21522"/>
                                        </p:tgtEl>
                                        <p:attrNameLst>
                                          <p:attrName>style.visibility</p:attrName>
                                        </p:attrNameLst>
                                      </p:cBhvr>
                                      <p:to>
                                        <p:strVal val="visible"/>
                                      </p:to>
                                    </p:set>
                                    <p:animEffect transition="in" filter="wipe(right)">
                                      <p:cBhvr>
                                        <p:cTn id="76" dur="500"/>
                                        <p:tgtEl>
                                          <p:spTgt spid="21522"/>
                                        </p:tgtEl>
                                      </p:cBhvr>
                                    </p:animEffect>
                                  </p:childTnLst>
                                </p:cTn>
                              </p:par>
                            </p:childTnLst>
                          </p:cTn>
                        </p:par>
                        <p:par>
                          <p:cTn id="77" fill="hold" nodeType="afterGroup">
                            <p:stCondLst>
                              <p:cond delay="1000"/>
                            </p:stCondLst>
                            <p:childTnLst>
                              <p:par>
                                <p:cTn id="78" presetID="22" presetClass="entr" presetSubtype="2" fill="hold" nodeType="afterEffect">
                                  <p:stCondLst>
                                    <p:cond delay="0"/>
                                  </p:stCondLst>
                                  <p:childTnLst>
                                    <p:set>
                                      <p:cBhvr>
                                        <p:cTn id="79" dur="1" fill="hold">
                                          <p:stCondLst>
                                            <p:cond delay="0"/>
                                          </p:stCondLst>
                                        </p:cTn>
                                        <p:tgtEl>
                                          <p:spTgt spid="21523"/>
                                        </p:tgtEl>
                                        <p:attrNameLst>
                                          <p:attrName>style.visibility</p:attrName>
                                        </p:attrNameLst>
                                      </p:cBhvr>
                                      <p:to>
                                        <p:strVal val="visible"/>
                                      </p:to>
                                    </p:set>
                                    <p:animEffect transition="in" filter="wipe(right)">
                                      <p:cBhvr>
                                        <p:cTn id="80" dur="500"/>
                                        <p:tgtEl>
                                          <p:spTgt spid="21523"/>
                                        </p:tgtEl>
                                      </p:cBhvr>
                                    </p:animEffect>
                                  </p:childTnLst>
                                </p:cTn>
                              </p:par>
                            </p:childTnLst>
                          </p:cTn>
                        </p:par>
                        <p:par>
                          <p:cTn id="81" fill="hold" nodeType="afterGroup">
                            <p:stCondLst>
                              <p:cond delay="1500"/>
                            </p:stCondLst>
                            <p:childTnLst>
                              <p:par>
                                <p:cTn id="82" presetID="22" presetClass="entr" presetSubtype="2" fill="hold" nodeType="afterEffect">
                                  <p:stCondLst>
                                    <p:cond delay="0"/>
                                  </p:stCondLst>
                                  <p:childTnLst>
                                    <p:set>
                                      <p:cBhvr>
                                        <p:cTn id="83" dur="1" fill="hold">
                                          <p:stCondLst>
                                            <p:cond delay="0"/>
                                          </p:stCondLst>
                                        </p:cTn>
                                        <p:tgtEl>
                                          <p:spTgt spid="21524"/>
                                        </p:tgtEl>
                                        <p:attrNameLst>
                                          <p:attrName>style.visibility</p:attrName>
                                        </p:attrNameLst>
                                      </p:cBhvr>
                                      <p:to>
                                        <p:strVal val="visible"/>
                                      </p:to>
                                    </p:set>
                                    <p:animEffect transition="in" filter="wipe(right)">
                                      <p:cBhvr>
                                        <p:cTn id="84" dur="500"/>
                                        <p:tgtEl>
                                          <p:spTgt spid="21524"/>
                                        </p:tgtEl>
                                      </p:cBhvr>
                                    </p:animEffect>
                                  </p:childTnLst>
                                </p:cTn>
                              </p:par>
                            </p:childTnLst>
                          </p:cTn>
                        </p:par>
                        <p:par>
                          <p:cTn id="85" fill="hold" nodeType="afterGroup">
                            <p:stCondLst>
                              <p:cond delay="2000"/>
                            </p:stCondLst>
                            <p:childTnLst>
                              <p:par>
                                <p:cTn id="86" presetID="22" presetClass="entr" presetSubtype="2" fill="hold" nodeType="afterEffect">
                                  <p:stCondLst>
                                    <p:cond delay="0"/>
                                  </p:stCondLst>
                                  <p:childTnLst>
                                    <p:set>
                                      <p:cBhvr>
                                        <p:cTn id="87" dur="1" fill="hold">
                                          <p:stCondLst>
                                            <p:cond delay="0"/>
                                          </p:stCondLst>
                                        </p:cTn>
                                        <p:tgtEl>
                                          <p:spTgt spid="21525"/>
                                        </p:tgtEl>
                                        <p:attrNameLst>
                                          <p:attrName>style.visibility</p:attrName>
                                        </p:attrNameLst>
                                      </p:cBhvr>
                                      <p:to>
                                        <p:strVal val="visible"/>
                                      </p:to>
                                    </p:set>
                                    <p:animEffect transition="in" filter="wipe(right)">
                                      <p:cBhvr>
                                        <p:cTn id="88" dur="500"/>
                                        <p:tgtEl>
                                          <p:spTgt spid="21525"/>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8" fill="hold" nodeType="clickEffect">
                                  <p:stCondLst>
                                    <p:cond delay="0"/>
                                  </p:stCondLst>
                                  <p:childTnLst>
                                    <p:set>
                                      <p:cBhvr>
                                        <p:cTn id="92" dur="1" fill="hold">
                                          <p:stCondLst>
                                            <p:cond delay="0"/>
                                          </p:stCondLst>
                                        </p:cTn>
                                        <p:tgtEl>
                                          <p:spTgt spid="21526"/>
                                        </p:tgtEl>
                                        <p:attrNameLst>
                                          <p:attrName>style.visibility</p:attrName>
                                        </p:attrNameLst>
                                      </p:cBhvr>
                                      <p:to>
                                        <p:strVal val="visible"/>
                                      </p:to>
                                    </p:set>
                                    <p:animEffect transition="in" filter="wipe(left)">
                                      <p:cBhvr>
                                        <p:cTn id="93" dur="500"/>
                                        <p:tgtEl>
                                          <p:spTgt spid="21526"/>
                                        </p:tgtEl>
                                      </p:cBhvr>
                                    </p:animEffect>
                                  </p:childTnLst>
                                </p:cTn>
                              </p:par>
                              <p:par>
                                <p:cTn id="94" presetID="16" presetClass="entr" presetSubtype="21" fill="hold" nodeType="withEffect">
                                  <p:stCondLst>
                                    <p:cond delay="0"/>
                                  </p:stCondLst>
                                  <p:childTnLst>
                                    <p:set>
                                      <p:cBhvr>
                                        <p:cTn id="95" dur="1" fill="hold">
                                          <p:stCondLst>
                                            <p:cond delay="0"/>
                                          </p:stCondLst>
                                        </p:cTn>
                                        <p:tgtEl>
                                          <p:spTgt spid="21536"/>
                                        </p:tgtEl>
                                        <p:attrNameLst>
                                          <p:attrName>style.visibility</p:attrName>
                                        </p:attrNameLst>
                                      </p:cBhvr>
                                      <p:to>
                                        <p:strVal val="visible"/>
                                      </p:to>
                                    </p:set>
                                    <p:animEffect transition="in" filter="barn(inVertical)">
                                      <p:cBhvr>
                                        <p:cTn id="96" dur="500"/>
                                        <p:tgtEl>
                                          <p:spTgt spid="21536"/>
                                        </p:tgtEl>
                                      </p:cBhvr>
                                    </p:animEffect>
                                  </p:childTnLst>
                                </p:cTn>
                              </p:par>
                            </p:childTnLst>
                          </p:cTn>
                        </p:par>
                        <p:par>
                          <p:cTn id="97" fill="hold" nodeType="afterGroup">
                            <p:stCondLst>
                              <p:cond delay="500"/>
                            </p:stCondLst>
                            <p:childTnLst>
                              <p:par>
                                <p:cTn id="98" presetID="22" presetClass="entr" presetSubtype="8" fill="hold" nodeType="afterEffect">
                                  <p:stCondLst>
                                    <p:cond delay="0"/>
                                  </p:stCondLst>
                                  <p:childTnLst>
                                    <p:set>
                                      <p:cBhvr>
                                        <p:cTn id="99" dur="1" fill="hold">
                                          <p:stCondLst>
                                            <p:cond delay="0"/>
                                          </p:stCondLst>
                                        </p:cTn>
                                        <p:tgtEl>
                                          <p:spTgt spid="21527"/>
                                        </p:tgtEl>
                                        <p:attrNameLst>
                                          <p:attrName>style.visibility</p:attrName>
                                        </p:attrNameLst>
                                      </p:cBhvr>
                                      <p:to>
                                        <p:strVal val="visible"/>
                                      </p:to>
                                    </p:set>
                                    <p:animEffect transition="in" filter="wipe(left)">
                                      <p:cBhvr>
                                        <p:cTn id="100" dur="500"/>
                                        <p:tgtEl>
                                          <p:spTgt spid="21527"/>
                                        </p:tgtEl>
                                      </p:cBhvr>
                                    </p:animEffect>
                                  </p:childTnLst>
                                </p:cTn>
                              </p:par>
                            </p:childTnLst>
                          </p:cTn>
                        </p:par>
                        <p:par>
                          <p:cTn id="101" fill="hold" nodeType="afterGroup">
                            <p:stCondLst>
                              <p:cond delay="1000"/>
                            </p:stCondLst>
                            <p:childTnLst>
                              <p:par>
                                <p:cTn id="102" presetID="22" presetClass="entr" presetSubtype="2" fill="hold" nodeType="afterEffect">
                                  <p:stCondLst>
                                    <p:cond delay="0"/>
                                  </p:stCondLst>
                                  <p:childTnLst>
                                    <p:set>
                                      <p:cBhvr>
                                        <p:cTn id="103" dur="1" fill="hold">
                                          <p:stCondLst>
                                            <p:cond delay="0"/>
                                          </p:stCondLst>
                                        </p:cTn>
                                        <p:tgtEl>
                                          <p:spTgt spid="21528"/>
                                        </p:tgtEl>
                                        <p:attrNameLst>
                                          <p:attrName>style.visibility</p:attrName>
                                        </p:attrNameLst>
                                      </p:cBhvr>
                                      <p:to>
                                        <p:strVal val="visible"/>
                                      </p:to>
                                    </p:set>
                                    <p:animEffect transition="in" filter="wipe(right)">
                                      <p:cBhvr>
                                        <p:cTn id="104" dur="500"/>
                                        <p:tgtEl>
                                          <p:spTgt spid="21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vong quay"/>
          <p:cNvGrpSpPr/>
          <p:nvPr/>
        </p:nvGrpSpPr>
        <p:grpSpPr>
          <a:xfrm>
            <a:off x="2424432" y="909614"/>
            <a:ext cx="3781594" cy="3777641"/>
            <a:chOff x="5425622" y="292790"/>
            <a:chExt cx="5834378" cy="582828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6" name="TextBox 5"/>
            <p:cNvSpPr txBox="1"/>
            <p:nvPr/>
          </p:nvSpPr>
          <p:spPr>
            <a:xfrm rot="14949661">
              <a:off x="6674685" y="1251479"/>
              <a:ext cx="2025648" cy="712273"/>
            </a:xfrm>
            <a:prstGeom prst="rect">
              <a:avLst/>
            </a:prstGeom>
            <a:noFill/>
          </p:spPr>
          <p:txBody>
            <a:bodyPr wrap="square" rtlCol="0">
              <a:spAutoFit/>
            </a:bodyPr>
            <a:lstStyle/>
            <a:p>
              <a:pPr algn="ctr" defTabSz="685681">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rot="12232592">
              <a:off x="5742638" y="2167064"/>
              <a:ext cx="2025648" cy="712273"/>
            </a:xfrm>
            <a:prstGeom prst="rect">
              <a:avLst/>
            </a:prstGeom>
            <a:noFill/>
          </p:spPr>
          <p:txBody>
            <a:bodyPr wrap="square" rtlCol="0">
              <a:spAutoFit/>
            </a:bodyPr>
            <a:lstStyle/>
            <a:p>
              <a:pPr algn="ctr" defTabSz="685681">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rot="17590276">
              <a:off x="8020995" y="1248554"/>
              <a:ext cx="2025648" cy="712273"/>
            </a:xfrm>
            <a:prstGeom prst="rect">
              <a:avLst/>
            </a:prstGeom>
            <a:noFill/>
          </p:spPr>
          <p:txBody>
            <a:bodyPr wrap="square" rtlCol="0">
              <a:spAutoFit/>
            </a:bodyPr>
            <a:lstStyle/>
            <a:p>
              <a:pPr algn="ctr" defTabSz="685681">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rot="20155085">
              <a:off x="8917980" y="2171668"/>
              <a:ext cx="2025648" cy="712273"/>
            </a:xfrm>
            <a:prstGeom prst="rect">
              <a:avLst/>
            </a:prstGeom>
            <a:noFill/>
          </p:spPr>
          <p:txBody>
            <a:bodyPr wrap="square" rtlCol="0">
              <a:spAutoFit/>
            </a:bodyPr>
            <a:lstStyle/>
            <a:p>
              <a:pPr algn="ctr" defTabSz="685681">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9501114">
              <a:off x="5697322" y="3506858"/>
              <a:ext cx="2025648" cy="712273"/>
            </a:xfrm>
            <a:prstGeom prst="rect">
              <a:avLst/>
            </a:prstGeom>
            <a:noFill/>
          </p:spPr>
          <p:txBody>
            <a:bodyPr wrap="square" rtlCol="0">
              <a:spAutoFit/>
            </a:bodyPr>
            <a:lstStyle/>
            <a:p>
              <a:pPr algn="ctr" defTabSz="685681">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6703311">
              <a:off x="6660978" y="4475188"/>
              <a:ext cx="2025648" cy="712273"/>
            </a:xfrm>
            <a:prstGeom prst="rect">
              <a:avLst/>
            </a:prstGeom>
            <a:noFill/>
          </p:spPr>
          <p:txBody>
            <a:bodyPr wrap="square" rtlCol="0">
              <a:spAutoFit/>
            </a:bodyPr>
            <a:lstStyle/>
            <a:p>
              <a:pPr algn="ctr" defTabSz="685681">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3829829">
              <a:off x="8019635" y="4482429"/>
              <a:ext cx="2025648" cy="712273"/>
            </a:xfrm>
            <a:prstGeom prst="rect">
              <a:avLst/>
            </a:prstGeom>
            <a:noFill/>
          </p:spPr>
          <p:txBody>
            <a:bodyPr wrap="square" rtlCol="0">
              <a:spAutoFit/>
            </a:bodyPr>
            <a:lstStyle/>
            <a:p>
              <a:pPr algn="ctr" defTabSz="685681">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rot="1321648">
              <a:off x="8940448" y="3538367"/>
              <a:ext cx="2025648" cy="712273"/>
            </a:xfrm>
            <a:prstGeom prst="rect">
              <a:avLst/>
            </a:prstGeom>
            <a:noFill/>
          </p:spPr>
          <p:txBody>
            <a:bodyPr wrap="square" rtlCol="0">
              <a:spAutoFit/>
            </a:bodyPr>
            <a:lstStyle/>
            <a:p>
              <a:pPr algn="ctr" defTabSz="685681">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6"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5614" y="-520300"/>
            <a:ext cx="457200" cy="457200"/>
          </a:xfrm>
          <a:prstGeom prst="rect">
            <a:avLst/>
          </a:prstGeom>
        </p:spPr>
      </p:pic>
      <p:sp>
        <p:nvSpPr>
          <p:cNvPr id="17" name="Rectangle 16">
            <a:extLst>
              <a:ext uri="{FF2B5EF4-FFF2-40B4-BE49-F238E27FC236}">
                <a16:creationId xmlns="" xmlns:a16="http://schemas.microsoft.com/office/drawing/2014/main" id="{200F22D1-61B0-48B0-A4D6-E7E6ACC515CD}"/>
              </a:ext>
            </a:extLst>
          </p:cNvPr>
          <p:cNvSpPr/>
          <p:nvPr/>
        </p:nvSpPr>
        <p:spPr>
          <a:xfrm>
            <a:off x="842607" y="118901"/>
            <a:ext cx="8301394" cy="530915"/>
          </a:xfrm>
          <a:prstGeom prst="rect">
            <a:avLst/>
          </a:prstGeom>
        </p:spPr>
        <p:txBody>
          <a:bodyPr wrap="square" lIns="68570" tIns="34289" rIns="68570" bIns="34289">
            <a:spAutoFit/>
          </a:bodyPr>
          <a:lstStyle/>
          <a:p>
            <a:pPr defTabSz="685681"/>
            <a:r>
              <a:rPr lang="en-US" sz="3000" b="1" dirty="0">
                <a:solidFill>
                  <a:prstClr val="white"/>
                </a:solidFill>
                <a:latin typeface="Cooper Black" pitchFamily="18" charset="0"/>
              </a:rPr>
              <a:t>TRÒ CHƠI: VÒNG QUAY MAY MẮN</a:t>
            </a: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3880" y="358888"/>
            <a:ext cx="535781" cy="892969"/>
          </a:xfrm>
          <a:prstGeom prst="rect">
            <a:avLst/>
          </a:prstGeom>
        </p:spPr>
      </p:pic>
    </p:spTree>
    <p:extLst>
      <p:ext uri="{BB962C8B-B14F-4D97-AF65-F5344CB8AC3E}">
        <p14:creationId xmlns:p14="http://schemas.microsoft.com/office/powerpoint/2010/main" val="24831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4"/>
                                        </p:tgtEl>
                                        <p:attrNameLst>
                                          <p:attrName>r</p:attrName>
                                        </p:attrNameLst>
                                      </p:cBhvr>
                                    </p:animRot>
                                  </p:childTnLst>
                                </p:cTn>
                              </p:par>
                              <p:par>
                                <p:cTn id="7" presetID="1" presetClass="mediacall" presetSubtype="0" fill="hold" nodeType="withEffect">
                                  <p:stCondLst>
                                    <p:cond delay="0"/>
                                  </p:stCondLst>
                                  <p:childTnLst>
                                    <p:cmd type="call" cmd="playFrom(0.0)">
                                      <p:cBhvr>
                                        <p:cTn id="8" dur="30406" fill="hold"/>
                                        <p:tgtEl>
                                          <p:spTgt spid="16"/>
                                        </p:tgtEl>
                                      </p:cBhvr>
                                    </p:cmd>
                                  </p:childTnLst>
                                </p:cTn>
                              </p:par>
                              <p:par>
                                <p:cTn id="9" presetID="2" presetClass="entr" presetSubtype="2" fill="hold" grpId="0" nodeType="withEffect">
                                  <p:stCondLst>
                                    <p:cond delay="0"/>
                                  </p:stCondLst>
                                  <p:iterate type="lt">
                                    <p:tmPct val="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4" dur="250" accel="50000" decel="50000" autoRev="1" fill="hold">
                                          <p:stCondLst>
                                            <p:cond delay="0"/>
                                          </p:stCondLst>
                                        </p:cTn>
                                        <p:tgtEl>
                                          <p:spTgt spid="17"/>
                                        </p:tgtEl>
                                        <p:attrNameLst>
                                          <p:attrName>ppt_x</p:attrName>
                                          <p:attrName>ppt_y</p:attrName>
                                        </p:attrNameLst>
                                      </p:cBhvr>
                                    </p:animMotion>
                                    <p:animRot by="1500000">
                                      <p:cBhvr>
                                        <p:cTn id="15" dur="125" fill="hold">
                                          <p:stCondLst>
                                            <p:cond delay="0"/>
                                          </p:stCondLst>
                                        </p:cTn>
                                        <p:tgtEl>
                                          <p:spTgt spid="17"/>
                                        </p:tgtEl>
                                        <p:attrNameLst>
                                          <p:attrName>r</p:attrName>
                                        </p:attrNameLst>
                                      </p:cBhvr>
                                    </p:animRot>
                                    <p:animRot by="-1500000">
                                      <p:cBhvr>
                                        <p:cTn id="16" dur="125" fill="hold">
                                          <p:stCondLst>
                                            <p:cond delay="125"/>
                                          </p:stCondLst>
                                        </p:cTn>
                                        <p:tgtEl>
                                          <p:spTgt spid="17"/>
                                        </p:tgtEl>
                                        <p:attrNameLst>
                                          <p:attrName>r</p:attrName>
                                        </p:attrNameLst>
                                      </p:cBhvr>
                                    </p:animRot>
                                    <p:animRot by="-1500000">
                                      <p:cBhvr>
                                        <p:cTn id="17" dur="125" fill="hold">
                                          <p:stCondLst>
                                            <p:cond delay="250"/>
                                          </p:stCondLst>
                                        </p:cTn>
                                        <p:tgtEl>
                                          <p:spTgt spid="17"/>
                                        </p:tgtEl>
                                        <p:attrNameLst>
                                          <p:attrName>r</p:attrName>
                                        </p:attrNameLst>
                                      </p:cBhvr>
                                    </p:animRot>
                                    <p:animRot by="1500000">
                                      <p:cBhvr>
                                        <p:cTn id="18"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9" fill="hold" display="0">
                  <p:stCondLst>
                    <p:cond delay="indefinite"/>
                  </p:stCondLst>
                  <p:endCondLst>
                    <p:cond evt="onStopAudio" delay="0">
                      <p:tgtEl>
                        <p:sldTgt/>
                      </p:tgtEl>
                    </p:cond>
                  </p:endCondLst>
                </p:cTn>
                <p:tgtEl>
                  <p:spTgt spid="16"/>
                </p:tgtEl>
              </p:cMediaNode>
            </p:audio>
          </p:childTnLst>
        </p:cTn>
      </p:par>
    </p:tnLst>
    <p:bldLst>
      <p:bldP spid="17" grpId="0"/>
      <p:bldP spid="1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50"/>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5"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6" y="3847794"/>
            <a:ext cx="390293" cy="424931"/>
          </a:xfrm>
          <a:prstGeom prst="rect">
            <a:avLst/>
          </a:prstGeom>
        </p:spPr>
      </p:pic>
      <p:sp>
        <p:nvSpPr>
          <p:cNvPr id="4" name="Snip Diagonal Corner Rectangle 3"/>
          <p:cNvSpPr/>
          <p:nvPr/>
        </p:nvSpPr>
        <p:spPr>
          <a:xfrm>
            <a:off x="624477" y="149904"/>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r>
              <a:rPr lang="vi-VN" sz="2400" b="1" dirty="0">
                <a:solidFill>
                  <a:prstClr val="black"/>
                </a:solidFill>
              </a:rPr>
              <a:t>Bài thơ “Khi con tu hú” nằm trong tập thơ nào của tác giả Tố Hữu?</a:t>
            </a:r>
          </a:p>
        </p:txBody>
      </p:sp>
      <p:sp>
        <p:nvSpPr>
          <p:cNvPr id="26" name="Rectangle 25"/>
          <p:cNvSpPr/>
          <p:nvPr/>
        </p:nvSpPr>
        <p:spPr>
          <a:xfrm>
            <a:off x="832667"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defRPr/>
            </a:pPr>
            <a:r>
              <a:rPr lang="vi-VN" sz="2400" dirty="0">
                <a:solidFill>
                  <a:prstClr val="black"/>
                </a:solidFill>
              </a:rPr>
              <a:t>A. </a:t>
            </a:r>
            <a:r>
              <a:rPr lang="en-US" sz="2400" dirty="0" err="1">
                <a:solidFill>
                  <a:prstClr val="black"/>
                </a:solidFill>
                <a:latin typeface="Arial" panose="020B0604020202020204" pitchFamily="34" charset="0"/>
              </a:rPr>
              <a:t>Từ</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ấy</a:t>
            </a:r>
            <a:endParaRPr lang="vi-VN" sz="2400" dirty="0">
              <a:solidFill>
                <a:prstClr val="black"/>
              </a:solidFill>
            </a:endParaRPr>
          </a:p>
        </p:txBody>
      </p:sp>
      <p:sp>
        <p:nvSpPr>
          <p:cNvPr id="40" name="Cloud 39"/>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endParaRPr lang="vi-VN" sz="1400">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endParaRPr lang="vi-VN" sz="1400">
              <a:solidFill>
                <a:prstClr val="white"/>
              </a:solidFill>
            </a:endParaRPr>
          </a:p>
        </p:txBody>
      </p:sp>
      <p:sp>
        <p:nvSpPr>
          <p:cNvPr id="42" name="Rectangle 41"/>
          <p:cNvSpPr/>
          <p:nvPr/>
        </p:nvSpPr>
        <p:spPr>
          <a:xfrm>
            <a:off x="4597963"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defRPr/>
            </a:pPr>
            <a:r>
              <a:rPr lang="vi-VN" sz="2400" dirty="0">
                <a:solidFill>
                  <a:prstClr val="black"/>
                </a:solidFill>
              </a:rPr>
              <a:t>B. </a:t>
            </a:r>
            <a:r>
              <a:rPr lang="en-US" sz="2400" dirty="0" err="1">
                <a:solidFill>
                  <a:prstClr val="black"/>
                </a:solidFill>
                <a:latin typeface="Arial" panose="020B0604020202020204" pitchFamily="34" charset="0"/>
              </a:rPr>
              <a:t>Máu</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và</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hoa</a:t>
            </a:r>
            <a:endParaRPr lang="vi-VN" sz="2400" dirty="0">
              <a:solidFill>
                <a:prstClr val="black"/>
              </a:solidFill>
            </a:endParaRPr>
          </a:p>
        </p:txBody>
      </p:sp>
      <p:sp>
        <p:nvSpPr>
          <p:cNvPr id="43" name="Rectangle 42"/>
          <p:cNvSpPr/>
          <p:nvPr/>
        </p:nvSpPr>
        <p:spPr>
          <a:xfrm>
            <a:off x="832667"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defRPr/>
            </a:pPr>
            <a:r>
              <a:rPr lang="vi-VN" sz="2400" dirty="0">
                <a:solidFill>
                  <a:prstClr val="black"/>
                </a:solidFill>
              </a:rPr>
              <a:t>C. </a:t>
            </a:r>
            <a:r>
              <a:rPr lang="en-US" sz="2400" dirty="0">
                <a:solidFill>
                  <a:prstClr val="black"/>
                </a:solidFill>
                <a:latin typeface="Arial" panose="020B0604020202020204" pitchFamily="34" charset="0"/>
              </a:rPr>
              <a:t>Ra </a:t>
            </a:r>
            <a:r>
              <a:rPr lang="en-US" sz="2400" dirty="0" err="1">
                <a:solidFill>
                  <a:prstClr val="black"/>
                </a:solidFill>
                <a:latin typeface="Arial" panose="020B0604020202020204" pitchFamily="34" charset="0"/>
              </a:rPr>
              <a:t>trận</a:t>
            </a:r>
            <a:endParaRPr lang="vi-VN" sz="2400" dirty="0">
              <a:solidFill>
                <a:prstClr val="black"/>
              </a:solidFill>
            </a:endParaRPr>
          </a:p>
        </p:txBody>
      </p:sp>
      <p:sp>
        <p:nvSpPr>
          <p:cNvPr id="44" name="Rectangle 43"/>
          <p:cNvSpPr/>
          <p:nvPr/>
        </p:nvSpPr>
        <p:spPr>
          <a:xfrm>
            <a:off x="4597963"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defRPr/>
            </a:pPr>
            <a:r>
              <a:rPr lang="vi-VN" sz="2400" dirty="0">
                <a:solidFill>
                  <a:prstClr val="black"/>
                </a:solidFill>
              </a:rPr>
              <a:t>D. </a:t>
            </a:r>
            <a:r>
              <a:rPr lang="en-US" sz="2400" dirty="0" err="1">
                <a:solidFill>
                  <a:prstClr val="black"/>
                </a:solidFill>
                <a:latin typeface="Arial" panose="020B0604020202020204" pitchFamily="34" charset="0"/>
              </a:rPr>
              <a:t>Một</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tiếng</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đàn</a:t>
            </a:r>
            <a:endParaRPr lang="vi-VN" sz="2400" dirty="0">
              <a:solidFill>
                <a:prstClr val="black"/>
              </a:solidFill>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3"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5"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5" y="1496094"/>
            <a:ext cx="603557" cy="530398"/>
          </a:xfrm>
          <a:prstGeom prst="rect">
            <a:avLst/>
          </a:prstGeom>
        </p:spPr>
      </p:pic>
      <p:sp>
        <p:nvSpPr>
          <p:cNvPr id="57" name="Cloud 56">
            <a:hlinkClick r:id="rId14" action="ppaction://hlinksldjump"/>
          </p:cNvPr>
          <p:cNvSpPr/>
          <p:nvPr/>
        </p:nvSpPr>
        <p:spPr>
          <a:xfrm>
            <a:off x="3500623"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94993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vong quay"/>
          <p:cNvGrpSpPr/>
          <p:nvPr/>
        </p:nvGrpSpPr>
        <p:grpSpPr>
          <a:xfrm>
            <a:off x="2572980" y="909609"/>
            <a:ext cx="3781594" cy="3777641"/>
            <a:chOff x="5425622" y="292790"/>
            <a:chExt cx="5834378" cy="582828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6" name="TextBox 5"/>
            <p:cNvSpPr txBox="1"/>
            <p:nvPr/>
          </p:nvSpPr>
          <p:spPr>
            <a:xfrm rot="14949661">
              <a:off x="6674685" y="1251479"/>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rot="12232592">
              <a:off x="5742638" y="2167064"/>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rot="17590276">
              <a:off x="8020995" y="1248554"/>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rot="20155085">
              <a:off x="8917980" y="2171668"/>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9501114">
              <a:off x="5697322" y="3506858"/>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6703311">
              <a:off x="6660978" y="4475188"/>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3829829">
              <a:off x="8019635" y="4482429"/>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rot="1321648">
              <a:off x="8940448" y="3538367"/>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6"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5614" y="-520300"/>
            <a:ext cx="457200" cy="457200"/>
          </a:xfrm>
          <a:prstGeom prst="rect">
            <a:avLst/>
          </a:prstGeom>
        </p:spPr>
      </p:pic>
      <p:sp>
        <p:nvSpPr>
          <p:cNvPr id="17" name="Rectangle 16">
            <a:extLst>
              <a:ext uri="{FF2B5EF4-FFF2-40B4-BE49-F238E27FC236}">
                <a16:creationId xmlns="" xmlns:a16="http://schemas.microsoft.com/office/drawing/2014/main" id="{200F22D1-61B0-48B0-A4D6-E7E6ACC515CD}"/>
              </a:ext>
            </a:extLst>
          </p:cNvPr>
          <p:cNvSpPr/>
          <p:nvPr/>
        </p:nvSpPr>
        <p:spPr>
          <a:xfrm>
            <a:off x="568260" y="132886"/>
            <a:ext cx="8301394" cy="530915"/>
          </a:xfrm>
          <a:prstGeom prst="rect">
            <a:avLst/>
          </a:prstGeom>
        </p:spPr>
        <p:txBody>
          <a:bodyPr wrap="square" lIns="68577" tIns="34289" rIns="68577" bIns="34289">
            <a:spAutoFit/>
          </a:bodyPr>
          <a:lstStyle/>
          <a:p>
            <a:pPr defTabSz="685766"/>
            <a:r>
              <a:rPr lang="en-US" sz="3000" b="1" dirty="0">
                <a:solidFill>
                  <a:prstClr val="white"/>
                </a:solidFill>
                <a:latin typeface="Cooper Black" pitchFamily="18" charset="0"/>
              </a:rPr>
              <a:t>TRÒ CHƠI: VÒNG QUAY MAY MẮN</a:t>
            </a: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3875" y="358883"/>
            <a:ext cx="535781" cy="892969"/>
          </a:xfrm>
          <a:prstGeom prst="rect">
            <a:avLst/>
          </a:prstGeom>
        </p:spPr>
      </p:pic>
    </p:spTree>
    <p:extLst>
      <p:ext uri="{BB962C8B-B14F-4D97-AF65-F5344CB8AC3E}">
        <p14:creationId xmlns:p14="http://schemas.microsoft.com/office/powerpoint/2010/main" val="343164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4"/>
                                        </p:tgtEl>
                                        <p:attrNameLst>
                                          <p:attrName>r</p:attrName>
                                        </p:attrNameLst>
                                      </p:cBhvr>
                                    </p:animRot>
                                  </p:childTnLst>
                                </p:cTn>
                              </p:par>
                              <p:par>
                                <p:cTn id="7" presetID="1" presetClass="mediacall" presetSubtype="0" fill="hold" nodeType="withEffect">
                                  <p:stCondLst>
                                    <p:cond delay="0"/>
                                  </p:stCondLst>
                                  <p:childTnLst>
                                    <p:cmd type="call" cmd="playFrom(0.0)">
                                      <p:cBhvr>
                                        <p:cTn id="8" dur="30406" fill="hold"/>
                                        <p:tgtEl>
                                          <p:spTgt spid="16"/>
                                        </p:tgtEl>
                                      </p:cBhvr>
                                    </p:cmd>
                                  </p:childTnLst>
                                </p:cTn>
                              </p:par>
                              <p:par>
                                <p:cTn id="9" presetID="2" presetClass="entr" presetSubtype="2" fill="hold" grpId="0" nodeType="withEffect">
                                  <p:stCondLst>
                                    <p:cond delay="0"/>
                                  </p:stCondLst>
                                  <p:iterate type="lt">
                                    <p:tmPct val="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4" dur="250" accel="50000" decel="50000" autoRev="1" fill="hold">
                                          <p:stCondLst>
                                            <p:cond delay="0"/>
                                          </p:stCondLst>
                                        </p:cTn>
                                        <p:tgtEl>
                                          <p:spTgt spid="17"/>
                                        </p:tgtEl>
                                        <p:attrNameLst>
                                          <p:attrName>ppt_x</p:attrName>
                                          <p:attrName>ppt_y</p:attrName>
                                        </p:attrNameLst>
                                      </p:cBhvr>
                                    </p:animMotion>
                                    <p:animRot by="1500000">
                                      <p:cBhvr>
                                        <p:cTn id="15" dur="125" fill="hold">
                                          <p:stCondLst>
                                            <p:cond delay="0"/>
                                          </p:stCondLst>
                                        </p:cTn>
                                        <p:tgtEl>
                                          <p:spTgt spid="17"/>
                                        </p:tgtEl>
                                        <p:attrNameLst>
                                          <p:attrName>r</p:attrName>
                                        </p:attrNameLst>
                                      </p:cBhvr>
                                    </p:animRot>
                                    <p:animRot by="-1500000">
                                      <p:cBhvr>
                                        <p:cTn id="16" dur="125" fill="hold">
                                          <p:stCondLst>
                                            <p:cond delay="125"/>
                                          </p:stCondLst>
                                        </p:cTn>
                                        <p:tgtEl>
                                          <p:spTgt spid="17"/>
                                        </p:tgtEl>
                                        <p:attrNameLst>
                                          <p:attrName>r</p:attrName>
                                        </p:attrNameLst>
                                      </p:cBhvr>
                                    </p:animRot>
                                    <p:animRot by="-1500000">
                                      <p:cBhvr>
                                        <p:cTn id="17" dur="125" fill="hold">
                                          <p:stCondLst>
                                            <p:cond delay="250"/>
                                          </p:stCondLst>
                                        </p:cTn>
                                        <p:tgtEl>
                                          <p:spTgt spid="17"/>
                                        </p:tgtEl>
                                        <p:attrNameLst>
                                          <p:attrName>r</p:attrName>
                                        </p:attrNameLst>
                                      </p:cBhvr>
                                    </p:animRot>
                                    <p:animRot by="1500000">
                                      <p:cBhvr>
                                        <p:cTn id="18"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9" fill="hold" display="0">
                  <p:stCondLst>
                    <p:cond delay="indefinite"/>
                  </p:stCondLst>
                  <p:endCondLst>
                    <p:cond evt="onStopAudio" delay="0">
                      <p:tgtEl>
                        <p:sldTgt/>
                      </p:tgtEl>
                    </p:cond>
                  </p:endCondLst>
                </p:cTn>
                <p:tgtEl>
                  <p:spTgt spid="16"/>
                </p:tgtEl>
              </p:cMediaNode>
            </p:audio>
          </p:childTnLst>
        </p:cTn>
      </p:par>
    </p:tnLst>
    <p:bldLst>
      <p:bldP spid="17" grpId="0"/>
      <p:bldP spid="17"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50"/>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5"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6" y="3847794"/>
            <a:ext cx="390293" cy="424931"/>
          </a:xfrm>
          <a:prstGeom prst="rect">
            <a:avLst/>
          </a:prstGeom>
        </p:spPr>
      </p:pic>
      <p:sp>
        <p:nvSpPr>
          <p:cNvPr id="4" name="Snip Diagonal Corner Rectangle 3"/>
          <p:cNvSpPr/>
          <p:nvPr/>
        </p:nvSpPr>
        <p:spPr>
          <a:xfrm>
            <a:off x="624477" y="149904"/>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r>
              <a:rPr lang="vi-VN" sz="2400" b="1" dirty="0">
                <a:solidFill>
                  <a:prstClr val="black"/>
                </a:solidFill>
              </a:rPr>
              <a:t>Bài thơ “Khi con tu hú” được viết theo thể thơ nào?</a:t>
            </a:r>
          </a:p>
        </p:txBody>
      </p:sp>
      <p:sp>
        <p:nvSpPr>
          <p:cNvPr id="26" name="Rectangle 25"/>
          <p:cNvSpPr/>
          <p:nvPr/>
        </p:nvSpPr>
        <p:spPr>
          <a:xfrm>
            <a:off x="832667"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defRPr/>
            </a:pPr>
            <a:r>
              <a:rPr lang="vi-VN" sz="2400" dirty="0">
                <a:solidFill>
                  <a:prstClr val="black"/>
                </a:solidFill>
              </a:rPr>
              <a:t>A. </a:t>
            </a:r>
            <a:r>
              <a:rPr lang="en-US" sz="2400" dirty="0" err="1">
                <a:solidFill>
                  <a:prstClr val="black"/>
                </a:solidFill>
                <a:latin typeface="Arial" panose="020B0604020202020204" pitchFamily="34" charset="0"/>
              </a:rPr>
              <a:t>Tự</a:t>
            </a:r>
            <a:r>
              <a:rPr lang="en-US" sz="2400" dirty="0">
                <a:solidFill>
                  <a:prstClr val="black"/>
                </a:solidFill>
                <a:latin typeface="Arial" panose="020B0604020202020204" pitchFamily="34" charset="0"/>
              </a:rPr>
              <a:t> do</a:t>
            </a:r>
            <a:endParaRPr lang="vi-VN" sz="2400" dirty="0">
              <a:solidFill>
                <a:prstClr val="black"/>
              </a:solidFill>
            </a:endParaRPr>
          </a:p>
        </p:txBody>
      </p:sp>
      <p:sp>
        <p:nvSpPr>
          <p:cNvPr id="40" name="Cloud 39"/>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endParaRPr lang="vi-VN" sz="1400">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endParaRPr lang="vi-VN" sz="1400">
              <a:solidFill>
                <a:prstClr val="white"/>
              </a:solidFill>
            </a:endParaRPr>
          </a:p>
        </p:txBody>
      </p:sp>
      <p:sp>
        <p:nvSpPr>
          <p:cNvPr id="42" name="Rectangle 41"/>
          <p:cNvSpPr/>
          <p:nvPr/>
        </p:nvSpPr>
        <p:spPr>
          <a:xfrm>
            <a:off x="4597963"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defRPr/>
            </a:pPr>
            <a:r>
              <a:rPr lang="vi-VN" sz="2400" dirty="0">
                <a:solidFill>
                  <a:prstClr val="black"/>
                </a:solidFill>
              </a:rPr>
              <a:t>B. </a:t>
            </a:r>
            <a:r>
              <a:rPr lang="en-US" sz="2400" dirty="0" err="1">
                <a:solidFill>
                  <a:prstClr val="black"/>
                </a:solidFill>
                <a:latin typeface="Arial" panose="020B0604020202020204" pitchFamily="34" charset="0"/>
              </a:rPr>
              <a:t>Lục</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bát</a:t>
            </a:r>
            <a:endParaRPr lang="vi-VN" sz="2400" dirty="0">
              <a:solidFill>
                <a:prstClr val="black"/>
              </a:solidFill>
            </a:endParaRPr>
          </a:p>
        </p:txBody>
      </p:sp>
      <p:sp>
        <p:nvSpPr>
          <p:cNvPr id="43" name="Rectangle 42"/>
          <p:cNvSpPr/>
          <p:nvPr/>
        </p:nvSpPr>
        <p:spPr>
          <a:xfrm>
            <a:off x="832667"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defRPr/>
            </a:pPr>
            <a:r>
              <a:rPr lang="vi-VN" sz="2400" dirty="0">
                <a:solidFill>
                  <a:prstClr val="black"/>
                </a:solidFill>
              </a:rPr>
              <a:t>C. </a:t>
            </a:r>
            <a:r>
              <a:rPr lang="en-US" sz="2400" dirty="0" err="1">
                <a:solidFill>
                  <a:prstClr val="black"/>
                </a:solidFill>
                <a:latin typeface="Arial" panose="020B0604020202020204" pitchFamily="34" charset="0"/>
              </a:rPr>
              <a:t>Thất</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ngôn</a:t>
            </a:r>
            <a:endParaRPr lang="vi-VN" sz="2400" dirty="0">
              <a:solidFill>
                <a:prstClr val="black"/>
              </a:solidFill>
            </a:endParaRPr>
          </a:p>
        </p:txBody>
      </p:sp>
      <p:sp>
        <p:nvSpPr>
          <p:cNvPr id="44" name="Rectangle 43"/>
          <p:cNvSpPr/>
          <p:nvPr/>
        </p:nvSpPr>
        <p:spPr>
          <a:xfrm>
            <a:off x="4597963"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defRPr/>
            </a:pPr>
            <a:r>
              <a:rPr lang="vi-VN" sz="2400" dirty="0">
                <a:solidFill>
                  <a:prstClr val="black"/>
                </a:solidFill>
              </a:rPr>
              <a:t>D. </a:t>
            </a:r>
            <a:r>
              <a:rPr lang="en-US" sz="2400" dirty="0" err="1">
                <a:solidFill>
                  <a:prstClr val="black"/>
                </a:solidFill>
                <a:latin typeface="Arial" panose="020B0604020202020204" pitchFamily="34" charset="0"/>
              </a:rPr>
              <a:t>Ngũ</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ngôn</a:t>
            </a:r>
            <a:endParaRPr lang="vi-VN" sz="2400" dirty="0">
              <a:solidFill>
                <a:prstClr val="black"/>
              </a:solidFill>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3" y="1481116"/>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5"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5" y="1519872"/>
            <a:ext cx="603557" cy="482845"/>
          </a:xfrm>
          <a:prstGeom prst="rect">
            <a:avLst/>
          </a:prstGeom>
        </p:spPr>
      </p:pic>
      <p:sp>
        <p:nvSpPr>
          <p:cNvPr id="18" name="Cloud 17">
            <a:hlinkClick r:id="rId14" action="ppaction://hlinksldjump"/>
          </p:cNvPr>
          <p:cNvSpPr/>
          <p:nvPr/>
        </p:nvSpPr>
        <p:spPr>
          <a:xfrm>
            <a:off x="3500623"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176846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vong quay"/>
          <p:cNvGrpSpPr/>
          <p:nvPr/>
        </p:nvGrpSpPr>
        <p:grpSpPr>
          <a:xfrm>
            <a:off x="2707131" y="1019548"/>
            <a:ext cx="3781594" cy="3777641"/>
            <a:chOff x="5425622" y="292790"/>
            <a:chExt cx="5834378" cy="582828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6" name="TextBox 5"/>
            <p:cNvSpPr txBox="1"/>
            <p:nvPr/>
          </p:nvSpPr>
          <p:spPr>
            <a:xfrm rot="14949661">
              <a:off x="6674685" y="1251479"/>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rot="12232592">
              <a:off x="5742638" y="2167064"/>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rot="17590276">
              <a:off x="8020995" y="1248554"/>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rot="20155085">
              <a:off x="8917980" y="2171668"/>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9501114">
              <a:off x="5697322" y="3506858"/>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6703311">
              <a:off x="6660978" y="4475188"/>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3829829">
              <a:off x="8019635" y="4482429"/>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rot="1321648">
              <a:off x="8940448" y="3538367"/>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6"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5614" y="-520300"/>
            <a:ext cx="457200" cy="457200"/>
          </a:xfrm>
          <a:prstGeom prst="rect">
            <a:avLst/>
          </a:prstGeom>
        </p:spPr>
      </p:pic>
      <p:sp>
        <p:nvSpPr>
          <p:cNvPr id="17" name="Rectangle 16">
            <a:extLst>
              <a:ext uri="{FF2B5EF4-FFF2-40B4-BE49-F238E27FC236}">
                <a16:creationId xmlns="" xmlns:a16="http://schemas.microsoft.com/office/drawing/2014/main" id="{200F22D1-61B0-48B0-A4D6-E7E6ACC515CD}"/>
              </a:ext>
            </a:extLst>
          </p:cNvPr>
          <p:cNvSpPr/>
          <p:nvPr/>
        </p:nvSpPr>
        <p:spPr>
          <a:xfrm>
            <a:off x="842607" y="216835"/>
            <a:ext cx="8301394" cy="530915"/>
          </a:xfrm>
          <a:prstGeom prst="rect">
            <a:avLst/>
          </a:prstGeom>
        </p:spPr>
        <p:txBody>
          <a:bodyPr wrap="square" lIns="68577" tIns="34289" rIns="68577" bIns="34289">
            <a:spAutoFit/>
          </a:bodyPr>
          <a:lstStyle/>
          <a:p>
            <a:pPr defTabSz="685766"/>
            <a:r>
              <a:rPr lang="en-US" sz="3000" b="1" dirty="0">
                <a:solidFill>
                  <a:prstClr val="white"/>
                </a:solidFill>
                <a:latin typeface="Cooper Black" pitchFamily="18" charset="0"/>
              </a:rPr>
              <a:t>TRÒ CHƠI: VÒNG QUAY MAY MẮN</a:t>
            </a: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3875" y="358883"/>
            <a:ext cx="535781" cy="892969"/>
          </a:xfrm>
          <a:prstGeom prst="rect">
            <a:avLst/>
          </a:prstGeom>
        </p:spPr>
      </p:pic>
    </p:spTree>
    <p:extLst>
      <p:ext uri="{BB962C8B-B14F-4D97-AF65-F5344CB8AC3E}">
        <p14:creationId xmlns:p14="http://schemas.microsoft.com/office/powerpoint/2010/main" val="41886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4"/>
                                        </p:tgtEl>
                                        <p:attrNameLst>
                                          <p:attrName>r</p:attrName>
                                        </p:attrNameLst>
                                      </p:cBhvr>
                                    </p:animRot>
                                  </p:childTnLst>
                                </p:cTn>
                              </p:par>
                              <p:par>
                                <p:cTn id="7" presetID="1" presetClass="mediacall" presetSubtype="0" fill="hold" nodeType="withEffect">
                                  <p:stCondLst>
                                    <p:cond delay="0"/>
                                  </p:stCondLst>
                                  <p:childTnLst>
                                    <p:cmd type="call" cmd="playFrom(0.0)">
                                      <p:cBhvr>
                                        <p:cTn id="8" dur="30406" fill="hold"/>
                                        <p:tgtEl>
                                          <p:spTgt spid="16"/>
                                        </p:tgtEl>
                                      </p:cBhvr>
                                    </p:cmd>
                                  </p:childTnLst>
                                </p:cTn>
                              </p:par>
                              <p:par>
                                <p:cTn id="9" presetID="2" presetClass="entr" presetSubtype="2" fill="hold" grpId="0" nodeType="withEffect">
                                  <p:stCondLst>
                                    <p:cond delay="0"/>
                                  </p:stCondLst>
                                  <p:iterate type="lt">
                                    <p:tmPct val="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4" dur="250" accel="50000" decel="50000" autoRev="1" fill="hold">
                                          <p:stCondLst>
                                            <p:cond delay="0"/>
                                          </p:stCondLst>
                                        </p:cTn>
                                        <p:tgtEl>
                                          <p:spTgt spid="17"/>
                                        </p:tgtEl>
                                        <p:attrNameLst>
                                          <p:attrName>ppt_x</p:attrName>
                                          <p:attrName>ppt_y</p:attrName>
                                        </p:attrNameLst>
                                      </p:cBhvr>
                                    </p:animMotion>
                                    <p:animRot by="1500000">
                                      <p:cBhvr>
                                        <p:cTn id="15" dur="125" fill="hold">
                                          <p:stCondLst>
                                            <p:cond delay="0"/>
                                          </p:stCondLst>
                                        </p:cTn>
                                        <p:tgtEl>
                                          <p:spTgt spid="17"/>
                                        </p:tgtEl>
                                        <p:attrNameLst>
                                          <p:attrName>r</p:attrName>
                                        </p:attrNameLst>
                                      </p:cBhvr>
                                    </p:animRot>
                                    <p:animRot by="-1500000">
                                      <p:cBhvr>
                                        <p:cTn id="16" dur="125" fill="hold">
                                          <p:stCondLst>
                                            <p:cond delay="125"/>
                                          </p:stCondLst>
                                        </p:cTn>
                                        <p:tgtEl>
                                          <p:spTgt spid="17"/>
                                        </p:tgtEl>
                                        <p:attrNameLst>
                                          <p:attrName>r</p:attrName>
                                        </p:attrNameLst>
                                      </p:cBhvr>
                                    </p:animRot>
                                    <p:animRot by="-1500000">
                                      <p:cBhvr>
                                        <p:cTn id="17" dur="125" fill="hold">
                                          <p:stCondLst>
                                            <p:cond delay="250"/>
                                          </p:stCondLst>
                                        </p:cTn>
                                        <p:tgtEl>
                                          <p:spTgt spid="17"/>
                                        </p:tgtEl>
                                        <p:attrNameLst>
                                          <p:attrName>r</p:attrName>
                                        </p:attrNameLst>
                                      </p:cBhvr>
                                    </p:animRot>
                                    <p:animRot by="1500000">
                                      <p:cBhvr>
                                        <p:cTn id="18"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9" fill="hold" display="0">
                  <p:stCondLst>
                    <p:cond delay="indefinite"/>
                  </p:stCondLst>
                  <p:endCondLst>
                    <p:cond evt="onStopAudio" delay="0">
                      <p:tgtEl>
                        <p:sldTgt/>
                      </p:tgtEl>
                    </p:cond>
                  </p:endCondLst>
                </p:cTn>
                <p:tgtEl>
                  <p:spTgt spid="16"/>
                </p:tgtEl>
              </p:cMediaNode>
            </p:audio>
          </p:childTnLst>
        </p:cTn>
      </p:par>
    </p:tnLst>
    <p:bldLst>
      <p:bldP spid="17" grpId="0"/>
      <p:bldP spid="17"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50"/>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5"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6" y="3847794"/>
            <a:ext cx="390293" cy="424931"/>
          </a:xfrm>
          <a:prstGeom prst="rect">
            <a:avLst/>
          </a:prstGeom>
        </p:spPr>
      </p:pic>
      <p:sp>
        <p:nvSpPr>
          <p:cNvPr id="4" name="Snip Diagonal Corner Rectangle 3"/>
          <p:cNvSpPr/>
          <p:nvPr/>
        </p:nvSpPr>
        <p:spPr>
          <a:xfrm>
            <a:off x="624477" y="149904"/>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r>
              <a:rPr lang="vi-VN" sz="2400" b="1" dirty="0">
                <a:solidFill>
                  <a:prstClr val="black"/>
                </a:solidFill>
              </a:rPr>
              <a:t>Hình ảnh nào xuất hiện hai lần trong bài thơ Khi con tu hú?</a:t>
            </a:r>
          </a:p>
        </p:txBody>
      </p:sp>
      <p:sp>
        <p:nvSpPr>
          <p:cNvPr id="26" name="Rectangle 25"/>
          <p:cNvSpPr/>
          <p:nvPr/>
        </p:nvSpPr>
        <p:spPr>
          <a:xfrm>
            <a:off x="832667"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defRPr/>
            </a:pPr>
            <a:r>
              <a:rPr lang="vi-VN" sz="2400" dirty="0">
                <a:solidFill>
                  <a:prstClr val="black"/>
                </a:solidFill>
              </a:rPr>
              <a:t>A. </a:t>
            </a:r>
            <a:r>
              <a:rPr lang="en-US" sz="2400" dirty="0">
                <a:solidFill>
                  <a:prstClr val="black"/>
                </a:solidFill>
                <a:latin typeface="Arial" panose="020B0604020202020204" pitchFamily="34" charset="0"/>
              </a:rPr>
              <a:t>Con </a:t>
            </a:r>
            <a:r>
              <a:rPr lang="en-US" sz="2400" dirty="0" err="1">
                <a:solidFill>
                  <a:prstClr val="black"/>
                </a:solidFill>
                <a:latin typeface="Arial" panose="020B0604020202020204" pitchFamily="34" charset="0"/>
              </a:rPr>
              <a:t>tu</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hú</a:t>
            </a:r>
            <a:endParaRPr lang="vi-VN" sz="2400" dirty="0">
              <a:solidFill>
                <a:prstClr val="black"/>
              </a:solidFill>
            </a:endParaRPr>
          </a:p>
        </p:txBody>
      </p:sp>
      <p:sp>
        <p:nvSpPr>
          <p:cNvPr id="40" name="Cloud 39"/>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endParaRPr lang="vi-VN" sz="1400">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endParaRPr lang="vi-VN" sz="1400">
              <a:solidFill>
                <a:prstClr val="white"/>
              </a:solidFill>
            </a:endParaRPr>
          </a:p>
        </p:txBody>
      </p:sp>
      <p:sp>
        <p:nvSpPr>
          <p:cNvPr id="42" name="Rectangle 41"/>
          <p:cNvSpPr/>
          <p:nvPr/>
        </p:nvSpPr>
        <p:spPr>
          <a:xfrm>
            <a:off x="4597963"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defRPr/>
            </a:pPr>
            <a:r>
              <a:rPr lang="vi-VN" sz="2400" dirty="0">
                <a:solidFill>
                  <a:prstClr val="black"/>
                </a:solidFill>
              </a:rPr>
              <a:t>B. </a:t>
            </a:r>
            <a:r>
              <a:rPr lang="en-US" sz="2400" dirty="0" err="1">
                <a:solidFill>
                  <a:prstClr val="black"/>
                </a:solidFill>
                <a:latin typeface="Arial" panose="020B0604020202020204" pitchFamily="34" charset="0"/>
              </a:rPr>
              <a:t>Trời</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xanh</a:t>
            </a:r>
            <a:endParaRPr lang="vi-VN" sz="2400" dirty="0">
              <a:solidFill>
                <a:prstClr val="black"/>
              </a:solidFill>
            </a:endParaRPr>
          </a:p>
        </p:txBody>
      </p:sp>
      <p:sp>
        <p:nvSpPr>
          <p:cNvPr id="43" name="Rectangle 42"/>
          <p:cNvSpPr/>
          <p:nvPr/>
        </p:nvSpPr>
        <p:spPr>
          <a:xfrm>
            <a:off x="832667"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defRPr/>
            </a:pPr>
            <a:r>
              <a:rPr lang="vi-VN" sz="2400" dirty="0">
                <a:solidFill>
                  <a:prstClr val="black"/>
                </a:solidFill>
              </a:rPr>
              <a:t>C. </a:t>
            </a:r>
            <a:r>
              <a:rPr lang="en-US" sz="2400" dirty="0" err="1">
                <a:solidFill>
                  <a:prstClr val="black"/>
                </a:solidFill>
                <a:latin typeface="Arial" panose="020B0604020202020204" pitchFamily="34" charset="0"/>
              </a:rPr>
              <a:t>Lúa</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chiêm</a:t>
            </a:r>
            <a:endParaRPr lang="vi-VN" sz="2400" dirty="0">
              <a:solidFill>
                <a:prstClr val="black"/>
              </a:solidFill>
            </a:endParaRPr>
          </a:p>
        </p:txBody>
      </p:sp>
      <p:sp>
        <p:nvSpPr>
          <p:cNvPr id="44" name="Rectangle 43"/>
          <p:cNvSpPr/>
          <p:nvPr/>
        </p:nvSpPr>
        <p:spPr>
          <a:xfrm>
            <a:off x="4597963"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defRPr/>
            </a:pPr>
            <a:r>
              <a:rPr lang="vi-VN" sz="2400" dirty="0">
                <a:solidFill>
                  <a:prstClr val="black"/>
                </a:solidFill>
              </a:rPr>
              <a:t>D. </a:t>
            </a:r>
            <a:r>
              <a:rPr lang="en-US" sz="2400" dirty="0" err="1">
                <a:solidFill>
                  <a:prstClr val="black"/>
                </a:solidFill>
                <a:latin typeface="Arial" panose="020B0604020202020204" pitchFamily="34" charset="0"/>
              </a:rPr>
              <a:t>Nắng</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đào</a:t>
            </a:r>
            <a:endParaRPr lang="vi-VN" sz="2400" dirty="0">
              <a:solidFill>
                <a:prstClr val="black"/>
              </a:solidFill>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3"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5"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5" y="1496094"/>
            <a:ext cx="603557" cy="530398"/>
          </a:xfrm>
          <a:prstGeom prst="rect">
            <a:avLst/>
          </a:prstGeom>
        </p:spPr>
      </p:pic>
      <p:sp>
        <p:nvSpPr>
          <p:cNvPr id="17" name="Cloud 16">
            <a:hlinkClick r:id="rId14" action="ppaction://hlinksldjump"/>
          </p:cNvPr>
          <p:cNvSpPr/>
          <p:nvPr/>
        </p:nvSpPr>
        <p:spPr>
          <a:xfrm>
            <a:off x="3500623"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2091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vong quay"/>
          <p:cNvGrpSpPr/>
          <p:nvPr/>
        </p:nvGrpSpPr>
        <p:grpSpPr>
          <a:xfrm>
            <a:off x="2475294" y="909768"/>
            <a:ext cx="3781594" cy="3777641"/>
            <a:chOff x="5425622" y="292790"/>
            <a:chExt cx="5834378" cy="582828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6" name="TextBox 5"/>
            <p:cNvSpPr txBox="1"/>
            <p:nvPr/>
          </p:nvSpPr>
          <p:spPr>
            <a:xfrm rot="14949661">
              <a:off x="6674685" y="1251479"/>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rot="12232592">
              <a:off x="5742638" y="2167064"/>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rot="17590276">
              <a:off x="8020995" y="1248554"/>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rot="20155085">
              <a:off x="8917980" y="2171668"/>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9501114">
              <a:off x="5697322" y="3506858"/>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6703311">
              <a:off x="6660978" y="4475188"/>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3829829">
              <a:off x="8019635" y="4482429"/>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rot="1321648">
              <a:off x="8940448" y="3538367"/>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6"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5614" y="-520300"/>
            <a:ext cx="457200" cy="457200"/>
          </a:xfrm>
          <a:prstGeom prst="rect">
            <a:avLst/>
          </a:prstGeom>
        </p:spPr>
      </p:pic>
      <p:sp>
        <p:nvSpPr>
          <p:cNvPr id="17" name="Rectangle 16">
            <a:extLst>
              <a:ext uri="{FF2B5EF4-FFF2-40B4-BE49-F238E27FC236}">
                <a16:creationId xmlns="" xmlns:a16="http://schemas.microsoft.com/office/drawing/2014/main" id="{200F22D1-61B0-48B0-A4D6-E7E6ACC515CD}"/>
              </a:ext>
            </a:extLst>
          </p:cNvPr>
          <p:cNvSpPr/>
          <p:nvPr/>
        </p:nvSpPr>
        <p:spPr>
          <a:xfrm>
            <a:off x="668109" y="197517"/>
            <a:ext cx="8301394" cy="530915"/>
          </a:xfrm>
          <a:prstGeom prst="rect">
            <a:avLst/>
          </a:prstGeom>
        </p:spPr>
        <p:txBody>
          <a:bodyPr wrap="square" lIns="68577" tIns="34289" rIns="68577" bIns="34289">
            <a:spAutoFit/>
          </a:bodyPr>
          <a:lstStyle/>
          <a:p>
            <a:pPr defTabSz="685766"/>
            <a:r>
              <a:rPr lang="en-US" sz="3000" b="1" dirty="0">
                <a:solidFill>
                  <a:prstClr val="white"/>
                </a:solidFill>
                <a:latin typeface="Cooper Black" pitchFamily="18" charset="0"/>
              </a:rPr>
              <a:t>TRÒ CHƠI: VÒNG QUAY MAY MẮN</a:t>
            </a: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3875" y="358883"/>
            <a:ext cx="535781" cy="892969"/>
          </a:xfrm>
          <a:prstGeom prst="rect">
            <a:avLst/>
          </a:prstGeom>
        </p:spPr>
      </p:pic>
    </p:spTree>
    <p:extLst>
      <p:ext uri="{BB962C8B-B14F-4D97-AF65-F5344CB8AC3E}">
        <p14:creationId xmlns:p14="http://schemas.microsoft.com/office/powerpoint/2010/main" val="116723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4"/>
                                        </p:tgtEl>
                                        <p:attrNameLst>
                                          <p:attrName>r</p:attrName>
                                        </p:attrNameLst>
                                      </p:cBhvr>
                                    </p:animRot>
                                  </p:childTnLst>
                                </p:cTn>
                              </p:par>
                              <p:par>
                                <p:cTn id="7" presetID="1" presetClass="mediacall" presetSubtype="0" fill="hold" nodeType="withEffect">
                                  <p:stCondLst>
                                    <p:cond delay="0"/>
                                  </p:stCondLst>
                                  <p:childTnLst>
                                    <p:cmd type="call" cmd="playFrom(0.0)">
                                      <p:cBhvr>
                                        <p:cTn id="8" dur="30406" fill="hold"/>
                                        <p:tgtEl>
                                          <p:spTgt spid="16"/>
                                        </p:tgtEl>
                                      </p:cBhvr>
                                    </p:cmd>
                                  </p:childTnLst>
                                </p:cTn>
                              </p:par>
                              <p:par>
                                <p:cTn id="9" presetID="2" presetClass="entr" presetSubtype="2" fill="hold" grpId="0" nodeType="withEffect">
                                  <p:stCondLst>
                                    <p:cond delay="0"/>
                                  </p:stCondLst>
                                  <p:iterate type="lt">
                                    <p:tmPct val="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4" dur="250" accel="50000" decel="50000" autoRev="1" fill="hold">
                                          <p:stCondLst>
                                            <p:cond delay="0"/>
                                          </p:stCondLst>
                                        </p:cTn>
                                        <p:tgtEl>
                                          <p:spTgt spid="17"/>
                                        </p:tgtEl>
                                        <p:attrNameLst>
                                          <p:attrName>ppt_x</p:attrName>
                                          <p:attrName>ppt_y</p:attrName>
                                        </p:attrNameLst>
                                      </p:cBhvr>
                                    </p:animMotion>
                                    <p:animRot by="1500000">
                                      <p:cBhvr>
                                        <p:cTn id="15" dur="125" fill="hold">
                                          <p:stCondLst>
                                            <p:cond delay="0"/>
                                          </p:stCondLst>
                                        </p:cTn>
                                        <p:tgtEl>
                                          <p:spTgt spid="17"/>
                                        </p:tgtEl>
                                        <p:attrNameLst>
                                          <p:attrName>r</p:attrName>
                                        </p:attrNameLst>
                                      </p:cBhvr>
                                    </p:animRot>
                                    <p:animRot by="-1500000">
                                      <p:cBhvr>
                                        <p:cTn id="16" dur="125" fill="hold">
                                          <p:stCondLst>
                                            <p:cond delay="125"/>
                                          </p:stCondLst>
                                        </p:cTn>
                                        <p:tgtEl>
                                          <p:spTgt spid="17"/>
                                        </p:tgtEl>
                                        <p:attrNameLst>
                                          <p:attrName>r</p:attrName>
                                        </p:attrNameLst>
                                      </p:cBhvr>
                                    </p:animRot>
                                    <p:animRot by="-1500000">
                                      <p:cBhvr>
                                        <p:cTn id="17" dur="125" fill="hold">
                                          <p:stCondLst>
                                            <p:cond delay="250"/>
                                          </p:stCondLst>
                                        </p:cTn>
                                        <p:tgtEl>
                                          <p:spTgt spid="17"/>
                                        </p:tgtEl>
                                        <p:attrNameLst>
                                          <p:attrName>r</p:attrName>
                                        </p:attrNameLst>
                                      </p:cBhvr>
                                    </p:animRot>
                                    <p:animRot by="1500000">
                                      <p:cBhvr>
                                        <p:cTn id="18"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9" fill="hold" display="0">
                  <p:stCondLst>
                    <p:cond delay="indefinite"/>
                  </p:stCondLst>
                  <p:endCondLst>
                    <p:cond evt="onStopAudio" delay="0">
                      <p:tgtEl>
                        <p:sldTgt/>
                      </p:tgtEl>
                    </p:cond>
                  </p:endCondLst>
                </p:cTn>
                <p:tgtEl>
                  <p:spTgt spid="16"/>
                </p:tgtEl>
              </p:cMediaNode>
            </p:audio>
          </p:childTnLst>
        </p:cTn>
      </p:par>
    </p:tnLst>
    <p:bldLst>
      <p:bldP spid="17" grpId="0"/>
      <p:bldP spid="17"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50"/>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5"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6" y="3847794"/>
            <a:ext cx="390293" cy="424931"/>
          </a:xfrm>
          <a:prstGeom prst="rect">
            <a:avLst/>
          </a:prstGeom>
        </p:spPr>
      </p:pic>
      <p:sp>
        <p:nvSpPr>
          <p:cNvPr id="4" name="Snip Diagonal Corner Rectangle 3"/>
          <p:cNvSpPr/>
          <p:nvPr/>
        </p:nvSpPr>
        <p:spPr>
          <a:xfrm>
            <a:off x="624477" y="149904"/>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r>
              <a:rPr lang="vi-VN" dirty="0">
                <a:solidFill>
                  <a:prstClr val="black"/>
                </a:solidFill>
              </a:rPr>
              <a:t>Điền cụm từ thích hợp nhất để hoàn thành câu nhận xét về cảnh mùa hè được miêu tả trong 6 câu thơ đầu của bài thơ </a:t>
            </a:r>
            <a:r>
              <a:rPr lang="vi-VN" i="1" dirty="0">
                <a:solidFill>
                  <a:prstClr val="black"/>
                </a:solidFill>
              </a:rPr>
              <a:t>‘Khi con tu hú’</a:t>
            </a:r>
            <a:r>
              <a:rPr lang="vi-VN" dirty="0">
                <a:solidFill>
                  <a:prstClr val="black"/>
                </a:solidFill>
              </a:rPr>
              <a:t>:</a:t>
            </a:r>
          </a:p>
          <a:p>
            <a:pPr defTabSz="685766"/>
            <a:r>
              <a:rPr lang="vi-VN" dirty="0">
                <a:solidFill>
                  <a:prstClr val="black"/>
                </a:solidFill>
              </a:rPr>
              <a:t>‘Bằng tưởng tượng, nhà thơ đã khắc hoạ sinh động một bức tranh mùa hè…’</a:t>
            </a:r>
          </a:p>
        </p:txBody>
      </p:sp>
      <p:sp>
        <p:nvSpPr>
          <p:cNvPr id="26" name="Rectangle 25"/>
          <p:cNvSpPr/>
          <p:nvPr/>
        </p:nvSpPr>
        <p:spPr>
          <a:xfrm>
            <a:off x="832667"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defRPr/>
            </a:pPr>
            <a:r>
              <a:rPr lang="vi-VN" sz="2400" dirty="0">
                <a:solidFill>
                  <a:prstClr val="black"/>
                </a:solidFill>
              </a:rPr>
              <a:t>A.</a:t>
            </a:r>
            <a:r>
              <a:rPr lang="en-US" sz="2400" dirty="0">
                <a:solidFill>
                  <a:prstClr val="black"/>
                </a:solidFill>
                <a:latin typeface="Arial" panose="020B0604020202020204" pitchFamily="34" charset="0"/>
              </a:rPr>
              <a:t> </a:t>
            </a:r>
            <a:r>
              <a:rPr lang="en-US" sz="2400" dirty="0">
                <a:solidFill>
                  <a:prstClr val="black"/>
                </a:solidFill>
              </a:rPr>
              <a:t> </a:t>
            </a:r>
            <a:r>
              <a:rPr lang="en-US" sz="2400" dirty="0" err="1">
                <a:solidFill>
                  <a:prstClr val="black"/>
                </a:solidFill>
              </a:rPr>
              <a:t>tràn</a:t>
            </a:r>
            <a:r>
              <a:rPr lang="en-US" sz="2400" dirty="0">
                <a:solidFill>
                  <a:prstClr val="black"/>
                </a:solidFill>
              </a:rPr>
              <a:t> </a:t>
            </a:r>
            <a:r>
              <a:rPr lang="en-US" sz="2400" dirty="0" err="1">
                <a:solidFill>
                  <a:prstClr val="black"/>
                </a:solidFill>
              </a:rPr>
              <a:t>ngập</a:t>
            </a:r>
            <a:r>
              <a:rPr lang="en-US" sz="2400" dirty="0">
                <a:solidFill>
                  <a:prstClr val="black"/>
                </a:solidFill>
              </a:rPr>
              <a:t> </a:t>
            </a:r>
            <a:r>
              <a:rPr lang="en-US" sz="2400" dirty="0" err="1">
                <a:solidFill>
                  <a:prstClr val="black"/>
                </a:solidFill>
              </a:rPr>
              <a:t>âm</a:t>
            </a:r>
            <a:r>
              <a:rPr lang="en-US" sz="2400" dirty="0">
                <a:solidFill>
                  <a:prstClr val="black"/>
                </a:solidFill>
              </a:rPr>
              <a:t> </a:t>
            </a:r>
            <a:r>
              <a:rPr lang="en-US" sz="2400" dirty="0" err="1">
                <a:solidFill>
                  <a:prstClr val="black"/>
                </a:solidFill>
              </a:rPr>
              <a:t>thanh</a:t>
            </a:r>
            <a:endParaRPr lang="vi-VN" sz="2400" dirty="0">
              <a:solidFill>
                <a:prstClr val="black"/>
              </a:solidFill>
            </a:endParaRPr>
          </a:p>
        </p:txBody>
      </p:sp>
      <p:sp>
        <p:nvSpPr>
          <p:cNvPr id="40" name="Cloud 39"/>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endParaRPr lang="vi-VN" sz="1400">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endParaRPr lang="vi-VN" sz="1400">
              <a:solidFill>
                <a:prstClr val="white"/>
              </a:solidFill>
            </a:endParaRPr>
          </a:p>
        </p:txBody>
      </p:sp>
      <p:sp>
        <p:nvSpPr>
          <p:cNvPr id="42" name="Rectangle 41"/>
          <p:cNvSpPr/>
          <p:nvPr/>
        </p:nvSpPr>
        <p:spPr>
          <a:xfrm>
            <a:off x="4597963"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defRPr/>
            </a:pPr>
            <a:r>
              <a:rPr lang="vi-VN" sz="2100" dirty="0">
                <a:solidFill>
                  <a:prstClr val="black"/>
                </a:solidFill>
              </a:rPr>
              <a:t>B. Có màu sắc sáng tươi</a:t>
            </a:r>
          </a:p>
        </p:txBody>
      </p:sp>
      <p:sp>
        <p:nvSpPr>
          <p:cNvPr id="43" name="Rectangle 42"/>
          <p:cNvSpPr/>
          <p:nvPr/>
        </p:nvSpPr>
        <p:spPr>
          <a:xfrm>
            <a:off x="832667"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defRPr/>
            </a:pPr>
            <a:r>
              <a:rPr lang="en-US" sz="2100" dirty="0">
                <a:solidFill>
                  <a:prstClr val="black"/>
                </a:solidFill>
              </a:rPr>
              <a:t>C. </a:t>
            </a:r>
            <a:r>
              <a:rPr lang="en-US" sz="2100" dirty="0" err="1">
                <a:solidFill>
                  <a:prstClr val="black"/>
                </a:solidFill>
              </a:rPr>
              <a:t>náo</a:t>
            </a:r>
            <a:r>
              <a:rPr lang="en-US" sz="2100" dirty="0">
                <a:solidFill>
                  <a:prstClr val="black"/>
                </a:solidFill>
              </a:rPr>
              <a:t> </a:t>
            </a:r>
            <a:r>
              <a:rPr lang="en-US" sz="2100" dirty="0" err="1">
                <a:solidFill>
                  <a:prstClr val="black"/>
                </a:solidFill>
              </a:rPr>
              <a:t>nức</a:t>
            </a:r>
            <a:r>
              <a:rPr lang="en-US" sz="2100" dirty="0">
                <a:solidFill>
                  <a:prstClr val="black"/>
                </a:solidFill>
              </a:rPr>
              <a:t> </a:t>
            </a:r>
            <a:r>
              <a:rPr lang="en-US" sz="2100" dirty="0" err="1">
                <a:solidFill>
                  <a:prstClr val="black"/>
                </a:solidFill>
              </a:rPr>
              <a:t>âm</a:t>
            </a:r>
            <a:r>
              <a:rPr lang="en-US" sz="2100" dirty="0">
                <a:solidFill>
                  <a:prstClr val="black"/>
                </a:solidFill>
              </a:rPr>
              <a:t> </a:t>
            </a:r>
            <a:r>
              <a:rPr lang="en-US" sz="2100" dirty="0" err="1">
                <a:solidFill>
                  <a:prstClr val="black"/>
                </a:solidFill>
              </a:rPr>
              <a:t>thanh</a:t>
            </a:r>
            <a:r>
              <a:rPr lang="en-US" sz="2100" dirty="0">
                <a:solidFill>
                  <a:prstClr val="black"/>
                </a:solidFill>
              </a:rPr>
              <a:t> </a:t>
            </a:r>
            <a:r>
              <a:rPr lang="en-US" sz="2100" dirty="0" err="1">
                <a:solidFill>
                  <a:prstClr val="black"/>
                </a:solidFill>
              </a:rPr>
              <a:t>và</a:t>
            </a:r>
            <a:r>
              <a:rPr lang="en-US" sz="2100" dirty="0">
                <a:solidFill>
                  <a:prstClr val="black"/>
                </a:solidFill>
              </a:rPr>
              <a:t> </a:t>
            </a:r>
            <a:r>
              <a:rPr lang="en-US" sz="2100" dirty="0" err="1">
                <a:solidFill>
                  <a:prstClr val="black"/>
                </a:solidFill>
              </a:rPr>
              <a:t>rực</a:t>
            </a:r>
            <a:r>
              <a:rPr lang="en-US" sz="2100" dirty="0">
                <a:solidFill>
                  <a:prstClr val="black"/>
                </a:solidFill>
              </a:rPr>
              <a:t> </a:t>
            </a:r>
            <a:r>
              <a:rPr lang="en-US" sz="2100" dirty="0" err="1">
                <a:solidFill>
                  <a:prstClr val="black"/>
                </a:solidFill>
              </a:rPr>
              <a:t>rỡ</a:t>
            </a:r>
            <a:r>
              <a:rPr lang="en-US" sz="2100" dirty="0">
                <a:solidFill>
                  <a:prstClr val="black"/>
                </a:solidFill>
              </a:rPr>
              <a:t> </a:t>
            </a:r>
            <a:r>
              <a:rPr lang="en-US" sz="2100" dirty="0" err="1">
                <a:solidFill>
                  <a:prstClr val="black"/>
                </a:solidFill>
              </a:rPr>
              <a:t>sắc</a:t>
            </a:r>
            <a:r>
              <a:rPr lang="en-US" sz="2100" dirty="0">
                <a:solidFill>
                  <a:prstClr val="black"/>
                </a:solidFill>
              </a:rPr>
              <a:t> </a:t>
            </a:r>
            <a:r>
              <a:rPr lang="en-US" sz="2100" dirty="0" err="1">
                <a:solidFill>
                  <a:prstClr val="black"/>
                </a:solidFill>
              </a:rPr>
              <a:t>màu</a:t>
            </a:r>
            <a:endParaRPr lang="vi-VN" sz="2100" dirty="0">
              <a:solidFill>
                <a:prstClr val="black"/>
              </a:solidFill>
            </a:endParaRPr>
          </a:p>
        </p:txBody>
      </p:sp>
      <p:sp>
        <p:nvSpPr>
          <p:cNvPr id="44" name="Rectangle 43"/>
          <p:cNvSpPr/>
          <p:nvPr/>
        </p:nvSpPr>
        <p:spPr>
          <a:xfrm>
            <a:off x="4597963"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defRPr/>
            </a:pPr>
            <a:r>
              <a:rPr lang="vi-VN" sz="2400" dirty="0">
                <a:solidFill>
                  <a:prstClr val="black"/>
                </a:solidFill>
              </a:rPr>
              <a:t>D. </a:t>
            </a:r>
            <a:r>
              <a:rPr lang="en-US" sz="2400" dirty="0" err="1">
                <a:solidFill>
                  <a:prstClr val="black"/>
                </a:solidFill>
                <a:latin typeface="Arial" panose="020B0604020202020204" pitchFamily="34" charset="0"/>
              </a:rPr>
              <a:t>Ảm</a:t>
            </a:r>
            <a:r>
              <a:rPr lang="en-US" sz="2400" dirty="0">
                <a:solidFill>
                  <a:prstClr val="black"/>
                </a:solidFill>
                <a:latin typeface="Arial" panose="020B0604020202020204" pitchFamily="34" charset="0"/>
              </a:rPr>
              <a:t> </a:t>
            </a:r>
            <a:r>
              <a:rPr lang="en-US" sz="2400" dirty="0" err="1">
                <a:solidFill>
                  <a:prstClr val="black"/>
                </a:solidFill>
                <a:latin typeface="Arial" panose="020B0604020202020204" pitchFamily="34" charset="0"/>
              </a:rPr>
              <a:t>đạm</a:t>
            </a:r>
            <a:r>
              <a:rPr lang="en-US" sz="2400" dirty="0">
                <a:solidFill>
                  <a:prstClr val="black"/>
                </a:solidFill>
                <a:latin typeface="Arial" panose="020B0604020202020204" pitchFamily="34" charset="0"/>
              </a:rPr>
              <a:t>, u </a:t>
            </a:r>
            <a:r>
              <a:rPr lang="en-US" sz="2400" dirty="0" err="1">
                <a:solidFill>
                  <a:prstClr val="black"/>
                </a:solidFill>
                <a:latin typeface="Arial" panose="020B0604020202020204" pitchFamily="34" charset="0"/>
              </a:rPr>
              <a:t>mê</a:t>
            </a:r>
            <a:endParaRPr lang="vi-VN" sz="2400" dirty="0">
              <a:solidFill>
                <a:prstClr val="black"/>
              </a:solidFill>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3" y="1481116"/>
            <a:ext cx="604292" cy="531044"/>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09362" y="2176586"/>
            <a:ext cx="603402" cy="482721"/>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5" y="2162610"/>
            <a:ext cx="603557" cy="530398"/>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2"/>
            <a:ext cx="549444" cy="482845"/>
          </a:xfrm>
          <a:prstGeom prst="rect">
            <a:avLst/>
          </a:prstGeom>
        </p:spPr>
      </p:pic>
      <p:sp>
        <p:nvSpPr>
          <p:cNvPr id="18" name="Cloud 17">
            <a:hlinkClick r:id="rId13" action="ppaction://hlinksldjump"/>
          </p:cNvPr>
          <p:cNvSpPr/>
          <p:nvPr/>
        </p:nvSpPr>
        <p:spPr>
          <a:xfrm>
            <a:off x="3500623"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175107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3601" b="100000" l="0" r="100000">
                        <a14:foregroundMark x1="79758" y1="13912" x2="84290" y2="27496"/>
                        <a14:foregroundMark x1="94184" y1="31424" x2="94335" y2="39280"/>
                        <a14:foregroundMark x1="11329" y1="49427" x2="11329" y2="53028"/>
                      </a14:backgroundRemoval>
                    </a14:imgEffect>
                  </a14:imgLayer>
                </a14:imgProps>
              </a:ext>
              <a:ext uri="{28A0092B-C50C-407E-A947-70E740481C1C}">
                <a14:useLocalDpi xmlns:a14="http://schemas.microsoft.com/office/drawing/2010/main" val="0"/>
              </a:ext>
            </a:extLst>
          </a:blip>
          <a:stretch>
            <a:fillRect/>
          </a:stretch>
        </p:blipFill>
        <p:spPr>
          <a:xfrm>
            <a:off x="-12212" y="919544"/>
            <a:ext cx="9156213" cy="4225963"/>
          </a:xfrm>
          <a:prstGeom prst="rect">
            <a:avLst/>
          </a:prstGeom>
        </p:spPr>
      </p:pic>
      <p:sp>
        <p:nvSpPr>
          <p:cNvPr id="6" name="Rectangle 5"/>
          <p:cNvSpPr/>
          <p:nvPr/>
        </p:nvSpPr>
        <p:spPr>
          <a:xfrm>
            <a:off x="0" y="4828414"/>
            <a:ext cx="9144000" cy="315086"/>
          </a:xfrm>
          <a:prstGeom prst="rect">
            <a:avLst/>
          </a:prstGeom>
          <a:solidFill>
            <a:schemeClr val="accent6">
              <a:lumMod val="50000"/>
            </a:schemeClr>
          </a:solidFill>
        </p:spPr>
        <p:txBody>
          <a:bodyPr wrap="square" lIns="34274" tIns="17135" rIns="34274" bIns="17135">
            <a:spAutoFit/>
          </a:bodyPr>
          <a:lstStyle/>
          <a:p>
            <a:pPr algn="ctr" defTabSz="798034">
              <a:lnSpc>
                <a:spcPct val="90000"/>
              </a:lnSpc>
              <a:spcAft>
                <a:spcPct val="35000"/>
              </a:spcAft>
              <a:defRPr/>
            </a:pPr>
            <a:r>
              <a:rPr lang="fr-FR" sz="2000" b="1"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Huế</a:t>
            </a:r>
            <a:r>
              <a:rPr lang="fr-FR" sz="2000" b="1" dirty="0">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 </a:t>
            </a:r>
            <a:r>
              <a:rPr lang="fr-FR" sz="2000" b="1" dirty="0" err="1">
                <a:solidFill>
                  <a:srgbClr val="FFFF00"/>
                </a:solidFill>
                <a:latin typeface="Times New Roman" panose="02020603050405020304" pitchFamily="18" charset="0"/>
                <a:cs typeface="Times New Roman" panose="02020603050405020304" pitchFamily="18" charset="0"/>
                <a:sym typeface="Wingdings" panose="05000000000000000000" pitchFamily="2" charset="2"/>
              </a:rPr>
              <a:t>v</a:t>
            </a:r>
            <a:r>
              <a:rPr lang="fr-FR" sz="2000" b="1" dirty="0" err="1">
                <a:solidFill>
                  <a:srgbClr val="FFFF00"/>
                </a:solidFill>
                <a:latin typeface="Times New Roman" panose="02020603050405020304" pitchFamily="18" charset="0"/>
                <a:cs typeface="Times New Roman" panose="02020603050405020304" pitchFamily="18" charset="0"/>
              </a:rPr>
              <a:t>ùng</a:t>
            </a:r>
            <a:r>
              <a:rPr lang="fr-FR" sz="2000" b="1" dirty="0">
                <a:solidFill>
                  <a:srgbClr val="FFFF00"/>
                </a:solidFill>
                <a:latin typeface="Times New Roman" panose="02020603050405020304" pitchFamily="18" charset="0"/>
                <a:cs typeface="Times New Roman" panose="02020603050405020304" pitchFamily="18" charset="0"/>
              </a:rPr>
              <a:t> </a:t>
            </a:r>
            <a:r>
              <a:rPr lang="fr-FR" sz="2000" b="1" dirty="0" err="1">
                <a:solidFill>
                  <a:srgbClr val="FFFF00"/>
                </a:solidFill>
                <a:latin typeface="Times New Roman" panose="02020603050405020304" pitchFamily="18" charset="0"/>
                <a:cs typeface="Times New Roman" panose="02020603050405020304" pitchFamily="18" charset="0"/>
              </a:rPr>
              <a:t>đất</a:t>
            </a:r>
            <a:r>
              <a:rPr lang="fr-FR" sz="2000" b="1" dirty="0">
                <a:solidFill>
                  <a:srgbClr val="FFFF00"/>
                </a:solidFill>
                <a:latin typeface="Times New Roman" panose="02020603050405020304" pitchFamily="18" charset="0"/>
                <a:cs typeface="Times New Roman" panose="02020603050405020304" pitchFamily="18" charset="0"/>
              </a:rPr>
              <a:t> </a:t>
            </a:r>
            <a:r>
              <a:rPr lang="fr-FR" sz="2000" b="1" dirty="0" err="1">
                <a:solidFill>
                  <a:srgbClr val="FFFF00"/>
                </a:solidFill>
                <a:latin typeface="Times New Roman" panose="02020603050405020304" pitchFamily="18" charset="0"/>
                <a:cs typeface="Times New Roman" panose="02020603050405020304" pitchFamily="18" charset="0"/>
              </a:rPr>
              <a:t>cố</a:t>
            </a:r>
            <a:r>
              <a:rPr lang="fr-FR" sz="2000" b="1" dirty="0">
                <a:solidFill>
                  <a:srgbClr val="FFFF00"/>
                </a:solidFill>
                <a:latin typeface="Times New Roman" panose="02020603050405020304" pitchFamily="18" charset="0"/>
                <a:cs typeface="Times New Roman" panose="02020603050405020304" pitchFamily="18" charset="0"/>
              </a:rPr>
              <a:t> </a:t>
            </a:r>
            <a:r>
              <a:rPr lang="fr-FR" sz="2000" b="1" dirty="0" err="1">
                <a:solidFill>
                  <a:srgbClr val="FFFF00"/>
                </a:solidFill>
                <a:latin typeface="Times New Roman" panose="02020603050405020304" pitchFamily="18" charset="0"/>
                <a:cs typeface="Times New Roman" panose="02020603050405020304" pitchFamily="18" charset="0"/>
              </a:rPr>
              <a:t>đô</a:t>
            </a:r>
            <a:r>
              <a:rPr lang="fr-FR" sz="2000" b="1" dirty="0">
                <a:solidFill>
                  <a:srgbClr val="FFFF00"/>
                </a:solidFill>
                <a:latin typeface="Times New Roman" panose="02020603050405020304" pitchFamily="18" charset="0"/>
                <a:cs typeface="Times New Roman" panose="02020603050405020304" pitchFamily="18" charset="0"/>
              </a:rPr>
              <a:t>, </a:t>
            </a:r>
            <a:r>
              <a:rPr lang="fr-FR" sz="2000" b="1" dirty="0" err="1">
                <a:solidFill>
                  <a:srgbClr val="FFFF00"/>
                </a:solidFill>
                <a:latin typeface="Times New Roman" panose="02020603050405020304" pitchFamily="18" charset="0"/>
                <a:cs typeface="Times New Roman" panose="02020603050405020304" pitchFamily="18" charset="0"/>
              </a:rPr>
              <a:t>giàu</a:t>
            </a:r>
            <a:r>
              <a:rPr lang="fr-FR" sz="2000" b="1" dirty="0">
                <a:solidFill>
                  <a:srgbClr val="FFFF00"/>
                </a:solidFill>
                <a:latin typeface="Times New Roman" panose="02020603050405020304" pitchFamily="18" charset="0"/>
                <a:cs typeface="Times New Roman" panose="02020603050405020304" pitchFamily="18" charset="0"/>
              </a:rPr>
              <a:t> </a:t>
            </a:r>
            <a:r>
              <a:rPr lang="fr-FR" sz="2000" b="1" dirty="0" err="1">
                <a:solidFill>
                  <a:srgbClr val="FFFF00"/>
                </a:solidFill>
                <a:latin typeface="Times New Roman" panose="02020603050405020304" pitchFamily="18" charset="0"/>
                <a:cs typeface="Times New Roman" panose="02020603050405020304" pitchFamily="18" charset="0"/>
              </a:rPr>
              <a:t>truyền</a:t>
            </a:r>
            <a:r>
              <a:rPr lang="fr-FR" sz="2000" b="1" dirty="0">
                <a:solidFill>
                  <a:srgbClr val="FFFF00"/>
                </a:solidFill>
                <a:latin typeface="Times New Roman" panose="02020603050405020304" pitchFamily="18" charset="0"/>
                <a:cs typeface="Times New Roman" panose="02020603050405020304" pitchFamily="18" charset="0"/>
              </a:rPr>
              <a:t> </a:t>
            </a:r>
            <a:r>
              <a:rPr lang="fr-FR" sz="2000" b="1" dirty="0" err="1">
                <a:solidFill>
                  <a:srgbClr val="FFFF00"/>
                </a:solidFill>
                <a:latin typeface="Times New Roman" panose="02020603050405020304" pitchFamily="18" charset="0"/>
                <a:cs typeface="Times New Roman" panose="02020603050405020304" pitchFamily="18" charset="0"/>
              </a:rPr>
              <a:t>thống</a:t>
            </a:r>
            <a:r>
              <a:rPr lang="fr-FR" sz="2000" b="1" dirty="0">
                <a:solidFill>
                  <a:srgbClr val="FFFF00"/>
                </a:solidFill>
                <a:latin typeface="Times New Roman" panose="02020603050405020304" pitchFamily="18" charset="0"/>
                <a:cs typeface="Times New Roman" panose="02020603050405020304" pitchFamily="18" charset="0"/>
              </a:rPr>
              <a:t> </a:t>
            </a:r>
            <a:r>
              <a:rPr lang="fr-FR" sz="2000" b="1" dirty="0" err="1">
                <a:solidFill>
                  <a:srgbClr val="FFFF00"/>
                </a:solidFill>
                <a:latin typeface="Times New Roman" panose="02020603050405020304" pitchFamily="18" charset="0"/>
                <a:cs typeface="Times New Roman" panose="02020603050405020304" pitchFamily="18" charset="0"/>
              </a:rPr>
              <a:t>văn</a:t>
            </a:r>
            <a:r>
              <a:rPr lang="fr-FR" sz="2000" b="1" dirty="0">
                <a:solidFill>
                  <a:srgbClr val="FFFF00"/>
                </a:solidFill>
                <a:latin typeface="Times New Roman" panose="02020603050405020304" pitchFamily="18" charset="0"/>
                <a:cs typeface="Times New Roman" panose="02020603050405020304" pitchFamily="18" charset="0"/>
              </a:rPr>
              <a:t> </a:t>
            </a:r>
            <a:r>
              <a:rPr lang="fr-FR" sz="2000" b="1" dirty="0" err="1">
                <a:solidFill>
                  <a:srgbClr val="FFFF00"/>
                </a:solidFill>
                <a:latin typeface="Times New Roman" panose="02020603050405020304" pitchFamily="18" charset="0"/>
                <a:cs typeface="Times New Roman" panose="02020603050405020304" pitchFamily="18" charset="0"/>
              </a:rPr>
              <a:t>hóa</a:t>
            </a:r>
            <a:r>
              <a:rPr lang="fr-FR" sz="2000" b="1" dirty="0">
                <a:solidFill>
                  <a:srgbClr val="FFFF00"/>
                </a:solidFill>
                <a:latin typeface="Times New Roman" panose="02020603050405020304" pitchFamily="18" charset="0"/>
                <a:cs typeface="Times New Roman" panose="02020603050405020304" pitchFamily="18" charset="0"/>
              </a:rPr>
              <a:t> </a:t>
            </a:r>
            <a:r>
              <a:rPr lang="fr-FR" sz="2000" b="1" dirty="0" err="1">
                <a:solidFill>
                  <a:srgbClr val="FFFF00"/>
                </a:solidFill>
                <a:latin typeface="Times New Roman" panose="02020603050405020304" pitchFamily="18" charset="0"/>
                <a:cs typeface="Times New Roman" panose="02020603050405020304" pitchFamily="18" charset="0"/>
              </a:rPr>
              <a:t>và</a:t>
            </a:r>
            <a:r>
              <a:rPr lang="fr-FR" sz="2000" b="1" dirty="0">
                <a:solidFill>
                  <a:srgbClr val="FFFF00"/>
                </a:solidFill>
                <a:latin typeface="Times New Roman" panose="02020603050405020304" pitchFamily="18" charset="0"/>
                <a:cs typeface="Times New Roman" panose="02020603050405020304" pitchFamily="18" charset="0"/>
              </a:rPr>
              <a:t> </a:t>
            </a:r>
            <a:r>
              <a:rPr lang="fr-FR" sz="2000" b="1" dirty="0" err="1">
                <a:solidFill>
                  <a:srgbClr val="FFFF00"/>
                </a:solidFill>
                <a:latin typeface="Times New Roman" panose="02020603050405020304" pitchFamily="18" charset="0"/>
                <a:cs typeface="Times New Roman" panose="02020603050405020304" pitchFamily="18" charset="0"/>
              </a:rPr>
              <a:t>thơ</a:t>
            </a:r>
            <a:r>
              <a:rPr lang="fr-FR" sz="2000" b="1" dirty="0">
                <a:solidFill>
                  <a:srgbClr val="FFFF00"/>
                </a:solidFill>
                <a:latin typeface="Times New Roman" panose="02020603050405020304" pitchFamily="18" charset="0"/>
                <a:cs typeface="Times New Roman" panose="02020603050405020304" pitchFamily="18" charset="0"/>
              </a:rPr>
              <a:t> </a:t>
            </a:r>
            <a:r>
              <a:rPr lang="fr-FR" sz="2000" b="1" dirty="0" err="1">
                <a:solidFill>
                  <a:srgbClr val="FFFF00"/>
                </a:solidFill>
                <a:latin typeface="Times New Roman" panose="02020603050405020304" pitchFamily="18" charset="0"/>
                <a:cs typeface="Times New Roman" panose="02020603050405020304" pitchFamily="18" charset="0"/>
              </a:rPr>
              <a:t>mộng</a:t>
            </a:r>
            <a:r>
              <a:rPr lang="fr-FR" sz="2000" b="1" dirty="0">
                <a:solidFill>
                  <a:srgbClr val="FFFF00"/>
                </a:solidFill>
                <a:latin typeface="Times New Roman" panose="02020603050405020304" pitchFamily="18" charset="0"/>
                <a:cs typeface="Times New Roman" panose="02020603050405020304" pitchFamily="18" charset="0"/>
              </a:rPr>
              <a:t>.</a:t>
            </a:r>
            <a:endParaRPr lang="en-US" sz="2000" b="1" dirty="0">
              <a:solidFill>
                <a:srgbClr val="FFFF00"/>
              </a:solidFill>
              <a:latin typeface="Times New Roman" pitchFamily="18" charset="0"/>
              <a:cs typeface="Times New Roman" pitchFamily="18" charset="0"/>
            </a:endParaRPr>
          </a:p>
        </p:txBody>
      </p:sp>
      <p:sp>
        <p:nvSpPr>
          <p:cNvPr id="7" name="Rectangle 6"/>
          <p:cNvSpPr/>
          <p:nvPr/>
        </p:nvSpPr>
        <p:spPr>
          <a:xfrm>
            <a:off x="257744" y="694531"/>
            <a:ext cx="4073533" cy="450113"/>
          </a:xfrm>
          <a:prstGeom prst="rect">
            <a:avLst/>
          </a:prstGeom>
        </p:spPr>
        <p:txBody>
          <a:bodyPr wrap="none" lIns="34274" tIns="17135" rIns="34274" bIns="17135">
            <a:spAutoFit/>
          </a:bodyPr>
          <a:lstStyle/>
          <a:p>
            <a:pPr defTabSz="798034">
              <a:lnSpc>
                <a:spcPct val="90000"/>
              </a:lnSpc>
              <a:spcAft>
                <a:spcPct val="35000"/>
              </a:spcAft>
              <a:defRPr/>
            </a:pPr>
            <a:r>
              <a:rPr lang="fr-FR" sz="3000" b="1" dirty="0">
                <a:solidFill>
                  <a:srgbClr val="913533"/>
                </a:solidFill>
                <a:latin typeface="Sitka Heading" panose="02000505000000020004" pitchFamily="2" charset="0"/>
                <a:cs typeface="Times New Roman" panose="02020603050405020304" pitchFamily="18" charset="0"/>
              </a:rPr>
              <a:t>Sinh ra </a:t>
            </a:r>
            <a:r>
              <a:rPr lang="fr-FR" sz="3000" b="1" dirty="0" err="1">
                <a:solidFill>
                  <a:srgbClr val="913533"/>
                </a:solidFill>
                <a:latin typeface="Sitka Heading" panose="02000505000000020004" pitchFamily="2" charset="0"/>
                <a:cs typeface="Times New Roman" panose="02020603050405020304" pitchFamily="18" charset="0"/>
              </a:rPr>
              <a:t>tại</a:t>
            </a:r>
            <a:r>
              <a:rPr lang="fr-FR" sz="3000" b="1" dirty="0">
                <a:solidFill>
                  <a:srgbClr val="913533"/>
                </a:solidFill>
                <a:latin typeface="Sitka Heading" panose="02000505000000020004" pitchFamily="2" charset="0"/>
                <a:cs typeface="Times New Roman" panose="02020603050405020304" pitchFamily="18" charset="0"/>
              </a:rPr>
              <a:t> t</a:t>
            </a:r>
            <a:r>
              <a:rPr lang="vi-VN" sz="3000" b="1" dirty="0">
                <a:solidFill>
                  <a:srgbClr val="913533"/>
                </a:solidFill>
                <a:latin typeface="Sitka Heading" panose="02000505000000020004" pitchFamily="2" charset="0"/>
                <a:cs typeface="Times New Roman" panose="02020603050405020304" pitchFamily="18" charset="0"/>
              </a:rPr>
              <a:t>ỉnh Thừa Thi</a:t>
            </a:r>
            <a:r>
              <a:rPr lang="fr-FR" sz="3000" b="1" dirty="0" err="1">
                <a:solidFill>
                  <a:srgbClr val="913533"/>
                </a:solidFill>
                <a:latin typeface="Sitka Heading" panose="02000505000000020004" pitchFamily="2" charset="0"/>
                <a:cs typeface="Times New Roman" panose="02020603050405020304" pitchFamily="18" charset="0"/>
              </a:rPr>
              <a:t>ên</a:t>
            </a:r>
            <a:r>
              <a:rPr lang="fr-FR" sz="3000" b="1" dirty="0">
                <a:solidFill>
                  <a:srgbClr val="913533"/>
                </a:solidFill>
                <a:latin typeface="Sitka Heading" panose="02000505000000020004" pitchFamily="2" charset="0"/>
                <a:cs typeface="Times New Roman" panose="02020603050405020304" pitchFamily="18" charset="0"/>
              </a:rPr>
              <a:t>-Hu</a:t>
            </a:r>
            <a:r>
              <a:rPr lang="vi-VN" sz="3000" b="1" dirty="0">
                <a:solidFill>
                  <a:srgbClr val="913533"/>
                </a:solidFill>
                <a:latin typeface="Sitka Heading" panose="02000505000000020004" pitchFamily="2" charset="0"/>
                <a:cs typeface="Times New Roman" panose="02020603050405020304" pitchFamily="18" charset="0"/>
              </a:rPr>
              <a:t>ế </a:t>
            </a:r>
            <a:endParaRPr lang="en-US" sz="3000" b="1" dirty="0">
              <a:solidFill>
                <a:srgbClr val="913533"/>
              </a:solidFill>
              <a:latin typeface="Sitka Heading" panose="02000505000000020004" pitchFamily="2" charset="0"/>
              <a:cs typeface="Times New Roman" panose="02020603050405020304" pitchFamily="18" charset="0"/>
            </a:endParaRPr>
          </a:p>
        </p:txBody>
      </p:sp>
    </p:spTree>
    <p:extLst>
      <p:ext uri="{BB962C8B-B14F-4D97-AF65-F5344CB8AC3E}">
        <p14:creationId xmlns:p14="http://schemas.microsoft.com/office/powerpoint/2010/main" val="3901253799"/>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vong quay"/>
          <p:cNvGrpSpPr/>
          <p:nvPr/>
        </p:nvGrpSpPr>
        <p:grpSpPr>
          <a:xfrm>
            <a:off x="2484951" y="921543"/>
            <a:ext cx="3781594" cy="3777641"/>
            <a:chOff x="5425622" y="292790"/>
            <a:chExt cx="5834378" cy="582828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6" name="TextBox 5"/>
            <p:cNvSpPr txBox="1"/>
            <p:nvPr/>
          </p:nvSpPr>
          <p:spPr>
            <a:xfrm rot="14949661">
              <a:off x="6674685" y="1251479"/>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rot="12232592">
              <a:off x="5742638" y="2167064"/>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rot="17590276">
              <a:off x="8020995" y="1248554"/>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rot="20155085">
              <a:off x="8917980" y="2171668"/>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9501114">
              <a:off x="5697322" y="3506858"/>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6703311">
              <a:off x="6660978" y="4475188"/>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3829829">
              <a:off x="8019635" y="4482429"/>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rot="1321648">
              <a:off x="8940448" y="3538367"/>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6"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5614" y="-520300"/>
            <a:ext cx="457200" cy="457200"/>
          </a:xfrm>
          <a:prstGeom prst="rect">
            <a:avLst/>
          </a:prstGeom>
        </p:spPr>
      </p:pic>
      <p:sp>
        <p:nvSpPr>
          <p:cNvPr id="17" name="Rectangle 16">
            <a:extLst>
              <a:ext uri="{FF2B5EF4-FFF2-40B4-BE49-F238E27FC236}">
                <a16:creationId xmlns="" xmlns:a16="http://schemas.microsoft.com/office/drawing/2014/main" id="{200F22D1-61B0-48B0-A4D6-E7E6ACC515CD}"/>
              </a:ext>
            </a:extLst>
          </p:cNvPr>
          <p:cNvSpPr/>
          <p:nvPr/>
        </p:nvSpPr>
        <p:spPr>
          <a:xfrm>
            <a:off x="948225" y="278445"/>
            <a:ext cx="8301394" cy="530915"/>
          </a:xfrm>
          <a:prstGeom prst="rect">
            <a:avLst/>
          </a:prstGeom>
        </p:spPr>
        <p:txBody>
          <a:bodyPr wrap="square" lIns="68577" tIns="34289" rIns="68577" bIns="34289">
            <a:spAutoFit/>
          </a:bodyPr>
          <a:lstStyle/>
          <a:p>
            <a:pPr defTabSz="685766"/>
            <a:r>
              <a:rPr lang="en-US" sz="3000" b="1" dirty="0">
                <a:solidFill>
                  <a:prstClr val="white"/>
                </a:solidFill>
                <a:latin typeface="Cooper Black" pitchFamily="18" charset="0"/>
              </a:rPr>
              <a:t>TRÒ CHƠI: VÒNG QUAY MAY MẮN</a:t>
            </a: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3875" y="358883"/>
            <a:ext cx="535781" cy="892969"/>
          </a:xfrm>
          <a:prstGeom prst="rect">
            <a:avLst/>
          </a:prstGeom>
        </p:spPr>
      </p:pic>
    </p:spTree>
    <p:extLst>
      <p:ext uri="{BB962C8B-B14F-4D97-AF65-F5344CB8AC3E}">
        <p14:creationId xmlns:p14="http://schemas.microsoft.com/office/powerpoint/2010/main" val="137921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4"/>
                                        </p:tgtEl>
                                        <p:attrNameLst>
                                          <p:attrName>r</p:attrName>
                                        </p:attrNameLst>
                                      </p:cBhvr>
                                    </p:animRot>
                                  </p:childTnLst>
                                </p:cTn>
                              </p:par>
                              <p:par>
                                <p:cTn id="7" presetID="1" presetClass="mediacall" presetSubtype="0" fill="hold" nodeType="withEffect">
                                  <p:stCondLst>
                                    <p:cond delay="0"/>
                                  </p:stCondLst>
                                  <p:childTnLst>
                                    <p:cmd type="call" cmd="playFrom(0.0)">
                                      <p:cBhvr>
                                        <p:cTn id="8" dur="30406" fill="hold"/>
                                        <p:tgtEl>
                                          <p:spTgt spid="16"/>
                                        </p:tgtEl>
                                      </p:cBhvr>
                                    </p:cmd>
                                  </p:childTnLst>
                                </p:cTn>
                              </p:par>
                              <p:par>
                                <p:cTn id="9" presetID="2" presetClass="entr" presetSubtype="2" fill="hold" grpId="0" nodeType="withEffect">
                                  <p:stCondLst>
                                    <p:cond delay="0"/>
                                  </p:stCondLst>
                                  <p:iterate type="lt">
                                    <p:tmPct val="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4" dur="250" accel="50000" decel="50000" autoRev="1" fill="hold">
                                          <p:stCondLst>
                                            <p:cond delay="0"/>
                                          </p:stCondLst>
                                        </p:cTn>
                                        <p:tgtEl>
                                          <p:spTgt spid="17"/>
                                        </p:tgtEl>
                                        <p:attrNameLst>
                                          <p:attrName>ppt_x</p:attrName>
                                          <p:attrName>ppt_y</p:attrName>
                                        </p:attrNameLst>
                                      </p:cBhvr>
                                    </p:animMotion>
                                    <p:animRot by="1500000">
                                      <p:cBhvr>
                                        <p:cTn id="15" dur="125" fill="hold">
                                          <p:stCondLst>
                                            <p:cond delay="0"/>
                                          </p:stCondLst>
                                        </p:cTn>
                                        <p:tgtEl>
                                          <p:spTgt spid="17"/>
                                        </p:tgtEl>
                                        <p:attrNameLst>
                                          <p:attrName>r</p:attrName>
                                        </p:attrNameLst>
                                      </p:cBhvr>
                                    </p:animRot>
                                    <p:animRot by="-1500000">
                                      <p:cBhvr>
                                        <p:cTn id="16" dur="125" fill="hold">
                                          <p:stCondLst>
                                            <p:cond delay="125"/>
                                          </p:stCondLst>
                                        </p:cTn>
                                        <p:tgtEl>
                                          <p:spTgt spid="17"/>
                                        </p:tgtEl>
                                        <p:attrNameLst>
                                          <p:attrName>r</p:attrName>
                                        </p:attrNameLst>
                                      </p:cBhvr>
                                    </p:animRot>
                                    <p:animRot by="-1500000">
                                      <p:cBhvr>
                                        <p:cTn id="17" dur="125" fill="hold">
                                          <p:stCondLst>
                                            <p:cond delay="250"/>
                                          </p:stCondLst>
                                        </p:cTn>
                                        <p:tgtEl>
                                          <p:spTgt spid="17"/>
                                        </p:tgtEl>
                                        <p:attrNameLst>
                                          <p:attrName>r</p:attrName>
                                        </p:attrNameLst>
                                      </p:cBhvr>
                                    </p:animRot>
                                    <p:animRot by="1500000">
                                      <p:cBhvr>
                                        <p:cTn id="18"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9" fill="hold" display="0">
                  <p:stCondLst>
                    <p:cond delay="indefinite"/>
                  </p:stCondLst>
                  <p:endCondLst>
                    <p:cond evt="onStopAudio" delay="0">
                      <p:tgtEl>
                        <p:sldTgt/>
                      </p:tgtEl>
                    </p:cond>
                  </p:endCondLst>
                </p:cTn>
                <p:tgtEl>
                  <p:spTgt spid="16"/>
                </p:tgtEl>
              </p:cMediaNode>
            </p:audio>
          </p:childTnLst>
        </p:cTn>
      </p:par>
    </p:tnLst>
    <p:bldLst>
      <p:bldP spid="17" grpId="0"/>
      <p:bldP spid="17"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50"/>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5"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6" y="3847794"/>
            <a:ext cx="390293" cy="424931"/>
          </a:xfrm>
          <a:prstGeom prst="rect">
            <a:avLst/>
          </a:prstGeom>
        </p:spPr>
      </p:pic>
      <p:sp>
        <p:nvSpPr>
          <p:cNvPr id="4" name="Snip Diagonal Corner Rectangle 3"/>
          <p:cNvSpPr/>
          <p:nvPr/>
        </p:nvSpPr>
        <p:spPr>
          <a:xfrm>
            <a:off x="624477" y="149904"/>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r>
              <a:rPr lang="vi-VN" sz="2400" dirty="0">
                <a:solidFill>
                  <a:prstClr val="black"/>
                </a:solidFill>
              </a:rPr>
              <a:t>Nhân vật trữ tình trong bài thơ “Khi con tu hú” chính là tác giả. Điều đó đúng hay sai?</a:t>
            </a:r>
            <a:endParaRPr lang="vi-VN" sz="2400" b="1" dirty="0">
              <a:solidFill>
                <a:prstClr val="black"/>
              </a:solidFill>
            </a:endParaRPr>
          </a:p>
        </p:txBody>
      </p:sp>
      <p:sp>
        <p:nvSpPr>
          <p:cNvPr id="26" name="Rectangle 25"/>
          <p:cNvSpPr/>
          <p:nvPr/>
        </p:nvSpPr>
        <p:spPr>
          <a:xfrm>
            <a:off x="832667"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defRPr/>
            </a:pPr>
            <a:r>
              <a:rPr lang="vi-VN" sz="2400" dirty="0">
                <a:solidFill>
                  <a:prstClr val="black"/>
                </a:solidFill>
              </a:rPr>
              <a:t>A. </a:t>
            </a:r>
            <a:r>
              <a:rPr lang="en-US" sz="2400" dirty="0">
                <a:solidFill>
                  <a:prstClr val="black"/>
                </a:solidFill>
                <a:latin typeface="Arial" panose="020B0604020202020204" pitchFamily="34" charset="0"/>
              </a:rPr>
              <a:t>SAI</a:t>
            </a:r>
            <a:endParaRPr lang="vi-VN" sz="2400" dirty="0">
              <a:solidFill>
                <a:prstClr val="black"/>
              </a:solidFill>
            </a:endParaRPr>
          </a:p>
        </p:txBody>
      </p:sp>
      <p:sp>
        <p:nvSpPr>
          <p:cNvPr id="40" name="Cloud 39"/>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endParaRPr lang="vi-VN" sz="1400">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endParaRPr lang="vi-VN" sz="1400">
              <a:solidFill>
                <a:prstClr val="white"/>
              </a:solidFill>
            </a:endParaRPr>
          </a:p>
        </p:txBody>
      </p:sp>
      <p:sp>
        <p:nvSpPr>
          <p:cNvPr id="42" name="Rectangle 41"/>
          <p:cNvSpPr/>
          <p:nvPr/>
        </p:nvSpPr>
        <p:spPr>
          <a:xfrm>
            <a:off x="4597963"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defRPr/>
            </a:pPr>
            <a:r>
              <a:rPr lang="vi-VN" sz="2400" dirty="0">
                <a:solidFill>
                  <a:prstClr val="black"/>
                </a:solidFill>
              </a:rPr>
              <a:t>B. </a:t>
            </a:r>
            <a:r>
              <a:rPr lang="en-US" sz="2400" dirty="0">
                <a:solidFill>
                  <a:prstClr val="black"/>
                </a:solidFill>
                <a:latin typeface="Arial" panose="020B0604020202020204" pitchFamily="34" charset="0"/>
              </a:rPr>
              <a:t>ĐÚNG</a:t>
            </a:r>
            <a:endParaRPr lang="vi-VN" sz="2400" dirty="0">
              <a:solidFill>
                <a:prstClr val="black"/>
              </a:solidFill>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3" y="1481116"/>
            <a:ext cx="604292" cy="531044"/>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505" y="1519872"/>
            <a:ext cx="603557" cy="482845"/>
          </a:xfrm>
          <a:prstGeom prst="rect">
            <a:avLst/>
          </a:prstGeom>
        </p:spPr>
      </p:pic>
      <p:sp>
        <p:nvSpPr>
          <p:cNvPr id="18" name="Cloud 17">
            <a:hlinkClick r:id="rId13" action="ppaction://hlinksldjump"/>
          </p:cNvPr>
          <p:cNvSpPr/>
          <p:nvPr/>
        </p:nvSpPr>
        <p:spPr>
          <a:xfrm>
            <a:off x="3500623"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114104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0" grpId="0" animBg="1"/>
      <p:bldP spid="41" grpId="0" animBg="1"/>
      <p:bldP spid="4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vong quay"/>
          <p:cNvGrpSpPr/>
          <p:nvPr/>
        </p:nvGrpSpPr>
        <p:grpSpPr>
          <a:xfrm>
            <a:off x="2311107" y="941614"/>
            <a:ext cx="3781594" cy="3777641"/>
            <a:chOff x="5425622" y="292790"/>
            <a:chExt cx="5834378" cy="582828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6" name="TextBox 5"/>
            <p:cNvSpPr txBox="1"/>
            <p:nvPr/>
          </p:nvSpPr>
          <p:spPr>
            <a:xfrm rot="14949661">
              <a:off x="6674685" y="1251479"/>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rot="12232592">
              <a:off x="5742638" y="2167064"/>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rot="17590276">
              <a:off x="8020995" y="1248554"/>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rot="20155085">
              <a:off x="8917980" y="2171668"/>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9501114">
              <a:off x="5697322" y="3506858"/>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6703311">
              <a:off x="6660978" y="4475188"/>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3829829">
              <a:off x="8019635" y="4482429"/>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rot="1321648">
              <a:off x="8940448" y="3538367"/>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6"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5614" y="-520300"/>
            <a:ext cx="457200" cy="457200"/>
          </a:xfrm>
          <a:prstGeom prst="rect">
            <a:avLst/>
          </a:prstGeom>
        </p:spPr>
      </p:pic>
      <p:sp>
        <p:nvSpPr>
          <p:cNvPr id="17" name="Rectangle 16">
            <a:extLst>
              <a:ext uri="{FF2B5EF4-FFF2-40B4-BE49-F238E27FC236}">
                <a16:creationId xmlns="" xmlns:a16="http://schemas.microsoft.com/office/drawing/2014/main" id="{200F22D1-61B0-48B0-A4D6-E7E6ACC515CD}"/>
              </a:ext>
            </a:extLst>
          </p:cNvPr>
          <p:cNvSpPr/>
          <p:nvPr/>
        </p:nvSpPr>
        <p:spPr>
          <a:xfrm>
            <a:off x="842607" y="292429"/>
            <a:ext cx="8301394" cy="530915"/>
          </a:xfrm>
          <a:prstGeom prst="rect">
            <a:avLst/>
          </a:prstGeom>
        </p:spPr>
        <p:txBody>
          <a:bodyPr wrap="square" lIns="68577" tIns="34289" rIns="68577" bIns="34289">
            <a:spAutoFit/>
          </a:bodyPr>
          <a:lstStyle/>
          <a:p>
            <a:pPr defTabSz="685766"/>
            <a:r>
              <a:rPr lang="en-US" sz="3000" b="1" dirty="0">
                <a:solidFill>
                  <a:prstClr val="white"/>
                </a:solidFill>
                <a:latin typeface="Cooper Black" pitchFamily="18" charset="0"/>
              </a:rPr>
              <a:t>TRÒ CHƠI: VÒNG QUAY MAY MẮN</a:t>
            </a: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3875" y="358883"/>
            <a:ext cx="535781" cy="892969"/>
          </a:xfrm>
          <a:prstGeom prst="rect">
            <a:avLst/>
          </a:prstGeom>
        </p:spPr>
      </p:pic>
    </p:spTree>
    <p:extLst>
      <p:ext uri="{BB962C8B-B14F-4D97-AF65-F5344CB8AC3E}">
        <p14:creationId xmlns:p14="http://schemas.microsoft.com/office/powerpoint/2010/main" val="6895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4"/>
                                        </p:tgtEl>
                                        <p:attrNameLst>
                                          <p:attrName>r</p:attrName>
                                        </p:attrNameLst>
                                      </p:cBhvr>
                                    </p:animRot>
                                  </p:childTnLst>
                                </p:cTn>
                              </p:par>
                              <p:par>
                                <p:cTn id="7" presetID="1" presetClass="mediacall" presetSubtype="0" fill="hold" nodeType="withEffect">
                                  <p:stCondLst>
                                    <p:cond delay="0"/>
                                  </p:stCondLst>
                                  <p:childTnLst>
                                    <p:cmd type="call" cmd="playFrom(0.0)">
                                      <p:cBhvr>
                                        <p:cTn id="8" dur="30406" fill="hold"/>
                                        <p:tgtEl>
                                          <p:spTgt spid="16"/>
                                        </p:tgtEl>
                                      </p:cBhvr>
                                    </p:cmd>
                                  </p:childTnLst>
                                </p:cTn>
                              </p:par>
                              <p:par>
                                <p:cTn id="9" presetID="2" presetClass="entr" presetSubtype="2" fill="hold" grpId="0" nodeType="withEffect">
                                  <p:stCondLst>
                                    <p:cond delay="0"/>
                                  </p:stCondLst>
                                  <p:iterate type="lt">
                                    <p:tmPct val="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4" dur="250" accel="50000" decel="50000" autoRev="1" fill="hold">
                                          <p:stCondLst>
                                            <p:cond delay="0"/>
                                          </p:stCondLst>
                                        </p:cTn>
                                        <p:tgtEl>
                                          <p:spTgt spid="17"/>
                                        </p:tgtEl>
                                        <p:attrNameLst>
                                          <p:attrName>ppt_x</p:attrName>
                                          <p:attrName>ppt_y</p:attrName>
                                        </p:attrNameLst>
                                      </p:cBhvr>
                                    </p:animMotion>
                                    <p:animRot by="1500000">
                                      <p:cBhvr>
                                        <p:cTn id="15" dur="125" fill="hold">
                                          <p:stCondLst>
                                            <p:cond delay="0"/>
                                          </p:stCondLst>
                                        </p:cTn>
                                        <p:tgtEl>
                                          <p:spTgt spid="17"/>
                                        </p:tgtEl>
                                        <p:attrNameLst>
                                          <p:attrName>r</p:attrName>
                                        </p:attrNameLst>
                                      </p:cBhvr>
                                    </p:animRot>
                                    <p:animRot by="-1500000">
                                      <p:cBhvr>
                                        <p:cTn id="16" dur="125" fill="hold">
                                          <p:stCondLst>
                                            <p:cond delay="125"/>
                                          </p:stCondLst>
                                        </p:cTn>
                                        <p:tgtEl>
                                          <p:spTgt spid="17"/>
                                        </p:tgtEl>
                                        <p:attrNameLst>
                                          <p:attrName>r</p:attrName>
                                        </p:attrNameLst>
                                      </p:cBhvr>
                                    </p:animRot>
                                    <p:animRot by="-1500000">
                                      <p:cBhvr>
                                        <p:cTn id="17" dur="125" fill="hold">
                                          <p:stCondLst>
                                            <p:cond delay="250"/>
                                          </p:stCondLst>
                                        </p:cTn>
                                        <p:tgtEl>
                                          <p:spTgt spid="17"/>
                                        </p:tgtEl>
                                        <p:attrNameLst>
                                          <p:attrName>r</p:attrName>
                                        </p:attrNameLst>
                                      </p:cBhvr>
                                    </p:animRot>
                                    <p:animRot by="1500000">
                                      <p:cBhvr>
                                        <p:cTn id="18"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9" fill="hold" display="0">
                  <p:stCondLst>
                    <p:cond delay="indefinite"/>
                  </p:stCondLst>
                  <p:endCondLst>
                    <p:cond evt="onStopAudio" delay="0">
                      <p:tgtEl>
                        <p:sldTgt/>
                      </p:tgtEl>
                    </p:cond>
                  </p:endCondLst>
                </p:cTn>
                <p:tgtEl>
                  <p:spTgt spid="16"/>
                </p:tgtEl>
              </p:cMediaNode>
            </p:audio>
          </p:childTnLst>
        </p:cTn>
      </p:par>
    </p:tnLst>
    <p:bldLst>
      <p:bldP spid="17" grpId="0"/>
      <p:bldP spid="17"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50"/>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5"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6" y="3847794"/>
            <a:ext cx="390293" cy="424931"/>
          </a:xfrm>
          <a:prstGeom prst="rect">
            <a:avLst/>
          </a:prstGeom>
        </p:spPr>
      </p:pic>
      <p:sp>
        <p:nvSpPr>
          <p:cNvPr id="4" name="Snip Diagonal Corner Rectangle 3"/>
          <p:cNvSpPr/>
          <p:nvPr/>
        </p:nvSpPr>
        <p:spPr>
          <a:xfrm>
            <a:off x="624477" y="149904"/>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r>
              <a:rPr lang="vi-VN" sz="2400" dirty="0">
                <a:solidFill>
                  <a:prstClr val="black"/>
                </a:solidFill>
              </a:rPr>
              <a:t>Bài thơ Khi con tu hú đã thể hiện sâu sắc tình yêu cuộc sống tha thiết và niềm khao khát tự do đến cháy bỏng của người chiến sĩ cách mạng trong cảnh tù đày.</a:t>
            </a:r>
            <a:endParaRPr lang="vi-VN" sz="2400" b="1" dirty="0">
              <a:solidFill>
                <a:prstClr val="black"/>
              </a:solidFill>
            </a:endParaRPr>
          </a:p>
        </p:txBody>
      </p:sp>
      <p:sp>
        <p:nvSpPr>
          <p:cNvPr id="26" name="Rectangle 25"/>
          <p:cNvSpPr/>
          <p:nvPr/>
        </p:nvSpPr>
        <p:spPr>
          <a:xfrm>
            <a:off x="832667"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defRPr/>
            </a:pPr>
            <a:r>
              <a:rPr lang="vi-VN" sz="2400" dirty="0">
                <a:solidFill>
                  <a:prstClr val="black"/>
                </a:solidFill>
              </a:rPr>
              <a:t>A. </a:t>
            </a:r>
            <a:r>
              <a:rPr lang="en-US" sz="2400" dirty="0">
                <a:solidFill>
                  <a:prstClr val="black"/>
                </a:solidFill>
                <a:latin typeface="Arial" panose="020B0604020202020204" pitchFamily="34" charset="0"/>
              </a:rPr>
              <a:t>ĐÚNG</a:t>
            </a:r>
            <a:endParaRPr lang="vi-VN" sz="2400" dirty="0">
              <a:solidFill>
                <a:prstClr val="black"/>
              </a:solidFill>
            </a:endParaRPr>
          </a:p>
        </p:txBody>
      </p:sp>
      <p:sp>
        <p:nvSpPr>
          <p:cNvPr id="40" name="Cloud 39"/>
          <p:cNvSpPr/>
          <p:nvPr/>
        </p:nvSpPr>
        <p:spPr>
          <a:xfrm>
            <a:off x="-512509" y="367664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endParaRPr lang="vi-VN" sz="1400">
              <a:solidFill>
                <a:prstClr val="white"/>
              </a:solidFill>
            </a:endParaRPr>
          </a:p>
        </p:txBody>
      </p:sp>
      <p:sp>
        <p:nvSpPr>
          <p:cNvPr id="41" name="Cloud 40"/>
          <p:cNvSpPr/>
          <p:nvPr/>
        </p:nvSpPr>
        <p:spPr>
          <a:xfrm>
            <a:off x="10224452" y="352687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endParaRPr lang="vi-VN" sz="1400">
              <a:solidFill>
                <a:prstClr val="white"/>
              </a:solidFill>
            </a:endParaRPr>
          </a:p>
        </p:txBody>
      </p:sp>
      <p:sp>
        <p:nvSpPr>
          <p:cNvPr id="42" name="Rectangle 41"/>
          <p:cNvSpPr/>
          <p:nvPr/>
        </p:nvSpPr>
        <p:spPr>
          <a:xfrm>
            <a:off x="4597963"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defTabSz="685766">
              <a:defRPr/>
            </a:pPr>
            <a:r>
              <a:rPr lang="vi-VN" sz="2400" dirty="0">
                <a:solidFill>
                  <a:prstClr val="black"/>
                </a:solidFill>
              </a:rPr>
              <a:t>B. </a:t>
            </a:r>
            <a:r>
              <a:rPr lang="en-US" sz="2400" dirty="0">
                <a:solidFill>
                  <a:prstClr val="black"/>
                </a:solidFill>
                <a:latin typeface="Arial" panose="020B0604020202020204" pitchFamily="34" charset="0"/>
              </a:rPr>
              <a:t>SAI</a:t>
            </a:r>
            <a:endParaRPr lang="vi-VN" sz="2400" dirty="0">
              <a:solidFill>
                <a:prstClr val="black"/>
              </a:solidFill>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58967" y="1509079"/>
            <a:ext cx="604292" cy="531044"/>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81770" y="1509645"/>
            <a:ext cx="603557" cy="482845"/>
          </a:xfrm>
          <a:prstGeom prst="rect">
            <a:avLst/>
          </a:prstGeom>
        </p:spPr>
      </p:pic>
      <p:sp>
        <p:nvSpPr>
          <p:cNvPr id="18" name="Cloud 17">
            <a:hlinkClick r:id="rId13" action="ppaction://hlinksldjump"/>
          </p:cNvPr>
          <p:cNvSpPr/>
          <p:nvPr/>
        </p:nvSpPr>
        <p:spPr>
          <a:xfrm>
            <a:off x="3500623"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defTabSz="685766">
              <a:defRPr/>
            </a:pPr>
            <a:r>
              <a:rPr lang="en-US" dirty="0">
                <a:solidFill>
                  <a:prstClr val="white">
                    <a:lumMod val="50000"/>
                  </a:prstClr>
                </a:solidFill>
                <a:latin typeface="Arial" panose="020B0604020202020204" pitchFamily="34" charset="0"/>
              </a:rPr>
              <a:t>QUAY VỀ</a:t>
            </a:r>
            <a:endParaRPr lang="vi-VN" dirty="0">
              <a:solidFill>
                <a:prstClr val="white">
                  <a:lumMod val="50000"/>
                </a:prstClr>
              </a:solidFill>
            </a:endParaRPr>
          </a:p>
        </p:txBody>
      </p:sp>
    </p:spTree>
    <p:extLst>
      <p:ext uri="{BB962C8B-B14F-4D97-AF65-F5344CB8AC3E}">
        <p14:creationId xmlns:p14="http://schemas.microsoft.com/office/powerpoint/2010/main" val="285473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0" grpId="0" animBg="1"/>
      <p:bldP spid="41" grpId="0" animBg="1"/>
      <p:bldP spid="4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vong quay"/>
          <p:cNvGrpSpPr/>
          <p:nvPr/>
        </p:nvGrpSpPr>
        <p:grpSpPr>
          <a:xfrm>
            <a:off x="2311107" y="941614"/>
            <a:ext cx="3781594" cy="3777641"/>
            <a:chOff x="5425622" y="292790"/>
            <a:chExt cx="5834378" cy="582828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6" name="TextBox 5"/>
            <p:cNvSpPr txBox="1"/>
            <p:nvPr/>
          </p:nvSpPr>
          <p:spPr>
            <a:xfrm rot="14949661">
              <a:off x="6674685" y="1251479"/>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rot="12232592">
              <a:off x="5742638" y="2167064"/>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rot="17590276">
              <a:off x="8020995" y="1248554"/>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rot="20155085">
              <a:off x="8917980" y="2171668"/>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9501114">
              <a:off x="5697322" y="3506858"/>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6703311">
              <a:off x="6660978" y="4475188"/>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3829829">
              <a:off x="8019635" y="4482429"/>
              <a:ext cx="2025648" cy="712273"/>
            </a:xfrm>
            <a:prstGeom prst="rect">
              <a:avLst/>
            </a:prstGeom>
            <a:noFill/>
          </p:spPr>
          <p:txBody>
            <a:bodyPr wrap="square" rtlCol="0">
              <a:spAutoFit/>
            </a:bodyPr>
            <a:lstStyle/>
            <a:p>
              <a:pPr algn="ctr" defTabSz="685766">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p:cNvSpPr txBox="1"/>
            <p:nvPr/>
          </p:nvSpPr>
          <p:spPr>
            <a:xfrm rot="1321648">
              <a:off x="8940448" y="3538367"/>
              <a:ext cx="2025648" cy="712273"/>
            </a:xfrm>
            <a:prstGeom prst="rect">
              <a:avLst/>
            </a:prstGeom>
            <a:noFill/>
          </p:spPr>
          <p:txBody>
            <a:bodyPr wrap="square" rtlCol="0">
              <a:spAutoFit/>
            </a:bodyPr>
            <a:lstStyle/>
            <a:p>
              <a:pPr algn="ctr" defTabSz="68576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6"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5614" y="-520300"/>
            <a:ext cx="457200" cy="457200"/>
          </a:xfrm>
          <a:prstGeom prst="rect">
            <a:avLst/>
          </a:prstGeom>
        </p:spPr>
      </p:pic>
      <p:sp>
        <p:nvSpPr>
          <p:cNvPr id="17" name="Rectangle 16">
            <a:extLst>
              <a:ext uri="{FF2B5EF4-FFF2-40B4-BE49-F238E27FC236}">
                <a16:creationId xmlns="" xmlns:a16="http://schemas.microsoft.com/office/drawing/2014/main" id="{200F22D1-61B0-48B0-A4D6-E7E6ACC515CD}"/>
              </a:ext>
            </a:extLst>
          </p:cNvPr>
          <p:cNvSpPr/>
          <p:nvPr/>
        </p:nvSpPr>
        <p:spPr>
          <a:xfrm>
            <a:off x="842607" y="292429"/>
            <a:ext cx="8301394" cy="530915"/>
          </a:xfrm>
          <a:prstGeom prst="rect">
            <a:avLst/>
          </a:prstGeom>
        </p:spPr>
        <p:txBody>
          <a:bodyPr wrap="square" lIns="68577" tIns="34289" rIns="68577" bIns="34289">
            <a:spAutoFit/>
          </a:bodyPr>
          <a:lstStyle/>
          <a:p>
            <a:pPr defTabSz="685766"/>
            <a:r>
              <a:rPr lang="en-US" sz="3000" b="1" dirty="0">
                <a:solidFill>
                  <a:prstClr val="white"/>
                </a:solidFill>
                <a:latin typeface="Cooper Black" pitchFamily="18" charset="0"/>
              </a:rPr>
              <a:t>TRÒ CHƠI: VÒNG QUAY MAY MẮN</a:t>
            </a: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3875" y="358883"/>
            <a:ext cx="535781" cy="892969"/>
          </a:xfrm>
          <a:prstGeom prst="rect">
            <a:avLst/>
          </a:prstGeom>
        </p:spPr>
      </p:pic>
    </p:spTree>
    <p:extLst>
      <p:ext uri="{BB962C8B-B14F-4D97-AF65-F5344CB8AC3E}">
        <p14:creationId xmlns:p14="http://schemas.microsoft.com/office/powerpoint/2010/main" val="342695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4"/>
                                        </p:tgtEl>
                                        <p:attrNameLst>
                                          <p:attrName>r</p:attrName>
                                        </p:attrNameLst>
                                      </p:cBhvr>
                                    </p:animRot>
                                  </p:childTnLst>
                                </p:cTn>
                              </p:par>
                              <p:par>
                                <p:cTn id="7" presetID="1" presetClass="mediacall" presetSubtype="0" fill="hold" nodeType="withEffect">
                                  <p:stCondLst>
                                    <p:cond delay="0"/>
                                  </p:stCondLst>
                                  <p:childTnLst>
                                    <p:cmd type="call" cmd="playFrom(0.0)">
                                      <p:cBhvr>
                                        <p:cTn id="8" dur="30406" fill="hold"/>
                                        <p:tgtEl>
                                          <p:spTgt spid="16"/>
                                        </p:tgtEl>
                                      </p:cBhvr>
                                    </p:cmd>
                                  </p:childTnLst>
                                </p:cTn>
                              </p:par>
                              <p:par>
                                <p:cTn id="9" presetID="2" presetClass="entr" presetSubtype="2" fill="hold" grpId="0" nodeType="withEffect">
                                  <p:stCondLst>
                                    <p:cond delay="0"/>
                                  </p:stCondLst>
                                  <p:iterate type="lt">
                                    <p:tmPct val="0"/>
                                  </p:iterate>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1+#ppt_w/2"/>
                                          </p:val>
                                        </p:tav>
                                        <p:tav tm="100000">
                                          <p:val>
                                            <p:strVal val="#ppt_x"/>
                                          </p:val>
                                        </p:tav>
                                      </p:tavLst>
                                    </p:anim>
                                    <p:anim calcmode="lin" valueType="num">
                                      <p:cBhvr additive="base">
                                        <p:cTn id="12" dur="1000" fill="hold"/>
                                        <p:tgtEl>
                                          <p:spTgt spid="17"/>
                                        </p:tgtEl>
                                        <p:attrNameLst>
                                          <p:attrName>ppt_y</p:attrName>
                                        </p:attrNameLst>
                                      </p:cBhvr>
                                      <p:tavLst>
                                        <p:tav tm="0">
                                          <p:val>
                                            <p:strVal val="#ppt_y"/>
                                          </p:val>
                                        </p:tav>
                                        <p:tav tm="100000">
                                          <p:val>
                                            <p:strVal val="#ppt_y"/>
                                          </p:val>
                                        </p:tav>
                                      </p:tavLst>
                                    </p:anim>
                                  </p:childTnLst>
                                </p:cTn>
                              </p:par>
                              <p:par>
                                <p:cTn id="13" presetID="34" presetClass="emph" presetSubtype="0" repeatCount="indefinite" fill="hold" grpId="1" nodeType="withEffect">
                                  <p:stCondLst>
                                    <p:cond delay="1000"/>
                                  </p:stCondLst>
                                  <p:iterate type="lt">
                                    <p:tmPct val="10000"/>
                                  </p:iterate>
                                  <p:childTnLst>
                                    <p:animMotion origin="layout" path="M 0.0 0.0 L 0.0 -0.07213" pathEditMode="relative" ptsTypes="">
                                      <p:cBhvr>
                                        <p:cTn id="14" dur="250" accel="50000" decel="50000" autoRev="1" fill="hold">
                                          <p:stCondLst>
                                            <p:cond delay="0"/>
                                          </p:stCondLst>
                                        </p:cTn>
                                        <p:tgtEl>
                                          <p:spTgt spid="17"/>
                                        </p:tgtEl>
                                        <p:attrNameLst>
                                          <p:attrName>ppt_x</p:attrName>
                                          <p:attrName>ppt_y</p:attrName>
                                        </p:attrNameLst>
                                      </p:cBhvr>
                                    </p:animMotion>
                                    <p:animRot by="1500000">
                                      <p:cBhvr>
                                        <p:cTn id="15" dur="125" fill="hold">
                                          <p:stCondLst>
                                            <p:cond delay="0"/>
                                          </p:stCondLst>
                                        </p:cTn>
                                        <p:tgtEl>
                                          <p:spTgt spid="17"/>
                                        </p:tgtEl>
                                        <p:attrNameLst>
                                          <p:attrName>r</p:attrName>
                                        </p:attrNameLst>
                                      </p:cBhvr>
                                    </p:animRot>
                                    <p:animRot by="-1500000">
                                      <p:cBhvr>
                                        <p:cTn id="16" dur="125" fill="hold">
                                          <p:stCondLst>
                                            <p:cond delay="125"/>
                                          </p:stCondLst>
                                        </p:cTn>
                                        <p:tgtEl>
                                          <p:spTgt spid="17"/>
                                        </p:tgtEl>
                                        <p:attrNameLst>
                                          <p:attrName>r</p:attrName>
                                        </p:attrNameLst>
                                      </p:cBhvr>
                                    </p:animRot>
                                    <p:animRot by="-1500000">
                                      <p:cBhvr>
                                        <p:cTn id="17" dur="125" fill="hold">
                                          <p:stCondLst>
                                            <p:cond delay="250"/>
                                          </p:stCondLst>
                                        </p:cTn>
                                        <p:tgtEl>
                                          <p:spTgt spid="17"/>
                                        </p:tgtEl>
                                        <p:attrNameLst>
                                          <p:attrName>r</p:attrName>
                                        </p:attrNameLst>
                                      </p:cBhvr>
                                    </p:animRot>
                                    <p:animRot by="1500000">
                                      <p:cBhvr>
                                        <p:cTn id="18" dur="125" fill="hold">
                                          <p:stCondLst>
                                            <p:cond delay="375"/>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0000">
                <p:cTn id="19" fill="hold" display="0">
                  <p:stCondLst>
                    <p:cond delay="indefinite"/>
                  </p:stCondLst>
                  <p:endCondLst>
                    <p:cond evt="onStopAudio" delay="0">
                      <p:tgtEl>
                        <p:sldTgt/>
                      </p:tgtEl>
                    </p:cond>
                  </p:endCondLst>
                </p:cTn>
                <p:tgtEl>
                  <p:spTgt spid="16"/>
                </p:tgtEl>
              </p:cMediaNode>
            </p:audio>
          </p:childTnLst>
        </p:cTn>
      </p:par>
    </p:tnLst>
    <p:bldLst>
      <p:bldP spid="17" grpId="0"/>
      <p:bldP spid="1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4"/>
            <a:ext cx="9144000" cy="517207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759398" y="4600577"/>
            <a:ext cx="4371406" cy="450123"/>
          </a:xfrm>
          <a:prstGeom prst="rect">
            <a:avLst/>
          </a:prstGeom>
          <a:noFill/>
        </p:spPr>
        <p:txBody>
          <a:bodyPr wrap="square" lIns="34274" tIns="17135" rIns="34274" bIns="17135" rtlCol="0">
            <a:spAutoFit/>
          </a:bodyPr>
          <a:lstStyle/>
          <a:p>
            <a:pPr defTabSz="814354"/>
            <a:r>
              <a:rPr lang="en-US" sz="2700" b="1" dirty="0" err="1">
                <a:solidFill>
                  <a:srgbClr val="FFFF00"/>
                </a:solidFill>
              </a:rPr>
              <a:t>Huế</a:t>
            </a:r>
            <a:r>
              <a:rPr lang="en-US" sz="2700" b="1" dirty="0">
                <a:solidFill>
                  <a:srgbClr val="FFFF00"/>
                </a:solidFill>
              </a:rPr>
              <a:t> </a:t>
            </a:r>
            <a:r>
              <a:rPr lang="en-US" sz="2700" b="1" dirty="0" err="1">
                <a:solidFill>
                  <a:srgbClr val="FFFF00"/>
                </a:solidFill>
              </a:rPr>
              <a:t>vùng</a:t>
            </a:r>
            <a:r>
              <a:rPr lang="en-US" sz="2700" b="1" dirty="0">
                <a:solidFill>
                  <a:srgbClr val="FFFF00"/>
                </a:solidFill>
              </a:rPr>
              <a:t> </a:t>
            </a:r>
            <a:r>
              <a:rPr lang="en-US" sz="2700" b="1" dirty="0" err="1">
                <a:solidFill>
                  <a:srgbClr val="FFFF00"/>
                </a:solidFill>
              </a:rPr>
              <a:t>đất</a:t>
            </a:r>
            <a:r>
              <a:rPr lang="en-US" sz="2700" b="1" dirty="0">
                <a:solidFill>
                  <a:srgbClr val="FFFF00"/>
                </a:solidFill>
              </a:rPr>
              <a:t>: </a:t>
            </a:r>
            <a:r>
              <a:rPr lang="en-US" sz="2700" b="1" dirty="0" err="1">
                <a:solidFill>
                  <a:srgbClr val="FFFF00"/>
                </a:solidFill>
              </a:rPr>
              <a:t>Thơ</a:t>
            </a:r>
            <a:r>
              <a:rPr lang="en-US" sz="2700" b="1" dirty="0">
                <a:solidFill>
                  <a:srgbClr val="FFFF00"/>
                </a:solidFill>
              </a:rPr>
              <a:t> – </a:t>
            </a:r>
            <a:r>
              <a:rPr lang="en-US" sz="2700" b="1" dirty="0" err="1">
                <a:solidFill>
                  <a:srgbClr val="FFFF00"/>
                </a:solidFill>
              </a:rPr>
              <a:t>mộng</a:t>
            </a:r>
            <a:endParaRPr lang="en-US" sz="2700" b="1" dirty="0">
              <a:solidFill>
                <a:srgbClr val="FFFF00"/>
              </a:solidFill>
            </a:endParaRPr>
          </a:p>
        </p:txBody>
      </p:sp>
    </p:spTree>
    <p:extLst>
      <p:ext uri="{BB962C8B-B14F-4D97-AF65-F5344CB8AC3E}">
        <p14:creationId xmlns:p14="http://schemas.microsoft.com/office/powerpoint/2010/main" val="144209144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Content Placeholder 4" descr="image003.jpg"/>
          <p:cNvPicPr>
            <a:picLocks noChangeAspect="1"/>
          </p:cNvPicPr>
          <p:nvPr/>
        </p:nvPicPr>
        <p:blipFill>
          <a:blip r:embed="rId3"/>
          <a:stretch>
            <a:fillRect/>
          </a:stretch>
        </p:blipFill>
        <p:spPr>
          <a:xfrm>
            <a:off x="3486291" y="1580088"/>
            <a:ext cx="5602644" cy="2697532"/>
          </a:xfrm>
          <a:prstGeom prst="rect">
            <a:avLst/>
          </a:prstGeom>
          <a:ln>
            <a:noFill/>
          </a:ln>
          <a:effectLst>
            <a:softEdge rad="635000"/>
          </a:effec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7338" y="2200360"/>
            <a:ext cx="2580425" cy="300470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19" y="2767524"/>
            <a:ext cx="2040549" cy="2376061"/>
          </a:xfrm>
          <a:prstGeom prst="rect">
            <a:avLst/>
          </a:prstGeom>
        </p:spPr>
      </p:pic>
      <p:sp>
        <p:nvSpPr>
          <p:cNvPr id="2" name="Rectangle 1"/>
          <p:cNvSpPr/>
          <p:nvPr/>
        </p:nvSpPr>
        <p:spPr>
          <a:xfrm>
            <a:off x="400678" y="348265"/>
            <a:ext cx="4571405" cy="1078556"/>
          </a:xfrm>
          <a:prstGeom prst="rect">
            <a:avLst/>
          </a:prstGeom>
        </p:spPr>
        <p:txBody>
          <a:bodyPr lIns="34274" tIns="17135" rIns="34274" bIns="17135">
            <a:spAutoFit/>
          </a:bodyPr>
          <a:lstStyle/>
          <a:p>
            <a:pPr defTabSz="798034">
              <a:lnSpc>
                <a:spcPct val="90000"/>
              </a:lnSpc>
              <a:spcAft>
                <a:spcPct val="35000"/>
              </a:spcAft>
              <a:defRPr/>
            </a:pPr>
            <a:r>
              <a:rPr lang="en-US" sz="2500" b="1" dirty="0" err="1">
                <a:solidFill>
                  <a:srgbClr val="EEECE1">
                    <a:lumMod val="10000"/>
                  </a:srgbClr>
                </a:solidFill>
                <a:latin typeface="SimSun" panose="02010600030101010101" pitchFamily="2" charset="-122"/>
                <a:ea typeface="SimSun" panose="02010600030101010101" pitchFamily="2" charset="-122"/>
                <a:cs typeface="Times New Roman" pitchFamily="18" charset="0"/>
              </a:rPr>
              <a:t>Sinh</a:t>
            </a:r>
            <a:r>
              <a:rPr lang="en-US" sz="2500" b="1" dirty="0">
                <a:solidFill>
                  <a:srgbClr val="EEECE1">
                    <a:lumMod val="10000"/>
                  </a:srgbClr>
                </a:solidFill>
                <a:latin typeface="SimSun" panose="02010600030101010101" pitchFamily="2" charset="-122"/>
                <a:ea typeface="SimSun" panose="02010600030101010101" pitchFamily="2" charset="-122"/>
                <a:cs typeface="Times New Roman" pitchFamily="18" charset="0"/>
              </a:rPr>
              <a:t> </a:t>
            </a:r>
            <a:r>
              <a:rPr lang="en-US" sz="2500" b="1" dirty="0" err="1">
                <a:solidFill>
                  <a:srgbClr val="EEECE1">
                    <a:lumMod val="10000"/>
                  </a:srgbClr>
                </a:solidFill>
                <a:latin typeface="SimSun" panose="02010600030101010101" pitchFamily="2" charset="-122"/>
                <a:ea typeface="SimSun" panose="02010600030101010101" pitchFamily="2" charset="-122"/>
                <a:cs typeface="Times New Roman" pitchFamily="18" charset="0"/>
              </a:rPr>
              <a:t>trưởng</a:t>
            </a:r>
            <a:r>
              <a:rPr lang="en-US" sz="2500" b="1" dirty="0">
                <a:solidFill>
                  <a:srgbClr val="EEECE1">
                    <a:lumMod val="10000"/>
                  </a:srgbClr>
                </a:solidFill>
                <a:latin typeface="SimSun" panose="02010600030101010101" pitchFamily="2" charset="-122"/>
                <a:ea typeface="SimSun" panose="02010600030101010101" pitchFamily="2" charset="-122"/>
                <a:cs typeface="Times New Roman" pitchFamily="18" charset="0"/>
              </a:rPr>
              <a:t> </a:t>
            </a:r>
            <a:r>
              <a:rPr lang="en-US" sz="2500" b="1" dirty="0" err="1">
                <a:solidFill>
                  <a:srgbClr val="EEECE1">
                    <a:lumMod val="10000"/>
                  </a:srgbClr>
                </a:solidFill>
                <a:latin typeface="SimSun" panose="02010600030101010101" pitchFamily="2" charset="-122"/>
                <a:ea typeface="SimSun" panose="02010600030101010101" pitchFamily="2" charset="-122"/>
                <a:cs typeface="Times New Roman" pitchFamily="18" charset="0"/>
              </a:rPr>
              <a:t>trong</a:t>
            </a:r>
            <a:r>
              <a:rPr lang="en-US" sz="2500" b="1" dirty="0">
                <a:solidFill>
                  <a:srgbClr val="EEECE1">
                    <a:lumMod val="10000"/>
                  </a:srgbClr>
                </a:solidFill>
                <a:latin typeface="SimSun" panose="02010600030101010101" pitchFamily="2" charset="-122"/>
                <a:ea typeface="SimSun" panose="02010600030101010101" pitchFamily="2" charset="-122"/>
                <a:cs typeface="Times New Roman" pitchFamily="18" charset="0"/>
              </a:rPr>
              <a:t> </a:t>
            </a:r>
            <a:r>
              <a:rPr lang="en-US" sz="2500" b="1" dirty="0" err="1">
                <a:solidFill>
                  <a:srgbClr val="EEECE1">
                    <a:lumMod val="10000"/>
                  </a:srgbClr>
                </a:solidFill>
                <a:latin typeface="SimSun" panose="02010600030101010101" pitchFamily="2" charset="-122"/>
                <a:ea typeface="SimSun" panose="02010600030101010101" pitchFamily="2" charset="-122"/>
                <a:cs typeface="Times New Roman" pitchFamily="18" charset="0"/>
              </a:rPr>
              <a:t>một</a:t>
            </a:r>
            <a:r>
              <a:rPr lang="en-US" sz="2500" b="1" dirty="0">
                <a:solidFill>
                  <a:srgbClr val="EEECE1">
                    <a:lumMod val="10000"/>
                  </a:srgbClr>
                </a:solidFill>
                <a:latin typeface="SimSun" panose="02010600030101010101" pitchFamily="2" charset="-122"/>
                <a:ea typeface="SimSun" panose="02010600030101010101" pitchFamily="2" charset="-122"/>
                <a:cs typeface="Times New Roman" pitchFamily="18" charset="0"/>
              </a:rPr>
              <a:t> </a:t>
            </a:r>
            <a:r>
              <a:rPr lang="en-US" sz="2500" b="1" dirty="0" err="1">
                <a:solidFill>
                  <a:srgbClr val="EEECE1">
                    <a:lumMod val="10000"/>
                  </a:srgbClr>
                </a:solidFill>
                <a:latin typeface="SimSun" panose="02010600030101010101" pitchFamily="2" charset="-122"/>
                <a:ea typeface="SimSun" panose="02010600030101010101" pitchFamily="2" charset="-122"/>
                <a:cs typeface="Times New Roman" pitchFamily="18" charset="0"/>
              </a:rPr>
              <a:t>gia</a:t>
            </a:r>
            <a:r>
              <a:rPr lang="en-US" sz="2500" b="1" dirty="0">
                <a:solidFill>
                  <a:srgbClr val="EEECE1">
                    <a:lumMod val="10000"/>
                  </a:srgbClr>
                </a:solidFill>
                <a:latin typeface="SimSun" panose="02010600030101010101" pitchFamily="2" charset="-122"/>
                <a:ea typeface="SimSun" panose="02010600030101010101" pitchFamily="2" charset="-122"/>
                <a:cs typeface="Times New Roman" pitchFamily="18" charset="0"/>
              </a:rPr>
              <a:t> </a:t>
            </a:r>
            <a:r>
              <a:rPr lang="en-US" sz="2500" b="1" dirty="0" err="1">
                <a:solidFill>
                  <a:srgbClr val="EEECE1">
                    <a:lumMod val="10000"/>
                  </a:srgbClr>
                </a:solidFill>
                <a:latin typeface="SimSun" panose="02010600030101010101" pitchFamily="2" charset="-122"/>
                <a:ea typeface="SimSun" panose="02010600030101010101" pitchFamily="2" charset="-122"/>
                <a:cs typeface="Times New Roman" pitchFamily="18" charset="0"/>
              </a:rPr>
              <a:t>đình</a:t>
            </a:r>
            <a:r>
              <a:rPr lang="en-US" sz="2500" b="1" dirty="0">
                <a:solidFill>
                  <a:srgbClr val="EEECE1">
                    <a:lumMod val="10000"/>
                  </a:srgbClr>
                </a:solidFill>
                <a:latin typeface="SimSun" panose="02010600030101010101" pitchFamily="2" charset="-122"/>
                <a:ea typeface="SimSun" panose="02010600030101010101" pitchFamily="2" charset="-122"/>
                <a:cs typeface="Times New Roman" pitchFamily="18" charset="0"/>
              </a:rPr>
              <a:t> </a:t>
            </a:r>
            <a:r>
              <a:rPr lang="en-US" sz="2500" b="1" dirty="0" err="1">
                <a:solidFill>
                  <a:srgbClr val="EEECE1">
                    <a:lumMod val="10000"/>
                  </a:srgbClr>
                </a:solidFill>
                <a:latin typeface="SimSun" panose="02010600030101010101" pitchFamily="2" charset="-122"/>
                <a:ea typeface="SimSun" panose="02010600030101010101" pitchFamily="2" charset="-122"/>
                <a:cs typeface="Times New Roman" pitchFamily="18" charset="0"/>
              </a:rPr>
              <a:t>có</a:t>
            </a:r>
            <a:r>
              <a:rPr lang="en-US" sz="2500" b="1" dirty="0">
                <a:solidFill>
                  <a:srgbClr val="EEECE1">
                    <a:lumMod val="10000"/>
                  </a:srgbClr>
                </a:solidFill>
                <a:latin typeface="SimSun" panose="02010600030101010101" pitchFamily="2" charset="-122"/>
                <a:ea typeface="SimSun" panose="02010600030101010101" pitchFamily="2" charset="-122"/>
                <a:cs typeface="Times New Roman" pitchFamily="18" charset="0"/>
              </a:rPr>
              <a:t> </a:t>
            </a:r>
            <a:r>
              <a:rPr lang="en-US" sz="2500" b="1" dirty="0" err="1">
                <a:solidFill>
                  <a:srgbClr val="EEECE1">
                    <a:lumMod val="10000"/>
                  </a:srgbClr>
                </a:solidFill>
                <a:latin typeface="SimSun" panose="02010600030101010101" pitchFamily="2" charset="-122"/>
                <a:ea typeface="SimSun" panose="02010600030101010101" pitchFamily="2" charset="-122"/>
                <a:cs typeface="Times New Roman" pitchFamily="18" charset="0"/>
              </a:rPr>
              <a:t>truyền</a:t>
            </a:r>
            <a:r>
              <a:rPr lang="en-US" sz="2500" b="1" dirty="0">
                <a:solidFill>
                  <a:srgbClr val="EEECE1">
                    <a:lumMod val="10000"/>
                  </a:srgbClr>
                </a:solidFill>
                <a:latin typeface="SimSun" panose="02010600030101010101" pitchFamily="2" charset="-122"/>
                <a:ea typeface="SimSun" panose="02010600030101010101" pitchFamily="2" charset="-122"/>
                <a:cs typeface="Times New Roman" pitchFamily="18" charset="0"/>
              </a:rPr>
              <a:t> </a:t>
            </a:r>
            <a:r>
              <a:rPr lang="en-US" sz="2500" b="1" dirty="0" err="1">
                <a:solidFill>
                  <a:srgbClr val="EEECE1">
                    <a:lumMod val="10000"/>
                  </a:srgbClr>
                </a:solidFill>
                <a:latin typeface="SimSun" panose="02010600030101010101" pitchFamily="2" charset="-122"/>
                <a:ea typeface="SimSun" panose="02010600030101010101" pitchFamily="2" charset="-122"/>
                <a:cs typeface="Times New Roman" pitchFamily="18" charset="0"/>
              </a:rPr>
              <a:t>thống</a:t>
            </a:r>
            <a:r>
              <a:rPr lang="en-US" sz="2500" b="1" dirty="0">
                <a:solidFill>
                  <a:srgbClr val="EEECE1">
                    <a:lumMod val="10000"/>
                  </a:srgbClr>
                </a:solidFill>
                <a:latin typeface="SimSun" panose="02010600030101010101" pitchFamily="2" charset="-122"/>
                <a:ea typeface="SimSun" panose="02010600030101010101" pitchFamily="2" charset="-122"/>
                <a:cs typeface="Times New Roman" pitchFamily="18" charset="0"/>
              </a:rPr>
              <a:t> </a:t>
            </a:r>
            <a:r>
              <a:rPr lang="en-US" sz="2500" b="1" dirty="0" err="1">
                <a:solidFill>
                  <a:srgbClr val="EEECE1">
                    <a:lumMod val="10000"/>
                  </a:srgbClr>
                </a:solidFill>
                <a:latin typeface="SimSun" panose="02010600030101010101" pitchFamily="2" charset="-122"/>
                <a:ea typeface="SimSun" panose="02010600030101010101" pitchFamily="2" charset="-122"/>
                <a:cs typeface="Times New Roman" pitchFamily="18" charset="0"/>
              </a:rPr>
              <a:t>văn</a:t>
            </a:r>
            <a:r>
              <a:rPr lang="en-US" sz="2500" b="1" dirty="0">
                <a:solidFill>
                  <a:srgbClr val="EEECE1">
                    <a:lumMod val="10000"/>
                  </a:srgbClr>
                </a:solidFill>
                <a:latin typeface="SimSun" panose="02010600030101010101" pitchFamily="2" charset="-122"/>
                <a:ea typeface="SimSun" panose="02010600030101010101" pitchFamily="2" charset="-122"/>
                <a:cs typeface="Times New Roman" pitchFamily="18" charset="0"/>
              </a:rPr>
              <a:t> </a:t>
            </a:r>
            <a:r>
              <a:rPr lang="en-US" sz="2500" b="1" dirty="0" err="1">
                <a:solidFill>
                  <a:srgbClr val="EEECE1">
                    <a:lumMod val="10000"/>
                  </a:srgbClr>
                </a:solidFill>
                <a:latin typeface="SimSun" panose="02010600030101010101" pitchFamily="2" charset="-122"/>
                <a:ea typeface="SimSun" panose="02010600030101010101" pitchFamily="2" charset="-122"/>
                <a:cs typeface="Times New Roman" pitchFamily="18" charset="0"/>
              </a:rPr>
              <a:t>chương</a:t>
            </a:r>
            <a:r>
              <a:rPr lang="en-US" sz="2500" b="1" dirty="0">
                <a:solidFill>
                  <a:srgbClr val="EEECE1">
                    <a:lumMod val="10000"/>
                  </a:srgbClr>
                </a:solidFill>
                <a:latin typeface="SimSun" panose="02010600030101010101" pitchFamily="2" charset="-122"/>
                <a:ea typeface="SimSun" panose="02010600030101010101" pitchFamily="2" charset="-122"/>
                <a:cs typeface="Times New Roman" pitchFamily="18" charset="0"/>
              </a:rPr>
              <a:t>.</a:t>
            </a:r>
          </a:p>
        </p:txBody>
      </p:sp>
    </p:spTree>
    <p:extLst>
      <p:ext uri="{BB962C8B-B14F-4D97-AF65-F5344CB8AC3E}">
        <p14:creationId xmlns:p14="http://schemas.microsoft.com/office/powerpoint/2010/main" val="16157572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
          <p:cNvGrpSpPr>
            <a:grpSpLocks/>
          </p:cNvGrpSpPr>
          <p:nvPr/>
        </p:nvGrpSpPr>
        <p:grpSpPr bwMode="auto">
          <a:xfrm>
            <a:off x="1629159" y="200031"/>
            <a:ext cx="7514842" cy="5176373"/>
            <a:chOff x="137652" y="4586637"/>
            <a:chExt cx="9391162" cy="8247891"/>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l="3252" t="10115" r="3294" b="3294"/>
            <a:stretch>
              <a:fillRect/>
            </a:stretch>
          </p:blipFill>
          <p:spPr bwMode="auto">
            <a:xfrm>
              <a:off x="137652" y="4586637"/>
              <a:ext cx="9391162" cy="8247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6513779" y="12240232"/>
              <a:ext cx="230855" cy="343283"/>
            </a:xfrm>
            <a:prstGeom prst="rect">
              <a:avLst/>
            </a:prstGeom>
          </p:spPr>
          <p:txBody>
            <a:bodyPr wrap="none">
              <a:spAutoFit/>
            </a:bodyPr>
            <a:lstStyle/>
            <a:p>
              <a:pPr algn="ctr" defTabSz="814354">
                <a:defRPr/>
              </a:pPr>
              <a:endParaRPr lang="en-US" sz="800" b="1" i="1" dirty="0">
                <a:solidFill>
                  <a:srgbClr val="4F81BD">
                    <a:lumMod val="75000"/>
                  </a:srgbClr>
                </a:solidFill>
                <a:latin typeface="Tahoma" pitchFamily="34" charset="0"/>
                <a:ea typeface="Tahoma" pitchFamily="34" charset="0"/>
                <a:cs typeface="Tahoma" pitchFamily="34" charset="0"/>
              </a:endParaRPr>
            </a:p>
          </p:txBody>
        </p:sp>
      </p:grpSp>
      <p:sp>
        <p:nvSpPr>
          <p:cNvPr id="9" name="Rectangle 8"/>
          <p:cNvSpPr/>
          <p:nvPr/>
        </p:nvSpPr>
        <p:spPr>
          <a:xfrm>
            <a:off x="229250" y="342902"/>
            <a:ext cx="5431189" cy="408573"/>
          </a:xfrm>
          <a:prstGeom prst="rect">
            <a:avLst/>
          </a:prstGeom>
        </p:spPr>
        <p:txBody>
          <a:bodyPr wrap="none" lIns="34274" tIns="17135" rIns="34274" bIns="17135">
            <a:spAutoFit/>
          </a:bodyPr>
          <a:lstStyle/>
          <a:p>
            <a:pPr defTabSz="798034">
              <a:lnSpc>
                <a:spcPct val="90000"/>
              </a:lnSpc>
              <a:spcAft>
                <a:spcPct val="35000"/>
              </a:spcAft>
              <a:defRPr/>
            </a:pPr>
            <a:r>
              <a:rPr lang="en-US" sz="2700" b="1" dirty="0">
                <a:solidFill>
                  <a:srgbClr val="C00000"/>
                </a:solidFill>
                <a:latin typeface="Times New Roman" pitchFamily="18" charset="0"/>
                <a:cs typeface="Times New Roman" pitchFamily="18" charset="0"/>
              </a:rPr>
              <a:t>1938: </a:t>
            </a:r>
            <a:r>
              <a:rPr lang="en-US" sz="2700" b="1" dirty="0" err="1">
                <a:solidFill>
                  <a:srgbClr val="C00000"/>
                </a:solidFill>
                <a:latin typeface="Times New Roman" pitchFamily="18" charset="0"/>
                <a:cs typeface="Times New Roman" pitchFamily="18" charset="0"/>
              </a:rPr>
              <a:t>kết</a:t>
            </a:r>
            <a:r>
              <a:rPr lang="en-US" sz="2700" b="1" dirty="0">
                <a:solidFill>
                  <a:srgbClr val="C00000"/>
                </a:solidFill>
                <a:latin typeface="Times New Roman" pitchFamily="18" charset="0"/>
                <a:cs typeface="Times New Roman" pitchFamily="18" charset="0"/>
              </a:rPr>
              <a:t> </a:t>
            </a:r>
            <a:r>
              <a:rPr lang="en-US" sz="2700" b="1" dirty="0" err="1">
                <a:solidFill>
                  <a:srgbClr val="C00000"/>
                </a:solidFill>
                <a:latin typeface="Times New Roman" pitchFamily="18" charset="0"/>
                <a:cs typeface="Times New Roman" pitchFamily="18" charset="0"/>
              </a:rPr>
              <a:t>nạp</a:t>
            </a:r>
            <a:r>
              <a:rPr lang="en-US" sz="2700" b="1" dirty="0">
                <a:solidFill>
                  <a:srgbClr val="C00000"/>
                </a:solidFill>
                <a:latin typeface="Times New Roman" pitchFamily="18" charset="0"/>
                <a:cs typeface="Times New Roman" pitchFamily="18" charset="0"/>
              </a:rPr>
              <a:t> </a:t>
            </a:r>
            <a:r>
              <a:rPr lang="en-US" sz="2700" b="1" dirty="0" err="1">
                <a:solidFill>
                  <a:srgbClr val="C00000"/>
                </a:solidFill>
                <a:latin typeface="Times New Roman" pitchFamily="18" charset="0"/>
                <a:cs typeface="Times New Roman" pitchFamily="18" charset="0"/>
              </a:rPr>
              <a:t>vào</a:t>
            </a:r>
            <a:r>
              <a:rPr lang="en-US" sz="2700" b="1" dirty="0">
                <a:solidFill>
                  <a:srgbClr val="C00000"/>
                </a:solidFill>
                <a:latin typeface="Times New Roman" pitchFamily="18" charset="0"/>
                <a:cs typeface="Times New Roman" pitchFamily="18" charset="0"/>
              </a:rPr>
              <a:t> ĐCS </a:t>
            </a:r>
            <a:r>
              <a:rPr lang="en-US" sz="2700" b="1" dirty="0" err="1">
                <a:solidFill>
                  <a:srgbClr val="C00000"/>
                </a:solidFill>
                <a:latin typeface="Times New Roman" pitchFamily="18" charset="0"/>
                <a:cs typeface="Times New Roman" pitchFamily="18" charset="0"/>
              </a:rPr>
              <a:t>Đông</a:t>
            </a:r>
            <a:r>
              <a:rPr lang="en-US" sz="2700" b="1" dirty="0">
                <a:solidFill>
                  <a:srgbClr val="C00000"/>
                </a:solidFill>
                <a:latin typeface="Times New Roman" pitchFamily="18" charset="0"/>
                <a:cs typeface="Times New Roman" pitchFamily="18" charset="0"/>
              </a:rPr>
              <a:t> </a:t>
            </a:r>
            <a:r>
              <a:rPr lang="en-US" sz="2700" b="1" dirty="0" err="1">
                <a:solidFill>
                  <a:srgbClr val="C00000"/>
                </a:solidFill>
                <a:latin typeface="Times New Roman" pitchFamily="18" charset="0"/>
                <a:cs typeface="Times New Roman" pitchFamily="18" charset="0"/>
              </a:rPr>
              <a:t>Dương</a:t>
            </a:r>
            <a:endParaRPr lang="en-US" sz="27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1049112"/>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2" y="9679"/>
            <a:ext cx="9156213" cy="5116896"/>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3441" y="3885548"/>
            <a:ext cx="6076264" cy="1258037"/>
          </a:xfrm>
          <a:prstGeom prst="rect">
            <a:avLst/>
          </a:prstGeom>
          <a:solidFill>
            <a:srgbClr val="92D050">
              <a:alpha val="65000"/>
            </a:srgbClr>
          </a:solidFill>
        </p:spPr>
        <p:txBody>
          <a:bodyPr wrap="square" lIns="34274" tIns="17135" rIns="34274" bIns="17135">
            <a:spAutoFit/>
          </a:bodyPr>
          <a:lstStyle/>
          <a:p>
            <a:pPr algn="just" defTabSz="814354">
              <a:defRPr/>
            </a:pPr>
            <a:r>
              <a:rPr lang="en-US" sz="3000" b="1" i="1" u="sng" dirty="0" err="1">
                <a:ln>
                  <a:solidFill>
                    <a:srgbClr val="00B0F0"/>
                  </a:solidFill>
                </a:ln>
                <a:latin typeface="Source Sans Pro Black" panose="020B0803030403020204" pitchFamily="34" charset="0"/>
                <a:cs typeface="Arial" panose="020B0604020202020204" pitchFamily="34" charset="0"/>
              </a:rPr>
              <a:t>Vị</a:t>
            </a:r>
            <a:r>
              <a:rPr lang="en-US" sz="3000" b="1" i="1" u="sng" dirty="0">
                <a:ln>
                  <a:solidFill>
                    <a:srgbClr val="00B0F0"/>
                  </a:solidFill>
                </a:ln>
                <a:latin typeface="Source Sans Pro Black" panose="020B0803030403020204" pitchFamily="34" charset="0"/>
                <a:cs typeface="Arial" panose="020B0604020202020204" pitchFamily="34" charset="0"/>
              </a:rPr>
              <a:t> </a:t>
            </a:r>
            <a:r>
              <a:rPr lang="en-US" sz="3000" b="1" i="1" u="sng" dirty="0" err="1">
                <a:ln>
                  <a:solidFill>
                    <a:srgbClr val="00B0F0"/>
                  </a:solidFill>
                </a:ln>
                <a:latin typeface="Source Sans Pro Black" panose="020B0803030403020204" pitchFamily="34" charset="0"/>
                <a:cs typeface="Arial" panose="020B0604020202020204" pitchFamily="34" charset="0"/>
              </a:rPr>
              <a:t>trí</a:t>
            </a:r>
            <a:r>
              <a:rPr lang="en-US" sz="3000" b="1" i="1" u="sng" dirty="0">
                <a:ln>
                  <a:solidFill>
                    <a:srgbClr val="00B0F0"/>
                  </a:solidFill>
                </a:ln>
                <a:latin typeface="Source Sans Pro Black" panose="020B0803030403020204" pitchFamily="34" charset="0"/>
                <a:cs typeface="Arial" panose="020B0604020202020204" pitchFamily="34" charset="0"/>
              </a:rPr>
              <a:t>: </a:t>
            </a:r>
          </a:p>
          <a:p>
            <a:pPr marL="305340" indent="-305340" algn="just" defTabSz="814354">
              <a:buFont typeface="Wingdings" panose="05000000000000000000" pitchFamily="2" charset="2"/>
              <a:buChar char="§"/>
              <a:defRPr/>
            </a:pPr>
            <a:r>
              <a:rPr lang="en-US" sz="1600" b="1" i="1" dirty="0" err="1">
                <a:latin typeface="Arial" panose="020B0604020202020204" pitchFamily="34" charset="0"/>
                <a:cs typeface="Arial" panose="020B0604020202020204" pitchFamily="34" charset="0"/>
              </a:rPr>
              <a:t>Tố</a:t>
            </a:r>
            <a:r>
              <a:rPr lang="en-US" sz="1600" b="1" i="1" dirty="0">
                <a:latin typeface="Arial" panose="020B0604020202020204" pitchFamily="34" charset="0"/>
                <a:cs typeface="Arial" panose="020B0604020202020204" pitchFamily="34" charset="0"/>
              </a:rPr>
              <a:t> </a:t>
            </a:r>
            <a:r>
              <a:rPr lang="en-US" sz="1600" b="1" i="1" dirty="0" err="1">
                <a:latin typeface="Arial" panose="020B0604020202020204" pitchFamily="34" charset="0"/>
                <a:cs typeface="Arial" panose="020B0604020202020204" pitchFamily="34" charset="0"/>
              </a:rPr>
              <a:t>Hữu</a:t>
            </a:r>
            <a:r>
              <a:rPr lang="en-US" sz="1600" b="1" i="1" dirty="0">
                <a:latin typeface="Arial" panose="020B0604020202020204" pitchFamily="34" charset="0"/>
                <a:cs typeface="Arial" panose="020B0604020202020204" pitchFamily="34" charset="0"/>
              </a:rPr>
              <a:t>  - </a:t>
            </a:r>
            <a:r>
              <a:rPr lang="en-US" sz="1600" b="1" i="1" dirty="0" err="1">
                <a:latin typeface="Arial" panose="020B0604020202020204" pitchFamily="34" charset="0"/>
                <a:cs typeface="Arial" panose="020B0604020202020204" pitchFamily="34" charset="0"/>
              </a:rPr>
              <a:t>Lá</a:t>
            </a:r>
            <a:r>
              <a:rPr lang="en-US" sz="1600" b="1" i="1" dirty="0">
                <a:latin typeface="Arial" panose="020B0604020202020204" pitchFamily="34" charset="0"/>
                <a:cs typeface="Arial" panose="020B0604020202020204" pitchFamily="34" charset="0"/>
              </a:rPr>
              <a:t> </a:t>
            </a:r>
            <a:r>
              <a:rPr lang="en-US" sz="1600" b="1" i="1" dirty="0" err="1">
                <a:latin typeface="Arial" panose="020B0604020202020204" pitchFamily="34" charset="0"/>
                <a:cs typeface="Arial" panose="020B0604020202020204" pitchFamily="34" charset="0"/>
              </a:rPr>
              <a:t>cờ</a:t>
            </a:r>
            <a:r>
              <a:rPr lang="en-US" sz="1600" b="1" i="1" dirty="0">
                <a:latin typeface="Arial" panose="020B0604020202020204" pitchFamily="34" charset="0"/>
                <a:cs typeface="Arial" panose="020B0604020202020204" pitchFamily="34" charset="0"/>
              </a:rPr>
              <a:t> </a:t>
            </a:r>
            <a:r>
              <a:rPr lang="en-US" sz="1600" b="1" i="1" dirty="0" err="1">
                <a:latin typeface="Arial" panose="020B0604020202020204" pitchFamily="34" charset="0"/>
                <a:cs typeface="Arial" panose="020B0604020202020204" pitchFamily="34" charset="0"/>
              </a:rPr>
              <a:t>đầu</a:t>
            </a:r>
            <a:r>
              <a:rPr lang="en-US" sz="1600" b="1" i="1" dirty="0">
                <a:latin typeface="Arial" panose="020B0604020202020204" pitchFamily="34" charset="0"/>
                <a:cs typeface="Arial" panose="020B0604020202020204" pitchFamily="34" charset="0"/>
              </a:rPr>
              <a:t> </a:t>
            </a:r>
            <a:r>
              <a:rPr lang="en-US" sz="1600" b="1" i="1" dirty="0" err="1">
                <a:latin typeface="Arial" panose="020B0604020202020204" pitchFamily="34" charset="0"/>
                <a:cs typeface="Arial" panose="020B0604020202020204" pitchFamily="34" charset="0"/>
              </a:rPr>
              <a:t>của</a:t>
            </a:r>
            <a:r>
              <a:rPr lang="en-US" sz="1600" b="1" i="1" dirty="0">
                <a:latin typeface="Arial" panose="020B0604020202020204" pitchFamily="34" charset="0"/>
                <a:cs typeface="Arial" panose="020B0604020202020204" pitchFamily="34" charset="0"/>
              </a:rPr>
              <a:t> </a:t>
            </a:r>
            <a:r>
              <a:rPr lang="en-US" sz="1600" b="1" i="1" dirty="0" err="1">
                <a:latin typeface="Arial" panose="020B0604020202020204" pitchFamily="34" charset="0"/>
                <a:cs typeface="Arial" panose="020B0604020202020204" pitchFamily="34" charset="0"/>
              </a:rPr>
              <a:t>nền</a:t>
            </a:r>
            <a:r>
              <a:rPr lang="en-US" sz="1600" b="1" i="1" dirty="0">
                <a:latin typeface="Arial" panose="020B0604020202020204" pitchFamily="34" charset="0"/>
                <a:cs typeface="Arial" panose="020B0604020202020204" pitchFamily="34" charset="0"/>
              </a:rPr>
              <a:t> </a:t>
            </a:r>
            <a:r>
              <a:rPr lang="en-US" sz="1600" b="1" i="1" dirty="0" err="1">
                <a:latin typeface="Arial" panose="020B0604020202020204" pitchFamily="34" charset="0"/>
                <a:cs typeface="Arial" panose="020B0604020202020204" pitchFamily="34" charset="0"/>
              </a:rPr>
              <a:t>thơ</a:t>
            </a:r>
            <a:r>
              <a:rPr lang="en-US" sz="1600" b="1" i="1" dirty="0">
                <a:latin typeface="Arial" panose="020B0604020202020204" pitchFamily="34" charset="0"/>
                <a:cs typeface="Arial" panose="020B0604020202020204" pitchFamily="34" charset="0"/>
              </a:rPr>
              <a:t> </a:t>
            </a:r>
            <a:r>
              <a:rPr lang="en-US" sz="1600" b="1" i="1" dirty="0" err="1">
                <a:latin typeface="Arial" panose="020B0604020202020204" pitchFamily="34" charset="0"/>
                <a:cs typeface="Arial" panose="020B0604020202020204" pitchFamily="34" charset="0"/>
              </a:rPr>
              <a:t>ca</a:t>
            </a:r>
            <a:r>
              <a:rPr lang="en-US" sz="1600" b="1" i="1" dirty="0">
                <a:latin typeface="Arial" panose="020B0604020202020204" pitchFamily="34" charset="0"/>
                <a:cs typeface="Arial" panose="020B0604020202020204" pitchFamily="34" charset="0"/>
              </a:rPr>
              <a:t> </a:t>
            </a:r>
            <a:r>
              <a:rPr lang="en-US" sz="1600" b="1" i="1" dirty="0" err="1">
                <a:latin typeface="Arial" panose="020B0604020202020204" pitchFamily="34" charset="0"/>
                <a:cs typeface="Arial" panose="020B0604020202020204" pitchFamily="34" charset="0"/>
              </a:rPr>
              <a:t>cách</a:t>
            </a:r>
            <a:r>
              <a:rPr lang="en-US" sz="1600" b="1" i="1" dirty="0">
                <a:latin typeface="Arial" panose="020B0604020202020204" pitchFamily="34" charset="0"/>
                <a:cs typeface="Arial" panose="020B0604020202020204" pitchFamily="34" charset="0"/>
              </a:rPr>
              <a:t> </a:t>
            </a:r>
            <a:r>
              <a:rPr lang="en-US" sz="1600" b="1" i="1" dirty="0" err="1">
                <a:latin typeface="Arial" panose="020B0604020202020204" pitchFamily="34" charset="0"/>
                <a:cs typeface="Arial" panose="020B0604020202020204" pitchFamily="34" charset="0"/>
              </a:rPr>
              <a:t>mạng</a:t>
            </a:r>
            <a:r>
              <a:rPr lang="en-US" sz="1600" b="1" i="1" dirty="0">
                <a:latin typeface="Arial" panose="020B0604020202020204" pitchFamily="34" charset="0"/>
                <a:cs typeface="Arial" panose="020B0604020202020204" pitchFamily="34" charset="0"/>
              </a:rPr>
              <a:t> </a:t>
            </a:r>
            <a:r>
              <a:rPr lang="en-US" sz="1600" b="1" i="1" dirty="0" err="1">
                <a:latin typeface="Arial" panose="020B0604020202020204" pitchFamily="34" charset="0"/>
                <a:cs typeface="Arial" panose="020B0604020202020204" pitchFamily="34" charset="0"/>
              </a:rPr>
              <a:t>Việt</a:t>
            </a:r>
            <a:r>
              <a:rPr lang="en-US" sz="1600" b="1" i="1" dirty="0">
                <a:latin typeface="Arial" panose="020B0604020202020204" pitchFamily="34" charset="0"/>
                <a:cs typeface="Arial" panose="020B0604020202020204" pitchFamily="34" charset="0"/>
              </a:rPr>
              <a:t> Nam</a:t>
            </a:r>
          </a:p>
          <a:p>
            <a:pPr marL="305340" indent="-305340" algn="just" defTabSz="814354">
              <a:buFont typeface="Wingdings" panose="05000000000000000000" pitchFamily="2" charset="2"/>
              <a:buChar char="§"/>
              <a:defRPr/>
            </a:pPr>
            <a:r>
              <a:rPr lang="en-US" sz="1600" b="1" i="1" dirty="0" err="1">
                <a:latin typeface="Arial" panose="020B0604020202020204" pitchFamily="34" charset="0"/>
                <a:cs typeface="Arial" panose="020B0604020202020204" pitchFamily="34" charset="0"/>
              </a:rPr>
              <a:t>Chặng</a:t>
            </a:r>
            <a:r>
              <a:rPr lang="en-US" sz="1600" b="1" i="1" dirty="0">
                <a:latin typeface="Arial" panose="020B0604020202020204" pitchFamily="34" charset="0"/>
                <a:cs typeface="Arial" panose="020B0604020202020204" pitchFamily="34" charset="0"/>
              </a:rPr>
              <a:t> </a:t>
            </a:r>
            <a:r>
              <a:rPr lang="en-US" sz="1600" b="1" i="1" dirty="0" err="1">
                <a:latin typeface="Arial" panose="020B0604020202020204" pitchFamily="34" charset="0"/>
                <a:cs typeface="Arial" panose="020B0604020202020204" pitchFamily="34" charset="0"/>
              </a:rPr>
              <a:t>đường</a:t>
            </a:r>
            <a:r>
              <a:rPr lang="en-US" sz="1600" b="1" i="1" dirty="0">
                <a:latin typeface="Arial" panose="020B0604020202020204" pitchFamily="34" charset="0"/>
                <a:cs typeface="Arial" panose="020B0604020202020204" pitchFamily="34" charset="0"/>
              </a:rPr>
              <a:t> </a:t>
            </a:r>
            <a:r>
              <a:rPr lang="en-US" sz="1600" b="1" i="1" dirty="0" err="1">
                <a:latin typeface="Arial" panose="020B0604020202020204" pitchFamily="34" charset="0"/>
                <a:cs typeface="Arial" panose="020B0604020202020204" pitchFamily="34" charset="0"/>
              </a:rPr>
              <a:t>thơ</a:t>
            </a:r>
            <a:r>
              <a:rPr lang="en-US" sz="1600" b="1" i="1" dirty="0">
                <a:latin typeface="Arial" panose="020B0604020202020204" pitchFamily="34" charset="0"/>
                <a:cs typeface="Arial" panose="020B0604020202020204" pitchFamily="34" charset="0"/>
              </a:rPr>
              <a:t> </a:t>
            </a:r>
            <a:r>
              <a:rPr lang="en-US" sz="1600" b="1" i="1" dirty="0" err="1">
                <a:latin typeface="Arial" panose="020B0604020202020204" pitchFamily="34" charset="0"/>
                <a:cs typeface="Arial" panose="020B0604020202020204" pitchFamily="34" charset="0"/>
              </a:rPr>
              <a:t>của</a:t>
            </a:r>
            <a:r>
              <a:rPr lang="en-US" sz="1600" b="1" i="1" dirty="0">
                <a:latin typeface="Arial" panose="020B0604020202020204" pitchFamily="34" charset="0"/>
                <a:cs typeface="Arial" panose="020B0604020202020204" pitchFamily="34" charset="0"/>
              </a:rPr>
              <a:t> </a:t>
            </a:r>
            <a:r>
              <a:rPr lang="en-US" sz="1600" b="1" i="1" dirty="0" err="1">
                <a:latin typeface="Arial" panose="020B0604020202020204" pitchFamily="34" charset="0"/>
                <a:cs typeface="Arial" panose="020B0604020202020204" pitchFamily="34" charset="0"/>
              </a:rPr>
              <a:t>ông</a:t>
            </a:r>
            <a:r>
              <a:rPr lang="en-US" sz="1600" b="1" i="1" dirty="0">
                <a:latin typeface="Arial" panose="020B0604020202020204" pitchFamily="34" charset="0"/>
                <a:cs typeface="Arial" panose="020B0604020202020204" pitchFamily="34" charset="0"/>
              </a:rPr>
              <a:t> song </a:t>
            </a:r>
            <a:r>
              <a:rPr lang="en-US" sz="1600" b="1" i="1" dirty="0" err="1">
                <a:latin typeface="Arial" panose="020B0604020202020204" pitchFamily="34" charset="0"/>
                <a:cs typeface="Arial" panose="020B0604020202020204" pitchFamily="34" charset="0"/>
              </a:rPr>
              <a:t>hành</a:t>
            </a:r>
            <a:r>
              <a:rPr lang="en-US" sz="1600" b="1" i="1" dirty="0">
                <a:latin typeface="Arial" panose="020B0604020202020204" pitchFamily="34" charset="0"/>
                <a:cs typeface="Arial" panose="020B0604020202020204" pitchFamily="34" charset="0"/>
              </a:rPr>
              <a:t> </a:t>
            </a:r>
            <a:r>
              <a:rPr lang="en-US" sz="1600" b="1" i="1" dirty="0" err="1">
                <a:latin typeface="Arial" panose="020B0604020202020204" pitchFamily="34" charset="0"/>
                <a:cs typeface="Arial" panose="020B0604020202020204" pitchFamily="34" charset="0"/>
              </a:rPr>
              <a:t>với</a:t>
            </a:r>
            <a:r>
              <a:rPr lang="en-US" sz="1600" b="1" i="1" dirty="0">
                <a:latin typeface="Arial" panose="020B0604020202020204" pitchFamily="34" charset="0"/>
                <a:cs typeface="Arial" panose="020B0604020202020204" pitchFamily="34" charset="0"/>
              </a:rPr>
              <a:t> </a:t>
            </a:r>
            <a:r>
              <a:rPr lang="en-US" sz="1600" b="1" i="1" dirty="0" err="1">
                <a:latin typeface="Arial" panose="020B0604020202020204" pitchFamily="34" charset="0"/>
                <a:cs typeface="Arial" panose="020B0604020202020204" pitchFamily="34" charset="0"/>
              </a:rPr>
              <a:t>chặng</a:t>
            </a:r>
            <a:r>
              <a:rPr lang="en-US" sz="1600" b="1" i="1" dirty="0">
                <a:latin typeface="Arial" panose="020B0604020202020204" pitchFamily="34" charset="0"/>
                <a:cs typeface="Arial" panose="020B0604020202020204" pitchFamily="34" charset="0"/>
              </a:rPr>
              <a:t> </a:t>
            </a:r>
            <a:r>
              <a:rPr lang="en-US" sz="1600" b="1" i="1" dirty="0" err="1">
                <a:latin typeface="Arial" panose="020B0604020202020204" pitchFamily="34" charset="0"/>
                <a:cs typeface="Arial" panose="020B0604020202020204" pitchFamily="34" charset="0"/>
              </a:rPr>
              <a:t>đường</a:t>
            </a:r>
            <a:r>
              <a:rPr lang="en-US" sz="1600" b="1" i="1" dirty="0">
                <a:latin typeface="Arial" panose="020B0604020202020204" pitchFamily="34" charset="0"/>
                <a:cs typeface="Arial" panose="020B0604020202020204" pitchFamily="34" charset="0"/>
              </a:rPr>
              <a:t> CM </a:t>
            </a:r>
            <a:r>
              <a:rPr lang="en-US" sz="1600" b="1" i="1" dirty="0" err="1">
                <a:latin typeface="Arial" panose="020B0604020202020204" pitchFamily="34" charset="0"/>
                <a:cs typeface="Arial" panose="020B0604020202020204" pitchFamily="34" charset="0"/>
              </a:rPr>
              <a:t>của</a:t>
            </a:r>
            <a:r>
              <a:rPr lang="en-US" sz="1600" b="1" i="1" dirty="0">
                <a:latin typeface="Arial" panose="020B0604020202020204" pitchFamily="34" charset="0"/>
                <a:cs typeface="Arial" panose="020B0604020202020204" pitchFamily="34" charset="0"/>
              </a:rPr>
              <a:t> </a:t>
            </a:r>
            <a:r>
              <a:rPr lang="en-US" sz="1600" b="1" i="1" dirty="0" err="1">
                <a:latin typeface="Arial" panose="020B0604020202020204" pitchFamily="34" charset="0"/>
                <a:cs typeface="Arial" panose="020B0604020202020204" pitchFamily="34" charset="0"/>
              </a:rPr>
              <a:t>dân</a:t>
            </a:r>
            <a:r>
              <a:rPr lang="en-US" sz="1600" b="1" i="1" dirty="0">
                <a:latin typeface="Arial" panose="020B0604020202020204" pitchFamily="34" charset="0"/>
                <a:cs typeface="Arial" panose="020B0604020202020204" pitchFamily="34" charset="0"/>
              </a:rPr>
              <a:t> </a:t>
            </a:r>
            <a:r>
              <a:rPr lang="en-US" sz="1600" b="1" i="1" dirty="0" err="1">
                <a:latin typeface="Arial" panose="020B0604020202020204" pitchFamily="34" charset="0"/>
                <a:cs typeface="Arial" panose="020B0604020202020204" pitchFamily="34" charset="0"/>
              </a:rPr>
              <a:t>tộc</a:t>
            </a:r>
            <a:r>
              <a:rPr lang="en-US" sz="1600" b="1" i="1" dirty="0">
                <a:latin typeface="Arial" panose="020B0604020202020204" pitchFamily="34" charset="0"/>
                <a:cs typeface="Arial" panose="020B0604020202020204" pitchFamily="34" charset="0"/>
              </a:rPr>
              <a:t>    </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9090033"/>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a:grpSpLocks/>
          </p:cNvGrpSpPr>
          <p:nvPr/>
        </p:nvGrpSpPr>
        <p:grpSpPr bwMode="auto">
          <a:xfrm>
            <a:off x="585116" y="646513"/>
            <a:ext cx="5116726" cy="441722"/>
            <a:chOff x="5078917" y="6137955"/>
            <a:chExt cx="14159740" cy="1176693"/>
          </a:xfrm>
          <a:solidFill>
            <a:schemeClr val="tx1"/>
          </a:solidFill>
        </p:grpSpPr>
        <p:sp>
          <p:nvSpPr>
            <p:cNvPr id="49" name="Rounded Rectangle 48"/>
            <p:cNvSpPr/>
            <p:nvPr/>
          </p:nvSpPr>
          <p:spPr>
            <a:xfrm>
              <a:off x="5078917" y="6137955"/>
              <a:ext cx="14159740" cy="1176693"/>
            </a:xfrm>
            <a:prstGeom prst="roundRect">
              <a:avLst/>
            </a:prstGeom>
            <a:grp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4354">
                <a:defRPr/>
              </a:pPr>
              <a:endParaRPr lang="en-US" sz="1300">
                <a:solidFill>
                  <a:prstClr val="white"/>
                </a:solidFill>
              </a:endParaRPr>
            </a:p>
          </p:txBody>
        </p:sp>
        <p:sp>
          <p:nvSpPr>
            <p:cNvPr id="50" name="TextBox 3"/>
            <p:cNvSpPr txBox="1">
              <a:spLocks noChangeArrowheads="1"/>
            </p:cNvSpPr>
            <p:nvPr/>
          </p:nvSpPr>
          <p:spPr bwMode="auto">
            <a:xfrm>
              <a:off x="5366250" y="6339131"/>
              <a:ext cx="13585071" cy="778886"/>
            </a:xfrm>
            <a:prstGeom prst="rect">
              <a:avLst/>
            </a:prstGeom>
            <a:grpFill/>
            <a:ln w="57150">
              <a:solidFill>
                <a:schemeClr val="tx1"/>
              </a:solidFill>
              <a:miter lim="800000"/>
              <a:headEnd/>
              <a:tailEnd/>
            </a:ln>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814354"/>
              <a:r>
                <a:rPr lang="en-US" sz="1300" b="1" dirty="0" err="1">
                  <a:solidFill>
                    <a:prstClr val="white"/>
                  </a:solidFill>
                  <a:latin typeface="Arial" panose="020B0604020202020204" pitchFamily="34" charset="0"/>
                  <a:cs typeface="Arial" panose="020B0604020202020204" pitchFamily="34" charset="0"/>
                </a:rPr>
                <a:t>Phong</a:t>
              </a:r>
              <a:r>
                <a:rPr lang="en-US" sz="1300" b="1" dirty="0">
                  <a:solidFill>
                    <a:prstClr val="white"/>
                  </a:solidFill>
                  <a:latin typeface="Arial" panose="020B0604020202020204" pitchFamily="34" charset="0"/>
                  <a:cs typeface="Arial" panose="020B0604020202020204" pitchFamily="34" charset="0"/>
                </a:rPr>
                <a:t> </a:t>
              </a:r>
              <a:r>
                <a:rPr lang="en-US" sz="1300" b="1" dirty="0" err="1">
                  <a:solidFill>
                    <a:prstClr val="white"/>
                  </a:solidFill>
                  <a:latin typeface="Arial" panose="020B0604020202020204" pitchFamily="34" charset="0"/>
                  <a:cs typeface="Arial" panose="020B0604020202020204" pitchFamily="34" charset="0"/>
                </a:rPr>
                <a:t>cách</a:t>
              </a:r>
              <a:r>
                <a:rPr lang="en-US" sz="1300" b="1" dirty="0">
                  <a:solidFill>
                    <a:prstClr val="white"/>
                  </a:solidFill>
                  <a:latin typeface="Arial" panose="020B0604020202020204" pitchFamily="34" charset="0"/>
                  <a:cs typeface="Arial" panose="020B0604020202020204" pitchFamily="34" charset="0"/>
                </a:rPr>
                <a:t> </a:t>
              </a:r>
              <a:r>
                <a:rPr lang="en-US" sz="1300" b="1" dirty="0" err="1">
                  <a:solidFill>
                    <a:prstClr val="white"/>
                  </a:solidFill>
                  <a:latin typeface="Arial" panose="020B0604020202020204" pitchFamily="34" charset="0"/>
                  <a:cs typeface="Arial" panose="020B0604020202020204" pitchFamily="34" charset="0"/>
                </a:rPr>
                <a:t>thơ</a:t>
              </a:r>
              <a:endParaRPr lang="en-US" sz="1300" b="1" dirty="0">
                <a:solidFill>
                  <a:prstClr val="white"/>
                </a:solidFill>
                <a:latin typeface="Arial" panose="020B0604020202020204" pitchFamily="34" charset="0"/>
                <a:cs typeface="Arial" panose="020B0604020202020204" pitchFamily="34" charset="0"/>
              </a:endParaRPr>
            </a:p>
          </p:txBody>
        </p:sp>
      </p:grpSp>
      <p:grpSp>
        <p:nvGrpSpPr>
          <p:cNvPr id="51" name="Group 50"/>
          <p:cNvGrpSpPr>
            <a:grpSpLocks/>
          </p:cNvGrpSpPr>
          <p:nvPr/>
        </p:nvGrpSpPr>
        <p:grpSpPr bwMode="auto">
          <a:xfrm>
            <a:off x="379922" y="1252503"/>
            <a:ext cx="1428564" cy="997744"/>
            <a:chOff x="2203772" y="7772400"/>
            <a:chExt cx="5750290" cy="2660555"/>
          </a:xfrm>
          <a:solidFill>
            <a:schemeClr val="accent3">
              <a:lumMod val="50000"/>
            </a:schemeClr>
          </a:solidFill>
        </p:grpSpPr>
        <p:sp>
          <p:nvSpPr>
            <p:cNvPr id="52" name="Rounded Rectangle 51"/>
            <p:cNvSpPr/>
            <p:nvPr/>
          </p:nvSpPr>
          <p:spPr>
            <a:xfrm>
              <a:off x="2203772" y="7772400"/>
              <a:ext cx="5750290" cy="2660555"/>
            </a:xfrm>
            <a:prstGeom prst="roundRect">
              <a:avLst/>
            </a:prstGeom>
            <a:grpFill/>
            <a:ln w="60325" cmpd="sng">
              <a:solidFill>
                <a:schemeClr val="accent3">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4354">
                <a:defRPr/>
              </a:pPr>
              <a:endParaRPr lang="en-US" sz="1300" b="1">
                <a:solidFill>
                  <a:prstClr val="white"/>
                </a:solidFill>
              </a:endParaRPr>
            </a:p>
          </p:txBody>
        </p:sp>
        <p:sp>
          <p:nvSpPr>
            <p:cNvPr id="53" name="Rectangle 5"/>
            <p:cNvSpPr>
              <a:spLocks noChangeArrowheads="1"/>
            </p:cNvSpPr>
            <p:nvPr/>
          </p:nvSpPr>
          <p:spPr bwMode="auto">
            <a:xfrm>
              <a:off x="2302466" y="8048134"/>
              <a:ext cx="5552897" cy="2380053"/>
            </a:xfrm>
            <a:prstGeom prst="rect">
              <a:avLst/>
            </a:prstGeom>
            <a:grpFill/>
            <a:ln w="9525">
              <a:solidFill>
                <a:schemeClr val="accent3">
                  <a:lumMod val="50000"/>
                </a:schemeClr>
              </a:solidFill>
              <a:miter lim="800000"/>
              <a:headEnd/>
              <a:tailEnd/>
            </a:ln>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814354"/>
              <a:endParaRPr lang="en-US" sz="1300" b="1">
                <a:solidFill>
                  <a:prstClr val="white"/>
                </a:solidFill>
              </a:endParaRPr>
            </a:p>
            <a:p>
              <a:pPr algn="ctr" defTabSz="814354"/>
              <a:r>
                <a:rPr lang="vi-VN" sz="1300" b="1">
                  <a:solidFill>
                    <a:prstClr val="white"/>
                  </a:solidFill>
                </a:rPr>
                <a:t>Trữ tình</a:t>
              </a:r>
              <a:r>
                <a:rPr lang="en-US" sz="1300" b="1">
                  <a:solidFill>
                    <a:prstClr val="white"/>
                  </a:solidFill>
                </a:rPr>
                <a:t> -</a:t>
              </a:r>
              <a:r>
                <a:rPr lang="vi-VN" sz="1300" b="1">
                  <a:solidFill>
                    <a:prstClr val="white"/>
                  </a:solidFill>
                </a:rPr>
                <a:t> chính trị</a:t>
              </a:r>
            </a:p>
            <a:p>
              <a:pPr algn="ctr" defTabSz="814354"/>
              <a:r>
                <a:rPr lang="vi-VN" sz="1300" b="1">
                  <a:solidFill>
                    <a:prstClr val="white"/>
                  </a:solidFill>
                </a:rPr>
                <a:t> </a:t>
              </a:r>
            </a:p>
          </p:txBody>
        </p:sp>
      </p:grpSp>
      <p:grpSp>
        <p:nvGrpSpPr>
          <p:cNvPr id="54" name="Group 53"/>
          <p:cNvGrpSpPr>
            <a:grpSpLocks/>
          </p:cNvGrpSpPr>
          <p:nvPr/>
        </p:nvGrpSpPr>
        <p:grpSpPr bwMode="auto">
          <a:xfrm>
            <a:off x="2122772" y="1259846"/>
            <a:ext cx="1239279" cy="1024533"/>
            <a:chOff x="9338897" y="7772400"/>
            <a:chExt cx="5750290" cy="2731987"/>
          </a:xfrm>
          <a:solidFill>
            <a:schemeClr val="accent3">
              <a:lumMod val="50000"/>
            </a:schemeClr>
          </a:solidFill>
        </p:grpSpPr>
        <p:sp>
          <p:nvSpPr>
            <p:cNvPr id="55" name="Rounded Rectangle 54"/>
            <p:cNvSpPr/>
            <p:nvPr/>
          </p:nvSpPr>
          <p:spPr>
            <a:xfrm>
              <a:off x="9338897" y="7772400"/>
              <a:ext cx="5750290" cy="2660555"/>
            </a:xfrm>
            <a:prstGeom prst="roundRect">
              <a:avLst/>
            </a:prstGeom>
            <a:grpFill/>
            <a:ln w="60325" cmpd="sng">
              <a:solidFill>
                <a:schemeClr val="accent3">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4354">
                <a:defRPr/>
              </a:pPr>
              <a:endParaRPr lang="en-US" sz="1300" b="1">
                <a:solidFill>
                  <a:prstClr val="white"/>
                </a:solidFill>
              </a:endParaRPr>
            </a:p>
          </p:txBody>
        </p:sp>
        <p:sp>
          <p:nvSpPr>
            <p:cNvPr id="56" name="Rectangle 51"/>
            <p:cNvSpPr>
              <a:spLocks noChangeArrowheads="1"/>
            </p:cNvSpPr>
            <p:nvPr/>
          </p:nvSpPr>
          <p:spPr bwMode="auto">
            <a:xfrm>
              <a:off x="9472882" y="8124336"/>
              <a:ext cx="5387704" cy="2380051"/>
            </a:xfrm>
            <a:prstGeom prst="rect">
              <a:avLst/>
            </a:prstGeom>
            <a:grpFill/>
            <a:ln w="9525">
              <a:solidFill>
                <a:schemeClr val="accent3">
                  <a:lumMod val="50000"/>
                </a:schemeClr>
              </a:solidFill>
              <a:miter lim="800000"/>
              <a:headEnd/>
              <a:tailEnd/>
            </a:ln>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814354"/>
              <a:r>
                <a:rPr lang="vi-VN" sz="1300" b="1">
                  <a:solidFill>
                    <a:prstClr val="white"/>
                  </a:solidFill>
                </a:rPr>
                <a:t>khuynh</a:t>
              </a:r>
              <a:r>
                <a:rPr lang="en-US" sz="1300" b="1">
                  <a:solidFill>
                    <a:prstClr val="white"/>
                  </a:solidFill>
                </a:rPr>
                <a:t> </a:t>
              </a:r>
              <a:r>
                <a:rPr lang="vi-VN" sz="1300" b="1">
                  <a:solidFill>
                    <a:prstClr val="white"/>
                  </a:solidFill>
                </a:rPr>
                <a:t>hướng sử thi</a:t>
              </a:r>
              <a:endParaRPr lang="en-US" sz="1300" b="1">
                <a:solidFill>
                  <a:prstClr val="white"/>
                </a:solidFill>
              </a:endParaRPr>
            </a:p>
            <a:p>
              <a:pPr algn="ctr" defTabSz="814354"/>
              <a:r>
                <a:rPr lang="vi-VN" sz="1300" b="1">
                  <a:solidFill>
                    <a:prstClr val="white"/>
                  </a:solidFill>
                </a:rPr>
                <a:t>Cảm hứng lãng mạn</a:t>
              </a:r>
            </a:p>
          </p:txBody>
        </p:sp>
      </p:grpSp>
      <p:grpSp>
        <p:nvGrpSpPr>
          <p:cNvPr id="57" name="Group 56"/>
          <p:cNvGrpSpPr>
            <a:grpSpLocks/>
          </p:cNvGrpSpPr>
          <p:nvPr/>
        </p:nvGrpSpPr>
        <p:grpSpPr bwMode="auto">
          <a:xfrm>
            <a:off x="4961285" y="1259682"/>
            <a:ext cx="982137" cy="997744"/>
            <a:chOff x="16748997" y="7772400"/>
            <a:chExt cx="5750290" cy="2660555"/>
          </a:xfrm>
          <a:solidFill>
            <a:schemeClr val="accent3">
              <a:lumMod val="50000"/>
            </a:schemeClr>
          </a:solidFill>
        </p:grpSpPr>
        <p:sp>
          <p:nvSpPr>
            <p:cNvPr id="58" name="Rounded Rectangle 57"/>
            <p:cNvSpPr/>
            <p:nvPr/>
          </p:nvSpPr>
          <p:spPr>
            <a:xfrm>
              <a:off x="16748997" y="7772400"/>
              <a:ext cx="5750290" cy="2660555"/>
            </a:xfrm>
            <a:prstGeom prst="roundRect">
              <a:avLst/>
            </a:prstGeom>
            <a:grpFill/>
            <a:ln w="60325" cmpd="sng">
              <a:solidFill>
                <a:schemeClr val="accent3">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4354">
                <a:defRPr/>
              </a:pPr>
              <a:endParaRPr lang="en-US" sz="1300" b="1">
                <a:solidFill>
                  <a:prstClr val="white"/>
                </a:solidFill>
              </a:endParaRPr>
            </a:p>
          </p:txBody>
        </p:sp>
        <p:sp>
          <p:nvSpPr>
            <p:cNvPr id="59" name="Rectangle 53"/>
            <p:cNvSpPr>
              <a:spLocks noChangeArrowheads="1"/>
            </p:cNvSpPr>
            <p:nvPr/>
          </p:nvSpPr>
          <p:spPr bwMode="auto">
            <a:xfrm>
              <a:off x="16841785" y="8437224"/>
              <a:ext cx="5552899" cy="1313134"/>
            </a:xfrm>
            <a:prstGeom prst="rect">
              <a:avLst/>
            </a:prstGeom>
            <a:grpFill/>
            <a:ln w="9525">
              <a:solidFill>
                <a:schemeClr val="accent3">
                  <a:lumMod val="50000"/>
                </a:schemeClr>
              </a:solidFill>
              <a:miter lim="800000"/>
              <a:headEnd/>
              <a:tailEnd/>
            </a:ln>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814354"/>
              <a:r>
                <a:rPr lang="en-US" sz="1300" b="1">
                  <a:solidFill>
                    <a:prstClr val="white"/>
                  </a:solidFill>
                </a:rPr>
                <a:t>Mang tính Dân tộc</a:t>
              </a:r>
              <a:endParaRPr lang="vi-VN" sz="1300" b="1">
                <a:solidFill>
                  <a:prstClr val="white"/>
                </a:solidFill>
              </a:endParaRPr>
            </a:p>
          </p:txBody>
        </p:sp>
      </p:grpSp>
      <p:grpSp>
        <p:nvGrpSpPr>
          <p:cNvPr id="60" name="Group 59"/>
          <p:cNvGrpSpPr>
            <a:grpSpLocks/>
          </p:cNvGrpSpPr>
          <p:nvPr/>
        </p:nvGrpSpPr>
        <p:grpSpPr bwMode="auto">
          <a:xfrm>
            <a:off x="3665621" y="1250157"/>
            <a:ext cx="982137" cy="997744"/>
            <a:chOff x="16748997" y="7772400"/>
            <a:chExt cx="5750290" cy="2660555"/>
          </a:xfrm>
          <a:solidFill>
            <a:schemeClr val="accent3">
              <a:lumMod val="50000"/>
            </a:schemeClr>
          </a:solidFill>
        </p:grpSpPr>
        <p:sp>
          <p:nvSpPr>
            <p:cNvPr id="61" name="Rounded Rectangle 60"/>
            <p:cNvSpPr/>
            <p:nvPr/>
          </p:nvSpPr>
          <p:spPr>
            <a:xfrm>
              <a:off x="16748997" y="7772400"/>
              <a:ext cx="5750290" cy="2660555"/>
            </a:xfrm>
            <a:prstGeom prst="roundRect">
              <a:avLst/>
            </a:prstGeom>
            <a:grpFill/>
            <a:ln w="60325" cmpd="sng">
              <a:solidFill>
                <a:schemeClr val="accent3">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4354">
                <a:defRPr/>
              </a:pPr>
              <a:endParaRPr lang="en-US" sz="1300" b="1">
                <a:solidFill>
                  <a:prstClr val="white"/>
                </a:solidFill>
              </a:endParaRPr>
            </a:p>
          </p:txBody>
        </p:sp>
        <p:sp>
          <p:nvSpPr>
            <p:cNvPr id="62" name="Rectangle 53"/>
            <p:cNvSpPr>
              <a:spLocks noChangeArrowheads="1"/>
            </p:cNvSpPr>
            <p:nvPr/>
          </p:nvSpPr>
          <p:spPr bwMode="auto">
            <a:xfrm>
              <a:off x="16841785" y="8437224"/>
              <a:ext cx="5552899" cy="1846592"/>
            </a:xfrm>
            <a:prstGeom prst="rect">
              <a:avLst/>
            </a:prstGeom>
            <a:grpFill/>
            <a:ln w="9525">
              <a:solidFill>
                <a:schemeClr val="accent3">
                  <a:lumMod val="50000"/>
                </a:schemeClr>
              </a:solidFill>
              <a:miter lim="800000"/>
              <a:headEnd/>
              <a:tailEnd/>
            </a:ln>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814354"/>
              <a:r>
                <a:rPr lang="en-US" sz="1300" b="1" dirty="0" err="1">
                  <a:solidFill>
                    <a:prstClr val="white"/>
                  </a:solidFill>
                </a:rPr>
                <a:t>Mang</a:t>
              </a:r>
              <a:r>
                <a:rPr lang="en-US" sz="1300" b="1" dirty="0">
                  <a:solidFill>
                    <a:prstClr val="white"/>
                  </a:solidFill>
                </a:rPr>
                <a:t> </a:t>
              </a:r>
              <a:r>
                <a:rPr lang="en-US" sz="1300" b="1" dirty="0" err="1">
                  <a:solidFill>
                    <a:prstClr val="white"/>
                  </a:solidFill>
                </a:rPr>
                <a:t>giọng</a:t>
              </a:r>
              <a:r>
                <a:rPr lang="en-US" sz="1300" b="1" dirty="0">
                  <a:solidFill>
                    <a:prstClr val="white"/>
                  </a:solidFill>
                </a:rPr>
                <a:t> </a:t>
              </a:r>
              <a:r>
                <a:rPr lang="en-US" sz="1300" b="1" dirty="0" err="1">
                  <a:solidFill>
                    <a:prstClr val="white"/>
                  </a:solidFill>
                </a:rPr>
                <a:t>điệu</a:t>
              </a:r>
              <a:r>
                <a:rPr lang="en-US" sz="1300" b="1" dirty="0">
                  <a:solidFill>
                    <a:prstClr val="white"/>
                  </a:solidFill>
                </a:rPr>
                <a:t> </a:t>
              </a:r>
              <a:r>
                <a:rPr lang="en-US" sz="1300" b="1" dirty="0" err="1">
                  <a:solidFill>
                    <a:prstClr val="white"/>
                  </a:solidFill>
                </a:rPr>
                <a:t>ngọt</a:t>
              </a:r>
              <a:r>
                <a:rPr lang="en-US" sz="1300" b="1" dirty="0">
                  <a:solidFill>
                    <a:prstClr val="white"/>
                  </a:solidFill>
                </a:rPr>
                <a:t> </a:t>
              </a:r>
              <a:r>
                <a:rPr lang="en-US" sz="1300" b="1" dirty="0" err="1">
                  <a:solidFill>
                    <a:prstClr val="white"/>
                  </a:solidFill>
                </a:rPr>
                <a:t>ngào</a:t>
              </a:r>
              <a:endParaRPr lang="vi-VN" sz="1300" b="1" dirty="0">
                <a:solidFill>
                  <a:prstClr val="white"/>
                </a:solidFill>
              </a:endParaRPr>
            </a:p>
          </p:txBody>
        </p:sp>
      </p:gr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2170" b="100000" l="0" r="100000">
                        <a14:backgroundMark x1="11875" y1="30472" x2="8875" y2="58019"/>
                      </a14:backgroundRemoval>
                    </a14:imgEffect>
                  </a14:imgLayer>
                </a14:imgProps>
              </a:ext>
              <a:ext uri="{28A0092B-C50C-407E-A947-70E740481C1C}">
                <a14:useLocalDpi xmlns:a14="http://schemas.microsoft.com/office/drawing/2010/main" val="0"/>
              </a:ext>
            </a:extLst>
          </a:blip>
          <a:stretch>
            <a:fillRect/>
          </a:stretch>
        </p:blipFill>
        <p:spPr>
          <a:xfrm>
            <a:off x="5606922" y="-142875"/>
            <a:ext cx="3914860" cy="5187866"/>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784168314"/>
      </p:ext>
    </p:extLst>
  </p:cSld>
  <p:clrMapOvr>
    <a:masterClrMapping/>
  </p:clrMapOvr>
  <p:transition spd="slow" advTm="5873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left)">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left)">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left)">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wipe(left)">
                                      <p:cBhvr>
                                        <p:cTn id="2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13.1|6.7|7.7|17.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1340</TotalTime>
  <Words>1884</Words>
  <Application>Microsoft Office PowerPoint</Application>
  <PresentationFormat>On-screen Show (16:9)</PresentationFormat>
  <Paragraphs>369</Paragraphs>
  <Slides>44</Slides>
  <Notes>8</Notes>
  <HiddenSlides>0</HiddenSlides>
  <MMClips>7</MMClips>
  <ScaleCrop>false</ScaleCrop>
  <HeadingPairs>
    <vt:vector size="4" baseType="variant">
      <vt:variant>
        <vt:lpstr>Theme</vt:lpstr>
      </vt:variant>
      <vt:variant>
        <vt:i4>10</vt:i4>
      </vt:variant>
      <vt:variant>
        <vt:lpstr>Slide Titles</vt:lpstr>
      </vt:variant>
      <vt:variant>
        <vt:i4>44</vt:i4>
      </vt:variant>
    </vt:vector>
  </HeadingPairs>
  <TitlesOfParts>
    <vt:vector size="54" baseType="lpstr">
      <vt:lpstr>Office Theme</vt:lpstr>
      <vt:lpstr>2_Office Theme</vt:lpstr>
      <vt:lpstr>3_Office Theme</vt:lpstr>
      <vt:lpstr>4_Office Theme</vt:lpstr>
      <vt:lpstr>1_Office Theme</vt:lpstr>
      <vt:lpstr>5_Office Theme</vt:lpstr>
      <vt:lpstr>9_Office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Nguyen </cp:lastModifiedBy>
  <cp:revision>136</cp:revision>
  <dcterms:created xsi:type="dcterms:W3CDTF">2021-10-03T16:31:46Z</dcterms:created>
  <dcterms:modified xsi:type="dcterms:W3CDTF">2021-10-17T01:10:07Z</dcterms:modified>
</cp:coreProperties>
</file>