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aleway Black" pitchFamily="2" charset="0"/>
      <p:bold r:id="rId41"/>
      <p:boldItalic r:id="rId42"/>
    </p:embeddedFont>
    <p:embeddedFont>
      <p:font typeface="Raleway Medium" pitchFamily="2" charset="0"/>
      <p:regular r:id="rId43"/>
      <p:bold r:id="rId44"/>
      <p:italic r:id="rId45"/>
      <p:boldItalic r:id="rId46"/>
    </p:embeddedFont>
    <p:embeddedFont>
      <p:font typeface="Raleway SemiBold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1491</Words>
  <Application>Microsoft Office PowerPoint</Application>
  <PresentationFormat>On-screen Show (16:9)</PresentationFormat>
  <Paragraphs>185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Times New Roman</vt:lpstr>
      <vt:lpstr>Roboto</vt:lpstr>
      <vt:lpstr>Raleway Medium</vt:lpstr>
      <vt:lpstr>Arial</vt:lpstr>
      <vt:lpstr>Raleway SemiBold</vt:lpstr>
      <vt:lpstr>Raleway Black</vt:lpstr>
      <vt:lpstr>Cambria Math</vt:lpstr>
      <vt:lpstr>Bad Script</vt:lpstr>
      <vt:lpstr>Raleway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Nguyễn Văn An</cp:lastModifiedBy>
  <cp:revision>15</cp:revision>
  <dcterms:modified xsi:type="dcterms:W3CDTF">2022-01-24T01:42:41Z</dcterms:modified>
</cp:coreProperties>
</file>