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92" r:id="rId3"/>
  </p:sldMasterIdLst>
  <p:notesMasterIdLst>
    <p:notesMasterId r:id="rId15"/>
  </p:notesMasterIdLst>
  <p:sldIdLst>
    <p:sldId id="293" r:id="rId4"/>
    <p:sldId id="294" r:id="rId5"/>
    <p:sldId id="256" r:id="rId6"/>
    <p:sldId id="257" r:id="rId7"/>
    <p:sldId id="278" r:id="rId8"/>
    <p:sldId id="286" r:id="rId9"/>
    <p:sldId id="288" r:id="rId10"/>
    <p:sldId id="259" r:id="rId11"/>
    <p:sldId id="296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0" autoAdjust="0"/>
    <p:restoredTop sz="86364" autoAdjust="0"/>
  </p:normalViewPr>
  <p:slideViewPr>
    <p:cSldViewPr>
      <p:cViewPr varScale="1">
        <p:scale>
          <a:sx n="64" d="100"/>
          <a:sy n="64" d="100"/>
        </p:scale>
        <p:origin x="728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531929-E2F4-4252-84C6-EE720311FE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5B597B-0280-49CF-AD78-9C1CBCCD07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112EF60-A882-4065-9B57-92D640869C9B}" type="datetimeFigureOut">
              <a:rPr lang="en-US"/>
              <a:pPr>
                <a:defRPr/>
              </a:pPr>
              <a:t>2021-12-27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BC5C605-B0CF-4CD5-A0B6-EC2A024344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1E883EB-2E95-4CF7-B965-0053F46A3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D1B6-9402-4399-B0BC-50CB005597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AE087-63A3-4942-8A15-DB04EC1331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FADF1D4-2565-4CDA-B301-80230AB472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E91C7-D01B-44E3-8B2F-ECA982F4D2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510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2017-1D86-4FCC-8350-5D6277F14F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99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489AE-A999-4D44-8352-C3FCF37CA8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0B2D427-18A7-4E04-8E6E-181E973EA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9CE526-F730-47D0-887E-50B357EA1E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513FD7-70B6-47C2-8DEB-E0579DF61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EDA72-961D-4C12-AAA7-BE141AA6C9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721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5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1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8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5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9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7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3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94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17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9" indent="0">
              <a:buNone/>
              <a:defRPr sz="2667" b="1"/>
            </a:lvl2pPr>
            <a:lvl3pPr marL="1219080" indent="0">
              <a:buNone/>
              <a:defRPr sz="2400" b="1"/>
            </a:lvl3pPr>
            <a:lvl4pPr marL="1828618" indent="0">
              <a:buNone/>
              <a:defRPr sz="2133" b="1"/>
            </a:lvl4pPr>
            <a:lvl5pPr marL="2438158" indent="0">
              <a:buNone/>
              <a:defRPr sz="2133" b="1"/>
            </a:lvl5pPr>
            <a:lvl6pPr marL="3047696" indent="0">
              <a:buNone/>
              <a:defRPr sz="2133" b="1"/>
            </a:lvl6pPr>
            <a:lvl7pPr marL="3657235" indent="0">
              <a:buNone/>
              <a:defRPr sz="2133" b="1"/>
            </a:lvl7pPr>
            <a:lvl8pPr marL="4266773" indent="0">
              <a:buNone/>
              <a:defRPr sz="2133" b="1"/>
            </a:lvl8pPr>
            <a:lvl9pPr marL="4876313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03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28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89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6764-F53F-47DF-9239-E593BAE1DFC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83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3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9" indent="0">
              <a:buNone/>
              <a:defRPr sz="3733"/>
            </a:lvl2pPr>
            <a:lvl3pPr marL="1219080" indent="0">
              <a:buNone/>
              <a:defRPr sz="3200"/>
            </a:lvl3pPr>
            <a:lvl4pPr marL="1828618" indent="0">
              <a:buNone/>
              <a:defRPr sz="2667"/>
            </a:lvl4pPr>
            <a:lvl5pPr marL="2438158" indent="0">
              <a:buNone/>
              <a:defRPr sz="2667"/>
            </a:lvl5pPr>
            <a:lvl6pPr marL="3047696" indent="0">
              <a:buNone/>
              <a:defRPr sz="2667"/>
            </a:lvl6pPr>
            <a:lvl7pPr marL="3657235" indent="0">
              <a:buNone/>
              <a:defRPr sz="2667"/>
            </a:lvl7pPr>
            <a:lvl8pPr marL="4266773" indent="0">
              <a:buNone/>
              <a:defRPr sz="2667"/>
            </a:lvl8pPr>
            <a:lvl9pPr marL="4876313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39" indent="0">
              <a:buNone/>
              <a:defRPr sz="1600"/>
            </a:lvl2pPr>
            <a:lvl3pPr marL="1219080" indent="0">
              <a:buNone/>
              <a:defRPr sz="1333"/>
            </a:lvl3pPr>
            <a:lvl4pPr marL="1828618" indent="0">
              <a:buNone/>
              <a:defRPr sz="1200"/>
            </a:lvl4pPr>
            <a:lvl5pPr marL="2438158" indent="0">
              <a:buNone/>
              <a:defRPr sz="1200"/>
            </a:lvl5pPr>
            <a:lvl6pPr marL="3047696" indent="0">
              <a:buNone/>
              <a:defRPr sz="1200"/>
            </a:lvl6pPr>
            <a:lvl7pPr marL="3657235" indent="0">
              <a:buNone/>
              <a:defRPr sz="1200"/>
            </a:lvl7pPr>
            <a:lvl8pPr marL="4266773" indent="0">
              <a:buNone/>
              <a:defRPr sz="1200"/>
            </a:lvl8pPr>
            <a:lvl9pPr marL="487631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72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214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67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1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07994" tIns="53998" rIns="68577" bIns="53998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68577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34289" rIns="68577" bIns="34289"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68577" tIns="34289" rIns="68577" bIns="34289"/>
          <a:lstStyle/>
          <a:p>
            <a:fld id="{98C0CDE5-970C-4CC4-BF43-0DA127E73E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lIns="91436" tIns="45719" rIns="91436" bIns="45719" rtlCol="0" anchor="ctr"/>
          <a:lstStyle/>
          <a:p>
            <a:pPr defTabSz="121908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5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lIns="91436" tIns="45719" rIns="91436" bIns="45719" rtlCol="0" anchor="ctr"/>
          <a:lstStyle/>
          <a:p>
            <a:pPr defTabSz="1219080"/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21" y="974891"/>
            <a:ext cx="3933620" cy="734415"/>
          </a:xfrm>
        </p:spPr>
        <p:txBody>
          <a:bodyPr lIns="68577" tIns="34289" rIns="68577" bIns="34289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003" y="3392623"/>
            <a:ext cx="3913188" cy="2249488"/>
          </a:xfrm>
        </p:spPr>
        <p:txBody>
          <a:bodyPr lIns="68577" tIns="34289" rIns="68577" bIns="34289">
            <a:normAutofit/>
          </a:bodyPr>
          <a:lstStyle>
            <a:lvl1pPr marL="179988" indent="-179988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167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080"/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9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lIns="68577" tIns="34289" rIns="68577" bIns="34289" anchor="ctr" anchorCtr="0">
            <a:normAutofit/>
          </a:bodyPr>
          <a:lstStyle>
            <a:lvl1pPr marL="0" indent="0" algn="ctr">
              <a:buNone/>
              <a:defRPr sz="1467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6687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03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26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507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75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2021-12-27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6F97B-CA2D-43D7-AE29-8B8BADF0D09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14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E70D48-1B7E-4A1A-93D9-610C591E9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FC027-1E20-463D-94B2-8DE010A04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E05BB5-937E-4D2C-A35D-F0E598DD1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AF300-FDB0-48AE-B5EB-CA47D1170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168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82F03-6134-4252-8E48-55FE0E2841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8F7088-F217-4AE2-B727-2CC42BEAC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C67B36-8ACA-4AE9-97A9-1A84F23AA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B9A74-1B4F-4920-8A0F-C22F4B778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753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2B250-540C-41FE-B5C8-E1602F466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D860B7-25DB-44B3-B20A-E306395A2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A0081E-B5B4-4E47-AC53-B69144D81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8C610-DB95-4672-A13B-4FABE026A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0584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7F71D-FA8D-4047-93B7-4F74C9BB3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9DBA1-2898-47C3-B4FA-08D39FE9E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1FF164-B4F9-46E8-9973-6258B02818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77053-AAC1-46FF-AC6E-0B29124D8E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433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8BF1B6-47E5-4795-B5C4-473FA9B52F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E45BF4-AEE1-452C-BC73-8A6301B587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DA465B-14B8-482C-8D0F-CCE350C4D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B3D99-A8D7-40A3-B08F-714DF0ED1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401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F402B8-0F71-4D96-B582-1261CAC2F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ABFFF6-9E92-4F54-BA9C-7AED7E56E9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43C158-DE34-41D8-BA15-582C97A8F0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03270-567B-4C30-90B2-609318A46E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5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A7D07C6-388A-4D52-819D-74A27D323B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839C5E-6C4C-4101-AB5F-CC6746DEBA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1783C88-3CA0-47C0-828A-8506CAD5A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F8001-413C-4E3D-A19C-284A49ECC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396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6D977F-9C2F-41CD-BF55-1C5C6B626A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6E4ECF-D448-4CD6-9099-272AA7A864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4CE247-B624-42BD-8763-40BB60A48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0240C-9D09-493F-89B6-272517B2DE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4092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F6748C-C2FF-4CBE-92EC-142B0BED1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582BFF-12DD-49FB-ACCD-8B57836ABD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2D82D-1A3C-4622-989F-F1FBA85E12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6E226-0813-475E-B506-6BAB261F8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3773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13E9F6-4D5C-452F-B932-8E8B5AAB13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0AAFC6-001E-4F69-893C-F879D0C68E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B51534-372A-4D1A-8152-F6858B5DB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140EA7-6238-4571-BC59-E32909B54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52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5075-2E5D-467C-BB54-5933E4C63C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8100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28490-1014-4DBF-B752-1AA06FED6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A8382F-BC3D-4D24-917A-43C2B258B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3077DE-4B91-4F13-B5BD-243DCFE0EC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DC66FD-6957-447B-8253-0F8B31A69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997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8FCFA7-4219-4882-A823-B970329EAA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E73B36-9C59-4966-8A4D-C1A64BFCE0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D9BF9F-6A90-42D6-AB2E-39F8CF7B4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D6052-026F-4D11-A32C-FF109C2D49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93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B41E7-6599-4162-BF74-0C3FFC2D53D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783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4CC8E-178D-4BFE-80A7-CD7767D03E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71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1BCB0-C389-48B1-AB60-8BC2E48CB7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47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5E145-A2D3-43A7-8A74-21B7CA3332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64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27392-115A-4D14-A1C9-56AEDAEC5A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899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2C1ED-3F50-4498-97A3-C8A43D81DC3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22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410E5E56-EFB3-441F-8294-541C63E84C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2021-12-27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080"/>
            <a:fld id="{FE826C5F-FD93-47C5-A960-262B3D48BA9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0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8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txStyles>
    <p:titleStyle>
      <a:lvl1pPr algn="ctr" defTabSz="121908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5" indent="-457155" algn="l" defTabSz="121908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2" indent="-380962" algn="l" defTabSz="121908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9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68" algn="l" defTabSz="121908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68" algn="l" defTabSz="121908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2" indent="-304768" algn="l" defTabSz="121908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A13775F-4B3B-44B5-8545-E1A937510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04A966-5178-45B1-B728-E94065289C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737D50-FB0D-4721-992A-8646FC2C39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F5038DA-846B-45BF-A1BD-4777FCF34F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B583F3-B52B-492A-B85E-50A2DEF283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678EC20-465F-4CF0-A2B0-344D9CBD6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72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9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7.png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png"/><Relationship Id="rId4" Type="http://schemas.openxmlformats.org/officeDocument/2006/relationships/image" Target="../media/image23.wmf"/><Relationship Id="rId9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1178351" y="1404593"/>
            <a:ext cx="10397765" cy="52790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19" rIns="91408" bIns="45719" rtlCol="0" anchor="ctr"/>
          <a:lstStyle/>
          <a:p>
            <a:pPr algn="ctr" defTabSz="914014"/>
            <a:endParaRPr lang="en-US" sz="1867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7155" y="1503585"/>
            <a:ext cx="7638068" cy="327977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" y="3931953"/>
            <a:ext cx="12188976" cy="2926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72" y="4855463"/>
            <a:ext cx="5742443" cy="2002540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773" y="532341"/>
            <a:ext cx="2542037" cy="2807215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42" y="532326"/>
            <a:ext cx="2139700" cy="21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2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315" name="Text Box 5">
                <a:extLst>
                  <a:ext uri="{FF2B5EF4-FFF2-40B4-BE49-F238E27FC236}">
                    <a16:creationId xmlns:a16="http://schemas.microsoft.com/office/drawing/2014/main" id="{14D1C5E5-E29F-4137-BFFE-F44A3C700C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0835" y="672492"/>
                <a:ext cx="11201565" cy="39039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3m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x(m).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theo x.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x?      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                              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Xem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                                             </a:t>
                </a:r>
              </a:p>
              <a:p>
                <a:pPr eaLnBrk="1" hangingPunct="1">
                  <a:lnSpc>
                    <a:spcPct val="150000"/>
                  </a:lnSpc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x = 3(m) ? x = 4(m) ?                                                    b)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bao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6(cm  ) ?</a:t>
                </a:r>
              </a:p>
            </p:txBody>
          </p:sp>
        </mc:Choice>
        <mc:Fallback xmlns="">
          <p:sp>
            <p:nvSpPr>
              <p:cNvPr id="13315" name="Text Box 5">
                <a:extLst>
                  <a:ext uri="{FF2B5EF4-FFF2-40B4-BE49-F238E27FC236}">
                    <a16:creationId xmlns:a16="http://schemas.microsoft.com/office/drawing/2014/main" id="{14D1C5E5-E29F-4137-BFFE-F44A3C700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835" y="672492"/>
                <a:ext cx="11201565" cy="3903954"/>
              </a:xfrm>
              <a:prstGeom prst="rect">
                <a:avLst/>
              </a:prstGeom>
              <a:blipFill>
                <a:blip r:embed="rId2"/>
                <a:stretch>
                  <a:fillRect l="-816" r="-17029" b="-26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7" name="Text Box 7">
            <a:extLst>
              <a:ext uri="{FF2B5EF4-FFF2-40B4-BE49-F238E27FC236}">
                <a16:creationId xmlns:a16="http://schemas.microsoft.com/office/drawing/2014/main" id="{EF8CE98E-E778-43AD-B54B-D16E2EF9F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191001"/>
            <a:ext cx="38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Text Box 8">
                <a:extLst>
                  <a:ext uri="{FF2B5EF4-FFF2-40B4-BE49-F238E27FC236}">
                    <a16:creationId xmlns:a16="http://schemas.microsoft.com/office/drawing/2014/main" id="{AEC9446D-C01E-4543-AD66-887FFE868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9800" y="4957002"/>
                <a:ext cx="8229600" cy="5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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alt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alt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10248" name="Text Box 8">
                <a:extLst>
                  <a:ext uri="{FF2B5EF4-FFF2-40B4-BE49-F238E27FC236}">
                    <a16:creationId xmlns:a16="http://schemas.microsoft.com/office/drawing/2014/main" id="{AEC9446D-C01E-4543-AD66-887FFE868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09800" y="4957002"/>
                <a:ext cx="8229600" cy="519112"/>
              </a:xfrm>
              <a:prstGeom prst="rect">
                <a:avLst/>
              </a:prstGeom>
              <a:blipFill>
                <a:blip r:embed="rId3"/>
                <a:stretch>
                  <a:fillRect l="-1556" t="-12941" b="-3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0" name="Text Box 10">
            <a:extLst>
              <a:ext uri="{FF2B5EF4-FFF2-40B4-BE49-F238E27FC236}">
                <a16:creationId xmlns:a16="http://schemas.microsoft.com/office/drawing/2014/main" id="{9516062C-7CBC-4788-862D-449C477A2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574539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3x</a:t>
            </a:r>
          </a:p>
        </p:txBody>
      </p:sp>
      <p:sp>
        <p:nvSpPr>
          <p:cNvPr id="9" name="Rectangle 41">
            <a:extLst>
              <a:ext uri="{FF2B5EF4-FFF2-40B4-BE49-F238E27FC236}">
                <a16:creationId xmlns:a16="http://schemas.microsoft.com/office/drawing/2014/main" id="{512987A7-56B1-4400-9DEA-447912D51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835" y="112402"/>
            <a:ext cx="287052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 (SGK – tr 73)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3E111977-A9D9-4424-A788-4B9137B8F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51670"/>
            <a:ext cx="525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Text Box 5">
            <a:extLst>
              <a:ext uri="{FF2B5EF4-FFF2-40B4-BE49-F238E27FC236}">
                <a16:creationId xmlns:a16="http://schemas.microsoft.com/office/drawing/2014/main" id="{1BF4296E-8797-498B-9328-004951962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676400"/>
            <a:ext cx="108712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45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còn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),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47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42a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thêm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74, 75, 76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F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II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nghĩ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hướng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48 , 49 , 50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76 , 77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). </a:t>
            </a:r>
          </a:p>
        </p:txBody>
      </p:sp>
      <p:graphicFrame>
        <p:nvGraphicFramePr>
          <p:cNvPr id="17412" name="Object 6">
            <a:extLst>
              <a:ext uri="{FF2B5EF4-FFF2-40B4-BE49-F238E27FC236}">
                <a16:creationId xmlns:a16="http://schemas.microsoft.com/office/drawing/2014/main" id="{4721D642-6F44-4E6D-BBAC-F65A33A38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17438"/>
              </p:ext>
            </p:extLst>
          </p:nvPr>
        </p:nvGraphicFramePr>
        <p:xfrm>
          <a:off x="7315200" y="2819400"/>
          <a:ext cx="1855787" cy="847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1587240" imgH="723600" progId="Equation.DSMT4">
                  <p:embed/>
                </p:oleObj>
              </mc:Choice>
              <mc:Fallback>
                <p:oleObj name="Equation" r:id="rId3" imgW="1587240" imgH="723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819400"/>
                        <a:ext cx="1855787" cy="8478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5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4" y="2438401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1298092"/>
            <a:ext cx="12266346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606756" y="1092503"/>
            <a:ext cx="10092620" cy="5138716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/>
            <a:endParaRPr lang="zh-CN" altLang="en-US" sz="1867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8798041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13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9407612" y="4800727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9670240" y="3330333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717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/>
            <a:endParaRPr lang="zh-CN" altLang="en-US" sz="1867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54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/>
            <a:endParaRPr lang="zh-CN" altLang="en-US" sz="1867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90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9" rIns="91432" bIns="45719" rtlCol="0" anchor="ctr"/>
          <a:lstStyle/>
          <a:p>
            <a:pPr algn="ctr" defTabSz="914264"/>
            <a:endParaRPr lang="zh-CN" altLang="en-US" sz="1867">
              <a:solidFill>
                <a:prstClr val="white"/>
              </a:solidFill>
              <a:latin typeface="DFPOP1-W9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054" y="5108596"/>
            <a:ext cx="3121967" cy="17720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8"/>
              <p:cNvSpPr txBox="1">
                <a:spLocks noChangeArrowheads="1"/>
              </p:cNvSpPr>
              <p:nvPr/>
            </p:nvSpPr>
            <p:spPr bwMode="auto">
              <a:xfrm>
                <a:off x="196623" y="2002165"/>
                <a:ext cx="11785600" cy="30777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1907" tIns="60953" rIns="121907" bIns="60953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defTabSz="1219020" eaLnBrk="1" hangingPunct="1">
                  <a:spcBef>
                    <a:spcPct val="50000"/>
                  </a:spcBef>
                </a:pPr>
                <a:r>
                  <a:rPr lang="vi-VN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Tiết 3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8: </a:t>
                </a:r>
              </a:p>
              <a:p>
                <a:pPr algn="ctr" defTabSz="1219020" eaLnBrk="1" hangingPunct="1">
                  <a:spcBef>
                    <a:spcPct val="50000"/>
                  </a:spcBef>
                </a:pP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Lyện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tập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đồ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thị</a:t>
                </a:r>
                <a:endParaRPr lang="en-US" sz="4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 defTabSz="1219020" eaLnBrk="1" hangingPunct="1">
                  <a:spcBef>
                    <a:spcPct val="50000"/>
                  </a:spcBef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hàm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𝒚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𝒂𝒙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(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vi-VN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21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6623" y="2002165"/>
                <a:ext cx="11785600" cy="3077751"/>
              </a:xfrm>
              <a:prstGeom prst="rect">
                <a:avLst/>
              </a:prstGeom>
              <a:blipFill>
                <a:blip r:embed="rId15"/>
                <a:stretch>
                  <a:fillRect t="-3762" b="-93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13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048EBA0F-FA01-4777-89BF-1E642B93B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71148"/>
            <a:ext cx="8458200" cy="475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…..............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………………………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ax (         ) 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……………… .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099E6AC2-1C3A-493B-A591-4F856E8C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90108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0EC26364-3B16-4BAC-A92B-7B2B1FA85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9279" y="2262568"/>
            <a:ext cx="38133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x;y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077" name="Object 7">
            <a:extLst>
              <a:ext uri="{FF2B5EF4-FFF2-40B4-BE49-F238E27FC236}">
                <a16:creationId xmlns:a16="http://schemas.microsoft.com/office/drawing/2014/main" id="{C3BFF728-A039-49A2-A363-9730A40F87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573523"/>
              </p:ext>
            </p:extLst>
          </p:nvPr>
        </p:nvGraphicFramePr>
        <p:xfrm>
          <a:off x="6096000" y="3697819"/>
          <a:ext cx="8826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3" imgW="393529" imgH="190417" progId="Equation.DSMT4">
                  <p:embed/>
                </p:oleObj>
              </mc:Choice>
              <mc:Fallback>
                <p:oleObj name="Equation" r:id="rId3" imgW="393529" imgH="190417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97819"/>
                        <a:ext cx="88265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Text Box 9">
            <a:extLst>
              <a:ext uri="{FF2B5EF4-FFF2-40B4-BE49-F238E27FC236}">
                <a16:creationId xmlns:a16="http://schemas.microsoft.com/office/drawing/2014/main" id="{E2F142A2-7507-43F6-8749-35700DA8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157" y="4194017"/>
            <a:ext cx="2133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8CDD4E27-1687-4134-8E07-627946733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4" y="4215764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1">
            <a:extLst>
              <a:ext uri="{FF2B5EF4-FFF2-40B4-BE49-F238E27FC236}">
                <a16:creationId xmlns:a16="http://schemas.microsoft.com/office/drawing/2014/main" id="{ABF8DFCD-5FA1-48EE-9770-7B064878C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6717" y="5063384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3x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7" grpId="0"/>
      <p:bldP spid="20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6" descr="Ruler">
            <a:extLst>
              <a:ext uri="{FF2B5EF4-FFF2-40B4-BE49-F238E27FC236}">
                <a16:creationId xmlns:a16="http://schemas.microsoft.com/office/drawing/2014/main" id="{3FDF508D-80FE-4FDA-B94D-3C3840CDD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2"/>
          <a:stretch>
            <a:fillRect/>
          </a:stretch>
        </p:blipFill>
        <p:spPr bwMode="auto">
          <a:xfrm>
            <a:off x="2743200" y="1738313"/>
            <a:ext cx="99187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Pencil">
            <a:extLst>
              <a:ext uri="{FF2B5EF4-FFF2-40B4-BE49-F238E27FC236}">
                <a16:creationId xmlns:a16="http://schemas.microsoft.com/office/drawing/2014/main" id="{57E2DD3D-69B7-4ADA-A9EF-3C38F939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657601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6" descr="Ruler">
            <a:extLst>
              <a:ext uri="{FF2B5EF4-FFF2-40B4-BE49-F238E27FC236}">
                <a16:creationId xmlns:a16="http://schemas.microsoft.com/office/drawing/2014/main" id="{D035F1E6-D94B-4E1C-874B-91B29706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8"/>
          <a:stretch>
            <a:fillRect/>
          </a:stretch>
        </p:blipFill>
        <p:spPr bwMode="auto">
          <a:xfrm>
            <a:off x="7135814" y="-1295400"/>
            <a:ext cx="808037" cy="891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8A89AFA-72FF-4F67-AE1A-142D07538CD1}"/>
              </a:ext>
            </a:extLst>
          </p:cNvPr>
          <p:cNvCxnSpPr/>
          <p:nvPr/>
        </p:nvCxnSpPr>
        <p:spPr>
          <a:xfrm>
            <a:off x="3581400" y="4406900"/>
            <a:ext cx="6934200" cy="158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CE8E19-BCFE-48B4-9D36-AF5BA2736836}"/>
              </a:ext>
            </a:extLst>
          </p:cNvPr>
          <p:cNvCxnSpPr/>
          <p:nvPr/>
        </p:nvCxnSpPr>
        <p:spPr>
          <a:xfrm rot="16200000" flipV="1">
            <a:off x="3619500" y="3467100"/>
            <a:ext cx="67818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AA6B2-A1AE-44A9-9A01-6D645791C984}"/>
              </a:ext>
            </a:extLst>
          </p:cNvPr>
          <p:cNvCxnSpPr/>
          <p:nvPr/>
        </p:nvCxnSpPr>
        <p:spPr>
          <a:xfrm rot="5400000">
            <a:off x="7862888" y="4406900"/>
            <a:ext cx="150812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91AFC0-DDC6-4F2D-A3E4-C875A7B2619F}"/>
              </a:ext>
            </a:extLst>
          </p:cNvPr>
          <p:cNvCxnSpPr/>
          <p:nvPr/>
        </p:nvCxnSpPr>
        <p:spPr>
          <a:xfrm rot="5400000">
            <a:off x="5995988" y="4405313"/>
            <a:ext cx="150813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143B56-1F88-417D-966F-72120ECC6E46}"/>
              </a:ext>
            </a:extLst>
          </p:cNvPr>
          <p:cNvCxnSpPr/>
          <p:nvPr/>
        </p:nvCxnSpPr>
        <p:spPr>
          <a:xfrm>
            <a:off x="6934200" y="3482975"/>
            <a:ext cx="1524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F6B36D-EA63-4D41-B81D-1893EEC1080D}"/>
              </a:ext>
            </a:extLst>
          </p:cNvPr>
          <p:cNvCxnSpPr/>
          <p:nvPr/>
        </p:nvCxnSpPr>
        <p:spPr>
          <a:xfrm rot="5400000">
            <a:off x="8801894" y="4406107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C907CB-A83E-4B42-A229-1DA927A219FC}"/>
              </a:ext>
            </a:extLst>
          </p:cNvPr>
          <p:cNvCxnSpPr/>
          <p:nvPr/>
        </p:nvCxnSpPr>
        <p:spPr>
          <a:xfrm>
            <a:off x="6934200" y="5321300"/>
            <a:ext cx="1524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Box 31">
            <a:extLst>
              <a:ext uri="{FF2B5EF4-FFF2-40B4-BE49-F238E27FC236}">
                <a16:creationId xmlns:a16="http://schemas.microsoft.com/office/drawing/2014/main" id="{24E1121B-B209-41F9-B664-CAD836EA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838" y="44370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4109" name="TextBox 34">
            <a:extLst>
              <a:ext uri="{FF2B5EF4-FFF2-40B4-BE49-F238E27FC236}">
                <a16:creationId xmlns:a16="http://schemas.microsoft.com/office/drawing/2014/main" id="{A7837CB6-991E-42BA-86B7-4DBA283D7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52387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4110" name="TextBox 37">
            <a:extLst>
              <a:ext uri="{FF2B5EF4-FFF2-40B4-BE49-F238E27FC236}">
                <a16:creationId xmlns:a16="http://schemas.microsoft.com/office/drawing/2014/main" id="{4F7ED0D2-E3EF-427B-9478-EF927B050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443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4111" name="TextBox 38">
            <a:extLst>
              <a:ext uri="{FF2B5EF4-FFF2-40B4-BE49-F238E27FC236}">
                <a16:creationId xmlns:a16="http://schemas.microsoft.com/office/drawing/2014/main" id="{670D9BFA-A705-4621-AA7D-87B2EDB9A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4434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4112" name="TextBox 40">
            <a:extLst>
              <a:ext uri="{FF2B5EF4-FFF2-40B4-BE49-F238E27FC236}">
                <a16:creationId xmlns:a16="http://schemas.microsoft.com/office/drawing/2014/main" id="{4004D7B9-9B07-4EEA-B7A7-13DAFE3A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32829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4113" name="TextBox 43">
            <a:extLst>
              <a:ext uri="{FF2B5EF4-FFF2-40B4-BE49-F238E27FC236}">
                <a16:creationId xmlns:a16="http://schemas.microsoft.com/office/drawing/2014/main" id="{771D0D12-3FAA-4523-9E29-758AC680D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700" y="437991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O</a:t>
            </a:r>
          </a:p>
        </p:txBody>
      </p:sp>
      <p:sp>
        <p:nvSpPr>
          <p:cNvPr id="4114" name="TextBox 44">
            <a:extLst>
              <a:ext uri="{FF2B5EF4-FFF2-40B4-BE49-F238E27FC236}">
                <a16:creationId xmlns:a16="http://schemas.microsoft.com/office/drawing/2014/main" id="{D4D7B9DB-7C11-44CD-96F4-74AA17269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0" y="4406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4115" name="TextBox 45">
            <a:extLst>
              <a:ext uri="{FF2B5EF4-FFF2-40B4-BE49-F238E27FC236}">
                <a16:creationId xmlns:a16="http://schemas.microsoft.com/office/drawing/2014/main" id="{F9F6413D-A15C-4CD3-AD32-94A2C691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571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y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07074D8-ADD5-436B-8211-69F19B57272C}"/>
              </a:ext>
            </a:extLst>
          </p:cNvPr>
          <p:cNvCxnSpPr/>
          <p:nvPr/>
        </p:nvCxnSpPr>
        <p:spPr>
          <a:xfrm rot="5400000" flipH="1" flipV="1">
            <a:off x="6609557" y="3058320"/>
            <a:ext cx="2667000" cy="1587"/>
          </a:xfrm>
          <a:prstGeom prst="line">
            <a:avLst/>
          </a:prstGeom>
          <a:ln w="28575">
            <a:solidFill>
              <a:srgbClr val="33CC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3B0B2DD-30E1-427A-95EE-64DCAD90797B}"/>
              </a:ext>
            </a:extLst>
          </p:cNvPr>
          <p:cNvCxnSpPr/>
          <p:nvPr/>
        </p:nvCxnSpPr>
        <p:spPr>
          <a:xfrm rot="10800000">
            <a:off x="7015163" y="1724025"/>
            <a:ext cx="914400" cy="14288"/>
          </a:xfrm>
          <a:prstGeom prst="line">
            <a:avLst/>
          </a:prstGeom>
          <a:ln w="28575">
            <a:solidFill>
              <a:srgbClr val="33CC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77135AB-B257-40A4-B0C8-36D553FBC6CF}"/>
              </a:ext>
            </a:extLst>
          </p:cNvPr>
          <p:cNvSpPr/>
          <p:nvPr/>
        </p:nvSpPr>
        <p:spPr>
          <a:xfrm>
            <a:off x="7881938" y="1709738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9CAFA4F-096F-4F59-AE99-A1BD8743BE68}"/>
              </a:ext>
            </a:extLst>
          </p:cNvPr>
          <p:cNvSpPr/>
          <p:nvPr/>
        </p:nvSpPr>
        <p:spPr>
          <a:xfrm>
            <a:off x="6973888" y="4360863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200"/>
          </a:p>
        </p:txBody>
      </p:sp>
      <p:pic>
        <p:nvPicPr>
          <p:cNvPr id="94" name="Picture 6" descr="Ruler">
            <a:extLst>
              <a:ext uri="{FF2B5EF4-FFF2-40B4-BE49-F238E27FC236}">
                <a16:creationId xmlns:a16="http://schemas.microsoft.com/office/drawing/2014/main" id="{B4619ADC-CE0D-4467-8F5F-3FBC02BF0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 rot="17329889">
            <a:off x="3629819" y="3563144"/>
            <a:ext cx="7888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BF7863F-8D81-49A5-94B6-FE7626FACFB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93382" y="2659857"/>
            <a:ext cx="6096000" cy="2100263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98" name="TextBox 57">
            <a:extLst>
              <a:ext uri="{FF2B5EF4-FFF2-40B4-BE49-F238E27FC236}">
                <a16:creationId xmlns:a16="http://schemas.microsoft.com/office/drawing/2014/main" id="{41D7F26C-7D01-49AB-B3A0-A71D25261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151923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4123" name="TextBox 57">
            <a:extLst>
              <a:ext uri="{FF2B5EF4-FFF2-40B4-BE49-F238E27FC236}">
                <a16:creationId xmlns:a16="http://schemas.microsoft.com/office/drawing/2014/main" id="{68A78432-B0C4-4FF7-964B-FCBD3A0CD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863" y="14319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3100" name="Text Box 28">
            <a:extLst>
              <a:ext uri="{FF2B5EF4-FFF2-40B4-BE49-F238E27FC236}">
                <a16:creationId xmlns:a16="http://schemas.microsoft.com/office/drawing/2014/main" id="{FAE3CDD5-0CE5-4640-B190-BBA6A77B700B}"/>
              </a:ext>
            </a:extLst>
          </p:cNvPr>
          <p:cNvSpPr txBox="1">
            <a:spLocks noChangeArrowheads="1"/>
          </p:cNvSpPr>
          <p:nvPr/>
        </p:nvSpPr>
        <p:spPr bwMode="auto">
          <a:xfrm rot="17580000">
            <a:off x="7252494" y="1102519"/>
            <a:ext cx="966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y= 3x</a:t>
            </a:r>
            <a:r>
              <a:rPr lang="en-US" altLang="en-US" sz="2400">
                <a:latin typeface=".VnTime" panose="020B7200000000000000" pitchFamily="34" charset="0"/>
              </a:rPr>
              <a:t> </a:t>
            </a:r>
            <a:endParaRPr lang="en-US" altLang="en-US" sz="2400">
              <a:latin typeface=".VnTime" panose="020B7200000000000000" pitchFamily="34" charset="0"/>
              <a:sym typeface="Symbol" panose="05050102010706020507" pitchFamily="18" charset="2"/>
            </a:endParaRPr>
          </a:p>
        </p:txBody>
      </p:sp>
      <p:pic>
        <p:nvPicPr>
          <p:cNvPr id="3" name="Picture 7" descr="Pencil">
            <a:extLst>
              <a:ext uri="{FF2B5EF4-FFF2-40B4-BE49-F238E27FC236}">
                <a16:creationId xmlns:a16="http://schemas.microsoft.com/office/drawing/2014/main" id="{CE7D1519-2577-4248-A264-999883008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69515">
            <a:off x="7010400" y="923926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Pencil">
            <a:extLst>
              <a:ext uri="{FF2B5EF4-FFF2-40B4-BE49-F238E27FC236}">
                <a16:creationId xmlns:a16="http://schemas.microsoft.com/office/drawing/2014/main" id="{A76CED54-21DE-4397-88B7-7FA3C373A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9558">
            <a:off x="5614988" y="5700713"/>
            <a:ext cx="762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24">
            <a:extLst>
              <a:ext uri="{FF2B5EF4-FFF2-40B4-BE49-F238E27FC236}">
                <a16:creationId xmlns:a16="http://schemas.microsoft.com/office/drawing/2014/main" id="{F767FDBE-65CE-4043-9D84-261401B65A4A}"/>
              </a:ext>
            </a:extLst>
          </p:cNvPr>
          <p:cNvCxnSpPr/>
          <p:nvPr/>
        </p:nvCxnSpPr>
        <p:spPr>
          <a:xfrm>
            <a:off x="6934200" y="1722439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04" name="Picture 32">
            <a:extLst>
              <a:ext uri="{FF2B5EF4-FFF2-40B4-BE49-F238E27FC236}">
                <a16:creationId xmlns:a16="http://schemas.microsoft.com/office/drawing/2014/main" id="{C1013176-D467-4176-9042-9BCC92982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>
            <a:fillRect/>
          </a:stretch>
        </p:blipFill>
        <p:spPr bwMode="auto">
          <a:xfrm>
            <a:off x="7896226" y="2333625"/>
            <a:ext cx="12303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Picture 33">
            <a:extLst>
              <a:ext uri="{FF2B5EF4-FFF2-40B4-BE49-F238E27FC236}">
                <a16:creationId xmlns:a16="http://schemas.microsoft.com/office/drawing/2014/main" id="{DCD5D427-40CA-4F7B-9A05-A19FE552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/>
          <a:stretch>
            <a:fillRect/>
          </a:stretch>
        </p:blipFill>
        <p:spPr bwMode="auto">
          <a:xfrm>
            <a:off x="7026275" y="531813"/>
            <a:ext cx="2057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0" name="Rectangle 34">
            <a:extLst>
              <a:ext uri="{FF2B5EF4-FFF2-40B4-BE49-F238E27FC236}">
                <a16:creationId xmlns:a16="http://schemas.microsoft.com/office/drawing/2014/main" id="{8DA79AAE-5420-4D97-8C05-C02587197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73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endParaRPr lang="en-US" altLang="en-US" sz="2400" i="1">
              <a:solidFill>
                <a:srgbClr val="0000FF"/>
              </a:solidFill>
              <a:latin typeface=".VnTime" panose="020B7200000000000000" pitchFamily="34" charset="0"/>
              <a:sym typeface="Symbol" panose="05050102010706020507" pitchFamily="18" charset="2"/>
            </a:endParaRPr>
          </a:p>
        </p:txBody>
      </p:sp>
      <p:cxnSp>
        <p:nvCxnSpPr>
          <p:cNvPr id="6" name="Straight Connector 24">
            <a:extLst>
              <a:ext uri="{FF2B5EF4-FFF2-40B4-BE49-F238E27FC236}">
                <a16:creationId xmlns:a16="http://schemas.microsoft.com/office/drawing/2014/main" id="{75541C2F-E084-4062-AE38-8C3388757619}"/>
              </a:ext>
            </a:extLst>
          </p:cNvPr>
          <p:cNvCxnSpPr/>
          <p:nvPr/>
        </p:nvCxnSpPr>
        <p:spPr>
          <a:xfrm>
            <a:off x="6938963" y="2617789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2" name="TextBox 38">
            <a:extLst>
              <a:ext uri="{FF2B5EF4-FFF2-40B4-BE49-F238E27FC236}">
                <a16:creationId xmlns:a16="http://schemas.microsoft.com/office/drawing/2014/main" id="{082C45F4-4215-4BD0-B576-B8F17951B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7963" y="2419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.VnTime" panose="020B7200000000000000" pitchFamily="34" charset="0"/>
              </a:rPr>
              <a:t>2</a:t>
            </a:r>
          </a:p>
        </p:txBody>
      </p:sp>
      <p:graphicFrame>
        <p:nvGraphicFramePr>
          <p:cNvPr id="3109" name="Group 37">
            <a:extLst>
              <a:ext uri="{FF2B5EF4-FFF2-40B4-BE49-F238E27FC236}">
                <a16:creationId xmlns:a16="http://schemas.microsoft.com/office/drawing/2014/main" id="{13A744A7-4C89-44AC-BC84-0744ED84B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74110"/>
              </p:ext>
            </p:extLst>
          </p:nvPr>
        </p:nvGraphicFramePr>
        <p:xfrm>
          <a:off x="274638" y="104707"/>
          <a:ext cx="3744912" cy="1122453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43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= 3x</a:t>
                      </a:r>
                    </a:p>
                  </a:txBody>
                  <a:tcPr marT="45684" marB="4568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684" marB="4568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47" name="Text Box 51">
            <a:extLst>
              <a:ext uri="{FF2B5EF4-FFF2-40B4-BE49-F238E27FC236}">
                <a16:creationId xmlns:a16="http://schemas.microsoft.com/office/drawing/2014/main" id="{38FAF857-900E-4F71-AB6F-67DD0DF0D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9" y="5065713"/>
            <a:ext cx="326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124" name="Text Box 52">
            <a:extLst>
              <a:ext uri="{FF2B5EF4-FFF2-40B4-BE49-F238E27FC236}">
                <a16:creationId xmlns:a16="http://schemas.microsoft.com/office/drawing/2014/main" id="{3F8BC1A4-7D45-4287-8FD5-BFFE2A02C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9" y="1423918"/>
            <a:ext cx="44846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i="1">
                <a:latin typeface=".VnTime" panose="020B7200000000000000" pitchFamily="34" charset="0"/>
                <a:sym typeface="Symbol" panose="05050102010706020507" pitchFamily="18" charset="2"/>
              </a:rPr>
              <a:t></a:t>
            </a:r>
            <a:r>
              <a:rPr lang="en-US" altLang="en-US" sz="2400">
                <a:latin typeface=".VnTime" panose="020B7200000000000000" pitchFamily="34" charset="0"/>
              </a:rPr>
              <a:t> </a:t>
            </a:r>
            <a:r>
              <a:rPr lang="en-US" altLang="en-US"/>
              <a:t>A(1;3) thuộc đồ thị hàm số y=3x</a:t>
            </a:r>
          </a:p>
        </p:txBody>
      </p:sp>
      <p:sp>
        <p:nvSpPr>
          <p:cNvPr id="4149" name="Text Box 53">
            <a:extLst>
              <a:ext uri="{FF2B5EF4-FFF2-40B4-BE49-F238E27FC236}">
                <a16:creationId xmlns:a16="http://schemas.microsoft.com/office/drawing/2014/main" id="{64DF442C-A467-451F-ACC5-F31DF72EA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5108575"/>
            <a:ext cx="458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3126" name="Text Box 54">
            <a:extLst>
              <a:ext uri="{FF2B5EF4-FFF2-40B4-BE49-F238E27FC236}">
                <a16:creationId xmlns:a16="http://schemas.microsoft.com/office/drawing/2014/main" id="{8AC8BD56-5AFA-4584-9827-121AF559D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9" y="2455793"/>
            <a:ext cx="42814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ym typeface="Wingdings 2" panose="05020102010507070707" pitchFamily="18" charset="2"/>
              </a:rPr>
              <a:t></a:t>
            </a:r>
            <a:r>
              <a:rPr lang="en-US" altLang="en-US"/>
              <a:t>OA là đồ thị của hàm số y=3x</a:t>
            </a:r>
          </a:p>
        </p:txBody>
      </p:sp>
      <p:sp>
        <p:nvSpPr>
          <p:cNvPr id="3127" name="Text Box 55">
            <a:extLst>
              <a:ext uri="{FF2B5EF4-FFF2-40B4-BE49-F238E27FC236}">
                <a16:creationId xmlns:a16="http://schemas.microsoft.com/office/drawing/2014/main" id="{83A87AB5-A8C8-4DA2-93FA-64ACF45CD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369" y="695325"/>
            <a:ext cx="463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0</a:t>
            </a:r>
          </a:p>
        </p:txBody>
      </p:sp>
      <p:sp>
        <p:nvSpPr>
          <p:cNvPr id="3128" name="Text Box 56">
            <a:extLst>
              <a:ext uri="{FF2B5EF4-FFF2-40B4-BE49-F238E27FC236}">
                <a16:creationId xmlns:a16="http://schemas.microsoft.com/office/drawing/2014/main" id="{62E3EE68-60FF-45A9-860A-331E1B969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544" y="134938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/>
              <a:t>0</a:t>
            </a:r>
          </a:p>
        </p:txBody>
      </p:sp>
      <p:sp>
        <p:nvSpPr>
          <p:cNvPr id="3129" name="Text Box 57">
            <a:extLst>
              <a:ext uri="{FF2B5EF4-FFF2-40B4-BE49-F238E27FC236}">
                <a16:creationId xmlns:a16="http://schemas.microsoft.com/office/drawing/2014/main" id="{C33D9079-13A1-4565-B61E-A23F13471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381" y="661988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3</a:t>
            </a:r>
          </a:p>
        </p:txBody>
      </p:sp>
      <p:sp>
        <p:nvSpPr>
          <p:cNvPr id="3130" name="Text Box 58">
            <a:extLst>
              <a:ext uri="{FF2B5EF4-FFF2-40B4-BE49-F238E27FC236}">
                <a16:creationId xmlns:a16="http://schemas.microsoft.com/office/drawing/2014/main" id="{9629E64C-2965-4FD4-9090-249389E22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306" y="115888"/>
            <a:ext cx="463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23774E-7 L 3.33333E-6 -0.387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40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7 L 0.1 -0.0007 " pathEditMode="fixed" rAng="0" ptsTypes="AA"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11375 L 0.24601 -0.8497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-4818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5398" grpId="0"/>
      <p:bldP spid="3100" grpId="0"/>
      <p:bldP spid="3124" grpId="0"/>
      <p:bldP spid="3126" grpId="0"/>
      <p:bldP spid="3127" grpId="0"/>
      <p:bldP spid="3128" grpId="0"/>
      <p:bldP spid="3129" grpId="0"/>
      <p:bldP spid="31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9F35EB25-6E79-48A7-866E-844DF64C0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587692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3200">
              <a:latin typeface="Calibri" panose="020F0502020204030204" pitchFamily="34" charset="0"/>
            </a:endParaRP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E04782F7-8D09-4453-A919-13339CC83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3385" y="224829"/>
            <a:ext cx="3816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1603" name="Rectangle 19">
            <a:extLst>
              <a:ext uri="{FF2B5EF4-FFF2-40B4-BE49-F238E27FC236}">
                <a16:creationId xmlns:a16="http://schemas.microsoft.com/office/drawing/2014/main" id="{8DC17ABD-E1F3-488C-8D7A-8669F5438555}"/>
              </a:ext>
            </a:extLst>
          </p:cNvPr>
          <p:cNvSpPr>
            <a:spLocks noChangeArrowheads="1"/>
          </p:cNvSpPr>
          <p:nvPr/>
        </p:nvSpPr>
        <p:spPr bwMode="auto">
          <a:xfrm rot="19050425">
            <a:off x="10768833" y="2340238"/>
            <a:ext cx="901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060"/>
                </a:solidFill>
              </a:rPr>
              <a:t>y = x</a:t>
            </a:r>
          </a:p>
        </p:txBody>
      </p:sp>
      <p:sp>
        <p:nvSpPr>
          <p:cNvPr id="451604" name="Text Box 20">
            <a:extLst>
              <a:ext uri="{FF2B5EF4-FFF2-40B4-BE49-F238E27FC236}">
                <a16:creationId xmlns:a16="http://schemas.microsoft.com/office/drawing/2014/main" id="{035F2B1F-F45E-475B-A891-367B01CE5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3263" y="3529013"/>
            <a:ext cx="3603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O</a:t>
            </a:r>
          </a:p>
        </p:txBody>
      </p:sp>
      <p:sp>
        <p:nvSpPr>
          <p:cNvPr id="451606" name="Text Box 22">
            <a:extLst>
              <a:ext uri="{FF2B5EF4-FFF2-40B4-BE49-F238E27FC236}">
                <a16:creationId xmlns:a16="http://schemas.microsoft.com/office/drawing/2014/main" id="{96EFE144-F0D8-4CA3-BC54-1423AABEB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1301" y="2593975"/>
            <a:ext cx="68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chemeClr val="accent2"/>
                </a:solidFill>
                <a:latin typeface="Calibri" panose="020F0502020204030204" pitchFamily="34" charset="0"/>
              </a:rPr>
              <a:t>.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451607" name="Text Box 23">
            <a:extLst>
              <a:ext uri="{FF2B5EF4-FFF2-40B4-BE49-F238E27FC236}">
                <a16:creationId xmlns:a16="http://schemas.microsoft.com/office/drawing/2014/main" id="{7049F240-7BC1-40F2-A6B6-A71BC9E2C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500" y="3836987"/>
            <a:ext cx="57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00FF"/>
                </a:solidFill>
              </a:rPr>
              <a:t> </a:t>
            </a:r>
            <a:r>
              <a:rPr lang="en-US" altLang="en-US" sz="2400">
                <a:solidFill>
                  <a:srgbClr val="0000FF"/>
                </a:solidFill>
                <a:latin typeface="Calibri" panose="020F0502020204030204" pitchFamily="34" charset="0"/>
              </a:rPr>
              <a:t>. B</a:t>
            </a:r>
          </a:p>
        </p:txBody>
      </p:sp>
      <p:sp>
        <p:nvSpPr>
          <p:cNvPr id="5129" name="Text Box 39">
            <a:extLst>
              <a:ext uri="{FF2B5EF4-FFF2-40B4-BE49-F238E27FC236}">
                <a16:creationId xmlns:a16="http://schemas.microsoft.com/office/drawing/2014/main" id="{0BB91BB0-F873-496B-B569-A10890993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4" y="3897313"/>
            <a:ext cx="4651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51682" name="Text Box 98">
            <a:extLst>
              <a:ext uri="{FF2B5EF4-FFF2-40B4-BE49-F238E27FC236}">
                <a16:creationId xmlns:a16="http://schemas.microsoft.com/office/drawing/2014/main" id="{1083E452-E31D-4EBD-A58E-D987E8702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026" y="3479800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451683" name="Text Box 99">
            <a:extLst>
              <a:ext uri="{FF2B5EF4-FFF2-40B4-BE49-F238E27FC236}">
                <a16:creationId xmlns:a16="http://schemas.microsoft.com/office/drawing/2014/main" id="{8EA0C822-F394-403E-8548-F1980AEE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213" y="2057400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</a:p>
        </p:txBody>
      </p:sp>
      <p:sp>
        <p:nvSpPr>
          <p:cNvPr id="451684" name="Text Box 100">
            <a:extLst>
              <a:ext uri="{FF2B5EF4-FFF2-40B4-BE49-F238E27FC236}">
                <a16:creationId xmlns:a16="http://schemas.microsoft.com/office/drawing/2014/main" id="{1DD422E1-7596-4721-9757-4936DD900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5776" y="4578350"/>
            <a:ext cx="61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-2</a:t>
            </a:r>
          </a:p>
        </p:txBody>
      </p:sp>
      <p:sp>
        <p:nvSpPr>
          <p:cNvPr id="451686" name="Text Box 102">
            <a:extLst>
              <a:ext uri="{FF2B5EF4-FFF2-40B4-BE49-F238E27FC236}">
                <a16:creationId xmlns:a16="http://schemas.microsoft.com/office/drawing/2014/main" id="{91A74E0A-0C42-4503-933F-E6538B7A3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7213" y="2681287"/>
            <a:ext cx="3603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grpSp>
        <p:nvGrpSpPr>
          <p:cNvPr id="2" name="Group 120">
            <a:extLst>
              <a:ext uri="{FF2B5EF4-FFF2-40B4-BE49-F238E27FC236}">
                <a16:creationId xmlns:a16="http://schemas.microsoft.com/office/drawing/2014/main" id="{6518951A-35F1-491F-BD25-47344AD50296}"/>
              </a:ext>
            </a:extLst>
          </p:cNvPr>
          <p:cNvGrpSpPr>
            <a:grpSpLocks/>
          </p:cNvGrpSpPr>
          <p:nvPr/>
        </p:nvGrpSpPr>
        <p:grpSpPr bwMode="auto">
          <a:xfrm>
            <a:off x="7645401" y="3424239"/>
            <a:ext cx="4213225" cy="606426"/>
            <a:chOff x="2857" y="2092"/>
            <a:chExt cx="2676" cy="382"/>
          </a:xfrm>
        </p:grpSpPr>
        <p:grpSp>
          <p:nvGrpSpPr>
            <p:cNvPr id="5160" name="Group 119">
              <a:extLst>
                <a:ext uri="{FF2B5EF4-FFF2-40B4-BE49-F238E27FC236}">
                  <a16:creationId xmlns:a16="http://schemas.microsoft.com/office/drawing/2014/main" id="{A1A8D150-50A9-40B6-AAC4-09CAD290D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2092"/>
              <a:ext cx="2608" cy="58"/>
              <a:chOff x="2857" y="2092"/>
              <a:chExt cx="2608" cy="58"/>
            </a:xfrm>
          </p:grpSpPr>
          <p:sp>
            <p:nvSpPr>
              <p:cNvPr id="5162" name="Line 94">
                <a:extLst>
                  <a:ext uri="{FF2B5EF4-FFF2-40B4-BE49-F238E27FC236}">
                    <a16:creationId xmlns:a16="http://schemas.microsoft.com/office/drawing/2014/main" id="{B8F53AB7-CAB9-47B4-A406-A73AC67AE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26" y="2103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163" name="Group 118">
                <a:extLst>
                  <a:ext uri="{FF2B5EF4-FFF2-40B4-BE49-F238E27FC236}">
                    <a16:creationId xmlns:a16="http://schemas.microsoft.com/office/drawing/2014/main" id="{35F9DDB2-3A1F-44F3-97A5-5911B1B28C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7" y="2092"/>
                <a:ext cx="2608" cy="58"/>
                <a:chOff x="2857" y="2148"/>
                <a:chExt cx="2608" cy="58"/>
              </a:xfrm>
            </p:grpSpPr>
            <p:sp>
              <p:nvSpPr>
                <p:cNvPr id="5164" name="Line 78">
                  <a:extLst>
                    <a:ext uri="{FF2B5EF4-FFF2-40B4-BE49-F238E27FC236}">
                      <a16:creationId xmlns:a16="http://schemas.microsoft.com/office/drawing/2014/main" id="{C6BB9E59-3D15-48E0-B3F7-5FFA538501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57" y="2183"/>
                  <a:ext cx="26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5" name="Line 93">
                  <a:extLst>
                    <a:ext uri="{FF2B5EF4-FFF2-40B4-BE49-F238E27FC236}">
                      <a16:creationId xmlns:a16="http://schemas.microsoft.com/office/drawing/2014/main" id="{51E6421E-4121-42B1-8A33-668BEA6F2A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68" y="2161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6" name="Line 95">
                  <a:extLst>
                    <a:ext uri="{FF2B5EF4-FFF2-40B4-BE49-F238E27FC236}">
                      <a16:creationId xmlns:a16="http://schemas.microsoft.com/office/drawing/2014/main" id="{55B98C05-EE02-40F7-9DAE-F3A7BBFA21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8" y="2148"/>
                  <a:ext cx="0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7" name="Line 96">
                  <a:extLst>
                    <a:ext uri="{FF2B5EF4-FFF2-40B4-BE49-F238E27FC236}">
                      <a16:creationId xmlns:a16="http://schemas.microsoft.com/office/drawing/2014/main" id="{116F24B8-426E-4199-81A4-7CB4D61383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52" y="2153"/>
                  <a:ext cx="1" cy="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5161" name="Text Box 103">
              <a:extLst>
                <a:ext uri="{FF2B5EF4-FFF2-40B4-BE49-F238E27FC236}">
                  <a16:creationId xmlns:a16="http://schemas.microsoft.com/office/drawing/2014/main" id="{E80CE334-2765-4E58-AD91-67CDB33E7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8" y="2144"/>
              <a:ext cx="2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x</a:t>
              </a:r>
            </a:p>
          </p:txBody>
        </p:sp>
      </p:grpSp>
      <p:sp>
        <p:nvSpPr>
          <p:cNvPr id="451688" name="Text Box 104">
            <a:extLst>
              <a:ext uri="{FF2B5EF4-FFF2-40B4-BE49-F238E27FC236}">
                <a16:creationId xmlns:a16="http://schemas.microsoft.com/office/drawing/2014/main" id="{94B344F8-40AF-483C-9AE5-461106CE1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425" y="3457575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-2</a:t>
            </a:r>
          </a:p>
        </p:txBody>
      </p:sp>
      <p:sp>
        <p:nvSpPr>
          <p:cNvPr id="451689" name="Text Box 105">
            <a:extLst>
              <a:ext uri="{FF2B5EF4-FFF2-40B4-BE49-F238E27FC236}">
                <a16:creationId xmlns:a16="http://schemas.microsoft.com/office/drawing/2014/main" id="{BCCBCE0B-A9A1-4EB2-9968-BBA2E8338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6976" y="3495675"/>
            <a:ext cx="5032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-1</a:t>
            </a:r>
          </a:p>
        </p:txBody>
      </p:sp>
      <p:sp>
        <p:nvSpPr>
          <p:cNvPr id="451690" name="Line 106">
            <a:extLst>
              <a:ext uri="{FF2B5EF4-FFF2-40B4-BE49-F238E27FC236}">
                <a16:creationId xmlns:a16="http://schemas.microsoft.com/office/drawing/2014/main" id="{DDDFAF0C-79D8-49FB-8C62-EA8850590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9476" y="2854325"/>
            <a:ext cx="682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92" name="Line 108">
            <a:extLst>
              <a:ext uri="{FF2B5EF4-FFF2-40B4-BE49-F238E27FC236}">
                <a16:creationId xmlns:a16="http://schemas.microsoft.com/office/drawing/2014/main" id="{099D1ED3-19E8-42A1-B459-62FBDC8D7D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6225" y="2859088"/>
            <a:ext cx="0" cy="6127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697" name="Text Box 113">
            <a:extLst>
              <a:ext uri="{FF2B5EF4-FFF2-40B4-BE49-F238E27FC236}">
                <a16:creationId xmlns:a16="http://schemas.microsoft.com/office/drawing/2014/main" id="{297FE2AA-8AA5-485E-AF80-4C16CF121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74301" y="3475037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</a:p>
        </p:txBody>
      </p:sp>
      <p:sp>
        <p:nvSpPr>
          <p:cNvPr id="451698" name="Text Box 114">
            <a:extLst>
              <a:ext uri="{FF2B5EF4-FFF2-40B4-BE49-F238E27FC236}">
                <a16:creationId xmlns:a16="http://schemas.microsoft.com/office/drawing/2014/main" id="{E3FC877E-FDC0-4221-B90B-167FF1EC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0063" y="3948112"/>
            <a:ext cx="506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-1</a:t>
            </a:r>
          </a:p>
        </p:txBody>
      </p:sp>
      <p:grpSp>
        <p:nvGrpSpPr>
          <p:cNvPr id="5" name="Group 122">
            <a:extLst>
              <a:ext uri="{FF2B5EF4-FFF2-40B4-BE49-F238E27FC236}">
                <a16:creationId xmlns:a16="http://schemas.microsoft.com/office/drawing/2014/main" id="{ABBDA45C-9D42-4523-B4B3-7E0CEF73FF25}"/>
              </a:ext>
            </a:extLst>
          </p:cNvPr>
          <p:cNvGrpSpPr>
            <a:grpSpLocks/>
          </p:cNvGrpSpPr>
          <p:nvPr/>
        </p:nvGrpSpPr>
        <p:grpSpPr bwMode="auto">
          <a:xfrm>
            <a:off x="9299707" y="593079"/>
            <a:ext cx="507872" cy="4401196"/>
            <a:chOff x="3899" y="394"/>
            <a:chExt cx="321" cy="2719"/>
          </a:xfrm>
        </p:grpSpPr>
        <p:sp>
          <p:nvSpPr>
            <p:cNvPr id="5154" name="Line 79">
              <a:extLst>
                <a:ext uri="{FF2B5EF4-FFF2-40B4-BE49-F238E27FC236}">
                  <a16:creationId xmlns:a16="http://schemas.microsoft.com/office/drawing/2014/main" id="{B0F34DDE-C018-4005-B1BC-B233D74BB1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5" y="845"/>
              <a:ext cx="0" cy="22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Line 84">
              <a:extLst>
                <a:ext uri="{FF2B5EF4-FFF2-40B4-BE49-F238E27FC236}">
                  <a16:creationId xmlns:a16="http://schemas.microsoft.com/office/drawing/2014/main" id="{772E2A61-5C61-4364-ACD8-FDE4E4743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3" y="2582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Line 89">
              <a:extLst>
                <a:ext uri="{FF2B5EF4-FFF2-40B4-BE49-F238E27FC236}">
                  <a16:creationId xmlns:a16="http://schemas.microsoft.com/office/drawing/2014/main" id="{BADEAADA-E941-4E9D-B3E5-2D825006FC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1" y="299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90">
              <a:extLst>
                <a:ext uri="{FF2B5EF4-FFF2-40B4-BE49-F238E27FC236}">
                  <a16:creationId xmlns:a16="http://schemas.microsoft.com/office/drawing/2014/main" id="{EA5DC6A8-7E87-4A17-8723-F5B42447D1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3" y="1397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91">
              <a:extLst>
                <a:ext uri="{FF2B5EF4-FFF2-40B4-BE49-F238E27FC236}">
                  <a16:creationId xmlns:a16="http://schemas.microsoft.com/office/drawing/2014/main" id="{6606393B-7218-43A8-BAAD-58E44EF71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5" y="1797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Text Box 121">
              <a:extLst>
                <a:ext uri="{FF2B5EF4-FFF2-40B4-BE49-F238E27FC236}">
                  <a16:creationId xmlns:a16="http://schemas.microsoft.com/office/drawing/2014/main" id="{2DABB5AF-C684-4ADD-A203-8DC9E7A285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394"/>
              <a:ext cx="294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  y</a:t>
              </a:r>
            </a:p>
          </p:txBody>
        </p:sp>
      </p:grpSp>
      <p:sp>
        <p:nvSpPr>
          <p:cNvPr id="451708" name="Line 124">
            <a:extLst>
              <a:ext uri="{FF2B5EF4-FFF2-40B4-BE49-F238E27FC236}">
                <a16:creationId xmlns:a16="http://schemas.microsoft.com/office/drawing/2014/main" id="{895060AA-0E7E-43A6-8831-B9E17D55561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6225" y="3536950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10" name="Line 126">
            <a:extLst>
              <a:ext uri="{FF2B5EF4-FFF2-40B4-BE49-F238E27FC236}">
                <a16:creationId xmlns:a16="http://schemas.microsoft.com/office/drawing/2014/main" id="{AA9619B4-5557-4227-AA24-BBB1AE5D67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74076" y="2038350"/>
            <a:ext cx="2879725" cy="2628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12" name="Line 128">
            <a:extLst>
              <a:ext uri="{FF2B5EF4-FFF2-40B4-BE49-F238E27FC236}">
                <a16:creationId xmlns:a16="http://schemas.microsoft.com/office/drawing/2014/main" id="{102F65C7-99A4-4DA0-9925-CB448E90E93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1825" y="2074863"/>
            <a:ext cx="2628900" cy="2447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13" name="Line 129">
            <a:extLst>
              <a:ext uri="{FF2B5EF4-FFF2-40B4-BE49-F238E27FC236}">
                <a16:creationId xmlns:a16="http://schemas.microsoft.com/office/drawing/2014/main" id="{0F400C72-58C4-461F-8479-CF114BE8E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69475" y="4127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714" name="Rectangle 130">
            <a:extLst>
              <a:ext uri="{FF2B5EF4-FFF2-40B4-BE49-F238E27FC236}">
                <a16:creationId xmlns:a16="http://schemas.microsoft.com/office/drawing/2014/main" id="{89A4CC72-8893-453D-A9ED-621456551A62}"/>
              </a:ext>
            </a:extLst>
          </p:cNvPr>
          <p:cNvSpPr>
            <a:spLocks noChangeArrowheads="1"/>
          </p:cNvSpPr>
          <p:nvPr/>
        </p:nvSpPr>
        <p:spPr bwMode="auto">
          <a:xfrm rot="2814617">
            <a:off x="8370294" y="2052092"/>
            <a:ext cx="9017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2060"/>
                </a:solidFill>
              </a:rPr>
              <a:t>y = - x</a:t>
            </a:r>
          </a:p>
        </p:txBody>
      </p:sp>
      <p:sp>
        <p:nvSpPr>
          <p:cNvPr id="451715" name="Text Box 131">
            <a:extLst>
              <a:ext uri="{FF2B5EF4-FFF2-40B4-BE49-F238E27FC236}">
                <a16:creationId xmlns:a16="http://schemas.microsoft.com/office/drawing/2014/main" id="{B87DC929-981D-4C34-80FB-95B2F1E8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13" y="1093800"/>
            <a:ext cx="67953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y = x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1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A(1; 1)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x</a:t>
            </a:r>
          </a:p>
        </p:txBody>
      </p:sp>
      <p:sp>
        <p:nvSpPr>
          <p:cNvPr id="451716" name="Text Box 132">
            <a:extLst>
              <a:ext uri="{FF2B5EF4-FFF2-40B4-BE49-F238E27FC236}">
                <a16:creationId xmlns:a16="http://schemas.microsoft.com/office/drawing/2014/main" id="{4A6D757D-F1D4-4197-A40D-01EFB7B3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51" y="3409294"/>
            <a:ext cx="68894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 = - x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Calibri" panose="020F0502020204030204" pitchFamily="34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-1   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B(1; -1)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-x</a:t>
            </a:r>
          </a:p>
        </p:txBody>
      </p:sp>
      <p:sp>
        <p:nvSpPr>
          <p:cNvPr id="5152" name="Rectangle 47">
            <a:extLst>
              <a:ext uri="{FF2B5EF4-FFF2-40B4-BE49-F238E27FC236}">
                <a16:creationId xmlns:a16="http://schemas.microsoft.com/office/drawing/2014/main" id="{FE7278A5-FADA-4173-A778-115D238E3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4202"/>
            <a:ext cx="3868944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39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(SGK – tr 71)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1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5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5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5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5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45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5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45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5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5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45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45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4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451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45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45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451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5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5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4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7" dur="500"/>
                                        <p:tgtEl>
                                          <p:spTgt spid="45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45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03" grpId="0" build="allAtOnce"/>
      <p:bldP spid="451604" grpId="0"/>
      <p:bldP spid="451606" grpId="0"/>
      <p:bldP spid="451607" grpId="0"/>
      <p:bldP spid="451682" grpId="0"/>
      <p:bldP spid="451683" grpId="0"/>
      <p:bldP spid="451684" grpId="0"/>
      <p:bldP spid="451686" grpId="0"/>
      <p:bldP spid="451688" grpId="0"/>
      <p:bldP spid="451689" grpId="0"/>
      <p:bldP spid="451697" grpId="0"/>
      <p:bldP spid="451698" grpId="0"/>
      <p:bldP spid="4517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98106751-C86D-4600-94AE-402A58066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4425" y="281940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41">
            <a:extLst>
              <a:ext uri="{FF2B5EF4-FFF2-40B4-BE49-F238E27FC236}">
                <a16:creationId xmlns:a16="http://schemas.microsoft.com/office/drawing/2014/main" id="{5F3F55AE-B855-4FD7-945F-F0F161986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75" y="146186"/>
            <a:ext cx="332007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(SGK – tr 7</a:t>
            </a:r>
            <a:r>
              <a:rPr lang="vi-V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6757285A-2937-45FB-8BAD-B9B542496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6547"/>
            <a:ext cx="8491427" cy="6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= -3x.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F0FBB77-9754-463D-A037-FC8674278C80}"/>
              </a:ext>
            </a:extLst>
          </p:cNvPr>
          <p:cNvSpPr/>
          <p:nvPr/>
        </p:nvSpPr>
        <p:spPr>
          <a:xfrm>
            <a:off x="5141651" y="1688499"/>
            <a:ext cx="8418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CCE25B-2372-4F8F-BEDB-A65E25F51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07" y="2875697"/>
            <a:ext cx="4286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-3x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17D3864-B904-48B1-B6CD-CC7D5D0006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226125"/>
              </p:ext>
            </p:extLst>
          </p:nvPr>
        </p:nvGraphicFramePr>
        <p:xfrm>
          <a:off x="5562600" y="841761"/>
          <a:ext cx="60579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Equation" r:id="rId3" imgW="6057720" imgH="825480" progId="Equation.DSMT4">
                  <p:embed/>
                </p:oleObj>
              </mc:Choice>
              <mc:Fallback>
                <p:oleObj name="Equation" r:id="rId3" imgW="605772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62600" y="841761"/>
                        <a:ext cx="60579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5C5FDF7-E8F5-4C4D-A7E7-3C90EE3D3E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0742"/>
              </p:ext>
            </p:extLst>
          </p:nvPr>
        </p:nvGraphicFramePr>
        <p:xfrm>
          <a:off x="2268051" y="2739665"/>
          <a:ext cx="27813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5" imgW="2781000" imgH="812520" progId="Equation.DSMT4">
                  <p:embed/>
                </p:oleObj>
              </mc:Choice>
              <mc:Fallback>
                <p:oleObj name="Equation" r:id="rId5" imgW="278100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8051" y="2739665"/>
                        <a:ext cx="27813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C340A-0810-437B-828B-3F33D48CD0C5}"/>
                  </a:ext>
                </a:extLst>
              </p:cNvPr>
              <p:cNvSpPr txBox="1"/>
              <p:nvPr/>
            </p:nvSpPr>
            <p:spPr>
              <a:xfrm>
                <a:off x="439251" y="2147411"/>
                <a:ext cx="6477000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9C340A-0810-437B-828B-3F33D48CD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1" y="2147411"/>
                <a:ext cx="6477000" cy="615746"/>
              </a:xfrm>
              <a:prstGeom prst="rect">
                <a:avLst/>
              </a:prstGeom>
              <a:blipFill>
                <a:blip r:embed="rId7"/>
                <a:stretch>
                  <a:fillRect l="-1411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CBFDA1AD-B0DC-4663-97F5-B975FA0A1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07" y="4372538"/>
            <a:ext cx="57118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-3x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C2A1521D-35FD-409C-A5F5-148D3FF3E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506481"/>
              </p:ext>
            </p:extLst>
          </p:nvPr>
        </p:nvGraphicFramePr>
        <p:xfrm>
          <a:off x="2090738" y="4237038"/>
          <a:ext cx="31369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8" imgW="3136680" imgH="812520" progId="Equation.DSMT4">
                  <p:embed/>
                </p:oleObj>
              </mc:Choice>
              <mc:Fallback>
                <p:oleObj name="Equation" r:id="rId8" imgW="3136680" imgH="81252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C5FDF7-E8F5-4C4D-A7E7-3C90EE3D3E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90738" y="4237038"/>
                        <a:ext cx="31369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910673-1F56-4B88-A5B2-877A98C0CD8E}"/>
                  </a:ext>
                </a:extLst>
              </p:cNvPr>
              <p:cNvSpPr txBox="1"/>
              <p:nvPr/>
            </p:nvSpPr>
            <p:spPr>
              <a:xfrm>
                <a:off x="439250" y="3644252"/>
                <a:ext cx="7637949" cy="615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910673-1F56-4B88-A5B2-877A98C0C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0" y="3644252"/>
                <a:ext cx="7637949" cy="615746"/>
              </a:xfrm>
              <a:prstGeom prst="rect">
                <a:avLst/>
              </a:prstGeom>
              <a:blipFill>
                <a:blip r:embed="rId10"/>
                <a:stretch>
                  <a:fillRect l="-1197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47D8C17-692D-4FF8-8FE8-0D5618B42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885606"/>
            <a:ext cx="4286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-3x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FB17FEA0-F285-4320-87B7-8AD99845B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231201"/>
              </p:ext>
            </p:extLst>
          </p:nvPr>
        </p:nvGraphicFramePr>
        <p:xfrm>
          <a:off x="2503488" y="5924550"/>
          <a:ext cx="231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Equation" r:id="rId11" imgW="2311200" imgH="431640" progId="Equation.DSMT4">
                  <p:embed/>
                </p:oleObj>
              </mc:Choice>
              <mc:Fallback>
                <p:oleObj name="Equation" r:id="rId11" imgW="231120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5C5FDF7-E8F5-4C4D-A7E7-3C90EE3D3E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03488" y="5924550"/>
                        <a:ext cx="2311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698D31-4DE6-4516-A2D0-48B2CF2766B8}"/>
                  </a:ext>
                </a:extLst>
              </p:cNvPr>
              <p:cNvSpPr txBox="1"/>
              <p:nvPr/>
            </p:nvSpPr>
            <p:spPr>
              <a:xfrm>
                <a:off x="439251" y="5141093"/>
                <a:ext cx="6477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698D31-4DE6-4516-A2D0-48B2CF276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51" y="5141093"/>
                <a:ext cx="6477000" cy="461665"/>
              </a:xfrm>
              <a:prstGeom prst="rect">
                <a:avLst/>
              </a:prstGeom>
              <a:blipFill>
                <a:blip r:embed="rId13"/>
                <a:stretch>
                  <a:fillRect l="-14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" grpId="0"/>
      <p:bldP spid="10" grpId="0"/>
      <p:bldP spid="22" grpId="0"/>
      <p:bldP spid="24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>
            <a:extLst>
              <a:ext uri="{FF2B5EF4-FFF2-40B4-BE49-F238E27FC236}">
                <a16:creationId xmlns:a16="http://schemas.microsoft.com/office/drawing/2014/main" id="{9C70DC4E-0CA8-4354-BCE4-5A8ADA22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4425" y="281940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8195" name="Rectangle 41">
            <a:extLst>
              <a:ext uri="{FF2B5EF4-FFF2-40B4-BE49-F238E27FC236}">
                <a16:creationId xmlns:a16="http://schemas.microsoft.com/office/drawing/2014/main" id="{9F3022B3-6639-46AA-898E-8F71AC2E4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2402"/>
            <a:ext cx="2870200" cy="4619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4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(SGK – tr 7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1">
                <a:extLst>
                  <a:ext uri="{FF2B5EF4-FFF2-40B4-BE49-F238E27FC236}">
                    <a16:creationId xmlns:a16="http://schemas.microsoft.com/office/drawing/2014/main" id="{B8CD2613-A3DE-4406-A0C9-7FDBED6AD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8554" y="680553"/>
                <a:ext cx="7924800" cy="1721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26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ax.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hangingPunct="1"/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96" name="Rectangle 1">
                <a:extLst>
                  <a:ext uri="{FF2B5EF4-FFF2-40B4-BE49-F238E27FC236}">
                    <a16:creationId xmlns:a16="http://schemas.microsoft.com/office/drawing/2014/main" id="{B8CD2613-A3DE-4406-A0C9-7FDBED6ADB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554" y="680553"/>
                <a:ext cx="7924800" cy="1721882"/>
              </a:xfrm>
              <a:prstGeom prst="rect">
                <a:avLst/>
              </a:prstGeom>
              <a:blipFill>
                <a:blip r:embed="rId2"/>
                <a:stretch>
                  <a:fillRect l="-1154" t="-2482" b="-78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7" name="Picture 2" descr="Giải bài 42 trang 72 Toán 7 Tập 1 | Giải bài tập Toán 7">
            <a:extLst>
              <a:ext uri="{FF2B5EF4-FFF2-40B4-BE49-F238E27FC236}">
                <a16:creationId xmlns:a16="http://schemas.microsoft.com/office/drawing/2014/main" id="{8BA41DF6-B13E-49A4-90E5-26A41CBFB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3327"/>
            <a:ext cx="4343400" cy="4015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E6D2A0A-EDB5-40D4-8695-3C4E290E53E7}"/>
              </a:ext>
            </a:extLst>
          </p:cNvPr>
          <p:cNvSpPr/>
          <p:nvPr/>
        </p:nvSpPr>
        <p:spPr>
          <a:xfrm>
            <a:off x="2877344" y="2333247"/>
            <a:ext cx="7477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E6E3EE-8E4B-43B1-99B0-4E50B3608D56}"/>
                  </a:ext>
                </a:extLst>
              </p:cNvPr>
              <p:cNvSpPr txBox="1"/>
              <p:nvPr/>
            </p:nvSpPr>
            <p:spPr>
              <a:xfrm>
                <a:off x="213911" y="2546697"/>
                <a:ext cx="8153400" cy="159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AutoNum type="alphaLcParenR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A(2;1)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= ax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2 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347663">
                  <a:lnSpc>
                    <a:spcPct val="150000"/>
                  </a:lnSpc>
                </a:pP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E6E3EE-8E4B-43B1-99B0-4E50B3608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11" y="2546697"/>
                <a:ext cx="8153400" cy="1591846"/>
              </a:xfrm>
              <a:prstGeom prst="rect">
                <a:avLst/>
              </a:prstGeom>
              <a:blipFill>
                <a:blip r:embed="rId4"/>
                <a:stretch>
                  <a:fillRect l="-972" b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2CDF2D-8B18-4C8D-A7DE-050BC7ED5E3F}"/>
                  </a:ext>
                </a:extLst>
              </p:cNvPr>
              <p:cNvSpPr txBox="1"/>
              <p:nvPr/>
            </p:nvSpPr>
            <p:spPr>
              <a:xfrm>
                <a:off x="258554" y="5428708"/>
                <a:ext cx="11857246" cy="1363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tung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.2=−1.2=−2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;−1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A2CDF2D-8B18-4C8D-A7DE-050BC7ED5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554" y="5428708"/>
                <a:ext cx="11857246" cy="1363515"/>
              </a:xfrm>
              <a:prstGeom prst="rect">
                <a:avLst/>
              </a:prstGeom>
              <a:blipFill>
                <a:blip r:embed="rId5"/>
                <a:stretch>
                  <a:fillRect l="-771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A24EC2-DB6A-43B6-8187-5F2676B11849}"/>
                  </a:ext>
                </a:extLst>
              </p:cNvPr>
              <p:cNvSpPr txBox="1"/>
              <p:nvPr/>
            </p:nvSpPr>
            <p:spPr>
              <a:xfrm>
                <a:off x="228600" y="3850633"/>
                <a:ext cx="11201400" cy="1634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1A24EC2-DB6A-43B6-8187-5F2676B11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850633"/>
                <a:ext cx="11201400" cy="1634678"/>
              </a:xfrm>
              <a:prstGeom prst="rect">
                <a:avLst/>
              </a:prstGeom>
              <a:blipFill>
                <a:blip r:embed="rId6"/>
                <a:stretch>
                  <a:fillRect l="-871"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98" name="Line 1702">
            <a:extLst>
              <a:ext uri="{FF2B5EF4-FFF2-40B4-BE49-F238E27FC236}">
                <a16:creationId xmlns:a16="http://schemas.microsoft.com/office/drawing/2014/main" id="{48CE9438-CDA8-4419-9086-D65543EF15B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4713" y="3276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1703">
            <a:extLst>
              <a:ext uri="{FF2B5EF4-FFF2-40B4-BE49-F238E27FC236}">
                <a16:creationId xmlns:a16="http://schemas.microsoft.com/office/drawing/2014/main" id="{4CEEC22C-3D2B-4F44-8DB2-BB92AD83FE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51538" y="2476500"/>
            <a:ext cx="2057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Text Box 1704">
            <a:extLst>
              <a:ext uri="{FF2B5EF4-FFF2-40B4-BE49-F238E27FC236}">
                <a16:creationId xmlns:a16="http://schemas.microsoft.com/office/drawing/2014/main" id="{5328C03D-8713-4E80-A115-8D1E6F4B3A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3026" y="-69765"/>
            <a:ext cx="33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.VnTime" panose="020B7200000000000000" pitchFamily="34" charset="0"/>
              </a:rPr>
              <a:t>y</a:t>
            </a:r>
          </a:p>
        </p:txBody>
      </p:sp>
      <p:sp>
        <p:nvSpPr>
          <p:cNvPr id="11269" name="Oval 1705">
            <a:extLst>
              <a:ext uri="{FF2B5EF4-FFF2-40B4-BE49-F238E27FC236}">
                <a16:creationId xmlns:a16="http://schemas.microsoft.com/office/drawing/2014/main" id="{4BCCC6CB-9C9C-497C-AFF5-C10FAB038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4489" y="34925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70" name="Text Box 1706">
            <a:extLst>
              <a:ext uri="{FF2B5EF4-FFF2-40B4-BE49-F238E27FC236}">
                <a16:creationId xmlns:a16="http://schemas.microsoft.com/office/drawing/2014/main" id="{4D2264C5-F770-4D43-9800-39F241038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3139" y="3413125"/>
            <a:ext cx="33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11271" name="Text Box 1707">
            <a:extLst>
              <a:ext uri="{FF2B5EF4-FFF2-40B4-BE49-F238E27FC236}">
                <a16:creationId xmlns:a16="http://schemas.microsoft.com/office/drawing/2014/main" id="{E9C502CE-31B8-46E7-9482-85193C6D4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6163" y="3451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-2</a:t>
            </a:r>
          </a:p>
        </p:txBody>
      </p:sp>
      <p:sp>
        <p:nvSpPr>
          <p:cNvPr id="11272" name="Text Box 1708">
            <a:extLst>
              <a:ext uri="{FF2B5EF4-FFF2-40B4-BE49-F238E27FC236}">
                <a16:creationId xmlns:a16="http://schemas.microsoft.com/office/drawing/2014/main" id="{3D879948-5A5F-4AE2-8FC1-10EBAF45E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34480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-3</a:t>
            </a:r>
          </a:p>
        </p:txBody>
      </p:sp>
      <p:sp>
        <p:nvSpPr>
          <p:cNvPr id="11273" name="Line 1710">
            <a:extLst>
              <a:ext uri="{FF2B5EF4-FFF2-40B4-BE49-F238E27FC236}">
                <a16:creationId xmlns:a16="http://schemas.microsoft.com/office/drawing/2014/main" id="{14E80342-0EF2-4588-BBC2-9B4C91CF3D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0588" y="3524250"/>
            <a:ext cx="812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711">
            <a:extLst>
              <a:ext uri="{FF2B5EF4-FFF2-40B4-BE49-F238E27FC236}">
                <a16:creationId xmlns:a16="http://schemas.microsoft.com/office/drawing/2014/main" id="{4FED21EE-45DE-47E1-A324-A24DA1BBA4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5030" y="38100"/>
            <a:ext cx="0" cy="6672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1712">
            <a:extLst>
              <a:ext uri="{FF2B5EF4-FFF2-40B4-BE49-F238E27FC236}">
                <a16:creationId xmlns:a16="http://schemas.microsoft.com/office/drawing/2014/main" id="{F2FB9298-32B8-4F67-B442-BF37BE997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35052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76" name="Oval 1713">
            <a:extLst>
              <a:ext uri="{FF2B5EF4-FFF2-40B4-BE49-F238E27FC236}">
                <a16:creationId xmlns:a16="http://schemas.microsoft.com/office/drawing/2014/main" id="{5C609BA0-9AB0-499C-9DE6-608BE0E77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189" y="34925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77" name="Oval 1714">
            <a:extLst>
              <a:ext uri="{FF2B5EF4-FFF2-40B4-BE49-F238E27FC236}">
                <a16:creationId xmlns:a16="http://schemas.microsoft.com/office/drawing/2014/main" id="{D1516970-934F-4E50-9081-5E6CB699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2839" y="35052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78" name="Oval 1716">
            <a:extLst>
              <a:ext uri="{FF2B5EF4-FFF2-40B4-BE49-F238E27FC236}">
                <a16:creationId xmlns:a16="http://schemas.microsoft.com/office/drawing/2014/main" id="{56124D6B-7ED6-4029-A54B-A6F6D5158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1189" y="348615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79" name="Oval 1717">
            <a:extLst>
              <a:ext uri="{FF2B5EF4-FFF2-40B4-BE49-F238E27FC236}">
                <a16:creationId xmlns:a16="http://schemas.microsoft.com/office/drawing/2014/main" id="{BEFECC73-904A-4A0D-8782-84A0C197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4" y="36195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80" name="Oval 1718">
            <a:extLst>
              <a:ext uri="{FF2B5EF4-FFF2-40B4-BE49-F238E27FC236}">
                <a16:creationId xmlns:a16="http://schemas.microsoft.com/office/drawing/2014/main" id="{6A25626B-94F6-4A4D-90C6-D2109BC9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4" y="1393825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81" name="Oval 1720">
            <a:extLst>
              <a:ext uri="{FF2B5EF4-FFF2-40B4-BE49-F238E27FC236}">
                <a16:creationId xmlns:a16="http://schemas.microsoft.com/office/drawing/2014/main" id="{1253379D-E655-42B0-B97B-53857B593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4" y="4556125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82" name="Oval 1721">
            <a:extLst>
              <a:ext uri="{FF2B5EF4-FFF2-40B4-BE49-F238E27FC236}">
                <a16:creationId xmlns:a16="http://schemas.microsoft.com/office/drawing/2014/main" id="{9D4982BB-0F5F-498A-930A-4FA207D4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4" y="5616575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83" name="Oval 1722">
            <a:extLst>
              <a:ext uri="{FF2B5EF4-FFF2-40B4-BE49-F238E27FC236}">
                <a16:creationId xmlns:a16="http://schemas.microsoft.com/office/drawing/2014/main" id="{054A487D-F239-47DA-8456-521B968959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8364" y="6664325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84" name="Oval 1723">
            <a:extLst>
              <a:ext uri="{FF2B5EF4-FFF2-40B4-BE49-F238E27FC236}">
                <a16:creationId xmlns:a16="http://schemas.microsoft.com/office/drawing/2014/main" id="{D658BFDE-5645-4B44-AF03-8716B420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9" y="2457450"/>
            <a:ext cx="46037" cy="460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285" name="Text Box 1725">
            <a:extLst>
              <a:ext uri="{FF2B5EF4-FFF2-40B4-BE49-F238E27FC236}">
                <a16:creationId xmlns:a16="http://schemas.microsoft.com/office/drawing/2014/main" id="{B953AC49-97B7-4323-8EE6-EDF0CF30F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163" y="3451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11286" name="Text Box 1726">
            <a:extLst>
              <a:ext uri="{FF2B5EF4-FFF2-40B4-BE49-F238E27FC236}">
                <a16:creationId xmlns:a16="http://schemas.microsoft.com/office/drawing/2014/main" id="{296858A4-D769-4032-B9EC-A4B8A95D1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3489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1287" name="Text Box 1728">
            <a:extLst>
              <a:ext uri="{FF2B5EF4-FFF2-40B4-BE49-F238E27FC236}">
                <a16:creationId xmlns:a16="http://schemas.microsoft.com/office/drawing/2014/main" id="{E18CCE5B-F7FD-4A10-862A-4DE2FC567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6738" y="22669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1288" name="Text Box 1729">
            <a:extLst>
              <a:ext uri="{FF2B5EF4-FFF2-40B4-BE49-F238E27FC236}">
                <a16:creationId xmlns:a16="http://schemas.microsoft.com/office/drawing/2014/main" id="{E3640056-A09A-4FA6-A290-E0FF0DC0F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121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1289" name="Text Box 1730">
            <a:extLst>
              <a:ext uri="{FF2B5EF4-FFF2-40B4-BE49-F238E27FC236}">
                <a16:creationId xmlns:a16="http://schemas.microsoft.com/office/drawing/2014/main" id="{A21790FF-6612-430A-8476-C8D51D39E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588" y="15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1290" name="Text Box 1731">
            <a:extLst>
              <a:ext uri="{FF2B5EF4-FFF2-40B4-BE49-F238E27FC236}">
                <a16:creationId xmlns:a16="http://schemas.microsoft.com/office/drawing/2014/main" id="{4EDE9BFF-7306-46DD-98EA-C701E0418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42481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11291" name="Text Box 1732">
            <a:extLst>
              <a:ext uri="{FF2B5EF4-FFF2-40B4-BE49-F238E27FC236}">
                <a16:creationId xmlns:a16="http://schemas.microsoft.com/office/drawing/2014/main" id="{9DE1591E-E7CF-4D8E-AEFB-FE7389B18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388" y="52578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-2</a:t>
            </a:r>
          </a:p>
        </p:txBody>
      </p:sp>
      <p:sp>
        <p:nvSpPr>
          <p:cNvPr id="11292" name="Text Box 1733">
            <a:extLst>
              <a:ext uri="{FF2B5EF4-FFF2-40B4-BE49-F238E27FC236}">
                <a16:creationId xmlns:a16="http://schemas.microsoft.com/office/drawing/2014/main" id="{B8BD7BCF-BBB8-4D5D-B78C-D008AFC6E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438" y="62865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-3</a:t>
            </a:r>
          </a:p>
        </p:txBody>
      </p:sp>
      <p:sp>
        <p:nvSpPr>
          <p:cNvPr id="11293" name="Line 1734">
            <a:extLst>
              <a:ext uri="{FF2B5EF4-FFF2-40B4-BE49-F238E27FC236}">
                <a16:creationId xmlns:a16="http://schemas.microsoft.com/office/drawing/2014/main" id="{6000F6EE-8FA5-401C-80F7-4D66BF3B74E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3063" y="2514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Text Box 1735">
            <a:extLst>
              <a:ext uri="{FF2B5EF4-FFF2-40B4-BE49-F238E27FC236}">
                <a16:creationId xmlns:a16="http://schemas.microsoft.com/office/drawing/2014/main" id="{CE92C5B7-A460-40C9-BAD6-BD9B61397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9" y="1981200"/>
            <a:ext cx="40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11295" name="Text Box 1736">
            <a:extLst>
              <a:ext uri="{FF2B5EF4-FFF2-40B4-BE49-F238E27FC236}">
                <a16:creationId xmlns:a16="http://schemas.microsoft.com/office/drawing/2014/main" id="{F6FC1C7C-A907-46D3-8E08-DD0D3E43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5726" y="6145213"/>
            <a:ext cx="1209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i="1"/>
              <a:t>Hình</a:t>
            </a:r>
            <a:r>
              <a:rPr lang="en-US" altLang="en-US" sz="2400" i="1">
                <a:latin typeface=".VnTime" panose="020B7200000000000000" pitchFamily="34" charset="0"/>
              </a:rPr>
              <a:t> 26</a:t>
            </a:r>
          </a:p>
        </p:txBody>
      </p:sp>
      <p:sp>
        <p:nvSpPr>
          <p:cNvPr id="31433" name="Oval 1737">
            <a:extLst>
              <a:ext uri="{FF2B5EF4-FFF2-40B4-BE49-F238E27FC236}">
                <a16:creationId xmlns:a16="http://schemas.microsoft.com/office/drawing/2014/main" id="{0C12B756-0114-4857-93CB-35AFABAC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3189" y="3486150"/>
            <a:ext cx="46037" cy="4603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31434" name="Object 1738">
            <a:extLst>
              <a:ext uri="{FF2B5EF4-FFF2-40B4-BE49-F238E27FC236}">
                <a16:creationId xmlns:a16="http://schemas.microsoft.com/office/drawing/2014/main" id="{545664F8-E663-4D7A-9436-23A55AE8B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27806"/>
              </p:ext>
            </p:extLst>
          </p:nvPr>
        </p:nvGraphicFramePr>
        <p:xfrm>
          <a:off x="6391276" y="3562350"/>
          <a:ext cx="417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3" name="Equation" r:id="rId3" imgW="152334" imgH="393529" progId="Equation.DSMT4">
                  <p:embed/>
                </p:oleObj>
              </mc:Choice>
              <mc:Fallback>
                <p:oleObj name="Equation" r:id="rId3" imgW="152334" imgH="393529" progId="Equation.DSMT4">
                  <p:embed/>
                  <p:pic>
                    <p:nvPicPr>
                      <p:cNvPr id="0" name="Object 1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6" y="3562350"/>
                        <a:ext cx="417513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98" name="Line 1739">
            <a:extLst>
              <a:ext uri="{FF2B5EF4-FFF2-40B4-BE49-F238E27FC236}">
                <a16:creationId xmlns:a16="http://schemas.microsoft.com/office/drawing/2014/main" id="{23B97176-22FB-4214-928D-63D59F01C826}"/>
              </a:ext>
            </a:extLst>
          </p:cNvPr>
          <p:cNvSpPr>
            <a:spLocks noChangeShapeType="1"/>
          </p:cNvSpPr>
          <p:nvPr/>
        </p:nvSpPr>
        <p:spPr bwMode="auto">
          <a:xfrm rot="60000" flipH="1">
            <a:off x="2354967" y="1230666"/>
            <a:ext cx="7889896" cy="417581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36" name="Oval 1740">
            <a:extLst>
              <a:ext uri="{FF2B5EF4-FFF2-40B4-BE49-F238E27FC236}">
                <a16:creationId xmlns:a16="http://schemas.microsoft.com/office/drawing/2014/main" id="{689B0A5C-82FA-4842-ACD3-F1AF3EC65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4775" y="3246439"/>
            <a:ext cx="46038" cy="460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300" name="Oval 1741">
            <a:extLst>
              <a:ext uri="{FF2B5EF4-FFF2-40B4-BE49-F238E27FC236}">
                <a16:creationId xmlns:a16="http://schemas.microsoft.com/office/drawing/2014/main" id="{D6A3E719-7EA8-4E5C-89D0-184877069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839" y="24384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graphicFrame>
        <p:nvGraphicFramePr>
          <p:cNvPr id="31438" name="Object 1742">
            <a:extLst>
              <a:ext uri="{FF2B5EF4-FFF2-40B4-BE49-F238E27FC236}">
                <a16:creationId xmlns:a16="http://schemas.microsoft.com/office/drawing/2014/main" id="{A85D59FD-FCA8-41C9-BFBA-C1FA19E0A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718409"/>
              </p:ext>
            </p:extLst>
          </p:nvPr>
        </p:nvGraphicFramePr>
        <p:xfrm>
          <a:off x="5730876" y="3022600"/>
          <a:ext cx="176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4" name="Equation" r:id="rId5" imgW="152334" imgH="393529" progId="Equation.DSMT4">
                  <p:embed/>
                </p:oleObj>
              </mc:Choice>
              <mc:Fallback>
                <p:oleObj name="Equation" r:id="rId5" imgW="152334" imgH="393529" progId="Equation.DSMT4">
                  <p:embed/>
                  <p:pic>
                    <p:nvPicPr>
                      <p:cNvPr id="0" name="Object 1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6" y="3022600"/>
                        <a:ext cx="1762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9" name="Line 1743">
            <a:extLst>
              <a:ext uri="{FF2B5EF4-FFF2-40B4-BE49-F238E27FC236}">
                <a16:creationId xmlns:a16="http://schemas.microsoft.com/office/drawing/2014/main" id="{E07281A1-9131-436F-9E96-2A4FA0860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3188" y="4572000"/>
            <a:ext cx="2057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0" name="Line 1744">
            <a:extLst>
              <a:ext uri="{FF2B5EF4-FFF2-40B4-BE49-F238E27FC236}">
                <a16:creationId xmlns:a16="http://schemas.microsoft.com/office/drawing/2014/main" id="{F3E5485F-80D0-48D4-A8A0-6FDEC7F88E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8588" y="35052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41" name="Oval 1745">
            <a:extLst>
              <a:ext uri="{FF2B5EF4-FFF2-40B4-BE49-F238E27FC236}">
                <a16:creationId xmlns:a16="http://schemas.microsoft.com/office/drawing/2014/main" id="{3B2862AC-C517-43C7-ACDE-9432E0EF5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364" y="454025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1442" name="Text Box 1746">
            <a:extLst>
              <a:ext uri="{FF2B5EF4-FFF2-40B4-BE49-F238E27FC236}">
                <a16:creationId xmlns:a16="http://schemas.microsoft.com/office/drawing/2014/main" id="{910F78FE-1366-46C0-A788-57493F65A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867" y="2505033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.VnTime" panose="020B7200000000000000" pitchFamily="34" charset="0"/>
              </a:rPr>
              <a:t>B</a:t>
            </a:r>
          </a:p>
        </p:txBody>
      </p:sp>
      <p:sp>
        <p:nvSpPr>
          <p:cNvPr id="31443" name="Text Box 1747">
            <a:extLst>
              <a:ext uri="{FF2B5EF4-FFF2-40B4-BE49-F238E27FC236}">
                <a16:creationId xmlns:a16="http://schemas.microsoft.com/office/drawing/2014/main" id="{41DEBA51-9DB7-449D-96E1-ED6FECDA3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9" y="4495800"/>
            <a:ext cx="37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C</a:t>
            </a:r>
          </a:p>
        </p:txBody>
      </p:sp>
      <p:sp>
        <p:nvSpPr>
          <p:cNvPr id="31444" name="Oval 1748">
            <a:extLst>
              <a:ext uri="{FF2B5EF4-FFF2-40B4-BE49-F238E27FC236}">
                <a16:creationId xmlns:a16="http://schemas.microsoft.com/office/drawing/2014/main" id="{4F7CC88A-B519-4EAB-8AAA-401E956E1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5189" y="3251200"/>
            <a:ext cx="46037" cy="46038"/>
          </a:xfrm>
          <a:prstGeom prst="ellipse">
            <a:avLst/>
          </a:prstGeom>
          <a:solidFill>
            <a:schemeClr val="tx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31445" name="Line 1749">
            <a:extLst>
              <a:ext uri="{FF2B5EF4-FFF2-40B4-BE49-F238E27FC236}">
                <a16:creationId xmlns:a16="http://schemas.microsoft.com/office/drawing/2014/main" id="{EFF9C127-1562-4E8B-AB8D-1373B2BF74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2238" y="3292475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9" name="Text Box 1709">
            <a:extLst>
              <a:ext uri="{FF2B5EF4-FFF2-40B4-BE49-F238E27FC236}">
                <a16:creationId xmlns:a16="http://schemas.microsoft.com/office/drawing/2014/main" id="{F8544BD3-9255-4869-84EF-0E20C834E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4438" y="348932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1310" name="Oval 1719">
            <a:extLst>
              <a:ext uri="{FF2B5EF4-FFF2-40B4-BE49-F238E27FC236}">
                <a16:creationId xmlns:a16="http://schemas.microsoft.com/office/drawing/2014/main" id="{001A491F-B834-433B-9F70-85733121D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4776" y="3473450"/>
            <a:ext cx="87313" cy="952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311" name="Text Box 1727">
            <a:extLst>
              <a:ext uri="{FF2B5EF4-FFF2-40B4-BE49-F238E27FC236}">
                <a16:creationId xmlns:a16="http://schemas.microsoft.com/office/drawing/2014/main" id="{5517FAA6-A3EC-4EF3-8475-B1F5CC7B9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9388" y="3581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1312" name="Oval 1715">
            <a:extLst>
              <a:ext uri="{FF2B5EF4-FFF2-40B4-BE49-F238E27FC236}">
                <a16:creationId xmlns:a16="http://schemas.microsoft.com/office/drawing/2014/main" id="{E920F34A-A8D7-48AD-B270-C471CEBA6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1789" y="3479801"/>
            <a:ext cx="90487" cy="9207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1313" name="TextBox 43">
            <a:extLst>
              <a:ext uri="{FF2B5EF4-FFF2-40B4-BE49-F238E27FC236}">
                <a16:creationId xmlns:a16="http://schemas.microsoft.com/office/drawing/2014/main" id="{A55FBACD-0B12-4791-BAB2-EC725C89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5052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.VnTime" panose="020B7200000000000000" pitchFamily="34" charset="0"/>
              </a:rPr>
              <a:t>O</a:t>
            </a:r>
          </a:p>
        </p:txBody>
      </p:sp>
      <p:graphicFrame>
        <p:nvGraphicFramePr>
          <p:cNvPr id="5799" name="Object 679">
            <a:extLst>
              <a:ext uri="{FF2B5EF4-FFF2-40B4-BE49-F238E27FC236}">
                <a16:creationId xmlns:a16="http://schemas.microsoft.com/office/drawing/2014/main" id="{0DECF96A-8BCA-4C5E-92DC-84E81B7B0B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331051"/>
              </p:ext>
            </p:extLst>
          </p:nvPr>
        </p:nvGraphicFramePr>
        <p:xfrm>
          <a:off x="6588679" y="2505033"/>
          <a:ext cx="52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5" name="Equation" r:id="rId7" imgW="520474" imgH="495085" progId="Equation.DSMT4">
                  <p:embed/>
                </p:oleObj>
              </mc:Choice>
              <mc:Fallback>
                <p:oleObj name="Equation" r:id="rId7" imgW="520474" imgH="495085" progId="Equation.DSMT4">
                  <p:embed/>
                  <p:pic>
                    <p:nvPicPr>
                      <p:cNvPr id="0" name="Object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679" y="2505033"/>
                        <a:ext cx="5207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00" name="Object 680">
            <a:extLst>
              <a:ext uri="{FF2B5EF4-FFF2-40B4-BE49-F238E27FC236}">
                <a16:creationId xmlns:a16="http://schemas.microsoft.com/office/drawing/2014/main" id="{03509653-82BA-4E27-828D-E951B4F1F8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563769"/>
              </p:ext>
            </p:extLst>
          </p:nvPr>
        </p:nvGraphicFramePr>
        <p:xfrm>
          <a:off x="4038600" y="4572000"/>
          <a:ext cx="685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6" name="Equation" r:id="rId9" imgW="532937" imgH="266469" progId="Equation.DSMT4">
                  <p:embed/>
                </p:oleObj>
              </mc:Choice>
              <mc:Fallback>
                <p:oleObj name="Equation" r:id="rId9" imgW="532937" imgH="266469" progId="Equation.DSMT4">
                  <p:embed/>
                  <p:pic>
                    <p:nvPicPr>
                      <p:cNvPr id="0" name="Object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572000"/>
                        <a:ext cx="6858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3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3" grpId="0" animBg="1"/>
      <p:bldP spid="31436" grpId="0" animBg="1"/>
      <p:bldP spid="31441" grpId="0" animBg="1"/>
      <p:bldP spid="31442" grpId="0"/>
      <p:bldP spid="31443" grpId="0"/>
      <p:bldP spid="314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Ruler">
            <a:extLst>
              <a:ext uri="{FF2B5EF4-FFF2-40B4-BE49-F238E27FC236}">
                <a16:creationId xmlns:a16="http://schemas.microsoft.com/office/drawing/2014/main" id="{180E8EA0-D0EF-411D-892F-3C24C5C30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344" y="4149726"/>
            <a:ext cx="8153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 descr="Ruler">
            <a:extLst>
              <a:ext uri="{FF2B5EF4-FFF2-40B4-BE49-F238E27FC236}">
                <a16:creationId xmlns:a16="http://schemas.microsoft.com/office/drawing/2014/main" id="{EE66A89C-219A-478F-BE5C-A6F5BD66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995" y="-879475"/>
            <a:ext cx="874713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8C4874-9421-4426-8A17-1F4DD878A5CB}"/>
              </a:ext>
            </a:extLst>
          </p:cNvPr>
          <p:cNvCxnSpPr/>
          <p:nvPr/>
        </p:nvCxnSpPr>
        <p:spPr bwMode="auto">
          <a:xfrm>
            <a:off x="4099983" y="3581400"/>
            <a:ext cx="7851775" cy="1588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DE13AA-5564-47CF-ADB9-C4B315710E2D}"/>
              </a:ext>
            </a:extLst>
          </p:cNvPr>
          <p:cNvCxnSpPr/>
          <p:nvPr/>
        </p:nvCxnSpPr>
        <p:spPr bwMode="auto">
          <a:xfrm rot="16200000" flipV="1">
            <a:off x="4523844" y="3390900"/>
            <a:ext cx="6781800" cy="0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B369B9F-161F-4140-975A-34D72D8FBEC9}"/>
              </a:ext>
            </a:extLst>
          </p:cNvPr>
          <p:cNvCxnSpPr/>
          <p:nvPr/>
        </p:nvCxnSpPr>
        <p:spPr bwMode="auto">
          <a:xfrm rot="5400000">
            <a:off x="7152745" y="3579814"/>
            <a:ext cx="150813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B2608E7-3A28-4FBA-98EC-593E552B7D5F}"/>
              </a:ext>
            </a:extLst>
          </p:cNvPr>
          <p:cNvCxnSpPr/>
          <p:nvPr/>
        </p:nvCxnSpPr>
        <p:spPr bwMode="auto">
          <a:xfrm rot="5400000">
            <a:off x="5781145" y="3605214"/>
            <a:ext cx="150813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7E263B4-70F4-4F3C-B352-793672DEF9ED}"/>
              </a:ext>
            </a:extLst>
          </p:cNvPr>
          <p:cNvCxnSpPr/>
          <p:nvPr/>
        </p:nvCxnSpPr>
        <p:spPr bwMode="auto">
          <a:xfrm>
            <a:off x="7838544" y="2906714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43CF805-38C1-47FF-9012-A5CD323E52D2}"/>
              </a:ext>
            </a:extLst>
          </p:cNvPr>
          <p:cNvCxnSpPr/>
          <p:nvPr/>
        </p:nvCxnSpPr>
        <p:spPr bwMode="auto">
          <a:xfrm rot="5400000">
            <a:off x="9909438" y="3593307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5A12025-BA45-46F1-995C-C24182B1568E}"/>
              </a:ext>
            </a:extLst>
          </p:cNvPr>
          <p:cNvCxnSpPr/>
          <p:nvPr/>
        </p:nvCxnSpPr>
        <p:spPr bwMode="auto">
          <a:xfrm rot="5400000">
            <a:off x="6480438" y="3618707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340E4A-7941-4D0A-A8C0-54F92BBDF591}"/>
              </a:ext>
            </a:extLst>
          </p:cNvPr>
          <p:cNvCxnSpPr/>
          <p:nvPr/>
        </p:nvCxnSpPr>
        <p:spPr bwMode="auto">
          <a:xfrm>
            <a:off x="7838544" y="2208214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120C358-9331-4B22-AA48-052893F04C58}"/>
              </a:ext>
            </a:extLst>
          </p:cNvPr>
          <p:cNvCxnSpPr/>
          <p:nvPr/>
        </p:nvCxnSpPr>
        <p:spPr bwMode="auto">
          <a:xfrm>
            <a:off x="7838544" y="1522414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8FA899-3CF3-4CDE-9889-F74BE1998D61}"/>
              </a:ext>
            </a:extLst>
          </p:cNvPr>
          <p:cNvCxnSpPr/>
          <p:nvPr/>
        </p:nvCxnSpPr>
        <p:spPr bwMode="auto">
          <a:xfrm>
            <a:off x="7838544" y="4249739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6F8DA0-9202-496C-9271-1A302C52A2FA}"/>
              </a:ext>
            </a:extLst>
          </p:cNvPr>
          <p:cNvCxnSpPr/>
          <p:nvPr/>
        </p:nvCxnSpPr>
        <p:spPr bwMode="auto">
          <a:xfrm>
            <a:off x="7838544" y="5619750"/>
            <a:ext cx="1524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6A8612-2307-4F42-B89E-F464007FFF3D}"/>
              </a:ext>
            </a:extLst>
          </p:cNvPr>
          <p:cNvCxnSpPr/>
          <p:nvPr/>
        </p:nvCxnSpPr>
        <p:spPr bwMode="auto">
          <a:xfrm>
            <a:off x="7836957" y="4953000"/>
            <a:ext cx="1524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31">
            <a:extLst>
              <a:ext uri="{FF2B5EF4-FFF2-40B4-BE49-F238E27FC236}">
                <a16:creationId xmlns:a16="http://schemas.microsoft.com/office/drawing/2014/main" id="{BBD755A2-25ED-4236-8B3C-6BB1E7BAB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0657" y="35941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12305" name="TextBox 32">
            <a:extLst>
              <a:ext uri="{FF2B5EF4-FFF2-40B4-BE49-F238E27FC236}">
                <a16:creationId xmlns:a16="http://schemas.microsoft.com/office/drawing/2014/main" id="{0B50C5DA-4FD0-4604-82A0-31710646B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0569" y="3630614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-2</a:t>
            </a:r>
          </a:p>
        </p:txBody>
      </p:sp>
      <p:sp>
        <p:nvSpPr>
          <p:cNvPr id="12306" name="TextBox 33">
            <a:extLst>
              <a:ext uri="{FF2B5EF4-FFF2-40B4-BE49-F238E27FC236}">
                <a16:creationId xmlns:a16="http://schemas.microsoft.com/office/drawing/2014/main" id="{3E447747-BBE6-4CD8-99B8-247B604BB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069" y="36179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-3</a:t>
            </a:r>
          </a:p>
        </p:txBody>
      </p:sp>
      <p:sp>
        <p:nvSpPr>
          <p:cNvPr id="12307" name="TextBox 34">
            <a:extLst>
              <a:ext uri="{FF2B5EF4-FFF2-40B4-BE49-F238E27FC236}">
                <a16:creationId xmlns:a16="http://schemas.microsoft.com/office/drawing/2014/main" id="{E78AF6CB-CAA1-4DFB-A54E-FC658764D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0719" y="397192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-1</a:t>
            </a:r>
          </a:p>
        </p:txBody>
      </p:sp>
      <p:sp>
        <p:nvSpPr>
          <p:cNvPr id="12308" name="TextBox 35">
            <a:extLst>
              <a:ext uri="{FF2B5EF4-FFF2-40B4-BE49-F238E27FC236}">
                <a16:creationId xmlns:a16="http://schemas.microsoft.com/office/drawing/2014/main" id="{3A713814-75ED-4734-93CC-C848204BA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419" y="46720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-2</a:t>
            </a:r>
          </a:p>
        </p:txBody>
      </p:sp>
      <p:sp>
        <p:nvSpPr>
          <p:cNvPr id="12309" name="TextBox 36">
            <a:extLst>
              <a:ext uri="{FF2B5EF4-FFF2-40B4-BE49-F238E27FC236}">
                <a16:creationId xmlns:a16="http://schemas.microsoft.com/office/drawing/2014/main" id="{C3269AA0-E3EE-45FB-8B47-DE0C82A5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7707" y="536733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-3</a:t>
            </a:r>
          </a:p>
        </p:txBody>
      </p:sp>
      <p:sp>
        <p:nvSpPr>
          <p:cNvPr id="12310" name="TextBox 37">
            <a:extLst>
              <a:ext uri="{FF2B5EF4-FFF2-40B4-BE49-F238E27FC236}">
                <a16:creationId xmlns:a16="http://schemas.microsoft.com/office/drawing/2014/main" id="{472F1C27-A8AA-424F-B5B2-A07B0E9A8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8457" y="360203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2311" name="TextBox 38">
            <a:extLst>
              <a:ext uri="{FF2B5EF4-FFF2-40B4-BE49-F238E27FC236}">
                <a16:creationId xmlns:a16="http://schemas.microsoft.com/office/drawing/2014/main" id="{E78ADB37-6593-49E1-94DB-9B6D23AB1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4732" y="36179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2312" name="TextBox 39">
            <a:extLst>
              <a:ext uri="{FF2B5EF4-FFF2-40B4-BE49-F238E27FC236}">
                <a16:creationId xmlns:a16="http://schemas.microsoft.com/office/drawing/2014/main" id="{52E082A6-0CB5-4B82-AFF2-9233EF851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0057" y="3614738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2313" name="TextBox 40">
            <a:extLst>
              <a:ext uri="{FF2B5EF4-FFF2-40B4-BE49-F238E27FC236}">
                <a16:creationId xmlns:a16="http://schemas.microsoft.com/office/drawing/2014/main" id="{DEE0CDFC-4649-4C0A-BA4B-55E3C5CAC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4382" y="26146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2314" name="TextBox 41">
            <a:extLst>
              <a:ext uri="{FF2B5EF4-FFF2-40B4-BE49-F238E27FC236}">
                <a16:creationId xmlns:a16="http://schemas.microsoft.com/office/drawing/2014/main" id="{5E1E2EED-E91B-4ABF-809F-3CDB35CA6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082" y="19288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2315" name="TextBox 42">
            <a:extLst>
              <a:ext uri="{FF2B5EF4-FFF2-40B4-BE49-F238E27FC236}">
                <a16:creationId xmlns:a16="http://schemas.microsoft.com/office/drawing/2014/main" id="{29D94902-E77F-4F3D-878E-63156854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082" y="12557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2316" name="TextBox 43">
            <a:extLst>
              <a:ext uri="{FF2B5EF4-FFF2-40B4-BE49-F238E27FC236}">
                <a16:creationId xmlns:a16="http://schemas.microsoft.com/office/drawing/2014/main" id="{EC7D8CDB-88D8-44F1-91B3-8A8493A43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544" y="354012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x</a:t>
            </a:r>
          </a:p>
        </p:txBody>
      </p:sp>
      <p:sp>
        <p:nvSpPr>
          <p:cNvPr id="12317" name="TextBox 45">
            <a:extLst>
              <a:ext uri="{FF2B5EF4-FFF2-40B4-BE49-F238E27FC236}">
                <a16:creationId xmlns:a16="http://schemas.microsoft.com/office/drawing/2014/main" id="{C4861E34-304D-4EAB-BF8A-26673E54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094" y="-39688"/>
            <a:ext cx="457200" cy="40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y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3270FAC-E2A1-4C13-8A3E-EEF1A6896BC9}"/>
              </a:ext>
            </a:extLst>
          </p:cNvPr>
          <p:cNvCxnSpPr/>
          <p:nvPr/>
        </p:nvCxnSpPr>
        <p:spPr>
          <a:xfrm rot="5400000">
            <a:off x="8537838" y="3580607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CB0FCB-3F7F-472E-A448-35A8AD2D710E}"/>
              </a:ext>
            </a:extLst>
          </p:cNvPr>
          <p:cNvCxnSpPr/>
          <p:nvPr/>
        </p:nvCxnSpPr>
        <p:spPr>
          <a:xfrm rot="5400000">
            <a:off x="9222051" y="3580607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A4B067E-2200-4F35-AEB1-FA04F14F16FE}"/>
              </a:ext>
            </a:extLst>
          </p:cNvPr>
          <p:cNvCxnSpPr/>
          <p:nvPr/>
        </p:nvCxnSpPr>
        <p:spPr bwMode="auto">
          <a:xfrm>
            <a:off x="7832194" y="841375"/>
            <a:ext cx="1524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CA030C8-7D04-4FFF-AB2E-710C2DB6CB93}"/>
              </a:ext>
            </a:extLst>
          </p:cNvPr>
          <p:cNvCxnSpPr/>
          <p:nvPr/>
        </p:nvCxnSpPr>
        <p:spPr bwMode="auto">
          <a:xfrm>
            <a:off x="7857594" y="6307139"/>
            <a:ext cx="152400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2" name="TextBox 36">
            <a:extLst>
              <a:ext uri="{FF2B5EF4-FFF2-40B4-BE49-F238E27FC236}">
                <a16:creationId xmlns:a16="http://schemas.microsoft.com/office/drawing/2014/main" id="{6C5BB84A-1CC8-45FA-9ABD-AB9393148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419" y="60563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-4</a:t>
            </a:r>
          </a:p>
        </p:txBody>
      </p:sp>
      <p:sp>
        <p:nvSpPr>
          <p:cNvPr id="12323" name="TextBox 42">
            <a:extLst>
              <a:ext uri="{FF2B5EF4-FFF2-40B4-BE49-F238E27FC236}">
                <a16:creationId xmlns:a16="http://schemas.microsoft.com/office/drawing/2014/main" id="{7D1E5C93-17A8-447E-9A08-64CBC8B7B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7082" y="5826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4</a:t>
            </a:r>
          </a:p>
        </p:txBody>
      </p:sp>
      <p:pic>
        <p:nvPicPr>
          <p:cNvPr id="44143" name="Picture 7" descr="Pencil">
            <a:extLst>
              <a:ext uri="{FF2B5EF4-FFF2-40B4-BE49-F238E27FC236}">
                <a16:creationId xmlns:a16="http://schemas.microsoft.com/office/drawing/2014/main" id="{CCACCB31-E984-436C-9922-7636AF7D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457" y="2813051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44" name="Line 112">
            <a:extLst>
              <a:ext uri="{FF2B5EF4-FFF2-40B4-BE49-F238E27FC236}">
                <a16:creationId xmlns:a16="http://schemas.microsoft.com/office/drawing/2014/main" id="{21D0A7F9-8966-4252-8401-06B6CF628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9300632" y="3568700"/>
            <a:ext cx="0" cy="7127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45" name="Line 113">
            <a:extLst>
              <a:ext uri="{FF2B5EF4-FFF2-40B4-BE49-F238E27FC236}">
                <a16:creationId xmlns:a16="http://schemas.microsoft.com/office/drawing/2014/main" id="{A86E0740-C31A-4678-BFCF-C8B3800D3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2832" y="4238625"/>
            <a:ext cx="143351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31" name="Line 115">
            <a:extLst>
              <a:ext uri="{FF2B5EF4-FFF2-40B4-BE49-F238E27FC236}">
                <a16:creationId xmlns:a16="http://schemas.microsoft.com/office/drawing/2014/main" id="{5A762DA7-94D7-4695-8077-9D92CA57EE14}"/>
              </a:ext>
            </a:extLst>
          </p:cNvPr>
          <p:cNvSpPr>
            <a:spLocks noChangeShapeType="1"/>
          </p:cNvSpPr>
          <p:nvPr/>
        </p:nvSpPr>
        <p:spPr bwMode="auto">
          <a:xfrm rot="60000" flipH="1" flipV="1">
            <a:off x="4217457" y="1806575"/>
            <a:ext cx="7294562" cy="3473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9F310F5-8514-412B-A491-D4DF23AAA50C}"/>
              </a:ext>
            </a:extLst>
          </p:cNvPr>
          <p:cNvSpPr/>
          <p:nvPr/>
        </p:nvSpPr>
        <p:spPr>
          <a:xfrm>
            <a:off x="7876644" y="3556000"/>
            <a:ext cx="46038" cy="460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470" name="TextBox 57">
            <a:extLst>
              <a:ext uri="{FF2B5EF4-FFF2-40B4-BE49-F238E27FC236}">
                <a16:creationId xmlns:a16="http://schemas.microsoft.com/office/drawing/2014/main" id="{B6AF8AE3-EE9A-40E2-B991-009079825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044" y="419893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A</a:t>
            </a:r>
          </a:p>
        </p:txBody>
      </p:sp>
      <p:sp>
        <p:nvSpPr>
          <p:cNvPr id="8234" name="Text Box 118">
            <a:extLst>
              <a:ext uri="{FF2B5EF4-FFF2-40B4-BE49-F238E27FC236}">
                <a16:creationId xmlns:a16="http://schemas.microsoft.com/office/drawing/2014/main" id="{79D05489-40C8-4BEC-8C3A-0B72D05F48B3}"/>
              </a:ext>
            </a:extLst>
          </p:cNvPr>
          <p:cNvSpPr txBox="1">
            <a:spLocks noChangeArrowheads="1"/>
          </p:cNvSpPr>
          <p:nvPr/>
        </p:nvSpPr>
        <p:spPr bwMode="auto">
          <a:xfrm rot="1320000">
            <a:off x="10808758" y="4773613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.VnTime" panose="020B7200000000000000" pitchFamily="34" charset="0"/>
              </a:rPr>
              <a:t>y = -0,5x</a:t>
            </a:r>
          </a:p>
        </p:txBody>
      </p:sp>
      <p:sp>
        <p:nvSpPr>
          <p:cNvPr id="44947" name="Line 915">
            <a:extLst>
              <a:ext uri="{FF2B5EF4-FFF2-40B4-BE49-F238E27FC236}">
                <a16:creationId xmlns:a16="http://schemas.microsoft.com/office/drawing/2014/main" id="{B8DE3430-3209-4317-8493-847E861B4C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3620" y="2898775"/>
            <a:ext cx="13890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48" name="Line 916">
            <a:extLst>
              <a:ext uri="{FF2B5EF4-FFF2-40B4-BE49-F238E27FC236}">
                <a16:creationId xmlns:a16="http://schemas.microsoft.com/office/drawing/2014/main" id="{BCA0AB55-8394-4E71-9356-BCCA9945BE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5844" y="2835275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65">
            <a:extLst>
              <a:ext uri="{FF2B5EF4-FFF2-40B4-BE49-F238E27FC236}">
                <a16:creationId xmlns:a16="http://schemas.microsoft.com/office/drawing/2014/main" id="{9C634399-4129-491A-8EEE-0FA6C2BC2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5207" y="2867025"/>
            <a:ext cx="63500" cy="63500"/>
          </a:xfrm>
          <a:prstGeom prst="ellipse">
            <a:avLst/>
          </a:prstGeom>
          <a:solidFill>
            <a:srgbClr val="000099"/>
          </a:solidFill>
          <a:ln w="254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26">
            <a:extLst>
              <a:ext uri="{FF2B5EF4-FFF2-40B4-BE49-F238E27FC236}">
                <a16:creationId xmlns:a16="http://schemas.microsoft.com/office/drawing/2014/main" id="{A0B80AF6-BDC7-4E1E-996B-B0ADA0DDB6A2}"/>
              </a:ext>
            </a:extLst>
          </p:cNvPr>
          <p:cNvCxnSpPr/>
          <p:nvPr/>
        </p:nvCxnSpPr>
        <p:spPr bwMode="auto">
          <a:xfrm rot="5400000">
            <a:off x="10596826" y="3585369"/>
            <a:ext cx="150812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6" name="TextBox 39">
            <a:extLst>
              <a:ext uri="{FF2B5EF4-FFF2-40B4-BE49-F238E27FC236}">
                <a16:creationId xmlns:a16="http://schemas.microsoft.com/office/drawing/2014/main" id="{6F9B7310-5D23-4B30-98FD-41E215B0C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5544" y="3619501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4</a:t>
            </a:r>
          </a:p>
        </p:txBody>
      </p:sp>
      <p:cxnSp>
        <p:nvCxnSpPr>
          <p:cNvPr id="5" name="Straight Connector 26">
            <a:extLst>
              <a:ext uri="{FF2B5EF4-FFF2-40B4-BE49-F238E27FC236}">
                <a16:creationId xmlns:a16="http://schemas.microsoft.com/office/drawing/2014/main" id="{45D52F33-45E7-4315-B198-1D71932D1C4D}"/>
              </a:ext>
            </a:extLst>
          </p:cNvPr>
          <p:cNvCxnSpPr/>
          <p:nvPr/>
        </p:nvCxnSpPr>
        <p:spPr bwMode="auto">
          <a:xfrm rot="5400000">
            <a:off x="5096138" y="3567907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38" name="TextBox 39">
            <a:extLst>
              <a:ext uri="{FF2B5EF4-FFF2-40B4-BE49-F238E27FC236}">
                <a16:creationId xmlns:a16="http://schemas.microsoft.com/office/drawing/2014/main" id="{93E552A8-20CB-4611-9FD3-0B5D02192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6757" y="358933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-4</a:t>
            </a:r>
          </a:p>
        </p:txBody>
      </p:sp>
      <p:pic>
        <p:nvPicPr>
          <p:cNvPr id="65046" name="Picture 1558" descr="eke2">
            <a:extLst>
              <a:ext uri="{FF2B5EF4-FFF2-40B4-BE49-F238E27FC236}">
                <a16:creationId xmlns:a16="http://schemas.microsoft.com/office/drawing/2014/main" id="{12FBECC6-2C92-46A3-BFC2-A9A4C6DB8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/>
          <a:stretch>
            <a:fillRect/>
          </a:stretch>
        </p:blipFill>
        <p:spPr bwMode="auto">
          <a:xfrm>
            <a:off x="9291107" y="3551238"/>
            <a:ext cx="2057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65">
            <a:extLst>
              <a:ext uri="{FF2B5EF4-FFF2-40B4-BE49-F238E27FC236}">
                <a16:creationId xmlns:a16="http://schemas.microsoft.com/office/drawing/2014/main" id="{4471FA98-A98D-4008-8F0E-1F5E3E43E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007" y="4216400"/>
            <a:ext cx="63500" cy="63500"/>
          </a:xfrm>
          <a:prstGeom prst="ellipse">
            <a:avLst/>
          </a:prstGeom>
          <a:solidFill>
            <a:srgbClr val="000099"/>
          </a:solidFill>
          <a:ln w="254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5050" name="Picture 1562" descr="eke2">
            <a:extLst>
              <a:ext uri="{FF2B5EF4-FFF2-40B4-BE49-F238E27FC236}">
                <a16:creationId xmlns:a16="http://schemas.microsoft.com/office/drawing/2014/main" id="{0AA6A12A-3F0D-465C-86D8-07E93B0C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/>
          <a:stretch>
            <a:fillRect/>
          </a:stretch>
        </p:blipFill>
        <p:spPr bwMode="auto">
          <a:xfrm>
            <a:off x="7908394" y="3024188"/>
            <a:ext cx="2057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051" name="Picture 7" descr="Pencil">
            <a:extLst>
              <a:ext uri="{FF2B5EF4-FFF2-40B4-BE49-F238E27FC236}">
                <a16:creationId xmlns:a16="http://schemas.microsoft.com/office/drawing/2014/main" id="{5B90A5EB-DBC3-418A-9EDC-BBB065B4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307" y="3502026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052" name="Line 1564">
            <a:extLst>
              <a:ext uri="{FF2B5EF4-FFF2-40B4-BE49-F238E27FC236}">
                <a16:creationId xmlns:a16="http://schemas.microsoft.com/office/drawing/2014/main" id="{D0AC0076-422B-4ACE-9BCF-9D9B2EB1F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9057" y="3584576"/>
            <a:ext cx="0" cy="13938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53" name="Line 1565">
            <a:extLst>
              <a:ext uri="{FF2B5EF4-FFF2-40B4-BE49-F238E27FC236}">
                <a16:creationId xmlns:a16="http://schemas.microsoft.com/office/drawing/2014/main" id="{8D79F6DA-A1DE-4EA7-9D45-2B836331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1570" y="4949825"/>
            <a:ext cx="2771775" cy="142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65">
            <a:extLst>
              <a:ext uri="{FF2B5EF4-FFF2-40B4-BE49-F238E27FC236}">
                <a16:creationId xmlns:a16="http://schemas.microsoft.com/office/drawing/2014/main" id="{0D3EA757-EE7E-4DC2-8116-7D89F72D6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7783" y="4899026"/>
            <a:ext cx="73025" cy="73025"/>
          </a:xfrm>
          <a:prstGeom prst="ellipse">
            <a:avLst/>
          </a:prstGeom>
          <a:solidFill>
            <a:srgbClr val="000099"/>
          </a:solidFill>
          <a:ln w="254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0" name="Straight Connector 23">
            <a:extLst>
              <a:ext uri="{FF2B5EF4-FFF2-40B4-BE49-F238E27FC236}">
                <a16:creationId xmlns:a16="http://schemas.microsoft.com/office/drawing/2014/main" id="{3014175B-4A21-4F41-9CBF-11241ABBECA2}"/>
              </a:ext>
            </a:extLst>
          </p:cNvPr>
          <p:cNvCxnSpPr/>
          <p:nvPr/>
        </p:nvCxnSpPr>
        <p:spPr bwMode="auto">
          <a:xfrm rot="5400000">
            <a:off x="11283420" y="3568701"/>
            <a:ext cx="150812" cy="1587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7" name="TextBox 33">
            <a:extLst>
              <a:ext uri="{FF2B5EF4-FFF2-40B4-BE49-F238E27FC236}">
                <a16:creationId xmlns:a16="http://schemas.microsoft.com/office/drawing/2014/main" id="{D201AE1E-03B8-4641-AF44-E29C69620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4682" y="3597276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2348" name="TextBox 36">
            <a:extLst>
              <a:ext uri="{FF2B5EF4-FFF2-40B4-BE49-F238E27FC236}">
                <a16:creationId xmlns:a16="http://schemas.microsoft.com/office/drawing/2014/main" id="{E5F31596-96B5-4856-B862-D785FFA71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3419" y="6056313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-4</a:t>
            </a:r>
          </a:p>
        </p:txBody>
      </p:sp>
      <p:cxnSp>
        <p:nvCxnSpPr>
          <p:cNvPr id="11" name="Straight Connector 64">
            <a:extLst>
              <a:ext uri="{FF2B5EF4-FFF2-40B4-BE49-F238E27FC236}">
                <a16:creationId xmlns:a16="http://schemas.microsoft.com/office/drawing/2014/main" id="{220458D3-D86E-4071-8DF0-0445BC6C5816}"/>
              </a:ext>
            </a:extLst>
          </p:cNvPr>
          <p:cNvCxnSpPr/>
          <p:nvPr/>
        </p:nvCxnSpPr>
        <p:spPr bwMode="auto">
          <a:xfrm>
            <a:off x="7814732" y="1879600"/>
            <a:ext cx="152400" cy="1588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6">
            <a:extLst>
              <a:ext uri="{FF2B5EF4-FFF2-40B4-BE49-F238E27FC236}">
                <a16:creationId xmlns:a16="http://schemas.microsoft.com/office/drawing/2014/main" id="{6604F6AC-0275-42F0-8C51-5B2E9C19AA6D}"/>
              </a:ext>
            </a:extLst>
          </p:cNvPr>
          <p:cNvCxnSpPr/>
          <p:nvPr/>
        </p:nvCxnSpPr>
        <p:spPr bwMode="auto">
          <a:xfrm rot="5400000">
            <a:off x="4427801" y="3571082"/>
            <a:ext cx="150813" cy="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51" name="TextBox 39">
            <a:extLst>
              <a:ext uri="{FF2B5EF4-FFF2-40B4-BE49-F238E27FC236}">
                <a16:creationId xmlns:a16="http://schemas.microsoft.com/office/drawing/2014/main" id="{27F3A5F7-417B-4C6D-8878-BBAF44C04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132" y="3563939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.VnTime" panose="020B7200000000000000" pitchFamily="34" charset="0"/>
              </a:rPr>
              <a:t>-5</a:t>
            </a:r>
          </a:p>
        </p:txBody>
      </p:sp>
      <p:sp>
        <p:nvSpPr>
          <p:cNvPr id="65066" name="Line 1578">
            <a:extLst>
              <a:ext uri="{FF2B5EF4-FFF2-40B4-BE49-F238E27FC236}">
                <a16:creationId xmlns:a16="http://schemas.microsoft.com/office/drawing/2014/main" id="{777733BD-1945-4F98-B7FE-644A3A2254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14319" y="1885951"/>
            <a:ext cx="0" cy="1655763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067" name="Line 1579">
            <a:extLst>
              <a:ext uri="{FF2B5EF4-FFF2-40B4-BE49-F238E27FC236}">
                <a16:creationId xmlns:a16="http://schemas.microsoft.com/office/drawing/2014/main" id="{0CD2CB46-21D4-4C4A-A6CB-C5A119E2F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4485745" y="1885950"/>
            <a:ext cx="341947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65">
            <a:extLst>
              <a:ext uri="{FF2B5EF4-FFF2-40B4-BE49-F238E27FC236}">
                <a16:creationId xmlns:a16="http://schemas.microsoft.com/office/drawing/2014/main" id="{404895DF-A869-4D91-9C25-A861C118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8920" y="1851026"/>
            <a:ext cx="73025" cy="73025"/>
          </a:xfrm>
          <a:prstGeom prst="ellipse">
            <a:avLst/>
          </a:prstGeom>
          <a:solidFill>
            <a:srgbClr val="000099"/>
          </a:solidFill>
          <a:ln w="254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355" name="TextBox 42">
            <a:extLst>
              <a:ext uri="{FF2B5EF4-FFF2-40B4-BE49-F238E27FC236}">
                <a16:creationId xmlns:a16="http://schemas.microsoft.com/office/drawing/2014/main" id="{EC8A5278-7A5B-44E1-B43D-206456109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069" y="17049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00"/>
                </a:solidFill>
                <a:latin typeface=".VnTime" panose="020B7200000000000000" pitchFamily="34" charset="0"/>
              </a:rPr>
              <a:t>2,5</a:t>
            </a:r>
          </a:p>
        </p:txBody>
      </p:sp>
      <p:sp>
        <p:nvSpPr>
          <p:cNvPr id="14" name="Oval 65">
            <a:extLst>
              <a:ext uri="{FF2B5EF4-FFF2-40B4-BE49-F238E27FC236}">
                <a16:creationId xmlns:a16="http://schemas.microsoft.com/office/drawing/2014/main" id="{2C6ED509-3D73-426E-AB1F-78764FAFE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0295" y="4202114"/>
            <a:ext cx="73025" cy="73025"/>
          </a:xfrm>
          <a:prstGeom prst="ellipse">
            <a:avLst/>
          </a:prstGeom>
          <a:solidFill>
            <a:srgbClr val="000099"/>
          </a:solidFill>
          <a:ln w="254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5" name="Picture 6" descr="Ruler">
            <a:extLst>
              <a:ext uri="{FF2B5EF4-FFF2-40B4-BE49-F238E27FC236}">
                <a16:creationId xmlns:a16="http://schemas.microsoft.com/office/drawing/2014/main" id="{C880A6E2-EBAD-43F2-A15E-670C33AC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1227">
            <a:off x="7110676" y="-199231"/>
            <a:ext cx="874712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Pencil">
            <a:extLst>
              <a:ext uri="{FF2B5EF4-FFF2-40B4-BE49-F238E27FC236}">
                <a16:creationId xmlns:a16="http://schemas.microsoft.com/office/drawing/2014/main" id="{B5FFA5D3-120D-4C22-AE14-349F53D37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382" y="1220789"/>
            <a:ext cx="7429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65">
            <a:extLst>
              <a:ext uri="{FF2B5EF4-FFF2-40B4-BE49-F238E27FC236}">
                <a16:creationId xmlns:a16="http://schemas.microsoft.com/office/drawing/2014/main" id="{363F8523-CB2C-4ACC-9E06-9C523DBB9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8544" y="3505200"/>
            <a:ext cx="152400" cy="152400"/>
          </a:xfrm>
          <a:prstGeom prst="ellipse">
            <a:avLst/>
          </a:prstGeom>
          <a:solidFill>
            <a:srgbClr val="000099"/>
          </a:solidFill>
          <a:ln w="25400" algn="ctr">
            <a:solidFill>
              <a:srgbClr val="000099"/>
            </a:solidFill>
            <a:round/>
            <a:headEnd/>
            <a:tailEnd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98" name="Group 113">
            <a:extLst>
              <a:ext uri="{FF2B5EF4-FFF2-40B4-BE49-F238E27FC236}">
                <a16:creationId xmlns:a16="http://schemas.microsoft.com/office/drawing/2014/main" id="{C51FF013-2613-4704-862B-7D8D2C9D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77067"/>
              </p:ext>
            </p:extLst>
          </p:nvPr>
        </p:nvGraphicFramePr>
        <p:xfrm>
          <a:off x="186349" y="735702"/>
          <a:ext cx="2651004" cy="930003"/>
        </p:xfrm>
        <a:graphic>
          <a:graphicData uri="http://schemas.openxmlformats.org/drawingml/2006/table">
            <a:tbl>
              <a:tblPr/>
              <a:tblGrid>
                <a:gridCol w="1361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0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= -0,5x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9" name="Text Box 110">
            <a:extLst>
              <a:ext uri="{FF2B5EF4-FFF2-40B4-BE49-F238E27FC236}">
                <a16:creationId xmlns:a16="http://schemas.microsoft.com/office/drawing/2014/main" id="{7615EA07-F911-4D92-9D62-1D1F2C77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93" y="709205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A(2;1)</a:t>
            </a:r>
          </a:p>
        </p:txBody>
      </p:sp>
      <p:sp>
        <p:nvSpPr>
          <p:cNvPr id="100" name="Text Box 120">
            <a:extLst>
              <a:ext uri="{FF2B5EF4-FFF2-40B4-BE49-F238E27FC236}">
                <a16:creationId xmlns:a16="http://schemas.microsoft.com/office/drawing/2014/main" id="{B136FFC5-7A91-42D7-A5B0-2B86C814A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016" y="704384"/>
            <a:ext cx="45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1" name="Text Box 121">
            <a:extLst>
              <a:ext uri="{FF2B5EF4-FFF2-40B4-BE49-F238E27FC236}">
                <a16:creationId xmlns:a16="http://schemas.microsoft.com/office/drawing/2014/main" id="{015C51A9-350E-4673-8C2A-C449CF20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041" y="1219579"/>
            <a:ext cx="76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02" name="Rectangle 41">
            <a:extLst>
              <a:ext uri="{FF2B5EF4-FFF2-40B4-BE49-F238E27FC236}">
                <a16:creationId xmlns:a16="http://schemas.microsoft.com/office/drawing/2014/main" id="{DBB18BD0-ADCF-4AC7-8ACC-20525EF73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04" y="129530"/>
            <a:ext cx="287052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 (SGK – tr 73)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AB0F9D-685B-4B35-AC7C-23B1438BDFBD}"/>
              </a:ext>
            </a:extLst>
          </p:cNvPr>
          <p:cNvSpPr txBox="1"/>
          <p:nvPr/>
        </p:nvSpPr>
        <p:spPr>
          <a:xfrm>
            <a:off x="130169" y="2002491"/>
            <a:ext cx="3579695" cy="2057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f(2) = -1; 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f(-2) = 1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f(4) = -2; </a:t>
            </a:r>
          </a:p>
          <a:p>
            <a:pPr indent="457200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f(0) = 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5D895E0-2263-4235-95FF-C2AAADFD7AFC}"/>
              </a:ext>
            </a:extLst>
          </p:cNvPr>
          <p:cNvSpPr txBox="1"/>
          <p:nvPr/>
        </p:nvSpPr>
        <p:spPr>
          <a:xfrm>
            <a:off x="88929" y="3971926"/>
            <a:ext cx="357969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y = -1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x = 2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 = 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x = 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y = 2,5  x = -5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51F3FE8D-DB40-4E55-BFB5-F90CE428C837}"/>
              </a:ext>
            </a:extLst>
          </p:cNvPr>
          <p:cNvSpPr txBox="1"/>
          <p:nvPr/>
        </p:nvSpPr>
        <p:spPr>
          <a:xfrm>
            <a:off x="101271" y="5632424"/>
            <a:ext cx="3579695" cy="1132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x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âm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x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65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6266 L 0.00799 0.10173 " pathEditMode="relative" rAng="0" ptsTypes="AA">
                                      <p:cBhvr>
                                        <p:cTn id="41" dur="1500" fill="hold"/>
                                        <p:tgtEl>
                                          <p:spTgt spid="44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4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4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65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65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1.21387E-6 L -0.14862 1.21387E-6 " pathEditMode="relative" rAng="0" ptsTypes="AA">
                                      <p:cBhvr>
                                        <p:cTn id="82" dur="1300" fill="hold"/>
                                        <p:tgtEl>
                                          <p:spTgt spid="65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99" y="0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1500"/>
                                        <p:tgtEl>
                                          <p:spTgt spid="44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65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L 0.6349 0.41597 " pathEditMode="relative" rAng="0" ptsTypes="AA">
                                      <p:cBhvr>
                                        <p:cTn id="120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8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4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2" dur="500"/>
                                        <p:tgtEl>
                                          <p:spTgt spid="65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6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6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6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0" grpId="0"/>
      <p:bldP spid="3" grpId="0" animBg="1"/>
      <p:bldP spid="6" grpId="0" animBg="1"/>
      <p:bldP spid="8" grpId="0" animBg="1"/>
      <p:bldP spid="14" grpId="0" animBg="1"/>
      <p:bldP spid="14" grpId="1" animBg="1"/>
      <p:bldP spid="14" grpId="2" animBg="1"/>
      <p:bldP spid="22" grpId="0" animBg="1"/>
      <p:bldP spid="22" grpId="1" animBg="1"/>
      <p:bldP spid="99" grpId="0"/>
      <p:bldP spid="100" grpId="0"/>
      <p:bldP spid="101" grpId="0"/>
      <p:bldP spid="105" grpId="0"/>
    </p:bldLst>
  </p:timing>
</p:sld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525</TotalTime>
  <Words>950</Words>
  <Application>Microsoft Office PowerPoint</Application>
  <PresentationFormat>Widescreen</PresentationFormat>
  <Paragraphs>153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.VnTime</vt:lpstr>
      <vt:lpstr>Arial</vt:lpstr>
      <vt:lpstr>Calibri</vt:lpstr>
      <vt:lpstr>Calibri Light</vt:lpstr>
      <vt:lpstr>Cambria Math</vt:lpstr>
      <vt:lpstr>DFPOP1-W9</vt:lpstr>
      <vt:lpstr>Franklin Gothic Book</vt:lpstr>
      <vt:lpstr>Tahoma</vt:lpstr>
      <vt:lpstr>Times New Roman</vt:lpstr>
      <vt:lpstr>Wingdings</vt:lpstr>
      <vt:lpstr>Default Design</vt:lpstr>
      <vt:lpstr>1_Office Theme</vt:lpstr>
      <vt:lpstr>1_Default Design</vt:lpstr>
      <vt:lpstr>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edku dreams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ahmed</dc:creator>
  <cp:lastModifiedBy>Quynh</cp:lastModifiedBy>
  <cp:revision>30</cp:revision>
  <dcterms:created xsi:type="dcterms:W3CDTF">2010-11-29T16:51:17Z</dcterms:created>
  <dcterms:modified xsi:type="dcterms:W3CDTF">2021-12-27T13:16:57Z</dcterms:modified>
</cp:coreProperties>
</file>