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2.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3.wav" ContentType="audio/x-wav"/>
  <Override PartName="/ppt/media/audio4.wav" ContentType="audio/x-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5" r:id="rId2"/>
    <p:sldId id="256" r:id="rId3"/>
    <p:sldId id="257" r:id="rId4"/>
    <p:sldId id="258" r:id="rId5"/>
    <p:sldId id="277" r:id="rId6"/>
    <p:sldId id="278" r:id="rId7"/>
    <p:sldId id="260" r:id="rId8"/>
    <p:sldId id="261" r:id="rId9"/>
    <p:sldId id="267" r:id="rId10"/>
    <p:sldId id="268" r:id="rId11"/>
    <p:sldId id="269" r:id="rId12"/>
    <p:sldId id="271" r:id="rId13"/>
    <p:sldId id="273" r:id="rId14"/>
    <p:sldId id="272" r:id="rId15"/>
    <p:sldId id="276" r:id="rId16"/>
    <p:sldId id="279" r:id="rId17"/>
    <p:sldId id="280" r:id="rId18"/>
    <p:sldId id="28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38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A5215-CAE4-4498-81A0-C03E85099516}" type="datetimeFigureOut">
              <a:rPr lang="en-US" smtClean="0"/>
              <a:t>2021-11-29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8A743-82B8-47FD-A800-F78336244F79}" type="slidenum">
              <a:rPr lang="en-US" smtClean="0"/>
              <a:t>‹#›</a:t>
            </a:fld>
            <a:endParaRPr lang="en-US"/>
          </a:p>
        </p:txBody>
      </p:sp>
    </p:spTree>
    <p:extLst>
      <p:ext uri="{BB962C8B-B14F-4D97-AF65-F5344CB8AC3E}">
        <p14:creationId xmlns:p14="http://schemas.microsoft.com/office/powerpoint/2010/main" val="3003169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C383CC-E65F-4BC9-BC34-87BCBB1A0BB6}" type="slidenum">
              <a:rPr lang="zh-CN" altLang="en-US" smtClean="0"/>
              <a:t>1</a:t>
            </a:fld>
            <a:endParaRPr lang="zh-CN" altLang="en-US"/>
          </a:p>
        </p:txBody>
      </p:sp>
    </p:spTree>
    <p:extLst>
      <p:ext uri="{BB962C8B-B14F-4D97-AF65-F5344CB8AC3E}">
        <p14:creationId xmlns:p14="http://schemas.microsoft.com/office/powerpoint/2010/main" val="3998824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8A743-82B8-47FD-A800-F78336244F79}" type="slidenum">
              <a:rPr lang="en-US" smtClean="0"/>
              <a:t>4</a:t>
            </a:fld>
            <a:endParaRPr lang="en-US"/>
          </a:p>
        </p:txBody>
      </p:sp>
    </p:spTree>
    <p:extLst>
      <p:ext uri="{BB962C8B-B14F-4D97-AF65-F5344CB8AC3E}">
        <p14:creationId xmlns:p14="http://schemas.microsoft.com/office/powerpoint/2010/main" val="2308546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8A743-82B8-47FD-A800-F78336244F79}" type="slidenum">
              <a:rPr lang="en-US" smtClean="0"/>
              <a:t>6</a:t>
            </a:fld>
            <a:endParaRPr lang="en-US"/>
          </a:p>
        </p:txBody>
      </p:sp>
    </p:spTree>
    <p:extLst>
      <p:ext uri="{BB962C8B-B14F-4D97-AF65-F5344CB8AC3E}">
        <p14:creationId xmlns:p14="http://schemas.microsoft.com/office/powerpoint/2010/main" val="4045048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B541B0-0565-46F9-BE66-1D4DEFC43861}" type="datetimeFigureOut">
              <a:rPr lang="en-US" smtClean="0"/>
              <a:t>2021-11-29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5CA26-D5A2-42B9-AF5A-C580D8A065B7}" type="slidenum">
              <a:rPr lang="en-US" smtClean="0"/>
              <a:t>‹#›</a:t>
            </a:fld>
            <a:endParaRPr lang="en-US"/>
          </a:p>
        </p:txBody>
      </p:sp>
    </p:spTree>
    <p:extLst>
      <p:ext uri="{BB962C8B-B14F-4D97-AF65-F5344CB8AC3E}">
        <p14:creationId xmlns:p14="http://schemas.microsoft.com/office/powerpoint/2010/main" val="353237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B541B0-0565-46F9-BE66-1D4DEFC43861}" type="datetimeFigureOut">
              <a:rPr lang="en-US" smtClean="0"/>
              <a:t>2021-11-29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5CA26-D5A2-42B9-AF5A-C580D8A065B7}" type="slidenum">
              <a:rPr lang="en-US" smtClean="0"/>
              <a:t>‹#›</a:t>
            </a:fld>
            <a:endParaRPr lang="en-US"/>
          </a:p>
        </p:txBody>
      </p:sp>
    </p:spTree>
    <p:extLst>
      <p:ext uri="{BB962C8B-B14F-4D97-AF65-F5344CB8AC3E}">
        <p14:creationId xmlns:p14="http://schemas.microsoft.com/office/powerpoint/2010/main" val="395895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B541B0-0565-46F9-BE66-1D4DEFC43861}" type="datetimeFigureOut">
              <a:rPr lang="en-US" smtClean="0"/>
              <a:t>2021-11-29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5CA26-D5A2-42B9-AF5A-C580D8A065B7}" type="slidenum">
              <a:rPr lang="en-US" smtClean="0"/>
              <a:t>‹#›</a:t>
            </a:fld>
            <a:endParaRPr lang="en-US"/>
          </a:p>
        </p:txBody>
      </p:sp>
    </p:spTree>
    <p:extLst>
      <p:ext uri="{BB962C8B-B14F-4D97-AF65-F5344CB8AC3E}">
        <p14:creationId xmlns:p14="http://schemas.microsoft.com/office/powerpoint/2010/main" val="406880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B541B0-0565-46F9-BE66-1D4DEFC43861}" type="datetimeFigureOut">
              <a:rPr lang="en-US" smtClean="0"/>
              <a:t>2021-11-29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5CA26-D5A2-42B9-AF5A-C580D8A065B7}" type="slidenum">
              <a:rPr lang="en-US" smtClean="0"/>
              <a:t>‹#›</a:t>
            </a:fld>
            <a:endParaRPr lang="en-US"/>
          </a:p>
        </p:txBody>
      </p:sp>
    </p:spTree>
    <p:extLst>
      <p:ext uri="{BB962C8B-B14F-4D97-AF65-F5344CB8AC3E}">
        <p14:creationId xmlns:p14="http://schemas.microsoft.com/office/powerpoint/2010/main" val="4185761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B541B0-0565-46F9-BE66-1D4DEFC43861}" type="datetimeFigureOut">
              <a:rPr lang="en-US" smtClean="0"/>
              <a:t>2021-11-29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5CA26-D5A2-42B9-AF5A-C580D8A065B7}" type="slidenum">
              <a:rPr lang="en-US" smtClean="0"/>
              <a:t>‹#›</a:t>
            </a:fld>
            <a:endParaRPr lang="en-US"/>
          </a:p>
        </p:txBody>
      </p:sp>
    </p:spTree>
    <p:extLst>
      <p:ext uri="{BB962C8B-B14F-4D97-AF65-F5344CB8AC3E}">
        <p14:creationId xmlns:p14="http://schemas.microsoft.com/office/powerpoint/2010/main" val="71263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B541B0-0565-46F9-BE66-1D4DEFC43861}" type="datetimeFigureOut">
              <a:rPr lang="en-US" smtClean="0"/>
              <a:t>2021-11-29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5CA26-D5A2-42B9-AF5A-C580D8A065B7}" type="slidenum">
              <a:rPr lang="en-US" smtClean="0"/>
              <a:t>‹#›</a:t>
            </a:fld>
            <a:endParaRPr lang="en-US"/>
          </a:p>
        </p:txBody>
      </p:sp>
    </p:spTree>
    <p:extLst>
      <p:ext uri="{BB962C8B-B14F-4D97-AF65-F5344CB8AC3E}">
        <p14:creationId xmlns:p14="http://schemas.microsoft.com/office/powerpoint/2010/main" val="191501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B541B0-0565-46F9-BE66-1D4DEFC43861}" type="datetimeFigureOut">
              <a:rPr lang="en-US" smtClean="0"/>
              <a:t>2021-11-29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5CA26-D5A2-42B9-AF5A-C580D8A065B7}" type="slidenum">
              <a:rPr lang="en-US" smtClean="0"/>
              <a:t>‹#›</a:t>
            </a:fld>
            <a:endParaRPr lang="en-US"/>
          </a:p>
        </p:txBody>
      </p:sp>
    </p:spTree>
    <p:extLst>
      <p:ext uri="{BB962C8B-B14F-4D97-AF65-F5344CB8AC3E}">
        <p14:creationId xmlns:p14="http://schemas.microsoft.com/office/powerpoint/2010/main" val="324534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B541B0-0565-46F9-BE66-1D4DEFC43861}" type="datetimeFigureOut">
              <a:rPr lang="en-US" smtClean="0"/>
              <a:t>2021-11-29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5CA26-D5A2-42B9-AF5A-C580D8A065B7}" type="slidenum">
              <a:rPr lang="en-US" smtClean="0"/>
              <a:t>‹#›</a:t>
            </a:fld>
            <a:endParaRPr lang="en-US"/>
          </a:p>
        </p:txBody>
      </p:sp>
    </p:spTree>
    <p:extLst>
      <p:ext uri="{BB962C8B-B14F-4D97-AF65-F5344CB8AC3E}">
        <p14:creationId xmlns:p14="http://schemas.microsoft.com/office/powerpoint/2010/main" val="89329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B541B0-0565-46F9-BE66-1D4DEFC43861}" type="datetimeFigureOut">
              <a:rPr lang="en-US" smtClean="0"/>
              <a:t>2021-11-29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5CA26-D5A2-42B9-AF5A-C580D8A065B7}" type="slidenum">
              <a:rPr lang="en-US" smtClean="0"/>
              <a:t>‹#›</a:t>
            </a:fld>
            <a:endParaRPr lang="en-US"/>
          </a:p>
        </p:txBody>
      </p:sp>
    </p:spTree>
    <p:extLst>
      <p:ext uri="{BB962C8B-B14F-4D97-AF65-F5344CB8AC3E}">
        <p14:creationId xmlns:p14="http://schemas.microsoft.com/office/powerpoint/2010/main" val="268736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B541B0-0565-46F9-BE66-1D4DEFC43861}" type="datetimeFigureOut">
              <a:rPr lang="en-US" smtClean="0"/>
              <a:t>2021-11-29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5CA26-D5A2-42B9-AF5A-C580D8A065B7}" type="slidenum">
              <a:rPr lang="en-US" smtClean="0"/>
              <a:t>‹#›</a:t>
            </a:fld>
            <a:endParaRPr lang="en-US"/>
          </a:p>
        </p:txBody>
      </p:sp>
    </p:spTree>
    <p:extLst>
      <p:ext uri="{BB962C8B-B14F-4D97-AF65-F5344CB8AC3E}">
        <p14:creationId xmlns:p14="http://schemas.microsoft.com/office/powerpoint/2010/main" val="935361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B541B0-0565-46F9-BE66-1D4DEFC43861}" type="datetimeFigureOut">
              <a:rPr lang="en-US" smtClean="0"/>
              <a:t>2021-11-29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5CA26-D5A2-42B9-AF5A-C580D8A065B7}" type="slidenum">
              <a:rPr lang="en-US" smtClean="0"/>
              <a:t>‹#›</a:t>
            </a:fld>
            <a:endParaRPr lang="en-US"/>
          </a:p>
        </p:txBody>
      </p:sp>
    </p:spTree>
    <p:extLst>
      <p:ext uri="{BB962C8B-B14F-4D97-AF65-F5344CB8AC3E}">
        <p14:creationId xmlns:p14="http://schemas.microsoft.com/office/powerpoint/2010/main" val="3565055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541B0-0565-46F9-BE66-1D4DEFC43861}" type="datetimeFigureOut">
              <a:rPr lang="en-US" smtClean="0"/>
              <a:t>2021-11-29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5CA26-D5A2-42B9-AF5A-C580D8A065B7}" type="slidenum">
              <a:rPr lang="en-US" smtClean="0"/>
              <a:t>‹#›</a:t>
            </a:fld>
            <a:endParaRPr lang="en-US"/>
          </a:p>
        </p:txBody>
      </p:sp>
    </p:spTree>
    <p:extLst>
      <p:ext uri="{BB962C8B-B14F-4D97-AF65-F5344CB8AC3E}">
        <p14:creationId xmlns:p14="http://schemas.microsoft.com/office/powerpoint/2010/main" val="2518476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emf"/></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13" Type="http://schemas.microsoft.com/office/2007/relationships/hdphoto" Target="../media/hdphoto3.wdp"/><Relationship Id="rId18" Type="http://schemas.microsoft.com/office/2007/relationships/hdphoto" Target="../media/hdphoto7.wdp"/><Relationship Id="rId3" Type="http://schemas.openxmlformats.org/officeDocument/2006/relationships/audio" Target="../media/audio4.wav"/><Relationship Id="rId7" Type="http://schemas.openxmlformats.org/officeDocument/2006/relationships/slide" Target="slide8.xml"/><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audio" Target="../media/audio3.wav"/><Relationship Id="rId16" Type="http://schemas.openxmlformats.org/officeDocument/2006/relationships/slide" Target="slide9.xml"/><Relationship Id="rId20"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0.png"/><Relationship Id="rId11" Type="http://schemas.microsoft.com/office/2007/relationships/hdphoto" Target="../media/hdphoto5.wdp"/><Relationship Id="rId5" Type="http://schemas.openxmlformats.org/officeDocument/2006/relationships/audio" Target="../media/audio5.wav"/><Relationship Id="rId15" Type="http://schemas.microsoft.com/office/2007/relationships/hdphoto" Target="../media/hdphoto6.wdp"/><Relationship Id="rId10" Type="http://schemas.openxmlformats.org/officeDocument/2006/relationships/image" Target="../media/image49.png"/><Relationship Id="rId19" Type="http://schemas.openxmlformats.org/officeDocument/2006/relationships/image" Target="../media/image52.jpeg"/><Relationship Id="rId4" Type="http://schemas.openxmlformats.org/officeDocument/2006/relationships/audio" Target="../media/audio1.wav"/><Relationship Id="rId9" Type="http://schemas.openxmlformats.org/officeDocument/2006/relationships/image" Target="../media/image45.png"/><Relationship Id="rId1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13" Type="http://schemas.microsoft.com/office/2007/relationships/hdphoto" Target="../media/hdphoto6.wdp"/><Relationship Id="rId18" Type="http://schemas.openxmlformats.org/officeDocument/2006/relationships/image" Target="../media/image53.png"/><Relationship Id="rId3" Type="http://schemas.openxmlformats.org/officeDocument/2006/relationships/audio" Target="../media/audio1.wav"/><Relationship Id="rId21" Type="http://schemas.openxmlformats.org/officeDocument/2006/relationships/image" Target="../media/image56.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2.jpeg"/><Relationship Id="rId2" Type="http://schemas.openxmlformats.org/officeDocument/2006/relationships/audio" Target="../media/audio3.wav"/><Relationship Id="rId16" Type="http://schemas.microsoft.com/office/2007/relationships/hdphoto" Target="../media/hdphoto7.wdp"/><Relationship Id="rId20"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40.png"/><Relationship Id="rId11" Type="http://schemas.microsoft.com/office/2007/relationships/hdphoto" Target="../media/hdphoto3.wdp"/><Relationship Id="rId5" Type="http://schemas.openxmlformats.org/officeDocument/2006/relationships/audio" Target="../media/audio4.wav"/><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54.png"/><Relationship Id="rId4" Type="http://schemas.openxmlformats.org/officeDocument/2006/relationships/audio" Target="../media/audio5.wav"/><Relationship Id="rId9" Type="http://schemas.microsoft.com/office/2007/relationships/hdphoto" Target="../media/hdphoto5.wdp"/><Relationship Id="rId14" Type="http://schemas.openxmlformats.org/officeDocument/2006/relationships/slide" Target="slide9.xml"/><Relationship Id="rId22" Type="http://schemas.openxmlformats.org/officeDocument/2006/relationships/image" Target="../media/image57.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13" Type="http://schemas.microsoft.com/office/2007/relationships/hdphoto" Target="../media/hdphoto3.wdp"/><Relationship Id="rId18" Type="http://schemas.microsoft.com/office/2007/relationships/hdphoto" Target="../media/hdphoto7.wdp"/><Relationship Id="rId3" Type="http://schemas.openxmlformats.org/officeDocument/2006/relationships/audio" Target="../media/audio4.wav"/><Relationship Id="rId7" Type="http://schemas.openxmlformats.org/officeDocument/2006/relationships/slide" Target="slide8.xml"/><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audio" Target="../media/audio3.wav"/><Relationship Id="rId16" Type="http://schemas.openxmlformats.org/officeDocument/2006/relationships/slide" Target="slide9.xml"/><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0.png"/><Relationship Id="rId11" Type="http://schemas.microsoft.com/office/2007/relationships/hdphoto" Target="../media/hdphoto5.wdp"/><Relationship Id="rId5" Type="http://schemas.openxmlformats.org/officeDocument/2006/relationships/audio" Target="../media/audio5.wav"/><Relationship Id="rId15" Type="http://schemas.microsoft.com/office/2007/relationships/hdphoto" Target="../media/hdphoto6.wdp"/><Relationship Id="rId10" Type="http://schemas.openxmlformats.org/officeDocument/2006/relationships/image" Target="../media/image49.png"/><Relationship Id="rId19" Type="http://schemas.openxmlformats.org/officeDocument/2006/relationships/image" Target="../media/image52.jpeg"/><Relationship Id="rId4" Type="http://schemas.openxmlformats.org/officeDocument/2006/relationships/audio" Target="../media/audio1.wav"/><Relationship Id="rId9" Type="http://schemas.openxmlformats.org/officeDocument/2006/relationships/image" Target="../media/image45.png"/><Relationship Id="rId14"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13" Type="http://schemas.microsoft.com/office/2007/relationships/hdphoto" Target="../media/hdphoto6.wdp"/><Relationship Id="rId18" Type="http://schemas.openxmlformats.org/officeDocument/2006/relationships/image" Target="../media/image59.png"/><Relationship Id="rId3" Type="http://schemas.openxmlformats.org/officeDocument/2006/relationships/audio" Target="../media/audio1.wav"/><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2.jpeg"/><Relationship Id="rId2" Type="http://schemas.openxmlformats.org/officeDocument/2006/relationships/audio" Target="../media/audio3.wav"/><Relationship Id="rId16" Type="http://schemas.microsoft.com/office/2007/relationships/hdphoto" Target="../media/hdphoto7.wdp"/><Relationship Id="rId1" Type="http://schemas.openxmlformats.org/officeDocument/2006/relationships/slideLayout" Target="../slideLayouts/slideLayout2.xml"/><Relationship Id="rId6" Type="http://schemas.openxmlformats.org/officeDocument/2006/relationships/image" Target="../media/image40.png"/><Relationship Id="rId11" Type="http://schemas.microsoft.com/office/2007/relationships/hdphoto" Target="../media/hdphoto3.wdp"/><Relationship Id="rId5" Type="http://schemas.openxmlformats.org/officeDocument/2006/relationships/audio" Target="../media/audio4.wav"/><Relationship Id="rId15" Type="http://schemas.openxmlformats.org/officeDocument/2006/relationships/image" Target="../media/image51.png"/><Relationship Id="rId10" Type="http://schemas.openxmlformats.org/officeDocument/2006/relationships/image" Target="../media/image46.png"/><Relationship Id="rId19" Type="http://schemas.openxmlformats.org/officeDocument/2006/relationships/image" Target="../media/image60.png"/><Relationship Id="rId4" Type="http://schemas.openxmlformats.org/officeDocument/2006/relationships/audio" Target="../media/audio5.wav"/><Relationship Id="rId9" Type="http://schemas.microsoft.com/office/2007/relationships/hdphoto" Target="../media/hdphoto5.wdp"/><Relationship Id="rId14"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oleObject" Target="../embeddings/oleObject1.bin"/><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53.wmf"/></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2.png"/><Relationship Id="rId5" Type="http://schemas.openxmlformats.org/officeDocument/2006/relationships/image" Target="../media/image66.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80.png"/><Relationship Id="rId5" Type="http://schemas.openxmlformats.org/officeDocument/2006/relationships/image" Target="../media/image2.png"/><Relationship Id="rId15" Type="http://schemas.openxmlformats.org/officeDocument/2006/relationships/image" Target="../media/image9.jpe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slide" Target="slide8.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 Target="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48.png"/><Relationship Id="rId3" Type="http://schemas.openxmlformats.org/officeDocument/2006/relationships/slide" Target="slide8.xml"/><Relationship Id="rId7" Type="http://schemas.microsoft.com/office/2007/relationships/hdphoto" Target="../media/hdphoto3.wdp"/><Relationship Id="rId12" Type="http://schemas.microsoft.com/office/2007/relationships/hdphoto" Target="../media/hdphoto4.wdp"/><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47.png"/><Relationship Id="rId5" Type="http://schemas.openxmlformats.org/officeDocument/2006/relationships/image" Target="../media/image45.png"/><Relationship Id="rId15" Type="http://schemas.openxmlformats.org/officeDocument/2006/relationships/slide" Target="slide13.xml"/><Relationship Id="rId10" Type="http://schemas.openxmlformats.org/officeDocument/2006/relationships/slide" Target="slide12.xml"/><Relationship Id="rId4" Type="http://schemas.openxmlformats.org/officeDocument/2006/relationships/image" Target="../media/image42.png"/><Relationship Id="rId9" Type="http://schemas.openxmlformats.org/officeDocument/2006/relationships/slide" Target="slide11.xml"/><Relationship Id="rId1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6899738-E60E-436B-9622-2216844CB083}"/>
              </a:ext>
            </a:extLst>
          </p:cNvPr>
          <p:cNvPicPr>
            <a:picLocks noChangeAspect="1"/>
          </p:cNvPicPr>
          <p:nvPr/>
        </p:nvPicPr>
        <p:blipFill>
          <a:blip r:embed="rId3"/>
          <a:stretch>
            <a:fillRect/>
          </a:stretch>
        </p:blipFill>
        <p:spPr>
          <a:xfrm rot="536969">
            <a:off x="6769429" y="4167362"/>
            <a:ext cx="1850553" cy="1851465"/>
          </a:xfrm>
          <a:prstGeom prst="rect">
            <a:avLst/>
          </a:prstGeom>
        </p:spPr>
      </p:pic>
      <p:pic>
        <p:nvPicPr>
          <p:cNvPr id="22" name="图片 21">
            <a:extLst>
              <a:ext uri="{FF2B5EF4-FFF2-40B4-BE49-F238E27FC236}">
                <a16:creationId xmlns:a16="http://schemas.microsoft.com/office/drawing/2014/main" id="{FAFEB86F-E149-4C6F-84C7-D5694222D11C}"/>
              </a:ext>
            </a:extLst>
          </p:cNvPr>
          <p:cNvPicPr>
            <a:picLocks noChangeAspect="1"/>
          </p:cNvPicPr>
          <p:nvPr/>
        </p:nvPicPr>
        <p:blipFill>
          <a:blip r:embed="rId3"/>
          <a:stretch>
            <a:fillRect/>
          </a:stretch>
        </p:blipFill>
        <p:spPr>
          <a:xfrm rot="921091">
            <a:off x="1284867" y="3928920"/>
            <a:ext cx="1862553" cy="1863470"/>
          </a:xfrm>
          <a:prstGeom prst="rect">
            <a:avLst/>
          </a:prstGeom>
        </p:spPr>
      </p:pic>
      <p:pic>
        <p:nvPicPr>
          <p:cNvPr id="21" name="图片 20">
            <a:extLst>
              <a:ext uri="{FF2B5EF4-FFF2-40B4-BE49-F238E27FC236}">
                <a16:creationId xmlns:a16="http://schemas.microsoft.com/office/drawing/2014/main" id="{CA03A9F1-A9FE-4E71-9B85-DA0384BF6607}"/>
              </a:ext>
            </a:extLst>
          </p:cNvPr>
          <p:cNvPicPr>
            <a:picLocks noChangeAspect="1"/>
          </p:cNvPicPr>
          <p:nvPr/>
        </p:nvPicPr>
        <p:blipFill>
          <a:blip r:embed="rId4"/>
          <a:stretch>
            <a:fillRect/>
          </a:stretch>
        </p:blipFill>
        <p:spPr>
          <a:xfrm rot="19616572">
            <a:off x="243542" y="1485968"/>
            <a:ext cx="2998928" cy="4091459"/>
          </a:xfrm>
          <a:prstGeom prst="rect">
            <a:avLst/>
          </a:prstGeom>
        </p:spPr>
      </p:pic>
      <p:sp>
        <p:nvSpPr>
          <p:cNvPr id="34" name="Freeform 5">
            <a:extLst>
              <a:ext uri="{FF2B5EF4-FFF2-40B4-BE49-F238E27FC236}">
                <a16:creationId xmlns:a16="http://schemas.microsoft.com/office/drawing/2014/main" id="{91D23F5E-8663-4A25-A447-CC6C9CC523E2}"/>
              </a:ext>
            </a:extLst>
          </p:cNvPr>
          <p:cNvSpPr>
            <a:spLocks/>
          </p:cNvSpPr>
          <p:nvPr/>
        </p:nvSpPr>
        <p:spPr bwMode="auto">
          <a:xfrm>
            <a:off x="-4239" y="5140375"/>
            <a:ext cx="899398" cy="479085"/>
          </a:xfrm>
          <a:custGeom>
            <a:avLst/>
            <a:gdLst>
              <a:gd name="T0" fmla="*/ 513 w 599"/>
              <a:gd name="T1" fmla="*/ 122 h 316"/>
              <a:gd name="T2" fmla="*/ 514 w 599"/>
              <a:gd name="T3" fmla="*/ 109 h 316"/>
              <a:gd name="T4" fmla="*/ 451 w 599"/>
              <a:gd name="T5" fmla="*/ 46 h 316"/>
              <a:gd name="T6" fmla="*/ 414 w 599"/>
              <a:gd name="T7" fmla="*/ 57 h 316"/>
              <a:gd name="T8" fmla="*/ 323 w 599"/>
              <a:gd name="T9" fmla="*/ 0 h 316"/>
              <a:gd name="T10" fmla="*/ 299 w 599"/>
              <a:gd name="T11" fmla="*/ 2 h 316"/>
              <a:gd name="T12" fmla="*/ 276 w 599"/>
              <a:gd name="T13" fmla="*/ 0 h 316"/>
              <a:gd name="T14" fmla="*/ 185 w 599"/>
              <a:gd name="T15" fmla="*/ 57 h 316"/>
              <a:gd name="T16" fmla="*/ 148 w 599"/>
              <a:gd name="T17" fmla="*/ 46 h 316"/>
              <a:gd name="T18" fmla="*/ 84 w 599"/>
              <a:gd name="T19" fmla="*/ 109 h 316"/>
              <a:gd name="T20" fmla="*/ 86 w 599"/>
              <a:gd name="T21" fmla="*/ 122 h 316"/>
              <a:gd name="T22" fmla="*/ 0 w 599"/>
              <a:gd name="T23" fmla="*/ 219 h 316"/>
              <a:gd name="T24" fmla="*/ 0 w 599"/>
              <a:gd name="T25" fmla="*/ 219 h 316"/>
              <a:gd name="T26" fmla="*/ 97 w 599"/>
              <a:gd name="T27" fmla="*/ 316 h 316"/>
              <a:gd name="T28" fmla="*/ 230 w 599"/>
              <a:gd name="T29" fmla="*/ 316 h 316"/>
              <a:gd name="T30" fmla="*/ 369 w 599"/>
              <a:gd name="T31" fmla="*/ 316 h 316"/>
              <a:gd name="T32" fmla="*/ 501 w 599"/>
              <a:gd name="T33" fmla="*/ 316 h 316"/>
              <a:gd name="T34" fmla="*/ 599 w 599"/>
              <a:gd name="T35" fmla="*/ 219 h 316"/>
              <a:gd name="T36" fmla="*/ 599 w 599"/>
              <a:gd name="T37" fmla="*/ 219 h 316"/>
              <a:gd name="T38" fmla="*/ 513 w 599"/>
              <a:gd name="T39" fmla="*/ 12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9" h="316">
                <a:moveTo>
                  <a:pt x="513" y="122"/>
                </a:moveTo>
                <a:cubicBezTo>
                  <a:pt x="514" y="118"/>
                  <a:pt x="514" y="113"/>
                  <a:pt x="514" y="109"/>
                </a:cubicBezTo>
                <a:cubicBezTo>
                  <a:pt x="514" y="74"/>
                  <a:pt x="486" y="46"/>
                  <a:pt x="451" y="46"/>
                </a:cubicBezTo>
                <a:cubicBezTo>
                  <a:pt x="437" y="46"/>
                  <a:pt x="424" y="50"/>
                  <a:pt x="414" y="57"/>
                </a:cubicBezTo>
                <a:cubicBezTo>
                  <a:pt x="398" y="23"/>
                  <a:pt x="363" y="0"/>
                  <a:pt x="323" y="0"/>
                </a:cubicBezTo>
                <a:cubicBezTo>
                  <a:pt x="315" y="0"/>
                  <a:pt x="307" y="1"/>
                  <a:pt x="299" y="2"/>
                </a:cubicBezTo>
                <a:cubicBezTo>
                  <a:pt x="292" y="1"/>
                  <a:pt x="284" y="0"/>
                  <a:pt x="276" y="0"/>
                </a:cubicBezTo>
                <a:cubicBezTo>
                  <a:pt x="236" y="0"/>
                  <a:pt x="201" y="23"/>
                  <a:pt x="185" y="57"/>
                </a:cubicBezTo>
                <a:cubicBezTo>
                  <a:pt x="174" y="50"/>
                  <a:pt x="162" y="46"/>
                  <a:pt x="148" y="46"/>
                </a:cubicBezTo>
                <a:cubicBezTo>
                  <a:pt x="113" y="46"/>
                  <a:pt x="84" y="74"/>
                  <a:pt x="84" y="109"/>
                </a:cubicBezTo>
                <a:cubicBezTo>
                  <a:pt x="84" y="113"/>
                  <a:pt x="85" y="118"/>
                  <a:pt x="86" y="122"/>
                </a:cubicBezTo>
                <a:cubicBezTo>
                  <a:pt x="37" y="127"/>
                  <a:pt x="0" y="169"/>
                  <a:pt x="0" y="219"/>
                </a:cubicBezTo>
                <a:cubicBezTo>
                  <a:pt x="0" y="219"/>
                  <a:pt x="0" y="219"/>
                  <a:pt x="0" y="219"/>
                </a:cubicBezTo>
                <a:cubicBezTo>
                  <a:pt x="0" y="273"/>
                  <a:pt x="43" y="316"/>
                  <a:pt x="97" y="316"/>
                </a:cubicBezTo>
                <a:cubicBezTo>
                  <a:pt x="230" y="316"/>
                  <a:pt x="230" y="316"/>
                  <a:pt x="230" y="316"/>
                </a:cubicBezTo>
                <a:cubicBezTo>
                  <a:pt x="369" y="316"/>
                  <a:pt x="369" y="316"/>
                  <a:pt x="369" y="316"/>
                </a:cubicBezTo>
                <a:cubicBezTo>
                  <a:pt x="501" y="316"/>
                  <a:pt x="501" y="316"/>
                  <a:pt x="501" y="316"/>
                </a:cubicBezTo>
                <a:cubicBezTo>
                  <a:pt x="555" y="316"/>
                  <a:pt x="599" y="273"/>
                  <a:pt x="599" y="219"/>
                </a:cubicBezTo>
                <a:cubicBezTo>
                  <a:pt x="599" y="219"/>
                  <a:pt x="599" y="219"/>
                  <a:pt x="599" y="219"/>
                </a:cubicBezTo>
                <a:cubicBezTo>
                  <a:pt x="599" y="169"/>
                  <a:pt x="561" y="127"/>
                  <a:pt x="513" y="122"/>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7" name="Freeform 8">
            <a:extLst>
              <a:ext uri="{FF2B5EF4-FFF2-40B4-BE49-F238E27FC236}">
                <a16:creationId xmlns:a16="http://schemas.microsoft.com/office/drawing/2014/main" id="{202A35EF-E7AA-48D4-ACB6-EEE6D1831961}"/>
              </a:ext>
            </a:extLst>
          </p:cNvPr>
          <p:cNvSpPr>
            <a:spLocks/>
          </p:cNvSpPr>
          <p:nvPr/>
        </p:nvSpPr>
        <p:spPr bwMode="auto">
          <a:xfrm>
            <a:off x="1933877" y="5049118"/>
            <a:ext cx="986711" cy="656909"/>
          </a:xfrm>
          <a:custGeom>
            <a:avLst/>
            <a:gdLst>
              <a:gd name="T0" fmla="*/ 381 w 467"/>
              <a:gd name="T1" fmla="*/ 122 h 316"/>
              <a:gd name="T2" fmla="*/ 382 w 467"/>
              <a:gd name="T3" fmla="*/ 109 h 316"/>
              <a:gd name="T4" fmla="*/ 318 w 467"/>
              <a:gd name="T5" fmla="*/ 46 h 316"/>
              <a:gd name="T6" fmla="*/ 282 w 467"/>
              <a:gd name="T7" fmla="*/ 57 h 316"/>
              <a:gd name="T8" fmla="*/ 190 w 467"/>
              <a:gd name="T9" fmla="*/ 0 h 316"/>
              <a:gd name="T10" fmla="*/ 90 w 467"/>
              <a:gd name="T11" fmla="*/ 100 h 316"/>
              <a:gd name="T12" fmla="*/ 92 w 467"/>
              <a:gd name="T13" fmla="*/ 121 h 316"/>
              <a:gd name="T14" fmla="*/ 0 w 467"/>
              <a:gd name="T15" fmla="*/ 219 h 316"/>
              <a:gd name="T16" fmla="*/ 0 w 467"/>
              <a:gd name="T17" fmla="*/ 219 h 316"/>
              <a:gd name="T18" fmla="*/ 98 w 467"/>
              <a:gd name="T19" fmla="*/ 316 h 316"/>
              <a:gd name="T20" fmla="*/ 369 w 467"/>
              <a:gd name="T21" fmla="*/ 316 h 316"/>
              <a:gd name="T22" fmla="*/ 467 w 467"/>
              <a:gd name="T23" fmla="*/ 219 h 316"/>
              <a:gd name="T24" fmla="*/ 467 w 467"/>
              <a:gd name="T25" fmla="*/ 219 h 316"/>
              <a:gd name="T26" fmla="*/ 381 w 467"/>
              <a:gd name="T27" fmla="*/ 12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7" h="316">
                <a:moveTo>
                  <a:pt x="381" y="122"/>
                </a:moveTo>
                <a:cubicBezTo>
                  <a:pt x="382" y="118"/>
                  <a:pt x="382" y="113"/>
                  <a:pt x="382" y="109"/>
                </a:cubicBezTo>
                <a:cubicBezTo>
                  <a:pt x="382" y="74"/>
                  <a:pt x="354" y="46"/>
                  <a:pt x="318" y="46"/>
                </a:cubicBezTo>
                <a:cubicBezTo>
                  <a:pt x="305" y="46"/>
                  <a:pt x="292" y="50"/>
                  <a:pt x="282" y="57"/>
                </a:cubicBezTo>
                <a:cubicBezTo>
                  <a:pt x="266" y="23"/>
                  <a:pt x="231" y="0"/>
                  <a:pt x="190" y="0"/>
                </a:cubicBezTo>
                <a:cubicBezTo>
                  <a:pt x="135" y="0"/>
                  <a:pt x="90" y="45"/>
                  <a:pt x="90" y="100"/>
                </a:cubicBezTo>
                <a:cubicBezTo>
                  <a:pt x="90" y="108"/>
                  <a:pt x="90" y="115"/>
                  <a:pt x="92" y="121"/>
                </a:cubicBezTo>
                <a:cubicBezTo>
                  <a:pt x="41" y="124"/>
                  <a:pt x="0" y="167"/>
                  <a:pt x="0" y="219"/>
                </a:cubicBezTo>
                <a:cubicBezTo>
                  <a:pt x="0" y="219"/>
                  <a:pt x="0" y="219"/>
                  <a:pt x="0" y="219"/>
                </a:cubicBezTo>
                <a:cubicBezTo>
                  <a:pt x="0" y="273"/>
                  <a:pt x="44" y="316"/>
                  <a:pt x="98" y="316"/>
                </a:cubicBezTo>
                <a:cubicBezTo>
                  <a:pt x="369" y="316"/>
                  <a:pt x="369" y="316"/>
                  <a:pt x="369" y="316"/>
                </a:cubicBezTo>
                <a:cubicBezTo>
                  <a:pt x="423" y="316"/>
                  <a:pt x="467" y="273"/>
                  <a:pt x="467" y="219"/>
                </a:cubicBezTo>
                <a:cubicBezTo>
                  <a:pt x="467" y="219"/>
                  <a:pt x="467" y="219"/>
                  <a:pt x="467" y="219"/>
                </a:cubicBezTo>
                <a:cubicBezTo>
                  <a:pt x="467" y="169"/>
                  <a:pt x="429" y="127"/>
                  <a:pt x="381" y="122"/>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nvGrpSpPr>
          <p:cNvPr id="5" name="Group 4">
            <a:extLst>
              <a:ext uri="{FF2B5EF4-FFF2-40B4-BE49-F238E27FC236}">
                <a16:creationId xmlns:a16="http://schemas.microsoft.com/office/drawing/2014/main" id="{934244D1-C855-4C93-AC56-66B9F6C53663}"/>
              </a:ext>
            </a:extLst>
          </p:cNvPr>
          <p:cNvGrpSpPr>
            <a:grpSpLocks noChangeAspect="1"/>
          </p:cNvGrpSpPr>
          <p:nvPr/>
        </p:nvGrpSpPr>
        <p:grpSpPr bwMode="auto">
          <a:xfrm>
            <a:off x="-147523" y="5714999"/>
            <a:ext cx="9146381" cy="1143001"/>
            <a:chOff x="-2" y="3376"/>
            <a:chExt cx="7682" cy="960"/>
          </a:xfrm>
        </p:grpSpPr>
        <p:sp>
          <p:nvSpPr>
            <p:cNvPr id="6" name="AutoShape 3">
              <a:extLst>
                <a:ext uri="{FF2B5EF4-FFF2-40B4-BE49-F238E27FC236}">
                  <a16:creationId xmlns:a16="http://schemas.microsoft.com/office/drawing/2014/main" id="{4A7E79BB-BCAE-4A27-B1CB-89BBC387776B}"/>
                </a:ext>
              </a:extLst>
            </p:cNvPr>
            <p:cNvSpPr>
              <a:spLocks noChangeAspect="1" noChangeArrowheads="1" noTextEdit="1"/>
            </p:cNvSpPr>
            <p:nvPr/>
          </p:nvSpPr>
          <p:spPr bwMode="auto">
            <a:xfrm>
              <a:off x="0" y="3499"/>
              <a:ext cx="7680"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7" name="Rectangle 5">
              <a:extLst>
                <a:ext uri="{FF2B5EF4-FFF2-40B4-BE49-F238E27FC236}">
                  <a16:creationId xmlns:a16="http://schemas.microsoft.com/office/drawing/2014/main" id="{8851EA91-BF9D-4FCF-A97B-55FFB7B086A6}"/>
                </a:ext>
              </a:extLst>
            </p:cNvPr>
            <p:cNvSpPr>
              <a:spLocks noChangeArrowheads="1"/>
            </p:cNvSpPr>
            <p:nvPr/>
          </p:nvSpPr>
          <p:spPr bwMode="auto">
            <a:xfrm>
              <a:off x="-2" y="3500"/>
              <a:ext cx="7680" cy="835"/>
            </a:xfrm>
            <a:prstGeom prst="rect">
              <a:avLst/>
            </a:prstGeom>
            <a:solidFill>
              <a:srgbClr val="3036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zh-CN" altLang="en-US" sz="1350" dirty="0"/>
            </a:p>
          </p:txBody>
        </p:sp>
        <p:sp>
          <p:nvSpPr>
            <p:cNvPr id="8" name="Freeform 6">
              <a:extLst>
                <a:ext uri="{FF2B5EF4-FFF2-40B4-BE49-F238E27FC236}">
                  <a16:creationId xmlns:a16="http://schemas.microsoft.com/office/drawing/2014/main" id="{2F8CC6FD-034E-491C-ACB5-6E5D86D82E99}"/>
                </a:ext>
              </a:extLst>
            </p:cNvPr>
            <p:cNvSpPr>
              <a:spLocks/>
            </p:cNvSpPr>
            <p:nvPr/>
          </p:nvSpPr>
          <p:spPr bwMode="auto">
            <a:xfrm>
              <a:off x="-2" y="3376"/>
              <a:ext cx="3274" cy="448"/>
            </a:xfrm>
            <a:custGeom>
              <a:avLst/>
              <a:gdLst>
                <a:gd name="T0" fmla="*/ 0 w 3274"/>
                <a:gd name="T1" fmla="*/ 0 h 324"/>
                <a:gd name="T2" fmla="*/ 3274 w 3274"/>
                <a:gd name="T3" fmla="*/ 0 h 324"/>
                <a:gd name="T4" fmla="*/ 2989 w 3274"/>
                <a:gd name="T5" fmla="*/ 324 h 324"/>
                <a:gd name="T6" fmla="*/ 0 w 3274"/>
                <a:gd name="T7" fmla="*/ 324 h 324"/>
                <a:gd name="T8" fmla="*/ 0 w 3274"/>
                <a:gd name="T9" fmla="*/ 0 h 324"/>
              </a:gdLst>
              <a:ahLst/>
              <a:cxnLst>
                <a:cxn ang="0">
                  <a:pos x="T0" y="T1"/>
                </a:cxn>
                <a:cxn ang="0">
                  <a:pos x="T2" y="T3"/>
                </a:cxn>
                <a:cxn ang="0">
                  <a:pos x="T4" y="T5"/>
                </a:cxn>
                <a:cxn ang="0">
                  <a:pos x="T6" y="T7"/>
                </a:cxn>
                <a:cxn ang="0">
                  <a:pos x="T8" y="T9"/>
                </a:cxn>
              </a:cxnLst>
              <a:rect l="0" t="0" r="r" b="b"/>
              <a:pathLst>
                <a:path w="3274" h="324">
                  <a:moveTo>
                    <a:pt x="0" y="0"/>
                  </a:moveTo>
                  <a:lnTo>
                    <a:pt x="3274" y="0"/>
                  </a:lnTo>
                  <a:lnTo>
                    <a:pt x="2989" y="324"/>
                  </a:lnTo>
                  <a:lnTo>
                    <a:pt x="0" y="324"/>
                  </a:lnTo>
                  <a:lnTo>
                    <a:pt x="0" y="0"/>
                  </a:lnTo>
                  <a:close/>
                </a:path>
              </a:pathLst>
            </a:custGeom>
            <a:solidFill>
              <a:srgbClr val="B2D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9" name="Freeform 7">
              <a:extLst>
                <a:ext uri="{FF2B5EF4-FFF2-40B4-BE49-F238E27FC236}">
                  <a16:creationId xmlns:a16="http://schemas.microsoft.com/office/drawing/2014/main" id="{46D1F9BB-3F44-44D9-8717-A74EF1DEE9AC}"/>
                </a:ext>
              </a:extLst>
            </p:cNvPr>
            <p:cNvSpPr>
              <a:spLocks/>
            </p:cNvSpPr>
            <p:nvPr/>
          </p:nvSpPr>
          <p:spPr bwMode="auto">
            <a:xfrm>
              <a:off x="4424" y="3376"/>
              <a:ext cx="3254" cy="448"/>
            </a:xfrm>
            <a:custGeom>
              <a:avLst/>
              <a:gdLst>
                <a:gd name="T0" fmla="*/ 3254 w 3254"/>
                <a:gd name="T1" fmla="*/ 0 h 324"/>
                <a:gd name="T2" fmla="*/ 3254 w 3254"/>
                <a:gd name="T3" fmla="*/ 324 h 324"/>
                <a:gd name="T4" fmla="*/ 285 w 3254"/>
                <a:gd name="T5" fmla="*/ 324 h 324"/>
                <a:gd name="T6" fmla="*/ 0 w 3254"/>
                <a:gd name="T7" fmla="*/ 0 h 324"/>
                <a:gd name="T8" fmla="*/ 3254 w 3254"/>
                <a:gd name="T9" fmla="*/ 0 h 324"/>
              </a:gdLst>
              <a:ahLst/>
              <a:cxnLst>
                <a:cxn ang="0">
                  <a:pos x="T0" y="T1"/>
                </a:cxn>
                <a:cxn ang="0">
                  <a:pos x="T2" y="T3"/>
                </a:cxn>
                <a:cxn ang="0">
                  <a:pos x="T4" y="T5"/>
                </a:cxn>
                <a:cxn ang="0">
                  <a:pos x="T6" y="T7"/>
                </a:cxn>
                <a:cxn ang="0">
                  <a:pos x="T8" y="T9"/>
                </a:cxn>
              </a:cxnLst>
              <a:rect l="0" t="0" r="r" b="b"/>
              <a:pathLst>
                <a:path w="3254" h="324">
                  <a:moveTo>
                    <a:pt x="3254" y="0"/>
                  </a:moveTo>
                  <a:lnTo>
                    <a:pt x="3254" y="324"/>
                  </a:lnTo>
                  <a:lnTo>
                    <a:pt x="285" y="324"/>
                  </a:lnTo>
                  <a:lnTo>
                    <a:pt x="0" y="0"/>
                  </a:lnTo>
                  <a:lnTo>
                    <a:pt x="3254" y="0"/>
                  </a:lnTo>
                  <a:close/>
                </a:path>
              </a:pathLst>
            </a:custGeom>
            <a:solidFill>
              <a:srgbClr val="B2D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2" name="Freeform 8">
              <a:extLst>
                <a:ext uri="{FF2B5EF4-FFF2-40B4-BE49-F238E27FC236}">
                  <a16:creationId xmlns:a16="http://schemas.microsoft.com/office/drawing/2014/main" id="{3AB42B92-392D-4F01-B917-E71B163A8319}"/>
                </a:ext>
              </a:extLst>
            </p:cNvPr>
            <p:cNvSpPr>
              <a:spLocks/>
            </p:cNvSpPr>
            <p:nvPr/>
          </p:nvSpPr>
          <p:spPr bwMode="auto">
            <a:xfrm>
              <a:off x="-2" y="3500"/>
              <a:ext cx="3274" cy="324"/>
            </a:xfrm>
            <a:custGeom>
              <a:avLst/>
              <a:gdLst>
                <a:gd name="T0" fmla="*/ 2989 w 3274"/>
                <a:gd name="T1" fmla="*/ 324 h 324"/>
                <a:gd name="T2" fmla="*/ 3274 w 3274"/>
                <a:gd name="T3" fmla="*/ 0 h 324"/>
                <a:gd name="T4" fmla="*/ 3165 w 3274"/>
                <a:gd name="T5" fmla="*/ 0 h 324"/>
                <a:gd name="T6" fmla="*/ 2924 w 3274"/>
                <a:gd name="T7" fmla="*/ 274 h 324"/>
                <a:gd name="T8" fmla="*/ 0 w 3274"/>
                <a:gd name="T9" fmla="*/ 274 h 324"/>
                <a:gd name="T10" fmla="*/ 0 w 3274"/>
                <a:gd name="T11" fmla="*/ 324 h 324"/>
                <a:gd name="T12" fmla="*/ 2989 w 3274"/>
                <a:gd name="T13" fmla="*/ 324 h 324"/>
              </a:gdLst>
              <a:ahLst/>
              <a:cxnLst>
                <a:cxn ang="0">
                  <a:pos x="T0" y="T1"/>
                </a:cxn>
                <a:cxn ang="0">
                  <a:pos x="T2" y="T3"/>
                </a:cxn>
                <a:cxn ang="0">
                  <a:pos x="T4" y="T5"/>
                </a:cxn>
                <a:cxn ang="0">
                  <a:pos x="T6" y="T7"/>
                </a:cxn>
                <a:cxn ang="0">
                  <a:pos x="T8" y="T9"/>
                </a:cxn>
                <a:cxn ang="0">
                  <a:pos x="T10" y="T11"/>
                </a:cxn>
                <a:cxn ang="0">
                  <a:pos x="T12" y="T13"/>
                </a:cxn>
              </a:cxnLst>
              <a:rect l="0" t="0" r="r" b="b"/>
              <a:pathLst>
                <a:path w="3274" h="324">
                  <a:moveTo>
                    <a:pt x="2989" y="324"/>
                  </a:moveTo>
                  <a:lnTo>
                    <a:pt x="3274" y="0"/>
                  </a:lnTo>
                  <a:lnTo>
                    <a:pt x="3165" y="0"/>
                  </a:lnTo>
                  <a:lnTo>
                    <a:pt x="2924" y="274"/>
                  </a:lnTo>
                  <a:lnTo>
                    <a:pt x="0" y="274"/>
                  </a:lnTo>
                  <a:lnTo>
                    <a:pt x="0" y="324"/>
                  </a:lnTo>
                  <a:lnTo>
                    <a:pt x="2989" y="3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13" name="Freeform 9">
              <a:extLst>
                <a:ext uri="{FF2B5EF4-FFF2-40B4-BE49-F238E27FC236}">
                  <a16:creationId xmlns:a16="http://schemas.microsoft.com/office/drawing/2014/main" id="{E7896692-3C0E-4024-B4C3-05B03C0482A0}"/>
                </a:ext>
              </a:extLst>
            </p:cNvPr>
            <p:cNvSpPr>
              <a:spLocks/>
            </p:cNvSpPr>
            <p:nvPr/>
          </p:nvSpPr>
          <p:spPr bwMode="auto">
            <a:xfrm>
              <a:off x="4426" y="3500"/>
              <a:ext cx="3252" cy="324"/>
            </a:xfrm>
            <a:custGeom>
              <a:avLst/>
              <a:gdLst>
                <a:gd name="T0" fmla="*/ 284 w 3252"/>
                <a:gd name="T1" fmla="*/ 324 h 324"/>
                <a:gd name="T2" fmla="*/ 0 w 3252"/>
                <a:gd name="T3" fmla="*/ 0 h 324"/>
                <a:gd name="T4" fmla="*/ 108 w 3252"/>
                <a:gd name="T5" fmla="*/ 0 h 324"/>
                <a:gd name="T6" fmla="*/ 350 w 3252"/>
                <a:gd name="T7" fmla="*/ 274 h 324"/>
                <a:gd name="T8" fmla="*/ 3252 w 3252"/>
                <a:gd name="T9" fmla="*/ 274 h 324"/>
                <a:gd name="T10" fmla="*/ 3252 w 3252"/>
                <a:gd name="T11" fmla="*/ 324 h 324"/>
                <a:gd name="T12" fmla="*/ 284 w 3252"/>
                <a:gd name="T13" fmla="*/ 324 h 324"/>
              </a:gdLst>
              <a:ahLst/>
              <a:cxnLst>
                <a:cxn ang="0">
                  <a:pos x="T0" y="T1"/>
                </a:cxn>
                <a:cxn ang="0">
                  <a:pos x="T2" y="T3"/>
                </a:cxn>
                <a:cxn ang="0">
                  <a:pos x="T4" y="T5"/>
                </a:cxn>
                <a:cxn ang="0">
                  <a:pos x="T6" y="T7"/>
                </a:cxn>
                <a:cxn ang="0">
                  <a:pos x="T8" y="T9"/>
                </a:cxn>
                <a:cxn ang="0">
                  <a:pos x="T10" y="T11"/>
                </a:cxn>
                <a:cxn ang="0">
                  <a:pos x="T12" y="T13"/>
                </a:cxn>
              </a:cxnLst>
              <a:rect l="0" t="0" r="r" b="b"/>
              <a:pathLst>
                <a:path w="3252" h="324">
                  <a:moveTo>
                    <a:pt x="284" y="324"/>
                  </a:moveTo>
                  <a:lnTo>
                    <a:pt x="0" y="0"/>
                  </a:lnTo>
                  <a:lnTo>
                    <a:pt x="108" y="0"/>
                  </a:lnTo>
                  <a:lnTo>
                    <a:pt x="350" y="274"/>
                  </a:lnTo>
                  <a:lnTo>
                    <a:pt x="3252" y="274"/>
                  </a:lnTo>
                  <a:lnTo>
                    <a:pt x="3252" y="324"/>
                  </a:lnTo>
                  <a:lnTo>
                    <a:pt x="284" y="3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pic>
        <p:nvPicPr>
          <p:cNvPr id="38" name="图片 37">
            <a:extLst>
              <a:ext uri="{FF2B5EF4-FFF2-40B4-BE49-F238E27FC236}">
                <a16:creationId xmlns:a16="http://schemas.microsoft.com/office/drawing/2014/main" id="{D1658865-547E-4FC5-93F1-F26DBD608A05}"/>
              </a:ext>
            </a:extLst>
          </p:cNvPr>
          <p:cNvPicPr>
            <a:picLocks noChangeAspect="1"/>
          </p:cNvPicPr>
          <p:nvPr/>
        </p:nvPicPr>
        <p:blipFill>
          <a:blip r:embed="rId5"/>
          <a:stretch>
            <a:fillRect/>
          </a:stretch>
        </p:blipFill>
        <p:spPr>
          <a:xfrm>
            <a:off x="2526659" y="3289491"/>
            <a:ext cx="3791651" cy="2469689"/>
          </a:xfrm>
          <a:prstGeom prst="rect">
            <a:avLst/>
          </a:prstGeom>
        </p:spPr>
      </p:pic>
      <p:pic>
        <p:nvPicPr>
          <p:cNvPr id="39" name="图片 38">
            <a:extLst>
              <a:ext uri="{FF2B5EF4-FFF2-40B4-BE49-F238E27FC236}">
                <a16:creationId xmlns:a16="http://schemas.microsoft.com/office/drawing/2014/main" id="{23F08134-5E62-44C9-8244-DF72B95BD279}"/>
              </a:ext>
            </a:extLst>
          </p:cNvPr>
          <p:cNvPicPr>
            <a:picLocks noChangeAspect="1"/>
          </p:cNvPicPr>
          <p:nvPr/>
        </p:nvPicPr>
        <p:blipFill>
          <a:blip r:embed="rId6"/>
          <a:stretch>
            <a:fillRect/>
          </a:stretch>
        </p:blipFill>
        <p:spPr>
          <a:xfrm>
            <a:off x="257284" y="4353700"/>
            <a:ext cx="2169949" cy="1710498"/>
          </a:xfrm>
          <a:prstGeom prst="rect">
            <a:avLst/>
          </a:prstGeom>
        </p:spPr>
      </p:pic>
      <p:sp>
        <p:nvSpPr>
          <p:cNvPr id="35" name="Freeform 6">
            <a:extLst>
              <a:ext uri="{FF2B5EF4-FFF2-40B4-BE49-F238E27FC236}">
                <a16:creationId xmlns:a16="http://schemas.microsoft.com/office/drawing/2014/main" id="{F313E8E2-DFBB-4293-9F03-FEB389DE24F6}"/>
              </a:ext>
            </a:extLst>
          </p:cNvPr>
          <p:cNvSpPr>
            <a:spLocks/>
          </p:cNvSpPr>
          <p:nvPr/>
        </p:nvSpPr>
        <p:spPr bwMode="auto">
          <a:xfrm>
            <a:off x="8232813" y="5143580"/>
            <a:ext cx="699927" cy="479085"/>
          </a:xfrm>
          <a:custGeom>
            <a:avLst/>
            <a:gdLst>
              <a:gd name="T0" fmla="*/ 380 w 466"/>
              <a:gd name="T1" fmla="*/ 122 h 316"/>
              <a:gd name="T2" fmla="*/ 382 w 466"/>
              <a:gd name="T3" fmla="*/ 109 h 316"/>
              <a:gd name="T4" fmla="*/ 318 w 466"/>
              <a:gd name="T5" fmla="*/ 46 h 316"/>
              <a:gd name="T6" fmla="*/ 281 w 466"/>
              <a:gd name="T7" fmla="*/ 57 h 316"/>
              <a:gd name="T8" fmla="*/ 190 w 466"/>
              <a:gd name="T9" fmla="*/ 0 h 316"/>
              <a:gd name="T10" fmla="*/ 89 w 466"/>
              <a:gd name="T11" fmla="*/ 100 h 316"/>
              <a:gd name="T12" fmla="*/ 91 w 466"/>
              <a:gd name="T13" fmla="*/ 121 h 316"/>
              <a:gd name="T14" fmla="*/ 0 w 466"/>
              <a:gd name="T15" fmla="*/ 219 h 316"/>
              <a:gd name="T16" fmla="*/ 0 w 466"/>
              <a:gd name="T17" fmla="*/ 219 h 316"/>
              <a:gd name="T18" fmla="*/ 97 w 466"/>
              <a:gd name="T19" fmla="*/ 316 h 316"/>
              <a:gd name="T20" fmla="*/ 369 w 466"/>
              <a:gd name="T21" fmla="*/ 316 h 316"/>
              <a:gd name="T22" fmla="*/ 466 w 466"/>
              <a:gd name="T23" fmla="*/ 219 h 316"/>
              <a:gd name="T24" fmla="*/ 466 w 466"/>
              <a:gd name="T25" fmla="*/ 219 h 316"/>
              <a:gd name="T26" fmla="*/ 380 w 466"/>
              <a:gd name="T27" fmla="*/ 12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6" h="316">
                <a:moveTo>
                  <a:pt x="380" y="122"/>
                </a:moveTo>
                <a:cubicBezTo>
                  <a:pt x="381" y="118"/>
                  <a:pt x="382" y="113"/>
                  <a:pt x="382" y="109"/>
                </a:cubicBezTo>
                <a:cubicBezTo>
                  <a:pt x="382" y="74"/>
                  <a:pt x="353" y="46"/>
                  <a:pt x="318" y="46"/>
                </a:cubicBezTo>
                <a:cubicBezTo>
                  <a:pt x="304" y="46"/>
                  <a:pt x="292" y="50"/>
                  <a:pt x="281" y="57"/>
                </a:cubicBezTo>
                <a:cubicBezTo>
                  <a:pt x="265" y="23"/>
                  <a:pt x="230" y="0"/>
                  <a:pt x="190" y="0"/>
                </a:cubicBezTo>
                <a:cubicBezTo>
                  <a:pt x="134" y="0"/>
                  <a:pt x="89" y="45"/>
                  <a:pt x="89" y="100"/>
                </a:cubicBezTo>
                <a:cubicBezTo>
                  <a:pt x="89" y="108"/>
                  <a:pt x="90" y="115"/>
                  <a:pt x="91" y="121"/>
                </a:cubicBezTo>
                <a:cubicBezTo>
                  <a:pt x="40" y="124"/>
                  <a:pt x="0" y="167"/>
                  <a:pt x="0" y="219"/>
                </a:cubicBezTo>
                <a:cubicBezTo>
                  <a:pt x="0" y="219"/>
                  <a:pt x="0" y="219"/>
                  <a:pt x="0" y="219"/>
                </a:cubicBezTo>
                <a:cubicBezTo>
                  <a:pt x="0" y="273"/>
                  <a:pt x="44" y="316"/>
                  <a:pt x="97" y="316"/>
                </a:cubicBezTo>
                <a:cubicBezTo>
                  <a:pt x="369" y="316"/>
                  <a:pt x="369" y="316"/>
                  <a:pt x="369" y="316"/>
                </a:cubicBezTo>
                <a:cubicBezTo>
                  <a:pt x="423" y="316"/>
                  <a:pt x="466" y="273"/>
                  <a:pt x="466" y="219"/>
                </a:cubicBezTo>
                <a:cubicBezTo>
                  <a:pt x="466" y="219"/>
                  <a:pt x="466" y="219"/>
                  <a:pt x="466" y="219"/>
                </a:cubicBezTo>
                <a:cubicBezTo>
                  <a:pt x="466" y="169"/>
                  <a:pt x="429" y="127"/>
                  <a:pt x="380" y="122"/>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sp>
        <p:nvSpPr>
          <p:cNvPr id="36" name="Freeform 7">
            <a:extLst>
              <a:ext uri="{FF2B5EF4-FFF2-40B4-BE49-F238E27FC236}">
                <a16:creationId xmlns:a16="http://schemas.microsoft.com/office/drawing/2014/main" id="{D17A5B2B-BE75-47F3-8882-71BE21350ED1}"/>
              </a:ext>
            </a:extLst>
          </p:cNvPr>
          <p:cNvSpPr>
            <a:spLocks/>
          </p:cNvSpPr>
          <p:nvPr/>
        </p:nvSpPr>
        <p:spPr bwMode="auto">
          <a:xfrm>
            <a:off x="5722030" y="5384692"/>
            <a:ext cx="695554" cy="370503"/>
          </a:xfrm>
          <a:custGeom>
            <a:avLst/>
            <a:gdLst>
              <a:gd name="T0" fmla="*/ 513 w 599"/>
              <a:gd name="T1" fmla="*/ 122 h 316"/>
              <a:gd name="T2" fmla="*/ 515 w 599"/>
              <a:gd name="T3" fmla="*/ 109 h 316"/>
              <a:gd name="T4" fmla="*/ 451 w 599"/>
              <a:gd name="T5" fmla="*/ 46 h 316"/>
              <a:gd name="T6" fmla="*/ 414 w 599"/>
              <a:gd name="T7" fmla="*/ 57 h 316"/>
              <a:gd name="T8" fmla="*/ 323 w 599"/>
              <a:gd name="T9" fmla="*/ 0 h 316"/>
              <a:gd name="T10" fmla="*/ 300 w 599"/>
              <a:gd name="T11" fmla="*/ 2 h 316"/>
              <a:gd name="T12" fmla="*/ 276 w 599"/>
              <a:gd name="T13" fmla="*/ 0 h 316"/>
              <a:gd name="T14" fmla="*/ 185 w 599"/>
              <a:gd name="T15" fmla="*/ 57 h 316"/>
              <a:gd name="T16" fmla="*/ 148 w 599"/>
              <a:gd name="T17" fmla="*/ 46 h 316"/>
              <a:gd name="T18" fmla="*/ 85 w 599"/>
              <a:gd name="T19" fmla="*/ 109 h 316"/>
              <a:gd name="T20" fmla="*/ 86 w 599"/>
              <a:gd name="T21" fmla="*/ 122 h 316"/>
              <a:gd name="T22" fmla="*/ 0 w 599"/>
              <a:gd name="T23" fmla="*/ 219 h 316"/>
              <a:gd name="T24" fmla="*/ 0 w 599"/>
              <a:gd name="T25" fmla="*/ 219 h 316"/>
              <a:gd name="T26" fmla="*/ 98 w 599"/>
              <a:gd name="T27" fmla="*/ 316 h 316"/>
              <a:gd name="T28" fmla="*/ 230 w 599"/>
              <a:gd name="T29" fmla="*/ 316 h 316"/>
              <a:gd name="T30" fmla="*/ 369 w 599"/>
              <a:gd name="T31" fmla="*/ 316 h 316"/>
              <a:gd name="T32" fmla="*/ 502 w 599"/>
              <a:gd name="T33" fmla="*/ 316 h 316"/>
              <a:gd name="T34" fmla="*/ 599 w 599"/>
              <a:gd name="T35" fmla="*/ 219 h 316"/>
              <a:gd name="T36" fmla="*/ 599 w 599"/>
              <a:gd name="T37" fmla="*/ 219 h 316"/>
              <a:gd name="T38" fmla="*/ 513 w 599"/>
              <a:gd name="T39" fmla="*/ 12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9" h="316">
                <a:moveTo>
                  <a:pt x="513" y="122"/>
                </a:moveTo>
                <a:cubicBezTo>
                  <a:pt x="514" y="118"/>
                  <a:pt x="515" y="113"/>
                  <a:pt x="515" y="109"/>
                </a:cubicBezTo>
                <a:cubicBezTo>
                  <a:pt x="515" y="74"/>
                  <a:pt x="486" y="46"/>
                  <a:pt x="451" y="46"/>
                </a:cubicBezTo>
                <a:cubicBezTo>
                  <a:pt x="437" y="46"/>
                  <a:pt x="425" y="50"/>
                  <a:pt x="414" y="57"/>
                </a:cubicBezTo>
                <a:cubicBezTo>
                  <a:pt x="398" y="23"/>
                  <a:pt x="363" y="0"/>
                  <a:pt x="323" y="0"/>
                </a:cubicBezTo>
                <a:cubicBezTo>
                  <a:pt x="315" y="0"/>
                  <a:pt x="307" y="1"/>
                  <a:pt x="300" y="2"/>
                </a:cubicBezTo>
                <a:cubicBezTo>
                  <a:pt x="292" y="1"/>
                  <a:pt x="284" y="0"/>
                  <a:pt x="276" y="0"/>
                </a:cubicBezTo>
                <a:cubicBezTo>
                  <a:pt x="236" y="0"/>
                  <a:pt x="201" y="23"/>
                  <a:pt x="185" y="57"/>
                </a:cubicBezTo>
                <a:cubicBezTo>
                  <a:pt x="175" y="50"/>
                  <a:pt x="162" y="46"/>
                  <a:pt x="148" y="46"/>
                </a:cubicBezTo>
                <a:cubicBezTo>
                  <a:pt x="113" y="46"/>
                  <a:pt x="85" y="74"/>
                  <a:pt x="85" y="109"/>
                </a:cubicBezTo>
                <a:cubicBezTo>
                  <a:pt x="85" y="113"/>
                  <a:pt x="85" y="118"/>
                  <a:pt x="86" y="122"/>
                </a:cubicBezTo>
                <a:cubicBezTo>
                  <a:pt x="38" y="127"/>
                  <a:pt x="0" y="169"/>
                  <a:pt x="0" y="219"/>
                </a:cubicBezTo>
                <a:cubicBezTo>
                  <a:pt x="0" y="219"/>
                  <a:pt x="0" y="219"/>
                  <a:pt x="0" y="219"/>
                </a:cubicBezTo>
                <a:cubicBezTo>
                  <a:pt x="0" y="273"/>
                  <a:pt x="44" y="316"/>
                  <a:pt x="98" y="316"/>
                </a:cubicBezTo>
                <a:cubicBezTo>
                  <a:pt x="230" y="316"/>
                  <a:pt x="230" y="316"/>
                  <a:pt x="230" y="316"/>
                </a:cubicBezTo>
                <a:cubicBezTo>
                  <a:pt x="369" y="316"/>
                  <a:pt x="369" y="316"/>
                  <a:pt x="369" y="316"/>
                </a:cubicBezTo>
                <a:cubicBezTo>
                  <a:pt x="502" y="316"/>
                  <a:pt x="502" y="316"/>
                  <a:pt x="502" y="316"/>
                </a:cubicBezTo>
                <a:cubicBezTo>
                  <a:pt x="556" y="316"/>
                  <a:pt x="599" y="273"/>
                  <a:pt x="599" y="219"/>
                </a:cubicBezTo>
                <a:cubicBezTo>
                  <a:pt x="599" y="219"/>
                  <a:pt x="599" y="219"/>
                  <a:pt x="599" y="219"/>
                </a:cubicBezTo>
                <a:cubicBezTo>
                  <a:pt x="599" y="169"/>
                  <a:pt x="562" y="127"/>
                  <a:pt x="513" y="122"/>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zh-CN" altLang="en-US" sz="1350"/>
          </a:p>
        </p:txBody>
      </p:sp>
      <p:grpSp>
        <p:nvGrpSpPr>
          <p:cNvPr id="4" name="组合 3">
            <a:extLst>
              <a:ext uri="{FF2B5EF4-FFF2-40B4-BE49-F238E27FC236}">
                <a16:creationId xmlns:a16="http://schemas.microsoft.com/office/drawing/2014/main" id="{9A51A155-37E7-4ACD-BFB0-C0109E232063}"/>
              </a:ext>
            </a:extLst>
          </p:cNvPr>
          <p:cNvGrpSpPr/>
          <p:nvPr/>
        </p:nvGrpSpPr>
        <p:grpSpPr>
          <a:xfrm>
            <a:off x="5940500" y="4919805"/>
            <a:ext cx="2768703" cy="1599767"/>
            <a:chOff x="472117" y="4725595"/>
            <a:chExt cx="3274988" cy="1892300"/>
          </a:xfrm>
        </p:grpSpPr>
        <p:sp>
          <p:nvSpPr>
            <p:cNvPr id="3" name="椭圆 2">
              <a:extLst>
                <a:ext uri="{FF2B5EF4-FFF2-40B4-BE49-F238E27FC236}">
                  <a16:creationId xmlns:a16="http://schemas.microsoft.com/office/drawing/2014/main" id="{B7B14BCD-4444-493F-8947-2E5467CA257A}"/>
                </a:ext>
              </a:extLst>
            </p:cNvPr>
            <p:cNvSpPr/>
            <p:nvPr/>
          </p:nvSpPr>
          <p:spPr>
            <a:xfrm>
              <a:off x="665955" y="6440095"/>
              <a:ext cx="2889194" cy="177800"/>
            </a:xfrm>
            <a:prstGeom prst="ellipse">
              <a:avLst/>
            </a:prstGeom>
            <a:solidFill>
              <a:srgbClr val="000000">
                <a:alpha val="50196"/>
              </a:srgbClr>
            </a:solidFill>
            <a:ln>
              <a:noFill/>
            </a:ln>
            <a:effectLst>
              <a:glow rad="127000">
                <a:schemeClr val="tx1">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2" name="图片 1">
              <a:extLst>
                <a:ext uri="{FF2B5EF4-FFF2-40B4-BE49-F238E27FC236}">
                  <a16:creationId xmlns:a16="http://schemas.microsoft.com/office/drawing/2014/main" id="{43652ACC-E200-4AE9-B2C7-DE3F281FE71E}"/>
                </a:ext>
              </a:extLst>
            </p:cNvPr>
            <p:cNvPicPr>
              <a:picLocks noChangeAspect="1"/>
            </p:cNvPicPr>
            <p:nvPr/>
          </p:nvPicPr>
          <p:blipFill>
            <a:blip r:embed="rId7"/>
            <a:stretch>
              <a:fillRect/>
            </a:stretch>
          </p:blipFill>
          <p:spPr>
            <a:xfrm>
              <a:off x="472117" y="4725595"/>
              <a:ext cx="3274988" cy="1866900"/>
            </a:xfrm>
            <a:prstGeom prst="rect">
              <a:avLst/>
            </a:prstGeom>
          </p:spPr>
        </p:pic>
      </p:grpSp>
      <p:pic>
        <p:nvPicPr>
          <p:cNvPr id="18" name="图片 17">
            <a:extLst>
              <a:ext uri="{FF2B5EF4-FFF2-40B4-BE49-F238E27FC236}">
                <a16:creationId xmlns:a16="http://schemas.microsoft.com/office/drawing/2014/main" id="{B677A413-10CB-4DA1-8E12-CB8CBB7536F3}"/>
              </a:ext>
            </a:extLst>
          </p:cNvPr>
          <p:cNvPicPr>
            <a:picLocks noChangeAspect="1"/>
          </p:cNvPicPr>
          <p:nvPr/>
        </p:nvPicPr>
        <p:blipFill>
          <a:blip r:embed="rId8"/>
          <a:stretch>
            <a:fillRect/>
          </a:stretch>
        </p:blipFill>
        <p:spPr>
          <a:xfrm>
            <a:off x="1197600" y="2186467"/>
            <a:ext cx="6818738" cy="2092208"/>
          </a:xfrm>
          <a:prstGeom prst="rect">
            <a:avLst/>
          </a:prstGeom>
        </p:spPr>
      </p:pic>
      <p:sp>
        <p:nvSpPr>
          <p:cNvPr id="40" name="标题 39">
            <a:extLst>
              <a:ext uri="{FF2B5EF4-FFF2-40B4-BE49-F238E27FC236}">
                <a16:creationId xmlns:a16="http://schemas.microsoft.com/office/drawing/2014/main" id="{65C98DA8-FC28-4B08-A9EA-4A81AA833AAE}"/>
              </a:ext>
            </a:extLst>
          </p:cNvPr>
          <p:cNvSpPr>
            <a:spLocks noGrp="1"/>
          </p:cNvSpPr>
          <p:nvPr>
            <p:ph type="ctrTitle"/>
          </p:nvPr>
        </p:nvSpPr>
        <p:spPr>
          <a:xfrm>
            <a:off x="1153456" y="2771508"/>
            <a:ext cx="6858000" cy="2162695"/>
          </a:xfrm>
        </p:spPr>
        <p:txBody>
          <a:bodyPr>
            <a:prstTxWarp prst="textArchUp">
              <a:avLst/>
            </a:prstTxWarp>
            <a:normAutofit/>
          </a:bodyPr>
          <a:lstStyle/>
          <a:p>
            <a:r>
              <a:rPr lang="en-US" altLang="zh-CN" sz="2800" b="1" dirty="0">
                <a:solidFill>
                  <a:schemeClr val="bg1"/>
                </a:solidFill>
                <a:latin typeface="Times New Roman" panose="02020603050405020304" pitchFamily="18" charset="0"/>
                <a:cs typeface="Times New Roman" panose="02020603050405020304" pitchFamily="18" charset="0"/>
              </a:rPr>
              <a:t>TRƯỜNG THCS …..</a:t>
            </a:r>
            <a:endParaRPr lang="zh-CN" altLang="en-US" sz="2800" b="1" dirty="0">
              <a:solidFill>
                <a:srgbClr val="FFDC60"/>
              </a:solidFill>
              <a:latin typeface="Times New Roman" panose="02020603050405020304" pitchFamily="18" charset="0"/>
              <a:cs typeface="Times New Roman" panose="02020603050405020304" pitchFamily="18" charset="0"/>
            </a:endParaRPr>
          </a:p>
        </p:txBody>
      </p:sp>
      <p:pic>
        <p:nvPicPr>
          <p:cNvPr id="16" name="图片 15">
            <a:extLst>
              <a:ext uri="{FF2B5EF4-FFF2-40B4-BE49-F238E27FC236}">
                <a16:creationId xmlns:a16="http://schemas.microsoft.com/office/drawing/2014/main" id="{30E3A61A-577C-4238-81EE-BCDD99C57786}"/>
              </a:ext>
            </a:extLst>
          </p:cNvPr>
          <p:cNvPicPr>
            <a:picLocks noChangeAspect="1"/>
          </p:cNvPicPr>
          <p:nvPr/>
        </p:nvPicPr>
        <p:blipFill>
          <a:blip r:embed="rId9"/>
          <a:stretch>
            <a:fillRect/>
          </a:stretch>
        </p:blipFill>
        <p:spPr>
          <a:xfrm rot="3565722">
            <a:off x="7783869" y="2488876"/>
            <a:ext cx="811416" cy="819774"/>
          </a:xfrm>
          <a:prstGeom prst="rect">
            <a:avLst/>
          </a:prstGeom>
        </p:spPr>
      </p:pic>
      <p:sp>
        <p:nvSpPr>
          <p:cNvPr id="10" name="TextBox 9"/>
          <p:cNvSpPr txBox="1"/>
          <p:nvPr/>
        </p:nvSpPr>
        <p:spPr>
          <a:xfrm>
            <a:off x="2825822" y="6037931"/>
            <a:ext cx="3513267" cy="646331"/>
          </a:xfrm>
          <a:prstGeom prst="rect">
            <a:avLst/>
          </a:prstGeom>
          <a:noFill/>
        </p:spPr>
        <p:txBody>
          <a:bodyPr wrap="square" rtlCol="0">
            <a:spAutoFit/>
          </a:bodyPr>
          <a:lstStyle/>
          <a:p>
            <a:pPr algn="ctr"/>
            <a:r>
              <a:rPr lang="en-US" b="1" dirty="0">
                <a:solidFill>
                  <a:schemeClr val="bg1"/>
                </a:solidFill>
                <a:latin typeface="Times New Roman" panose="02020603050405020304" pitchFamily="18" charset="0"/>
                <a:cs typeface="Times New Roman" panose="02020603050405020304" pitchFamily="18" charset="0"/>
              </a:rPr>
              <a:t>GIÁO VIÊN: </a:t>
            </a:r>
          </a:p>
          <a:p>
            <a:pPr algn="ctr"/>
            <a:r>
              <a:rPr lang="en-US" b="1" dirty="0">
                <a:solidFill>
                  <a:schemeClr val="bg1"/>
                </a:solidFill>
                <a:latin typeface="Times New Roman" panose="02020603050405020304" pitchFamily="18" charset="0"/>
                <a:cs typeface="Times New Roman" panose="02020603050405020304" pitchFamily="18" charset="0"/>
              </a:rPr>
              <a:t>……………….</a:t>
            </a:r>
          </a:p>
        </p:txBody>
      </p:sp>
      <p:sp>
        <p:nvSpPr>
          <p:cNvPr id="26" name="TextBox 25"/>
          <p:cNvSpPr txBox="1"/>
          <p:nvPr/>
        </p:nvSpPr>
        <p:spPr>
          <a:xfrm>
            <a:off x="1064864" y="496315"/>
            <a:ext cx="6946592" cy="954107"/>
          </a:xfrm>
          <a:prstGeom prst="rect">
            <a:avLst/>
          </a:prstGeom>
          <a:noFill/>
        </p:spPr>
        <p:txBody>
          <a:bodyPr wrap="square" rtlCol="0">
            <a:spAutoFit/>
          </a:bodyPr>
          <a:lstStyle/>
          <a:p>
            <a:pPr algn="ctr"/>
            <a:r>
              <a:rPr lang="en-US" sz="2800" b="1" dirty="0">
                <a:solidFill>
                  <a:schemeClr val="accent5"/>
                </a:solidFill>
                <a:latin typeface="Times New Roman" panose="02020603050405020304" pitchFamily="18" charset="0"/>
                <a:cs typeface="Times New Roman" panose="02020603050405020304" pitchFamily="18" charset="0"/>
              </a:rPr>
              <a:t>NHIỆT LIỆT CHÀO MỪNG CÁC THẦY CÔ GIÁO VỀ DỰ GIỜ THĂM LỚP</a:t>
            </a:r>
          </a:p>
        </p:txBody>
      </p:sp>
    </p:spTree>
    <p:extLst>
      <p:ext uri="{BB962C8B-B14F-4D97-AF65-F5344CB8AC3E}">
        <p14:creationId xmlns:p14="http://schemas.microsoft.com/office/powerpoint/2010/main" val="297407702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18" y="0"/>
            <a:ext cx="9144000" cy="6858000"/>
            <a:chOff x="-4895850" y="-388210"/>
            <a:chExt cx="9067800" cy="7246210"/>
          </a:xfrm>
        </p:grpSpPr>
        <p:pic>
          <p:nvPicPr>
            <p:cNvPr id="5" name="Picture 4" descr="Kết quả hình ảnh cho ảnh động tom và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95850" y="3409950"/>
              <a:ext cx="9067800" cy="34480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grpSp>
      <p:pic>
        <p:nvPicPr>
          <p:cNvPr id="7" name="Ảnh 9">
            <a:hlinkClick r:id="rId7"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8" name="Freeform 7"/>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9" name="Freeform 8"/>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 name="Picture 10" descr="Kết quả hình ảnh cho jerr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Kết quả hình ảnh cho jerry"/>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563678" y="1865453"/>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Kết quả hình ảnh cho miếng pho mát 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ết quả hình ảnh cho mèo tom"/>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916873" y="934509"/>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SAI</a:t>
            </a:r>
            <a:endParaRPr lang="vi-VN" sz="3200" dirty="0"/>
          </a:p>
        </p:txBody>
      </p:sp>
      <p:sp>
        <p:nvSpPr>
          <p:cNvPr id="15" name="Rectangle 14"/>
          <p:cNvSpPr/>
          <p:nvPr/>
        </p:nvSpPr>
        <p:spPr>
          <a:xfrm>
            <a:off x="5918503" y="934509"/>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ĐÚNG</a:t>
            </a:r>
            <a:endParaRPr lang="vi-VN" sz="3200" dirty="0"/>
          </a:p>
        </p:txBody>
      </p:sp>
      <p:sp>
        <p:nvSpPr>
          <p:cNvPr id="16" name="Hexagon 15">
            <a:hlinkClick r:id="rId16" action="ppaction://hlinksldjump"/>
          </p:cNvPr>
          <p:cNvSpPr/>
          <p:nvPr/>
        </p:nvSpPr>
        <p:spPr>
          <a:xfrm>
            <a:off x="187475" y="318421"/>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a:t>
            </a:r>
            <a:endParaRPr lang="vi-VN" dirty="0"/>
          </a:p>
        </p:txBody>
      </p:sp>
      <p:pic>
        <p:nvPicPr>
          <p:cNvPr id="17" name="Picture 8" descr="Kết quả hình ảnh cho mèo tom"/>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227815" y="1337167"/>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0" name="Rounded Rectangle 19"/>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1" name="Rounded Rectangle 20"/>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2" name="Rounded Rectangle 21"/>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3" name="Rounded Rectangle 22"/>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4" name="Rounded Rectangle 23"/>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5" name="Rounded Rectangle 24"/>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6" name="Rounded Rectangle 25"/>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7" name="Rounded Rectangle 26"/>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28" name="Rounded Rectangle 27"/>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29" name="Rounded Rectangle 28"/>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0" name="Rounded Rectangle 29"/>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1" name="Rounded Rectangle 30"/>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2" name="Rounded Rectangle 31"/>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3" name="Rounded Rectangle 32"/>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4" name="Rounded Rectangle 33"/>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5" name="Picture 2" descr="Káº¿t quáº£ hÃ¬nh áº£nh cho icon Äá»ng há»"/>
          <p:cNvPicPr>
            <a:picLocks noChangeAspect="1" noChangeArrowheads="1"/>
          </p:cNvPicPr>
          <p:nvPr/>
        </p:nvPicPr>
        <p:blipFill>
          <a:blip r:embed="rId1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228280" y="2844064"/>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4"/>
          <p:cNvSpPr txBox="1">
            <a:spLocks noChangeArrowheads="1"/>
          </p:cNvSpPr>
          <p:nvPr/>
        </p:nvSpPr>
        <p:spPr bwMode="auto">
          <a:xfrm>
            <a:off x="1848173" y="3621154"/>
            <a:ext cx="7185108" cy="1754326"/>
          </a:xfrm>
          <a:prstGeom prst="rect">
            <a:avLst/>
          </a:prstGeom>
          <a:noFill/>
          <a:ln w="9525">
            <a:noFill/>
            <a:miter lim="800000"/>
            <a:headEnd/>
            <a:tailEnd/>
          </a:ln>
          <a:effec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ct val="150000"/>
              </a:lnSpc>
              <a:spcBef>
                <a:spcPct val="50000"/>
              </a:spcBef>
            </a:pPr>
            <a:r>
              <a:rPr lang="en-US" altLang="en-US" sz="2400" b="0" dirty="0" err="1">
                <a:latin typeface="Times New Roman" panose="02020603050405020304" pitchFamily="18" charset="0"/>
                <a:cs typeface="Times New Roman" panose="02020603050405020304" pitchFamily="18" charset="0"/>
              </a:rPr>
              <a:t>Đại</a:t>
            </a:r>
            <a:r>
              <a:rPr lang="en-US" altLang="en-US" sz="2400" b="0" dirty="0">
                <a:latin typeface="Times New Roman" panose="02020603050405020304" pitchFamily="18" charset="0"/>
                <a:cs typeface="Times New Roman" panose="02020603050405020304" pitchFamily="18" charset="0"/>
              </a:rPr>
              <a:t> l</a:t>
            </a:r>
            <a:r>
              <a:rPr lang="vi-VN" altLang="en-US" sz="2400" b="0" dirty="0">
                <a:latin typeface="Times New Roman" panose="02020603050405020304" pitchFamily="18" charset="0"/>
                <a:cs typeface="Times New Roman" panose="02020603050405020304" pitchFamily="18" charset="0"/>
              </a:rPr>
              <a:t>ượn</a:t>
            </a:r>
            <a:r>
              <a:rPr lang="en-US" altLang="en-US" sz="2400" b="0" dirty="0">
                <a:latin typeface="Times New Roman" panose="02020603050405020304" pitchFamily="18" charset="0"/>
                <a:cs typeface="Times New Roman" panose="02020603050405020304" pitchFamily="18" charset="0"/>
              </a:rPr>
              <a:t>g y </a:t>
            </a:r>
            <a:r>
              <a:rPr lang="en-US" altLang="en-US" sz="2400" b="0" dirty="0" err="1">
                <a:latin typeface="Times New Roman" panose="02020603050405020304" pitchFamily="18" charset="0"/>
                <a:cs typeface="Times New Roman" panose="02020603050405020304" pitchFamily="18" charset="0"/>
              </a:rPr>
              <a:t>có</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phải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là</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hàm</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số</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của</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đại</a:t>
            </a:r>
            <a:r>
              <a:rPr lang="en-US" altLang="en-US" sz="2400" b="0" dirty="0">
                <a:latin typeface="Times New Roman" panose="02020603050405020304" pitchFamily="18" charset="0"/>
                <a:cs typeface="Times New Roman" panose="02020603050405020304" pitchFamily="18" charset="0"/>
              </a:rPr>
              <a:t> l</a:t>
            </a:r>
            <a:r>
              <a:rPr lang="vi-VN" altLang="en-US" sz="2400" b="0" dirty="0">
                <a:latin typeface="Times New Roman" panose="02020603050405020304" pitchFamily="18" charset="0"/>
                <a:cs typeface="Times New Roman" panose="02020603050405020304" pitchFamily="18" charset="0"/>
              </a:rPr>
              <a:t>ượn</a:t>
            </a:r>
            <a:r>
              <a:rPr lang="en-US" altLang="en-US" sz="2400" b="0" dirty="0">
                <a:latin typeface="Times New Roman" panose="02020603050405020304" pitchFamily="18" charset="0"/>
                <a:cs typeface="Times New Roman" panose="02020603050405020304" pitchFamily="18" charset="0"/>
              </a:rPr>
              <a:t>g x </a:t>
            </a:r>
            <a:r>
              <a:rPr lang="en-US" altLang="en-US" sz="2400" b="0" dirty="0" err="1">
                <a:latin typeface="Times New Roman" panose="02020603050405020304" pitchFamily="18" charset="0"/>
                <a:cs typeface="Times New Roman" panose="02020603050405020304" pitchFamily="18" charset="0"/>
              </a:rPr>
              <a:t>không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Biết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các</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giá</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trị</a:t>
            </a:r>
            <a:r>
              <a:rPr lang="en-US" altLang="en-US" sz="2400" b="0" dirty="0">
                <a:latin typeface="Times New Roman" panose="02020603050405020304" pitchFamily="18" charset="0"/>
                <a:cs typeface="Times New Roman" panose="02020603050405020304" pitchFamily="18" charset="0"/>
              </a:rPr>
              <a:t> t</a:t>
            </a:r>
            <a:r>
              <a:rPr lang="vi-VN" altLang="en-US" sz="2400" b="0" dirty="0">
                <a:latin typeface="Times New Roman" panose="02020603050405020304" pitchFamily="18" charset="0"/>
                <a:cs typeface="Times New Roman" panose="02020603050405020304" pitchFamily="18" charset="0"/>
              </a:rPr>
              <a:t>ươ</a:t>
            </a:r>
            <a:r>
              <a:rPr lang="en-US" altLang="en-US" sz="2400" b="0" dirty="0">
                <a:latin typeface="Times New Roman" panose="02020603050405020304" pitchFamily="18" charset="0"/>
                <a:cs typeface="Times New Roman" panose="02020603050405020304" pitchFamily="18" charset="0"/>
              </a:rPr>
              <a:t>ng </a:t>
            </a:r>
            <a:r>
              <a:rPr lang="en-US" altLang="en-US" sz="2400" b="0" dirty="0" err="1">
                <a:latin typeface="Times New Roman" panose="02020603050405020304" pitchFamily="18" charset="0"/>
                <a:cs typeface="Times New Roman" panose="02020603050405020304" pitchFamily="18" charset="0"/>
              </a:rPr>
              <a:t>ứng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của</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hai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đại</a:t>
            </a:r>
            <a:r>
              <a:rPr lang="en-US" altLang="en-US" sz="2400" b="0" dirty="0">
                <a:latin typeface="Times New Roman" panose="02020603050405020304" pitchFamily="18" charset="0"/>
                <a:cs typeface="Times New Roman" panose="02020603050405020304" pitchFamily="18" charset="0"/>
              </a:rPr>
              <a:t> l</a:t>
            </a:r>
            <a:r>
              <a:rPr lang="vi-VN" altLang="en-US" sz="2400" b="0" dirty="0">
                <a:latin typeface="Times New Roman" panose="02020603050405020304" pitchFamily="18" charset="0"/>
                <a:cs typeface="Times New Roman" panose="02020603050405020304" pitchFamily="18" charset="0"/>
              </a:rPr>
              <a:t>ượn</a:t>
            </a:r>
            <a:r>
              <a:rPr lang="en-US" altLang="en-US" sz="2400" b="0" dirty="0">
                <a:latin typeface="Times New Roman" panose="02020603050405020304" pitchFamily="18" charset="0"/>
                <a:cs typeface="Times New Roman" panose="02020603050405020304" pitchFamily="18" charset="0"/>
              </a:rPr>
              <a:t>g x </a:t>
            </a:r>
            <a:r>
              <a:rPr lang="en-US" altLang="en-US" sz="2400" b="0" dirty="0" err="1">
                <a:latin typeface="Times New Roman" panose="02020603050405020304" pitchFamily="18" charset="0"/>
                <a:cs typeface="Times New Roman" panose="02020603050405020304" pitchFamily="18" charset="0"/>
              </a:rPr>
              <a:t>và</a:t>
            </a:r>
            <a:r>
              <a:rPr lang="en-US" altLang="en-US" sz="2400" b="0" dirty="0">
                <a:latin typeface="Times New Roman" panose="02020603050405020304" pitchFamily="18" charset="0"/>
                <a:cs typeface="Times New Roman" panose="02020603050405020304" pitchFamily="18" charset="0"/>
              </a:rPr>
              <a:t> y đ</a:t>
            </a:r>
            <a:r>
              <a:rPr lang="vi-VN" altLang="en-US" sz="2400" b="0" dirty="0">
                <a:latin typeface="Times New Roman" panose="02020603050405020304" pitchFamily="18" charset="0"/>
                <a:cs typeface="Times New Roman" panose="02020603050405020304" pitchFamily="18" charset="0"/>
              </a:rPr>
              <a:t>ược</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cho</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trong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bảng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sau</a:t>
            </a:r>
            <a:r>
              <a:rPr lang="en-US" altLang="en-US" sz="2400" b="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graphicFrame>
            <p:nvGraphicFramePr>
              <p:cNvPr id="37" name="Group 107"/>
              <p:cNvGraphicFramePr>
                <a:graphicFrameLocks noGrp="1"/>
              </p:cNvGraphicFramePr>
              <p:nvPr>
                <p:ph/>
                <p:extLst>
                  <p:ext uri="{D42A27DB-BD31-4B8C-83A1-F6EECF244321}">
                    <p14:modId xmlns:p14="http://schemas.microsoft.com/office/powerpoint/2010/main" val="1447145945"/>
                  </p:ext>
                </p:extLst>
              </p:nvPr>
            </p:nvGraphicFramePr>
            <p:xfrm>
              <a:off x="1916873" y="5466540"/>
              <a:ext cx="7222910" cy="914400"/>
            </p:xfrm>
            <a:graphic>
              <a:graphicData uri="http://schemas.openxmlformats.org/drawingml/2006/table">
                <a:tbl>
                  <a:tblPr/>
                  <a:tblGrid>
                    <a:gridCol w="803549">
                      <a:extLst>
                        <a:ext uri="{9D8B030D-6E8A-4147-A177-3AD203B41FA5}">
                          <a16:colId xmlns:a16="http://schemas.microsoft.com/office/drawing/2014/main" val="20000"/>
                        </a:ext>
                      </a:extLst>
                    </a:gridCol>
                    <a:gridCol w="800539">
                      <a:extLst>
                        <a:ext uri="{9D8B030D-6E8A-4147-A177-3AD203B41FA5}">
                          <a16:colId xmlns:a16="http://schemas.microsoft.com/office/drawing/2014/main" val="20001"/>
                        </a:ext>
                      </a:extLst>
                    </a:gridCol>
                    <a:gridCol w="803549">
                      <a:extLst>
                        <a:ext uri="{9D8B030D-6E8A-4147-A177-3AD203B41FA5}">
                          <a16:colId xmlns:a16="http://schemas.microsoft.com/office/drawing/2014/main" val="20002"/>
                        </a:ext>
                      </a:extLst>
                    </a:gridCol>
                    <a:gridCol w="803549">
                      <a:extLst>
                        <a:ext uri="{9D8B030D-6E8A-4147-A177-3AD203B41FA5}">
                          <a16:colId xmlns:a16="http://schemas.microsoft.com/office/drawing/2014/main" val="20003"/>
                        </a:ext>
                      </a:extLst>
                    </a:gridCol>
                    <a:gridCol w="800539">
                      <a:extLst>
                        <a:ext uri="{9D8B030D-6E8A-4147-A177-3AD203B41FA5}">
                          <a16:colId xmlns:a16="http://schemas.microsoft.com/office/drawing/2014/main" val="20004"/>
                        </a:ext>
                      </a:extLst>
                    </a:gridCol>
                    <a:gridCol w="827625">
                      <a:extLst>
                        <a:ext uri="{9D8B030D-6E8A-4147-A177-3AD203B41FA5}">
                          <a16:colId xmlns:a16="http://schemas.microsoft.com/office/drawing/2014/main" val="20005"/>
                        </a:ext>
                      </a:extLst>
                    </a:gridCol>
                    <a:gridCol w="779472">
                      <a:extLst>
                        <a:ext uri="{9D8B030D-6E8A-4147-A177-3AD203B41FA5}">
                          <a16:colId xmlns:a16="http://schemas.microsoft.com/office/drawing/2014/main" val="20006"/>
                        </a:ext>
                      </a:extLst>
                    </a:gridCol>
                    <a:gridCol w="800539">
                      <a:extLst>
                        <a:ext uri="{9D8B030D-6E8A-4147-A177-3AD203B41FA5}">
                          <a16:colId xmlns:a16="http://schemas.microsoft.com/office/drawing/2014/main" val="20007"/>
                        </a:ext>
                      </a:extLst>
                    </a:gridCol>
                    <a:gridCol w="803549">
                      <a:extLst>
                        <a:ext uri="{9D8B030D-6E8A-4147-A177-3AD203B41FA5}">
                          <a16:colId xmlns:a16="http://schemas.microsoft.com/office/drawing/2014/main" val="20008"/>
                        </a:ext>
                      </a:extLst>
                    </a:gridCol>
                  </a:tblGrid>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cs typeface="Times New Roman" panose="02020603050405020304" pitchFamily="18" charset="0"/>
                                  </a:rPr>
                                  <m:t>𝑥</m:t>
                                </m:r>
                              </m:oMath>
                            </m:oMathPara>
                          </a14:m>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cs typeface="Times New Roman" panose="02020603050405020304" pitchFamily="18" charset="0"/>
                                  </a:rPr>
                                  <m:t>−4</m:t>
                                </m:r>
                              </m:oMath>
                            </m:oMathPara>
                          </a14:m>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−3</m:t>
                                </m:r>
                              </m:oMath>
                            </m:oMathPara>
                          </a14:m>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cs typeface="Times New Roman" panose="02020603050405020304" pitchFamily="18" charset="0"/>
                                  </a:rPr>
                                  <m:t>−2</m:t>
                                </m:r>
                              </m:oMath>
                            </m:oMathPara>
                          </a14:m>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cs typeface="Times New Roman" panose="02020603050405020304" pitchFamily="18" charset="0"/>
                                  </a:rPr>
                                  <m:t>−1</m:t>
                                </m:r>
                              </m:oMath>
                            </m:oMathPara>
                          </a14:m>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cs typeface="Times New Roman" panose="02020603050405020304" pitchFamily="18" charset="0"/>
                                  </a:rPr>
                                  <m:t>1</m:t>
                                </m:r>
                              </m:oMath>
                            </m:oMathPara>
                          </a14:m>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cs typeface="Times New Roman" panose="02020603050405020304" pitchFamily="18" charset="0"/>
                                  </a:rPr>
                                  <m:t>2</m:t>
                                </m:r>
                              </m:oMath>
                            </m:oMathPara>
                          </a14:m>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cs typeface="Times New Roman" panose="02020603050405020304" pitchFamily="18" charset="0"/>
                                  </a:rPr>
                                  <m:t>3</m:t>
                                </m:r>
                              </m:oMath>
                            </m:oMathPara>
                          </a14:m>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cs typeface="Times New Roman" panose="02020603050405020304" pitchFamily="18" charset="0"/>
                                  </a:rPr>
                                  <m:t>4</m:t>
                                </m:r>
                              </m:oMath>
                            </m:oMathPara>
                          </a14:m>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𝑦</m:t>
                                </m:r>
                              </m:oMath>
                            </m:oMathPara>
                          </a14:m>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cs typeface="Times New Roman" panose="02020603050405020304" pitchFamily="18" charset="0"/>
                                  </a:rPr>
                                  <m:t>16</m:t>
                                </m:r>
                              </m:oMath>
                            </m:oMathPara>
                          </a14:m>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9</m:t>
                                </m:r>
                              </m:oMath>
                            </m:oMathPara>
                          </a14:m>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4</m:t>
                                </m:r>
                              </m:oMath>
                            </m:oMathPara>
                          </a14:m>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oMath>
                            </m:oMathPara>
                          </a14:m>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oMath>
                            </m:oMathPara>
                          </a14:m>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4</m:t>
                                </m:r>
                              </m:oMath>
                            </m:oMathPara>
                          </a14:m>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9</m:t>
                                </m:r>
                              </m:oMath>
                            </m:oMathPara>
                          </a14:m>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cs typeface="Times New Roman" panose="02020603050405020304" pitchFamily="18" charset="0"/>
                                  </a:rPr>
                                  <m:t>16</m:t>
                                </m:r>
                              </m:oMath>
                            </m:oMathPara>
                          </a14:m>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Choice>
        <mc:Fallback xmlns="">
          <p:graphicFrame>
            <p:nvGraphicFramePr>
              <p:cNvPr id="37" name="Group 107"/>
              <p:cNvGraphicFramePr>
                <a:graphicFrameLocks noGrp="1"/>
              </p:cNvGraphicFramePr>
              <p:nvPr>
                <p:ph/>
                <p:extLst>
                  <p:ext uri="{D42A27DB-BD31-4B8C-83A1-F6EECF244321}">
                    <p14:modId xmlns:p14="http://schemas.microsoft.com/office/powerpoint/2010/main" val="1447145945"/>
                  </p:ext>
                </p:extLst>
              </p:nvPr>
            </p:nvGraphicFramePr>
            <p:xfrm>
              <a:off x="1916873" y="5466540"/>
              <a:ext cx="7222910" cy="914400"/>
            </p:xfrm>
            <a:graphic>
              <a:graphicData uri="http://schemas.openxmlformats.org/drawingml/2006/table">
                <a:tbl>
                  <a:tblPr/>
                  <a:tblGrid>
                    <a:gridCol w="803549"/>
                    <a:gridCol w="800539"/>
                    <a:gridCol w="803549"/>
                    <a:gridCol w="803549"/>
                    <a:gridCol w="800539"/>
                    <a:gridCol w="827625"/>
                    <a:gridCol w="779472"/>
                    <a:gridCol w="800539"/>
                    <a:gridCol w="803549"/>
                  </a:tblGrid>
                  <a:tr h="4572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0"/>
                          <a:stretch>
                            <a:fillRect l="-1515" t="-2632" r="-801515" b="-11052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0"/>
                          <a:stretch>
                            <a:fillRect l="-102290" t="-2632" r="-707634" b="-11052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0"/>
                          <a:stretch>
                            <a:fillRect l="-200758" t="-2632" r="-602273" b="-11052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0"/>
                          <a:stretch>
                            <a:fillRect l="-300758" t="-2632" r="-502273" b="-11052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0"/>
                          <a:stretch>
                            <a:fillRect l="-400758" t="-2632" r="-402273" b="-11052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0"/>
                          <a:stretch>
                            <a:fillRect l="-486029" t="-2632" r="-290441" b="-11052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0"/>
                          <a:stretch>
                            <a:fillRect l="-622656" t="-2632" r="-208594" b="-11052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0"/>
                          <a:stretch>
                            <a:fillRect l="-706107" t="-2632" r="-103817" b="-11052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0"/>
                          <a:stretch>
                            <a:fillRect l="-800000" t="-2632" r="-3030" b="-110526"/>
                          </a:stretch>
                        </a:blipFill>
                      </a:tcPr>
                    </a:tc>
                  </a:tr>
                  <a:tr h="4572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0"/>
                          <a:stretch>
                            <a:fillRect l="-1515" t="-104000" r="-801515" b="-12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0"/>
                          <a:stretch>
                            <a:fillRect l="-102290" t="-104000" r="-707634" b="-12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0"/>
                          <a:stretch>
                            <a:fillRect l="-200758" t="-104000" r="-602273" b="-12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0"/>
                          <a:stretch>
                            <a:fillRect l="-300758" t="-104000" r="-502273" b="-12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0"/>
                          <a:stretch>
                            <a:fillRect l="-400758" t="-104000" r="-402273" b="-12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0"/>
                          <a:stretch>
                            <a:fillRect l="-486029" t="-104000" r="-290441" b="-12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0"/>
                          <a:stretch>
                            <a:fillRect l="-622656" t="-104000" r="-208594" b="-12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0"/>
                          <a:stretch>
                            <a:fillRect l="-706107" t="-104000" r="-103817" b="-1200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0"/>
                          <a:stretch>
                            <a:fillRect l="-800000" t="-104000" r="-3030" b="-12000"/>
                          </a:stretch>
                        </a:blipFill>
                      </a:tcPr>
                    </a:tc>
                  </a:tr>
                </a:tbl>
              </a:graphicData>
            </a:graphic>
          </p:graphicFrame>
        </mc:Fallback>
      </mc:AlternateContent>
    </p:spTree>
    <p:extLst>
      <p:ext uri="{BB962C8B-B14F-4D97-AF65-F5344CB8AC3E}">
        <p14:creationId xmlns:p14="http://schemas.microsoft.com/office/powerpoint/2010/main" val="25442972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10842353" s="0" l="0"/>
                                      </p:by>
                                    </p:animClr>
                                    <p:animClr clrSpc="hsl" dir="cw">
                                      <p:cBhvr>
                                        <p:cTn id="7" dur="500" fill="hold"/>
                                        <p:tgtEl>
                                          <p:spTgt spid="8"/>
                                        </p:tgtEl>
                                        <p:attrNameLst>
                                          <p:attrName>fillcolor</p:attrName>
                                        </p:attrNameLst>
                                      </p:cBhvr>
                                      <p:by>
                                        <p:hsl h="10842353" s="0" l="0"/>
                                      </p:by>
                                    </p:animClr>
                                    <p:animClr clrSpc="hsl" dir="cw">
                                      <p:cBhvr>
                                        <p:cTn id="8" dur="500" fill="hold"/>
                                        <p:tgtEl>
                                          <p:spTgt spid="8"/>
                                        </p:tgtEl>
                                        <p:attrNameLst>
                                          <p:attrName>stroke.color</p:attrName>
                                        </p:attrNameLst>
                                      </p:cBhvr>
                                      <p:by>
                                        <p:hsl h="10842353" s="0" l="0"/>
                                      </p:by>
                                    </p:animClr>
                                    <p:set>
                                      <p:cBhvr>
                                        <p:cTn id="9" dur="500" fill="hold"/>
                                        <p:tgtEl>
                                          <p:spTgt spid="8"/>
                                        </p:tgtEl>
                                        <p:attrNameLst>
                                          <p:attrName>fill.type</p:attrName>
                                        </p:attrNameLst>
                                      </p:cBhvr>
                                      <p:to>
                                        <p:strVal val="solid"/>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SAI2_(new).wav"/>
                                        </p:tgtEl>
                                      </p:cMediaNode>
                                    </p:audio>
                                  </p:subTnLst>
                                </p:cTn>
                              </p:par>
                              <p:par>
                                <p:cTn id="13" presetID="56" presetClass="path" presetSubtype="0" accel="50000" decel="50000" fill="hold" nodeType="withEffect">
                                  <p:stCondLst>
                                    <p:cond delay="0"/>
                                  </p:stCondLst>
                                  <p:childTnLst>
                                    <p:animMotion origin="layout" path="M -1.11111E-6 1.48148E-6 L -0.10538 0.29583 " pathEditMode="relative" rAng="0" ptsTypes="AA">
                                      <p:cBhvr>
                                        <p:cTn id="14" dur="2000" fill="hold"/>
                                        <p:tgtEl>
                                          <p:spTgt spid="13"/>
                                        </p:tgtEl>
                                        <p:attrNameLst>
                                          <p:attrName>ppt_x</p:attrName>
                                          <p:attrName>ppt_y</p:attrName>
                                        </p:attrNameLst>
                                      </p:cBhvr>
                                      <p:rCtr x="-5278" y="14792"/>
                                    </p:animMotion>
                                  </p:childTnLst>
                                </p:cTn>
                              </p:par>
                            </p:childTnLst>
                          </p:cTn>
                        </p:par>
                        <p:par>
                          <p:cTn id="15" fill="hold">
                            <p:stCondLst>
                              <p:cond delay="2500"/>
                            </p:stCondLst>
                            <p:childTnLst>
                              <p:par>
                                <p:cTn id="16" presetID="1" presetClass="exit" presetSubtype="0" fill="hold" nodeType="afterEffect">
                                  <p:stCondLst>
                                    <p:cond delay="0"/>
                                  </p:stCondLst>
                                  <p:childTnLst>
                                    <p:set>
                                      <p:cBhvr>
                                        <p:cTn id="17" dur="1" fill="hold">
                                          <p:stCondLst>
                                            <p:cond delay="0"/>
                                          </p:stCondLst>
                                        </p:cTn>
                                        <p:tgtEl>
                                          <p:spTgt spid="1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0"/>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3" presetClass="emph" presetSubtype="0" fill="hold" grpId="0" nodeType="clickEffect">
                                  <p:stCondLst>
                                    <p:cond delay="0"/>
                                  </p:stCondLst>
                                  <p:childTnLst>
                                    <p:animClr clrSpc="hsl" dir="cw">
                                      <p:cBhvr override="childStyle">
                                        <p:cTn id="26" dur="500" fill="hold"/>
                                        <p:tgtEl>
                                          <p:spTgt spid="9"/>
                                        </p:tgtEl>
                                        <p:attrNameLst>
                                          <p:attrName>style.color</p:attrName>
                                        </p:attrNameLst>
                                      </p:cBhvr>
                                      <p:by>
                                        <p:hsl h="10842353" s="0" l="0"/>
                                      </p:by>
                                    </p:animClr>
                                    <p:animClr clrSpc="hsl" dir="cw">
                                      <p:cBhvr>
                                        <p:cTn id="27" dur="500" fill="hold"/>
                                        <p:tgtEl>
                                          <p:spTgt spid="9"/>
                                        </p:tgtEl>
                                        <p:attrNameLst>
                                          <p:attrName>fillcolor</p:attrName>
                                        </p:attrNameLst>
                                      </p:cBhvr>
                                      <p:by>
                                        <p:hsl h="10842353" s="0" l="0"/>
                                      </p:by>
                                    </p:animClr>
                                    <p:animClr clrSpc="hsl" dir="cw">
                                      <p:cBhvr>
                                        <p:cTn id="28" dur="500" fill="hold"/>
                                        <p:tgtEl>
                                          <p:spTgt spid="9"/>
                                        </p:tgtEl>
                                        <p:attrNameLst>
                                          <p:attrName>stroke.color</p:attrName>
                                        </p:attrNameLst>
                                      </p:cBhvr>
                                      <p:by>
                                        <p:hsl h="10842353" s="0" l="0"/>
                                      </p:by>
                                    </p:animClr>
                                    <p:set>
                                      <p:cBhvr>
                                        <p:cTn id="29" dur="500" fill="hold"/>
                                        <p:tgtEl>
                                          <p:spTgt spid="9"/>
                                        </p:tgtEl>
                                        <p:attrNameLst>
                                          <p:attrName>fill.type</p:attrName>
                                        </p:attrNameLst>
                                      </p:cBhvr>
                                      <p:to>
                                        <p:strVal val="solid"/>
                                      </p:to>
                                    </p:se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par>
                          <p:cTn id="33" fill="hold">
                            <p:stCondLst>
                              <p:cond delay="500"/>
                            </p:stCondLst>
                            <p:childTnLst>
                              <p:par>
                                <p:cTn id="34" presetID="49" presetClass="path" presetSubtype="0" accel="50000" decel="50000" fill="hold" nodeType="afterEffect">
                                  <p:stCondLst>
                                    <p:cond delay="0"/>
                                  </p:stCondLst>
                                  <p:childTnLst>
                                    <p:animMotion origin="layout" path="M 1.38889E-6 0 L 0.52448 -0.31458 " pathEditMode="relative" rAng="0" ptsTypes="AA">
                                      <p:cBhvr>
                                        <p:cTn id="35" dur="2000" fill="hold"/>
                                        <p:tgtEl>
                                          <p:spTgt spid="10"/>
                                        </p:tgtEl>
                                        <p:attrNameLst>
                                          <p:attrName>ppt_x</p:attrName>
                                          <p:attrName>ppt_y</p:attrName>
                                        </p:attrNameLst>
                                      </p:cBhvr>
                                      <p:rCtr x="26215" y="-15741"/>
                                    </p:animMotion>
                                  </p:childTnLst>
                                </p:cTn>
                              </p:par>
                            </p:childTnLst>
                          </p:cTn>
                        </p:par>
                        <p:par>
                          <p:cTn id="36" fill="hold">
                            <p:stCondLst>
                              <p:cond delay="2500"/>
                            </p:stCondLst>
                            <p:childTnLst>
                              <p:par>
                                <p:cTn id="37" presetID="1" presetClass="exit" presetSubtype="0" fill="hold" nodeType="after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DUNG_(new).wav"/>
                                        </p:tgtEl>
                                      </p:cMediaNode>
                                    </p:audio>
                                  </p:subTnLst>
                                </p:cTn>
                              </p:par>
                            </p:childTnLst>
                          </p:cTn>
                        </p:par>
                      </p:childTnLst>
                    </p:cTn>
                  </p:par>
                </p:childTnLst>
              </p:cTn>
              <p:nextCondLst>
                <p:cond evt="onClick" delay="0">
                  <p:tgtEl>
                    <p:spTgt spid="15"/>
                  </p:tgtEl>
                </p:cond>
              </p:nextCondLst>
            </p:seq>
            <p:seq concurrent="1" nextAc="seek">
              <p:cTn id="43" restart="whenNotActive" fill="hold" evtFilter="cancelBubble" nodeType="interactiveSeq">
                <p:stCondLst>
                  <p:cond evt="onClick" delay="0">
                    <p:tgtEl>
                      <p:spTgt spid="35"/>
                    </p:tgtEl>
                  </p:cond>
                </p:stCondLst>
                <p:endSync evt="end" delay="0">
                  <p:rtn val="all"/>
                </p:endSync>
                <p:childTnLst>
                  <p:par>
                    <p:cTn id="44" fill="hold">
                      <p:stCondLst>
                        <p:cond delay="0"/>
                      </p:stCondLst>
                      <p:childTnLst>
                        <p:par>
                          <p:cTn id="45" fill="hold">
                            <p:stCondLst>
                              <p:cond delay="0"/>
                            </p:stCondLst>
                            <p:childTnLst>
                              <p:par>
                                <p:cTn id="46" presetID="11" presetClass="entr" presetSubtype="0" fill="hold" grpId="0" nodeType="afterEffect">
                                  <p:stCondLst>
                                    <p:cond delay="0"/>
                                  </p:stCondLst>
                                  <p:childTnLst>
                                    <p:set>
                                      <p:cBhvr>
                                        <p:cTn id="47"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click.wav"/>
                                        </p:tgtEl>
                                      </p:cMediaNode>
                                    </p:audio>
                                  </p:subTnLst>
                                </p:cTn>
                              </p:par>
                            </p:childTnLst>
                          </p:cTn>
                        </p:par>
                        <p:par>
                          <p:cTn id="48" fill="hold">
                            <p:stCondLst>
                              <p:cond delay="1000"/>
                            </p:stCondLst>
                            <p:childTnLst>
                              <p:par>
                                <p:cTn id="49" presetID="11" presetClass="entr" presetSubtype="0" fill="hold" grpId="0" nodeType="afterEffect">
                                  <p:stCondLst>
                                    <p:cond delay="0"/>
                                  </p:stCondLst>
                                  <p:childTnLst>
                                    <p:set>
                                      <p:cBhvr>
                                        <p:cTn id="50" dur="1000">
                                          <p:stCondLst>
                                            <p:cond delay="0"/>
                                          </p:stCondLst>
                                        </p:cTn>
                                        <p:tgtEl>
                                          <p:spTgt spid="20"/>
                                        </p:tgtEl>
                                        <p:attrNameLst>
                                          <p:attrName>style.visibility</p:attrName>
                                        </p:attrNameLst>
                                      </p:cBhvr>
                                      <p:to>
                                        <p:strVal val="visible"/>
                                      </p:to>
                                    </p:set>
                                  </p:childTnLst>
                                </p:cTn>
                              </p:par>
                            </p:childTnLst>
                          </p:cTn>
                        </p:par>
                        <p:par>
                          <p:cTn id="51" fill="hold">
                            <p:stCondLst>
                              <p:cond delay="2000"/>
                            </p:stCondLst>
                            <p:childTnLst>
                              <p:par>
                                <p:cTn id="52" presetID="11" presetClass="entr" presetSubtype="0" fill="hold" grpId="0" nodeType="afterEffect">
                                  <p:stCondLst>
                                    <p:cond delay="0"/>
                                  </p:stCondLst>
                                  <p:childTnLst>
                                    <p:set>
                                      <p:cBhvr>
                                        <p:cTn id="53" dur="1000">
                                          <p:stCondLst>
                                            <p:cond delay="0"/>
                                          </p:stCondLst>
                                        </p:cTn>
                                        <p:tgtEl>
                                          <p:spTgt spid="21"/>
                                        </p:tgtEl>
                                        <p:attrNameLst>
                                          <p:attrName>style.visibility</p:attrName>
                                        </p:attrNameLst>
                                      </p:cBhvr>
                                      <p:to>
                                        <p:strVal val="visible"/>
                                      </p:to>
                                    </p:set>
                                  </p:childTnLst>
                                </p:cTn>
                              </p:par>
                            </p:childTnLst>
                          </p:cTn>
                        </p:par>
                        <p:par>
                          <p:cTn id="54" fill="hold">
                            <p:stCondLst>
                              <p:cond delay="3000"/>
                            </p:stCondLst>
                            <p:childTnLst>
                              <p:par>
                                <p:cTn id="55" presetID="11" presetClass="entr" presetSubtype="0" fill="hold" grpId="0" nodeType="afterEffect">
                                  <p:stCondLst>
                                    <p:cond delay="0"/>
                                  </p:stCondLst>
                                  <p:childTnLst>
                                    <p:set>
                                      <p:cBhvr>
                                        <p:cTn id="56" dur="1000">
                                          <p:stCondLst>
                                            <p:cond delay="0"/>
                                          </p:stCondLst>
                                        </p:cTn>
                                        <p:tgtEl>
                                          <p:spTgt spid="22"/>
                                        </p:tgtEl>
                                        <p:attrNameLst>
                                          <p:attrName>style.visibility</p:attrName>
                                        </p:attrNameLst>
                                      </p:cBhvr>
                                      <p:to>
                                        <p:strVal val="visible"/>
                                      </p:to>
                                    </p:set>
                                  </p:childTnLst>
                                </p:cTn>
                              </p:par>
                            </p:childTnLst>
                          </p:cTn>
                        </p:par>
                        <p:par>
                          <p:cTn id="57" fill="hold">
                            <p:stCondLst>
                              <p:cond delay="4000"/>
                            </p:stCondLst>
                            <p:childTnLst>
                              <p:par>
                                <p:cTn id="58" presetID="11" presetClass="entr" presetSubtype="0" fill="hold" grpId="0" nodeType="afterEffect">
                                  <p:stCondLst>
                                    <p:cond delay="0"/>
                                  </p:stCondLst>
                                  <p:childTnLst>
                                    <p:set>
                                      <p:cBhvr>
                                        <p:cTn id="59" dur="1000">
                                          <p:stCondLst>
                                            <p:cond delay="0"/>
                                          </p:stCondLst>
                                        </p:cTn>
                                        <p:tgtEl>
                                          <p:spTgt spid="23"/>
                                        </p:tgtEl>
                                        <p:attrNameLst>
                                          <p:attrName>style.visibility</p:attrName>
                                        </p:attrNameLst>
                                      </p:cBhvr>
                                      <p:to>
                                        <p:strVal val="visible"/>
                                      </p:to>
                                    </p:set>
                                  </p:childTnLst>
                                </p:cTn>
                              </p:par>
                            </p:childTnLst>
                          </p:cTn>
                        </p:par>
                        <p:par>
                          <p:cTn id="60" fill="hold">
                            <p:stCondLst>
                              <p:cond delay="5000"/>
                            </p:stCondLst>
                            <p:childTnLst>
                              <p:par>
                                <p:cTn id="61" presetID="11" presetClass="entr" presetSubtype="0" fill="hold" grpId="0" nodeType="afterEffect">
                                  <p:stCondLst>
                                    <p:cond delay="0"/>
                                  </p:stCondLst>
                                  <p:childTnLst>
                                    <p:set>
                                      <p:cBhvr>
                                        <p:cTn id="62" dur="1000">
                                          <p:stCondLst>
                                            <p:cond delay="0"/>
                                          </p:stCondLst>
                                        </p:cTn>
                                        <p:tgtEl>
                                          <p:spTgt spid="24"/>
                                        </p:tgtEl>
                                        <p:attrNameLst>
                                          <p:attrName>style.visibility</p:attrName>
                                        </p:attrNameLst>
                                      </p:cBhvr>
                                      <p:to>
                                        <p:strVal val="visible"/>
                                      </p:to>
                                    </p:set>
                                  </p:childTnLst>
                                </p:cTn>
                              </p:par>
                            </p:childTnLst>
                          </p:cTn>
                        </p:par>
                        <p:par>
                          <p:cTn id="63" fill="hold">
                            <p:stCondLst>
                              <p:cond delay="6000"/>
                            </p:stCondLst>
                            <p:childTnLst>
                              <p:par>
                                <p:cTn id="64" presetID="11" presetClass="entr" presetSubtype="0" fill="hold" grpId="0" nodeType="afterEffect">
                                  <p:stCondLst>
                                    <p:cond delay="0"/>
                                  </p:stCondLst>
                                  <p:childTnLst>
                                    <p:set>
                                      <p:cBhvr>
                                        <p:cTn id="65" dur="1000">
                                          <p:stCondLst>
                                            <p:cond delay="0"/>
                                          </p:stCondLst>
                                        </p:cTn>
                                        <p:tgtEl>
                                          <p:spTgt spid="25"/>
                                        </p:tgtEl>
                                        <p:attrNameLst>
                                          <p:attrName>style.visibility</p:attrName>
                                        </p:attrNameLst>
                                      </p:cBhvr>
                                      <p:to>
                                        <p:strVal val="visible"/>
                                      </p:to>
                                    </p:set>
                                  </p:childTnLst>
                                </p:cTn>
                              </p:par>
                            </p:childTnLst>
                          </p:cTn>
                        </p:par>
                        <p:par>
                          <p:cTn id="66" fill="hold">
                            <p:stCondLst>
                              <p:cond delay="7000"/>
                            </p:stCondLst>
                            <p:childTnLst>
                              <p:par>
                                <p:cTn id="67" presetID="11" presetClass="entr" presetSubtype="0" fill="hold" grpId="0" nodeType="afterEffect">
                                  <p:stCondLst>
                                    <p:cond delay="0"/>
                                  </p:stCondLst>
                                  <p:childTnLst>
                                    <p:set>
                                      <p:cBhvr>
                                        <p:cTn id="68" dur="1000">
                                          <p:stCondLst>
                                            <p:cond delay="0"/>
                                          </p:stCondLst>
                                        </p:cTn>
                                        <p:tgtEl>
                                          <p:spTgt spid="26"/>
                                        </p:tgtEl>
                                        <p:attrNameLst>
                                          <p:attrName>style.visibility</p:attrName>
                                        </p:attrNameLst>
                                      </p:cBhvr>
                                      <p:to>
                                        <p:strVal val="visible"/>
                                      </p:to>
                                    </p:set>
                                  </p:childTnLst>
                                </p:cTn>
                              </p:par>
                            </p:childTnLst>
                          </p:cTn>
                        </p:par>
                        <p:par>
                          <p:cTn id="69" fill="hold">
                            <p:stCondLst>
                              <p:cond delay="8000"/>
                            </p:stCondLst>
                            <p:childTnLst>
                              <p:par>
                                <p:cTn id="70" presetID="11" presetClass="entr" presetSubtype="0" fill="hold" grpId="0" nodeType="afterEffect">
                                  <p:stCondLst>
                                    <p:cond delay="0"/>
                                  </p:stCondLst>
                                  <p:childTnLst>
                                    <p:set>
                                      <p:cBhvr>
                                        <p:cTn id="71" dur="1000">
                                          <p:stCondLst>
                                            <p:cond delay="0"/>
                                          </p:stCondLst>
                                        </p:cTn>
                                        <p:tgtEl>
                                          <p:spTgt spid="27"/>
                                        </p:tgtEl>
                                        <p:attrNameLst>
                                          <p:attrName>style.visibility</p:attrName>
                                        </p:attrNameLst>
                                      </p:cBhvr>
                                      <p:to>
                                        <p:strVal val="visible"/>
                                      </p:to>
                                    </p:set>
                                  </p:childTnLst>
                                </p:cTn>
                              </p:par>
                            </p:childTnLst>
                          </p:cTn>
                        </p:par>
                        <p:par>
                          <p:cTn id="72" fill="hold">
                            <p:stCondLst>
                              <p:cond delay="9000"/>
                            </p:stCondLst>
                            <p:childTnLst>
                              <p:par>
                                <p:cTn id="73" presetID="11" presetClass="entr" presetSubtype="0" fill="hold" grpId="0" nodeType="afterEffect">
                                  <p:stCondLst>
                                    <p:cond delay="0"/>
                                  </p:stCondLst>
                                  <p:childTnLst>
                                    <p:set>
                                      <p:cBhvr>
                                        <p:cTn id="74" dur="1000">
                                          <p:stCondLst>
                                            <p:cond delay="0"/>
                                          </p:stCondLst>
                                        </p:cTn>
                                        <p:tgtEl>
                                          <p:spTgt spid="28"/>
                                        </p:tgtEl>
                                        <p:attrNameLst>
                                          <p:attrName>style.visibility</p:attrName>
                                        </p:attrNameLst>
                                      </p:cBhvr>
                                      <p:to>
                                        <p:strVal val="visible"/>
                                      </p:to>
                                    </p:set>
                                  </p:childTnLst>
                                </p:cTn>
                              </p:par>
                            </p:childTnLst>
                          </p:cTn>
                        </p:par>
                        <p:par>
                          <p:cTn id="75" fill="hold">
                            <p:stCondLst>
                              <p:cond delay="10000"/>
                            </p:stCondLst>
                            <p:childTnLst>
                              <p:par>
                                <p:cTn id="76" presetID="11" presetClass="entr" presetSubtype="0" fill="hold" grpId="0" nodeType="afterEffect">
                                  <p:stCondLst>
                                    <p:cond delay="0"/>
                                  </p:stCondLst>
                                  <p:childTnLst>
                                    <p:set>
                                      <p:cBhvr>
                                        <p:cTn id="77" dur="1000">
                                          <p:stCondLst>
                                            <p:cond delay="0"/>
                                          </p:stCondLst>
                                        </p:cTn>
                                        <p:tgtEl>
                                          <p:spTgt spid="29"/>
                                        </p:tgtEl>
                                        <p:attrNameLst>
                                          <p:attrName>style.visibility</p:attrName>
                                        </p:attrNameLst>
                                      </p:cBhvr>
                                      <p:to>
                                        <p:strVal val="visible"/>
                                      </p:to>
                                    </p:set>
                                  </p:childTnLst>
                                </p:cTn>
                              </p:par>
                            </p:childTnLst>
                          </p:cTn>
                        </p:par>
                        <p:par>
                          <p:cTn id="78" fill="hold">
                            <p:stCondLst>
                              <p:cond delay="11000"/>
                            </p:stCondLst>
                            <p:childTnLst>
                              <p:par>
                                <p:cTn id="79" presetID="11" presetClass="entr" presetSubtype="0" fill="hold" grpId="0" nodeType="afterEffect">
                                  <p:stCondLst>
                                    <p:cond delay="0"/>
                                  </p:stCondLst>
                                  <p:childTnLst>
                                    <p:set>
                                      <p:cBhvr>
                                        <p:cTn id="80" dur="1000">
                                          <p:stCondLst>
                                            <p:cond delay="0"/>
                                          </p:stCondLst>
                                        </p:cTn>
                                        <p:tgtEl>
                                          <p:spTgt spid="30"/>
                                        </p:tgtEl>
                                        <p:attrNameLst>
                                          <p:attrName>style.visibility</p:attrName>
                                        </p:attrNameLst>
                                      </p:cBhvr>
                                      <p:to>
                                        <p:strVal val="visible"/>
                                      </p:to>
                                    </p:set>
                                  </p:childTnLst>
                                </p:cTn>
                              </p:par>
                            </p:childTnLst>
                          </p:cTn>
                        </p:par>
                        <p:par>
                          <p:cTn id="81" fill="hold">
                            <p:stCondLst>
                              <p:cond delay="12000"/>
                            </p:stCondLst>
                            <p:childTnLst>
                              <p:par>
                                <p:cTn id="82" presetID="11" presetClass="entr" presetSubtype="0" fill="hold" grpId="0" nodeType="afterEffect">
                                  <p:stCondLst>
                                    <p:cond delay="0"/>
                                  </p:stCondLst>
                                  <p:childTnLst>
                                    <p:set>
                                      <p:cBhvr>
                                        <p:cTn id="83" dur="1000">
                                          <p:stCondLst>
                                            <p:cond delay="0"/>
                                          </p:stCondLst>
                                        </p:cTn>
                                        <p:tgtEl>
                                          <p:spTgt spid="31"/>
                                        </p:tgtEl>
                                        <p:attrNameLst>
                                          <p:attrName>style.visibility</p:attrName>
                                        </p:attrNameLst>
                                      </p:cBhvr>
                                      <p:to>
                                        <p:strVal val="visible"/>
                                      </p:to>
                                    </p:set>
                                  </p:childTnLst>
                                </p:cTn>
                              </p:par>
                            </p:childTnLst>
                          </p:cTn>
                        </p:par>
                        <p:par>
                          <p:cTn id="84" fill="hold">
                            <p:stCondLst>
                              <p:cond delay="13000"/>
                            </p:stCondLst>
                            <p:childTnLst>
                              <p:par>
                                <p:cTn id="85" presetID="11" presetClass="entr" presetSubtype="0" fill="hold" grpId="0" nodeType="afterEffect">
                                  <p:stCondLst>
                                    <p:cond delay="0"/>
                                  </p:stCondLst>
                                  <p:childTnLst>
                                    <p:set>
                                      <p:cBhvr>
                                        <p:cTn id="86" dur="1000">
                                          <p:stCondLst>
                                            <p:cond delay="0"/>
                                          </p:stCondLst>
                                        </p:cTn>
                                        <p:tgtEl>
                                          <p:spTgt spid="32"/>
                                        </p:tgtEl>
                                        <p:attrNameLst>
                                          <p:attrName>style.visibility</p:attrName>
                                        </p:attrNameLst>
                                      </p:cBhvr>
                                      <p:to>
                                        <p:strVal val="visible"/>
                                      </p:to>
                                    </p:set>
                                  </p:childTnLst>
                                </p:cTn>
                              </p:par>
                            </p:childTnLst>
                          </p:cTn>
                        </p:par>
                        <p:par>
                          <p:cTn id="87" fill="hold">
                            <p:stCondLst>
                              <p:cond delay="14000"/>
                            </p:stCondLst>
                            <p:childTnLst>
                              <p:par>
                                <p:cTn id="88" presetID="11" presetClass="entr" presetSubtype="0" fill="hold" grpId="0" nodeType="afterEffect">
                                  <p:stCondLst>
                                    <p:cond delay="0"/>
                                  </p:stCondLst>
                                  <p:childTnLst>
                                    <p:set>
                                      <p:cBhvr>
                                        <p:cTn id="89" dur="1000">
                                          <p:stCondLst>
                                            <p:cond delay="0"/>
                                          </p:stCondLst>
                                        </p:cTn>
                                        <p:tgtEl>
                                          <p:spTgt spid="33"/>
                                        </p:tgtEl>
                                        <p:attrNameLst>
                                          <p:attrName>style.visibility</p:attrName>
                                        </p:attrNameLst>
                                      </p:cBhvr>
                                      <p:to>
                                        <p:strVal val="visible"/>
                                      </p:to>
                                    </p:set>
                                  </p:childTnLst>
                                </p:cTn>
                              </p:par>
                            </p:childTnLst>
                          </p:cTn>
                        </p:par>
                        <p:par>
                          <p:cTn id="90" fill="hold">
                            <p:stCondLst>
                              <p:cond delay="15000"/>
                            </p:stCondLst>
                            <p:childTnLst>
                              <p:par>
                                <p:cTn id="91" presetID="11" presetClass="entr" presetSubtype="0" fill="hold" grpId="0" nodeType="afterEffect">
                                  <p:stCondLst>
                                    <p:cond delay="0"/>
                                  </p:stCondLst>
                                  <p:childTnLst>
                                    <p:set>
                                      <p:cBhvr>
                                        <p:cTn id="92"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5"/>
                  </p:tgtEl>
                </p:cond>
              </p:nextCondLst>
            </p:seq>
          </p:childTnLst>
        </p:cTn>
      </p:par>
    </p:tnLst>
    <p:bldLst>
      <p:bldP spid="8" grpId="0" animBg="1"/>
      <p:bldP spid="9"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4895850" y="-388210"/>
            <a:chExt cx="9067800" cy="7246210"/>
          </a:xfrm>
        </p:grpSpPr>
        <p:pic>
          <p:nvPicPr>
            <p:cNvPr id="5" name="Picture 4" descr="Kết quả hình ảnh cho ảnh động tom và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95850" y="3409950"/>
              <a:ext cx="9067800" cy="34480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grpSp>
      <p:sp>
        <p:nvSpPr>
          <p:cNvPr id="7" name="Freeform 6"/>
          <p:cNvSpPr/>
          <p:nvPr/>
        </p:nvSpPr>
        <p:spPr>
          <a:xfrm>
            <a:off x="5370132" y="186693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8" name="Freeform 7"/>
          <p:cNvSpPr/>
          <p:nvPr/>
        </p:nvSpPr>
        <p:spPr>
          <a:xfrm>
            <a:off x="1549068" y="180926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9" name="Picture 10" descr="Kết quả hình ảnh cho jer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Kết quả hình ảnh cho jerry"/>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311452" y="198586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Kết quả hình ảnh cho miếng pho mát 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797384" y="2511320"/>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Kết quả hình ảnh cho mèo tom"/>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5538879" y="2366945"/>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t>SAI</a:t>
            </a:r>
            <a:endParaRPr lang="vi-VN" sz="3200"/>
          </a:p>
        </p:txBody>
      </p:sp>
      <p:sp>
        <p:nvSpPr>
          <p:cNvPr id="14" name="Rectangle 13"/>
          <p:cNvSpPr/>
          <p:nvPr/>
        </p:nvSpPr>
        <p:spPr>
          <a:xfrm>
            <a:off x="6114415" y="661440"/>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ĐÚNG</a:t>
            </a:r>
            <a:endParaRPr lang="vi-VN" sz="3200" dirty="0"/>
          </a:p>
        </p:txBody>
      </p:sp>
      <p:sp>
        <p:nvSpPr>
          <p:cNvPr id="15" name="Hexagon 14">
            <a:hlinkClick r:id="rId14"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a:t>
            </a:r>
            <a:endParaRPr lang="vi-VN" dirty="0"/>
          </a:p>
        </p:txBody>
      </p:sp>
      <p:pic>
        <p:nvPicPr>
          <p:cNvPr id="16" name="Picture 8" descr="Kết quả hình ảnh cho mèo tom"/>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7720499" y="1335939"/>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19" name="Rounded Rectangle 18"/>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0" name="Rounded Rectangle 19"/>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1" name="Rounded Rectangle 20"/>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2" name="Rounded Rectangle 21"/>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3" name="Rounded Rectangle 22"/>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4" name="Rounded Rectangle 23"/>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5" name="Rounded Rectangle 24"/>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6" name="Rounded Rectangle 25"/>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27" name="Rounded Rectangle 26"/>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28" name="Rounded Rectangle 27"/>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29" name="Rounded Rectangle 28"/>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0" name="Rounded Rectangle 29"/>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1" name="Rounded Rectangle 30"/>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2" name="Rounded Rectangle 31"/>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3" name="Rounded Rectangle 32"/>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4" name="Picture 2" descr="Káº¿t quáº£ hÃ¬nh áº£nh cho icon Äá»ng há»"/>
          <p:cNvPicPr>
            <a:picLocks noChangeAspect="1" noChangeArrowheads="1"/>
          </p:cNvPicPr>
          <p:nvPr/>
        </p:nvPicPr>
        <p:blipFill>
          <a:blip r:embed="rId1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186924" y="2766372"/>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35" name="Text Box 4"/>
          <p:cNvSpPr txBox="1">
            <a:spLocks noChangeArrowheads="1"/>
          </p:cNvSpPr>
          <p:nvPr/>
        </p:nvSpPr>
        <p:spPr bwMode="auto">
          <a:xfrm>
            <a:off x="1848173" y="3621154"/>
            <a:ext cx="7185108" cy="1754326"/>
          </a:xfrm>
          <a:prstGeom prst="rect">
            <a:avLst/>
          </a:prstGeom>
          <a:noFill/>
          <a:ln w="9525">
            <a:noFill/>
            <a:miter lim="800000"/>
            <a:headEnd/>
            <a:tailEnd/>
          </a:ln>
          <a:effec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ct val="150000"/>
              </a:lnSpc>
              <a:spcBef>
                <a:spcPct val="50000"/>
              </a:spcBef>
            </a:pPr>
            <a:r>
              <a:rPr lang="en-US" altLang="en-US" sz="2400" b="0" dirty="0" err="1">
                <a:latin typeface="Times New Roman" panose="02020603050405020304" pitchFamily="18" charset="0"/>
                <a:cs typeface="Times New Roman" panose="02020603050405020304" pitchFamily="18" charset="0"/>
              </a:rPr>
              <a:t>Đại</a:t>
            </a:r>
            <a:r>
              <a:rPr lang="en-US" altLang="en-US" sz="2400" b="0" dirty="0">
                <a:latin typeface="Times New Roman" panose="02020603050405020304" pitchFamily="18" charset="0"/>
                <a:cs typeface="Times New Roman" panose="02020603050405020304" pitchFamily="18" charset="0"/>
              </a:rPr>
              <a:t> l</a:t>
            </a:r>
            <a:r>
              <a:rPr lang="vi-VN" altLang="en-US" sz="2400" b="0" dirty="0">
                <a:latin typeface="Times New Roman" panose="02020603050405020304" pitchFamily="18" charset="0"/>
                <a:cs typeface="Times New Roman" panose="02020603050405020304" pitchFamily="18" charset="0"/>
              </a:rPr>
              <a:t>ượn</a:t>
            </a:r>
            <a:r>
              <a:rPr lang="en-US" altLang="en-US" sz="2400" b="0" dirty="0">
                <a:latin typeface="Times New Roman" panose="02020603050405020304" pitchFamily="18" charset="0"/>
                <a:cs typeface="Times New Roman" panose="02020603050405020304" pitchFamily="18" charset="0"/>
              </a:rPr>
              <a:t>g y </a:t>
            </a:r>
            <a:r>
              <a:rPr lang="en-US" altLang="en-US" sz="2400" b="0" dirty="0" err="1">
                <a:latin typeface="Times New Roman" panose="02020603050405020304" pitchFamily="18" charset="0"/>
                <a:cs typeface="Times New Roman" panose="02020603050405020304" pitchFamily="18" charset="0"/>
              </a:rPr>
              <a:t>có</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phải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là</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hàm</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số</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của</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đại</a:t>
            </a:r>
            <a:r>
              <a:rPr lang="en-US" altLang="en-US" sz="2400" b="0" dirty="0">
                <a:latin typeface="Times New Roman" panose="02020603050405020304" pitchFamily="18" charset="0"/>
                <a:cs typeface="Times New Roman" panose="02020603050405020304" pitchFamily="18" charset="0"/>
              </a:rPr>
              <a:t> l</a:t>
            </a:r>
            <a:r>
              <a:rPr lang="vi-VN" altLang="en-US" sz="2400" b="0" dirty="0">
                <a:latin typeface="Times New Roman" panose="02020603050405020304" pitchFamily="18" charset="0"/>
                <a:cs typeface="Times New Roman" panose="02020603050405020304" pitchFamily="18" charset="0"/>
              </a:rPr>
              <a:t>ượn</a:t>
            </a:r>
            <a:r>
              <a:rPr lang="en-US" altLang="en-US" sz="2400" b="0" dirty="0">
                <a:latin typeface="Times New Roman" panose="02020603050405020304" pitchFamily="18" charset="0"/>
                <a:cs typeface="Times New Roman" panose="02020603050405020304" pitchFamily="18" charset="0"/>
              </a:rPr>
              <a:t>g x </a:t>
            </a:r>
            <a:r>
              <a:rPr lang="en-US" altLang="en-US" sz="2400" b="0" dirty="0" err="1">
                <a:latin typeface="Times New Roman" panose="02020603050405020304" pitchFamily="18" charset="0"/>
                <a:cs typeface="Times New Roman" panose="02020603050405020304" pitchFamily="18" charset="0"/>
              </a:rPr>
              <a:t>không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Biết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các</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giá</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trị</a:t>
            </a:r>
            <a:r>
              <a:rPr lang="en-US" altLang="en-US" sz="2400" b="0" dirty="0">
                <a:latin typeface="Times New Roman" panose="02020603050405020304" pitchFamily="18" charset="0"/>
                <a:cs typeface="Times New Roman" panose="02020603050405020304" pitchFamily="18" charset="0"/>
              </a:rPr>
              <a:t> t</a:t>
            </a:r>
            <a:r>
              <a:rPr lang="vi-VN" altLang="en-US" sz="2400" b="0" dirty="0">
                <a:latin typeface="Times New Roman" panose="02020603050405020304" pitchFamily="18" charset="0"/>
                <a:cs typeface="Times New Roman" panose="02020603050405020304" pitchFamily="18" charset="0"/>
              </a:rPr>
              <a:t>ươ</a:t>
            </a:r>
            <a:r>
              <a:rPr lang="en-US" altLang="en-US" sz="2400" b="0" dirty="0">
                <a:latin typeface="Times New Roman" panose="02020603050405020304" pitchFamily="18" charset="0"/>
                <a:cs typeface="Times New Roman" panose="02020603050405020304" pitchFamily="18" charset="0"/>
              </a:rPr>
              <a:t>ng </a:t>
            </a:r>
            <a:r>
              <a:rPr lang="en-US" altLang="en-US" sz="2400" b="0" dirty="0" err="1">
                <a:latin typeface="Times New Roman" panose="02020603050405020304" pitchFamily="18" charset="0"/>
                <a:cs typeface="Times New Roman" panose="02020603050405020304" pitchFamily="18" charset="0"/>
              </a:rPr>
              <a:t>ứng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của</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hai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đại</a:t>
            </a:r>
            <a:r>
              <a:rPr lang="en-US" altLang="en-US" sz="2400" b="0" dirty="0">
                <a:latin typeface="Times New Roman" panose="02020603050405020304" pitchFamily="18" charset="0"/>
                <a:cs typeface="Times New Roman" panose="02020603050405020304" pitchFamily="18" charset="0"/>
              </a:rPr>
              <a:t> l</a:t>
            </a:r>
            <a:r>
              <a:rPr lang="vi-VN" altLang="en-US" sz="2400" b="0" dirty="0">
                <a:latin typeface="Times New Roman" panose="02020603050405020304" pitchFamily="18" charset="0"/>
                <a:cs typeface="Times New Roman" panose="02020603050405020304" pitchFamily="18" charset="0"/>
              </a:rPr>
              <a:t>ượn</a:t>
            </a:r>
            <a:r>
              <a:rPr lang="en-US" altLang="en-US" sz="2400" b="0" dirty="0">
                <a:latin typeface="Times New Roman" panose="02020603050405020304" pitchFamily="18" charset="0"/>
                <a:cs typeface="Times New Roman" panose="02020603050405020304" pitchFamily="18" charset="0"/>
              </a:rPr>
              <a:t>g x </a:t>
            </a:r>
            <a:r>
              <a:rPr lang="en-US" altLang="en-US" sz="2400" b="0" dirty="0" err="1">
                <a:latin typeface="Times New Roman" panose="02020603050405020304" pitchFamily="18" charset="0"/>
                <a:cs typeface="Times New Roman" panose="02020603050405020304" pitchFamily="18" charset="0"/>
              </a:rPr>
              <a:t>và</a:t>
            </a:r>
            <a:r>
              <a:rPr lang="en-US" altLang="en-US" sz="2400" b="0" dirty="0">
                <a:latin typeface="Times New Roman" panose="02020603050405020304" pitchFamily="18" charset="0"/>
                <a:cs typeface="Times New Roman" panose="02020603050405020304" pitchFamily="18" charset="0"/>
              </a:rPr>
              <a:t> y đ</a:t>
            </a:r>
            <a:r>
              <a:rPr lang="vi-VN" altLang="en-US" sz="2400" b="0" dirty="0">
                <a:latin typeface="Times New Roman" panose="02020603050405020304" pitchFamily="18" charset="0"/>
                <a:cs typeface="Times New Roman" panose="02020603050405020304" pitchFamily="18" charset="0"/>
              </a:rPr>
              <a:t>ược</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cho</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trong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bảng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sau</a:t>
            </a:r>
            <a:r>
              <a:rPr lang="en-US" altLang="en-US" sz="2400" b="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graphicFrame>
            <p:nvGraphicFramePr>
              <p:cNvPr id="37" name="Group 77"/>
              <p:cNvGraphicFramePr>
                <a:graphicFrameLocks noGrp="1"/>
              </p:cNvGraphicFramePr>
              <p:nvPr>
                <p:extLst>
                  <p:ext uri="{D42A27DB-BD31-4B8C-83A1-F6EECF244321}">
                    <p14:modId xmlns:p14="http://schemas.microsoft.com/office/powerpoint/2010/main" val="332231196"/>
                  </p:ext>
                </p:extLst>
              </p:nvPr>
            </p:nvGraphicFramePr>
            <p:xfrm>
              <a:off x="2616775" y="5477177"/>
              <a:ext cx="5334000" cy="965200"/>
            </p:xfrm>
            <a:graphic>
              <a:graphicData uri="http://schemas.openxmlformats.org/drawingml/2006/table">
                <a:tbl>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gridCol w="889000">
                      <a:extLst>
                        <a:ext uri="{9D8B030D-6E8A-4147-A177-3AD203B41FA5}">
                          <a16:colId xmlns:a16="http://schemas.microsoft.com/office/drawing/2014/main" val="20003"/>
                        </a:ext>
                      </a:extLst>
                    </a:gridCol>
                    <a:gridCol w="889000">
                      <a:extLst>
                        <a:ext uri="{9D8B030D-6E8A-4147-A177-3AD203B41FA5}">
                          <a16:colId xmlns:a16="http://schemas.microsoft.com/office/drawing/2014/main" val="20004"/>
                        </a:ext>
                      </a:extLst>
                    </a:gridCol>
                    <a:gridCol w="889000">
                      <a:extLst>
                        <a:ext uri="{9D8B030D-6E8A-4147-A177-3AD203B41FA5}">
                          <a16:colId xmlns:a16="http://schemas.microsoft.com/office/drawing/2014/main" val="20005"/>
                        </a:ext>
                      </a:extLst>
                    </a:gridCol>
                  </a:tblGrid>
                  <a:tr h="482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𝑥</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−2</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0</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2</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𝑦</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1</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0</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4</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Choice>
        <mc:Fallback xmlns="">
          <p:graphicFrame>
            <p:nvGraphicFramePr>
              <p:cNvPr id="37" name="Group 77"/>
              <p:cNvGraphicFramePr>
                <a:graphicFrameLocks noGrp="1"/>
              </p:cNvGraphicFramePr>
              <p:nvPr>
                <p:extLst>
                  <p:ext uri="{D42A27DB-BD31-4B8C-83A1-F6EECF244321}">
                    <p14:modId xmlns:p14="http://schemas.microsoft.com/office/powerpoint/2010/main" val="332231196"/>
                  </p:ext>
                </p:extLst>
              </p:nvPr>
            </p:nvGraphicFramePr>
            <p:xfrm>
              <a:off x="2616775" y="5477177"/>
              <a:ext cx="5334000" cy="965200"/>
            </p:xfrm>
            <a:graphic>
              <a:graphicData uri="http://schemas.openxmlformats.org/drawingml/2006/table">
                <a:tbl>
                  <a:tblPr/>
                  <a:tblGrid>
                    <a:gridCol w="889000"/>
                    <a:gridCol w="889000"/>
                    <a:gridCol w="889000"/>
                    <a:gridCol w="889000"/>
                    <a:gridCol w="889000"/>
                    <a:gridCol w="889000"/>
                  </a:tblGrid>
                  <a:tr h="4826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18"/>
                          <a:stretch>
                            <a:fillRect l="-2055" t="-2500" r="-502740" b="-10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18"/>
                          <a:stretch>
                            <a:fillRect l="-102055" t="-2500" r="-402740" b="-106250"/>
                          </a:stretch>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18"/>
                          <a:stretch>
                            <a:fillRect l="-302055" t="-2500" r="-202740" b="-106250"/>
                          </a:stretch>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18"/>
                          <a:stretch>
                            <a:fillRect l="-502055" t="-2500" r="-2740" b="-106250"/>
                          </a:stretch>
                        </a:blipFill>
                      </a:tcPr>
                    </a:tc>
                  </a:tr>
                  <a:tr h="4826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18"/>
                          <a:stretch>
                            <a:fillRect l="-2055" t="-103797" r="-502740" b="-759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18"/>
                          <a:stretch>
                            <a:fillRect l="-102055" t="-103797" r="-402740" b="-7595"/>
                          </a:stretch>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18"/>
                          <a:stretch>
                            <a:fillRect l="-302055" t="-103797" r="-202740" b="-7595"/>
                          </a:stretch>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18"/>
                          <a:stretch>
                            <a:fillRect l="-502055" t="-103797" r="-2740" b="-7595"/>
                          </a:stretch>
                        </a:blipFill>
                      </a:tcPr>
                    </a:tc>
                  </a:tr>
                </a:tbl>
              </a:graphicData>
            </a:graphic>
          </p:graphicFrame>
        </mc:Fallback>
      </mc:AlternateContent>
      <mc:AlternateContent xmlns:mc="http://schemas.openxmlformats.org/markup-compatibility/2006" xmlns:a14="http://schemas.microsoft.com/office/drawing/2010/main">
        <mc:Choice Requires="a14">
          <p:sp>
            <p:nvSpPr>
              <p:cNvPr id="38" name="Text Box 103"/>
              <p:cNvSpPr txBox="1">
                <a:spLocks noChangeArrowheads="1"/>
              </p:cNvSpPr>
              <p:nvPr/>
            </p:nvSpPr>
            <p:spPr bwMode="auto">
              <a:xfrm>
                <a:off x="4481732" y="5501276"/>
                <a:ext cx="7620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dirty="0" smtClean="0">
                          <a:latin typeface="Cambria Math" panose="02040503050406030204" pitchFamily="18" charset="0"/>
                        </a:rPr>
                        <m:t>1</m:t>
                      </m:r>
                    </m:oMath>
                  </m:oMathPara>
                </a14:m>
                <a:endParaRPr lang="en-US" altLang="en-US" sz="2400" b="0" dirty="0"/>
              </a:p>
            </p:txBody>
          </p:sp>
        </mc:Choice>
        <mc:Fallback xmlns="">
          <p:sp>
            <p:nvSpPr>
              <p:cNvPr id="38" name="Text Box 103"/>
              <p:cNvSpPr txBox="1">
                <a:spLocks noRot="1" noChangeAspect="1" noMove="1" noResize="1" noEditPoints="1" noAdjustHandles="1" noChangeArrowheads="1" noChangeShapeType="1" noTextEdit="1"/>
              </p:cNvSpPr>
              <p:nvPr/>
            </p:nvSpPr>
            <p:spPr bwMode="auto">
              <a:xfrm>
                <a:off x="4481732" y="5501276"/>
                <a:ext cx="762000" cy="457200"/>
              </a:xfrm>
              <a:prstGeom prst="rect">
                <a:avLst/>
              </a:prstGeom>
              <a:blipFill rotWithShape="0">
                <a:blip r:embed="rId1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 Box 104"/>
              <p:cNvSpPr txBox="1">
                <a:spLocks noChangeArrowheads="1"/>
              </p:cNvSpPr>
              <p:nvPr/>
            </p:nvSpPr>
            <p:spPr bwMode="auto">
              <a:xfrm>
                <a:off x="4481732" y="6002926"/>
                <a:ext cx="7620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dirty="0" smtClean="0">
                          <a:latin typeface="Cambria Math" panose="02040503050406030204" pitchFamily="18" charset="0"/>
                        </a:rPr>
                        <m:t>2</m:t>
                      </m:r>
                    </m:oMath>
                  </m:oMathPara>
                </a14:m>
                <a:endParaRPr lang="en-US" altLang="en-US" sz="2400" b="0" dirty="0"/>
              </a:p>
            </p:txBody>
          </p:sp>
        </mc:Choice>
        <mc:Fallback xmlns="">
          <p:sp>
            <p:nvSpPr>
              <p:cNvPr id="39" name="Text Box 104"/>
              <p:cNvSpPr txBox="1">
                <a:spLocks noRot="1" noChangeAspect="1" noMove="1" noResize="1" noEditPoints="1" noAdjustHandles="1" noChangeArrowheads="1" noChangeShapeType="1" noTextEdit="1"/>
              </p:cNvSpPr>
              <p:nvPr/>
            </p:nvSpPr>
            <p:spPr bwMode="auto">
              <a:xfrm>
                <a:off x="4481732" y="6002926"/>
                <a:ext cx="762000" cy="457200"/>
              </a:xfrm>
              <a:prstGeom prst="rect">
                <a:avLst/>
              </a:prstGeom>
              <a:blipFill rotWithShape="0">
                <a:blip r:embed="rId20"/>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 Box 105"/>
              <p:cNvSpPr txBox="1">
                <a:spLocks noChangeArrowheads="1"/>
              </p:cNvSpPr>
              <p:nvPr/>
            </p:nvSpPr>
            <p:spPr bwMode="auto">
              <a:xfrm>
                <a:off x="6234332" y="5469526"/>
                <a:ext cx="7620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dirty="0" smtClean="0">
                          <a:latin typeface="Cambria Math" panose="02040503050406030204" pitchFamily="18" charset="0"/>
                        </a:rPr>
                        <m:t>1</m:t>
                      </m:r>
                    </m:oMath>
                  </m:oMathPara>
                </a14:m>
                <a:endParaRPr lang="en-US" altLang="en-US" sz="2400" b="0" dirty="0"/>
              </a:p>
            </p:txBody>
          </p:sp>
        </mc:Choice>
        <mc:Fallback xmlns="">
          <p:sp>
            <p:nvSpPr>
              <p:cNvPr id="40" name="Text Box 105"/>
              <p:cNvSpPr txBox="1">
                <a:spLocks noRot="1" noChangeAspect="1" noMove="1" noResize="1" noEditPoints="1" noAdjustHandles="1" noChangeArrowheads="1" noChangeShapeType="1" noTextEdit="1"/>
              </p:cNvSpPr>
              <p:nvPr/>
            </p:nvSpPr>
            <p:spPr bwMode="auto">
              <a:xfrm>
                <a:off x="6234332" y="5469526"/>
                <a:ext cx="762000" cy="457200"/>
              </a:xfrm>
              <a:prstGeom prst="rect">
                <a:avLst/>
              </a:prstGeom>
              <a:blipFill rotWithShape="0">
                <a:blip r:embed="rId21"/>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 Box 106"/>
              <p:cNvSpPr txBox="1">
                <a:spLocks noChangeArrowheads="1"/>
              </p:cNvSpPr>
              <p:nvPr/>
            </p:nvSpPr>
            <p:spPr bwMode="auto">
              <a:xfrm>
                <a:off x="6234332" y="6002926"/>
                <a:ext cx="76200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14:m>
                  <m:oMathPara xmlns:m="http://schemas.openxmlformats.org/officeDocument/2006/math">
                    <m:oMathParaPr>
                      <m:jc m:val="centerGroup"/>
                    </m:oMathParaPr>
                    <m:oMath xmlns:m="http://schemas.openxmlformats.org/officeDocument/2006/math">
                      <m:r>
                        <a:rPr lang="en-US" altLang="en-US" sz="2400" b="0" i="1" dirty="0" smtClean="0">
                          <a:latin typeface="Cambria Math" panose="02040503050406030204" pitchFamily="18" charset="0"/>
                        </a:rPr>
                        <m:t>3</m:t>
                      </m:r>
                    </m:oMath>
                  </m:oMathPara>
                </a14:m>
                <a:endParaRPr lang="en-US" altLang="en-US" sz="2400" b="0" dirty="0"/>
              </a:p>
            </p:txBody>
          </p:sp>
        </mc:Choice>
        <mc:Fallback xmlns="">
          <p:sp>
            <p:nvSpPr>
              <p:cNvPr id="41" name="Text Box 106"/>
              <p:cNvSpPr txBox="1">
                <a:spLocks noRot="1" noChangeAspect="1" noMove="1" noResize="1" noEditPoints="1" noAdjustHandles="1" noChangeArrowheads="1" noChangeShapeType="1" noTextEdit="1"/>
              </p:cNvSpPr>
              <p:nvPr/>
            </p:nvSpPr>
            <p:spPr bwMode="auto">
              <a:xfrm>
                <a:off x="6234332" y="6002926"/>
                <a:ext cx="762000" cy="457200"/>
              </a:xfrm>
              <a:prstGeom prst="rect">
                <a:avLst/>
              </a:prstGeom>
              <a:blipFill rotWithShape="0">
                <a:blip r:embed="rId2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78335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Left)">
                                      <p:cBhvr>
                                        <p:cTn id="7" dur="500"/>
                                        <p:tgtEl>
                                          <p:spTgt spid="3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strips(downLeft)">
                                      <p:cBhvr>
                                        <p:cTn id="10" dur="500"/>
                                        <p:tgtEl>
                                          <p:spTgt spid="38"/>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strips(downLeft)">
                                      <p:cBhvr>
                                        <p:cTn id="13" dur="500"/>
                                        <p:tgtEl>
                                          <p:spTgt spid="39"/>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strips(downLeft)">
                                      <p:cBhvr>
                                        <p:cTn id="16" dur="500"/>
                                        <p:tgtEl>
                                          <p:spTgt spid="40"/>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strips(downLeft)">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mph" presetSubtype="0" repeatCount="indefinite" fill="hold" grpId="1" nodeType="clickEffect">
                                  <p:stCondLst>
                                    <p:cond delay="0"/>
                                  </p:stCondLst>
                                  <p:endCondLst>
                                    <p:cond evt="onNext" delay="0">
                                      <p:tgtEl>
                                        <p:sldTgt/>
                                      </p:tgtEl>
                                    </p:cond>
                                  </p:endCondLst>
                                  <p:childTnLst>
                                    <p:anim calcmode="discrete" valueType="str">
                                      <p:cBhvr>
                                        <p:cTn id="23" dur="1000" fill="hold"/>
                                        <p:tgtEl>
                                          <p:spTgt spid="38"/>
                                        </p:tgtEl>
                                        <p:attrNameLst>
                                          <p:attrName>style.visibility</p:attrName>
                                        </p:attrNameLst>
                                      </p:cBhvr>
                                      <p:tavLst>
                                        <p:tav tm="0">
                                          <p:val>
                                            <p:strVal val="hidden"/>
                                          </p:val>
                                        </p:tav>
                                        <p:tav tm="50000">
                                          <p:val>
                                            <p:strVal val="visible"/>
                                          </p:val>
                                        </p:tav>
                                      </p:tavLst>
                                    </p:anim>
                                  </p:childTnLst>
                                </p:cTn>
                              </p:par>
                              <p:par>
                                <p:cTn id="24" presetID="35" presetClass="emph" presetSubtype="0" repeatCount="indefinite" fill="hold" grpId="1" nodeType="withEffect">
                                  <p:stCondLst>
                                    <p:cond delay="0"/>
                                  </p:stCondLst>
                                  <p:endCondLst>
                                    <p:cond evt="onNext" delay="0">
                                      <p:tgtEl>
                                        <p:sldTgt/>
                                      </p:tgtEl>
                                    </p:cond>
                                  </p:endCondLst>
                                  <p:childTnLst>
                                    <p:anim calcmode="discrete" valueType="str">
                                      <p:cBhvr>
                                        <p:cTn id="25" dur="1000" fill="hold"/>
                                        <p:tgtEl>
                                          <p:spTgt spid="39"/>
                                        </p:tgtEl>
                                        <p:attrNameLst>
                                          <p:attrName>style.visibility</p:attrName>
                                        </p:attrNameLst>
                                      </p:cBhvr>
                                      <p:tavLst>
                                        <p:tav tm="0">
                                          <p:val>
                                            <p:strVal val="hidden"/>
                                          </p:val>
                                        </p:tav>
                                        <p:tav tm="50000">
                                          <p:val>
                                            <p:strVal val="visible"/>
                                          </p:val>
                                        </p:tav>
                                      </p:tavLst>
                                    </p:anim>
                                  </p:childTnLst>
                                </p:cTn>
                              </p:par>
                              <p:par>
                                <p:cTn id="26" presetID="35" presetClass="emph" presetSubtype="0" repeatCount="indefinite" fill="hold" grpId="1" nodeType="withEffect">
                                  <p:stCondLst>
                                    <p:cond delay="0"/>
                                  </p:stCondLst>
                                  <p:endCondLst>
                                    <p:cond evt="onNext" delay="0">
                                      <p:tgtEl>
                                        <p:sldTgt/>
                                      </p:tgtEl>
                                    </p:cond>
                                  </p:endCondLst>
                                  <p:childTnLst>
                                    <p:anim calcmode="discrete" valueType="str">
                                      <p:cBhvr>
                                        <p:cTn id="27" dur="1000" fill="hold"/>
                                        <p:tgtEl>
                                          <p:spTgt spid="40"/>
                                        </p:tgtEl>
                                        <p:attrNameLst>
                                          <p:attrName>style.visibility</p:attrName>
                                        </p:attrNameLst>
                                      </p:cBhvr>
                                      <p:tavLst>
                                        <p:tav tm="0">
                                          <p:val>
                                            <p:strVal val="hidden"/>
                                          </p:val>
                                        </p:tav>
                                        <p:tav tm="50000">
                                          <p:val>
                                            <p:strVal val="visible"/>
                                          </p:val>
                                        </p:tav>
                                      </p:tavLst>
                                    </p:anim>
                                  </p:childTnLst>
                                </p:cTn>
                              </p:par>
                              <p:par>
                                <p:cTn id="28" presetID="35" presetClass="emph" presetSubtype="0" repeatCount="indefinite" fill="hold" grpId="1" nodeType="withEffect">
                                  <p:stCondLst>
                                    <p:cond delay="0"/>
                                  </p:stCondLst>
                                  <p:endCondLst>
                                    <p:cond evt="onNext" delay="0">
                                      <p:tgtEl>
                                        <p:sldTgt/>
                                      </p:tgtEl>
                                    </p:cond>
                                  </p:endCondLst>
                                  <p:childTnLst>
                                    <p:anim calcmode="discrete" valueType="str">
                                      <p:cBhvr>
                                        <p:cTn id="29" dur="1000" fill="hold"/>
                                        <p:tgtEl>
                                          <p:spTgt spid="4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23" presetClass="emph" presetSubtype="0" fill="hold" grpId="0" nodeType="clickEffect">
                                  <p:stCondLst>
                                    <p:cond delay="0"/>
                                  </p:stCondLst>
                                  <p:childTnLst>
                                    <p:animClr clrSpc="hsl" dir="cw">
                                      <p:cBhvr override="childStyle">
                                        <p:cTn id="34" dur="500" fill="hold"/>
                                        <p:tgtEl>
                                          <p:spTgt spid="7"/>
                                        </p:tgtEl>
                                        <p:attrNameLst>
                                          <p:attrName>style.color</p:attrName>
                                        </p:attrNameLst>
                                      </p:cBhvr>
                                      <p:by>
                                        <p:hsl h="10842353" s="0" l="0"/>
                                      </p:by>
                                    </p:animClr>
                                    <p:animClr clrSpc="hsl" dir="cw">
                                      <p:cBhvr>
                                        <p:cTn id="35" dur="500" fill="hold"/>
                                        <p:tgtEl>
                                          <p:spTgt spid="7"/>
                                        </p:tgtEl>
                                        <p:attrNameLst>
                                          <p:attrName>fillcolor</p:attrName>
                                        </p:attrNameLst>
                                      </p:cBhvr>
                                      <p:by>
                                        <p:hsl h="10842353" s="0" l="0"/>
                                      </p:by>
                                    </p:animClr>
                                    <p:animClr clrSpc="hsl" dir="cw">
                                      <p:cBhvr>
                                        <p:cTn id="36" dur="500" fill="hold"/>
                                        <p:tgtEl>
                                          <p:spTgt spid="7"/>
                                        </p:tgtEl>
                                        <p:attrNameLst>
                                          <p:attrName>stroke.color</p:attrName>
                                        </p:attrNameLst>
                                      </p:cBhvr>
                                      <p:by>
                                        <p:hsl h="10842353" s="0" l="0"/>
                                      </p:by>
                                    </p:animClr>
                                    <p:set>
                                      <p:cBhvr>
                                        <p:cTn id="37" dur="500" fill="hold"/>
                                        <p:tgtEl>
                                          <p:spTgt spid="7"/>
                                        </p:tgtEl>
                                        <p:attrNameLst>
                                          <p:attrName>fill.type</p:attrName>
                                        </p:attrNameLst>
                                      </p:cBhvr>
                                      <p:to>
                                        <p:strVal val="solid"/>
                                      </p:to>
                                    </p:se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56" presetClass="path" presetSubtype="0" accel="50000" decel="50000" fill="hold" nodeType="withEffect">
                                  <p:stCondLst>
                                    <p:cond delay="0"/>
                                  </p:stCondLst>
                                  <p:childTnLst>
                                    <p:animMotion origin="layout" path="M -1.11111E-6 -1.48148E-6 L -0.58907 0.36851 " pathEditMode="relative" rAng="0" ptsTypes="AA">
                                      <p:cBhvr>
                                        <p:cTn id="42" dur="2000" fill="hold"/>
                                        <p:tgtEl>
                                          <p:spTgt spid="12"/>
                                        </p:tgtEl>
                                        <p:attrNameLst>
                                          <p:attrName>ppt_x</p:attrName>
                                          <p:attrName>ppt_y</p:attrName>
                                        </p:attrNameLst>
                                      </p:cBhvr>
                                      <p:rCtr x="-27014" y="14699"/>
                                    </p:animMotion>
                                  </p:childTnLst>
                                </p:cTn>
                              </p:par>
                            </p:childTnLst>
                          </p:cTn>
                        </p:par>
                        <p:par>
                          <p:cTn id="43" fill="hold">
                            <p:stCondLst>
                              <p:cond delay="2500"/>
                            </p:stCondLst>
                            <p:childTnLst>
                              <p:par>
                                <p:cTn id="44" presetID="1" presetClass="exit" presetSubtype="0" fill="hold" nodeType="afterEffect">
                                  <p:stCondLst>
                                    <p:cond delay="0"/>
                                  </p:stCondLst>
                                  <p:childTnLst>
                                    <p:set>
                                      <p:cBhvr>
                                        <p:cTn id="45" dur="1" fill="hold">
                                          <p:stCondLst>
                                            <p:cond delay="0"/>
                                          </p:stCondLst>
                                        </p:cTn>
                                        <p:tgtEl>
                                          <p:spTgt spid="12"/>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9"/>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SAI2_(new).wav"/>
                                        </p:tgtEl>
                                      </p:cMediaNode>
                                    </p:audio>
                                  </p:subTnLst>
                                </p:cTn>
                              </p:par>
                            </p:childTnLst>
                          </p:cTn>
                        </p:par>
                      </p:childTnLst>
                    </p:cTn>
                  </p:par>
                </p:childTnLst>
              </p:cTn>
              <p:nextCondLst>
                <p:cond evt="onClick" delay="0">
                  <p:tgtEl>
                    <p:spTgt spid="14"/>
                  </p:tgtEl>
                </p:cond>
              </p:nextCondLst>
            </p:seq>
            <p:seq concurrent="1" nextAc="seek">
              <p:cTn id="50" restart="whenNotActive" fill="hold" evtFilter="cancelBubble" nodeType="interactiveSeq">
                <p:stCondLst>
                  <p:cond evt="onClick" delay="0">
                    <p:tgtEl>
                      <p:spTgt spid="34"/>
                    </p:tgtEl>
                  </p:cond>
                </p:stCondLst>
                <p:endSync evt="end" delay="0">
                  <p:rtn val="all"/>
                </p:endSync>
                <p:childTnLst>
                  <p:par>
                    <p:cTn id="51" fill="hold">
                      <p:stCondLst>
                        <p:cond delay="0"/>
                      </p:stCondLst>
                      <p:childTnLst>
                        <p:par>
                          <p:cTn id="52" fill="hold">
                            <p:stCondLst>
                              <p:cond delay="0"/>
                            </p:stCondLst>
                            <p:childTnLst>
                              <p:par>
                                <p:cTn id="53" presetID="11" presetClass="entr" presetSubtype="0" fill="hold" grpId="0" nodeType="afterEffect">
                                  <p:stCondLst>
                                    <p:cond delay="0"/>
                                  </p:stCondLst>
                                  <p:childTnLst>
                                    <p:set>
                                      <p:cBhvr>
                                        <p:cTn id="54"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par>
                          <p:cTn id="55" fill="hold">
                            <p:stCondLst>
                              <p:cond delay="1000"/>
                            </p:stCondLst>
                            <p:childTnLst>
                              <p:par>
                                <p:cTn id="56" presetID="11" presetClass="entr" presetSubtype="0" fill="hold" grpId="0" nodeType="afterEffect">
                                  <p:stCondLst>
                                    <p:cond delay="0"/>
                                  </p:stCondLst>
                                  <p:childTnLst>
                                    <p:set>
                                      <p:cBhvr>
                                        <p:cTn id="57" dur="1000">
                                          <p:stCondLst>
                                            <p:cond delay="0"/>
                                          </p:stCondLst>
                                        </p:cTn>
                                        <p:tgtEl>
                                          <p:spTgt spid="19"/>
                                        </p:tgtEl>
                                        <p:attrNameLst>
                                          <p:attrName>style.visibility</p:attrName>
                                        </p:attrNameLst>
                                      </p:cBhvr>
                                      <p:to>
                                        <p:strVal val="visible"/>
                                      </p:to>
                                    </p:set>
                                  </p:childTnLst>
                                </p:cTn>
                              </p:par>
                            </p:childTnLst>
                          </p:cTn>
                        </p:par>
                        <p:par>
                          <p:cTn id="58" fill="hold">
                            <p:stCondLst>
                              <p:cond delay="2000"/>
                            </p:stCondLst>
                            <p:childTnLst>
                              <p:par>
                                <p:cTn id="59" presetID="11" presetClass="entr" presetSubtype="0" fill="hold" grpId="0" nodeType="afterEffect">
                                  <p:stCondLst>
                                    <p:cond delay="0"/>
                                  </p:stCondLst>
                                  <p:childTnLst>
                                    <p:set>
                                      <p:cBhvr>
                                        <p:cTn id="60" dur="1000">
                                          <p:stCondLst>
                                            <p:cond delay="0"/>
                                          </p:stCondLst>
                                        </p:cTn>
                                        <p:tgtEl>
                                          <p:spTgt spid="20"/>
                                        </p:tgtEl>
                                        <p:attrNameLst>
                                          <p:attrName>style.visibility</p:attrName>
                                        </p:attrNameLst>
                                      </p:cBhvr>
                                      <p:to>
                                        <p:strVal val="visible"/>
                                      </p:to>
                                    </p:set>
                                  </p:childTnLst>
                                </p:cTn>
                              </p:par>
                            </p:childTnLst>
                          </p:cTn>
                        </p:par>
                        <p:par>
                          <p:cTn id="61" fill="hold">
                            <p:stCondLst>
                              <p:cond delay="3000"/>
                            </p:stCondLst>
                            <p:childTnLst>
                              <p:par>
                                <p:cTn id="62" presetID="11" presetClass="entr" presetSubtype="0" fill="hold" grpId="0" nodeType="afterEffect">
                                  <p:stCondLst>
                                    <p:cond delay="0"/>
                                  </p:stCondLst>
                                  <p:childTnLst>
                                    <p:set>
                                      <p:cBhvr>
                                        <p:cTn id="63" dur="1000">
                                          <p:stCondLst>
                                            <p:cond delay="0"/>
                                          </p:stCondLst>
                                        </p:cTn>
                                        <p:tgtEl>
                                          <p:spTgt spid="21"/>
                                        </p:tgtEl>
                                        <p:attrNameLst>
                                          <p:attrName>style.visibility</p:attrName>
                                        </p:attrNameLst>
                                      </p:cBhvr>
                                      <p:to>
                                        <p:strVal val="visible"/>
                                      </p:to>
                                    </p:set>
                                  </p:childTnLst>
                                </p:cTn>
                              </p:par>
                            </p:childTnLst>
                          </p:cTn>
                        </p:par>
                        <p:par>
                          <p:cTn id="64" fill="hold">
                            <p:stCondLst>
                              <p:cond delay="4000"/>
                            </p:stCondLst>
                            <p:childTnLst>
                              <p:par>
                                <p:cTn id="65" presetID="11" presetClass="entr" presetSubtype="0" fill="hold" grpId="0" nodeType="afterEffect">
                                  <p:stCondLst>
                                    <p:cond delay="0"/>
                                  </p:stCondLst>
                                  <p:childTnLst>
                                    <p:set>
                                      <p:cBhvr>
                                        <p:cTn id="66" dur="1000">
                                          <p:stCondLst>
                                            <p:cond delay="0"/>
                                          </p:stCondLst>
                                        </p:cTn>
                                        <p:tgtEl>
                                          <p:spTgt spid="22"/>
                                        </p:tgtEl>
                                        <p:attrNameLst>
                                          <p:attrName>style.visibility</p:attrName>
                                        </p:attrNameLst>
                                      </p:cBhvr>
                                      <p:to>
                                        <p:strVal val="visible"/>
                                      </p:to>
                                    </p:set>
                                  </p:childTnLst>
                                </p:cTn>
                              </p:par>
                            </p:childTnLst>
                          </p:cTn>
                        </p:par>
                        <p:par>
                          <p:cTn id="67" fill="hold">
                            <p:stCondLst>
                              <p:cond delay="5000"/>
                            </p:stCondLst>
                            <p:childTnLst>
                              <p:par>
                                <p:cTn id="68" presetID="11" presetClass="entr" presetSubtype="0" fill="hold" grpId="0" nodeType="afterEffect">
                                  <p:stCondLst>
                                    <p:cond delay="0"/>
                                  </p:stCondLst>
                                  <p:childTnLst>
                                    <p:set>
                                      <p:cBhvr>
                                        <p:cTn id="69" dur="1000">
                                          <p:stCondLst>
                                            <p:cond delay="0"/>
                                          </p:stCondLst>
                                        </p:cTn>
                                        <p:tgtEl>
                                          <p:spTgt spid="23"/>
                                        </p:tgtEl>
                                        <p:attrNameLst>
                                          <p:attrName>style.visibility</p:attrName>
                                        </p:attrNameLst>
                                      </p:cBhvr>
                                      <p:to>
                                        <p:strVal val="visible"/>
                                      </p:to>
                                    </p:set>
                                  </p:childTnLst>
                                </p:cTn>
                              </p:par>
                            </p:childTnLst>
                          </p:cTn>
                        </p:par>
                        <p:par>
                          <p:cTn id="70" fill="hold">
                            <p:stCondLst>
                              <p:cond delay="6000"/>
                            </p:stCondLst>
                            <p:childTnLst>
                              <p:par>
                                <p:cTn id="71" presetID="11" presetClass="entr" presetSubtype="0" fill="hold" grpId="0" nodeType="afterEffect">
                                  <p:stCondLst>
                                    <p:cond delay="0"/>
                                  </p:stCondLst>
                                  <p:childTnLst>
                                    <p:set>
                                      <p:cBhvr>
                                        <p:cTn id="72" dur="1000">
                                          <p:stCondLst>
                                            <p:cond delay="0"/>
                                          </p:stCondLst>
                                        </p:cTn>
                                        <p:tgtEl>
                                          <p:spTgt spid="24"/>
                                        </p:tgtEl>
                                        <p:attrNameLst>
                                          <p:attrName>style.visibility</p:attrName>
                                        </p:attrNameLst>
                                      </p:cBhvr>
                                      <p:to>
                                        <p:strVal val="visible"/>
                                      </p:to>
                                    </p:set>
                                  </p:childTnLst>
                                </p:cTn>
                              </p:par>
                            </p:childTnLst>
                          </p:cTn>
                        </p:par>
                        <p:par>
                          <p:cTn id="73" fill="hold">
                            <p:stCondLst>
                              <p:cond delay="7000"/>
                            </p:stCondLst>
                            <p:childTnLst>
                              <p:par>
                                <p:cTn id="74" presetID="11" presetClass="entr" presetSubtype="0" fill="hold" grpId="0" nodeType="afterEffect">
                                  <p:stCondLst>
                                    <p:cond delay="0"/>
                                  </p:stCondLst>
                                  <p:childTnLst>
                                    <p:set>
                                      <p:cBhvr>
                                        <p:cTn id="75" dur="1000">
                                          <p:stCondLst>
                                            <p:cond delay="0"/>
                                          </p:stCondLst>
                                        </p:cTn>
                                        <p:tgtEl>
                                          <p:spTgt spid="25"/>
                                        </p:tgtEl>
                                        <p:attrNameLst>
                                          <p:attrName>style.visibility</p:attrName>
                                        </p:attrNameLst>
                                      </p:cBhvr>
                                      <p:to>
                                        <p:strVal val="visible"/>
                                      </p:to>
                                    </p:set>
                                  </p:childTnLst>
                                </p:cTn>
                              </p:par>
                            </p:childTnLst>
                          </p:cTn>
                        </p:par>
                        <p:par>
                          <p:cTn id="76" fill="hold">
                            <p:stCondLst>
                              <p:cond delay="8000"/>
                            </p:stCondLst>
                            <p:childTnLst>
                              <p:par>
                                <p:cTn id="77" presetID="11" presetClass="entr" presetSubtype="0" fill="hold" grpId="0" nodeType="afterEffect">
                                  <p:stCondLst>
                                    <p:cond delay="0"/>
                                  </p:stCondLst>
                                  <p:childTnLst>
                                    <p:set>
                                      <p:cBhvr>
                                        <p:cTn id="78" dur="1000">
                                          <p:stCondLst>
                                            <p:cond delay="0"/>
                                          </p:stCondLst>
                                        </p:cTn>
                                        <p:tgtEl>
                                          <p:spTgt spid="26"/>
                                        </p:tgtEl>
                                        <p:attrNameLst>
                                          <p:attrName>style.visibility</p:attrName>
                                        </p:attrNameLst>
                                      </p:cBhvr>
                                      <p:to>
                                        <p:strVal val="visible"/>
                                      </p:to>
                                    </p:set>
                                  </p:childTnLst>
                                </p:cTn>
                              </p:par>
                            </p:childTnLst>
                          </p:cTn>
                        </p:par>
                        <p:par>
                          <p:cTn id="79" fill="hold">
                            <p:stCondLst>
                              <p:cond delay="9000"/>
                            </p:stCondLst>
                            <p:childTnLst>
                              <p:par>
                                <p:cTn id="80" presetID="11" presetClass="entr" presetSubtype="0" fill="hold" grpId="0" nodeType="afterEffect">
                                  <p:stCondLst>
                                    <p:cond delay="0"/>
                                  </p:stCondLst>
                                  <p:childTnLst>
                                    <p:set>
                                      <p:cBhvr>
                                        <p:cTn id="81" dur="1000">
                                          <p:stCondLst>
                                            <p:cond delay="0"/>
                                          </p:stCondLst>
                                        </p:cTn>
                                        <p:tgtEl>
                                          <p:spTgt spid="27"/>
                                        </p:tgtEl>
                                        <p:attrNameLst>
                                          <p:attrName>style.visibility</p:attrName>
                                        </p:attrNameLst>
                                      </p:cBhvr>
                                      <p:to>
                                        <p:strVal val="visible"/>
                                      </p:to>
                                    </p:set>
                                  </p:childTnLst>
                                </p:cTn>
                              </p:par>
                            </p:childTnLst>
                          </p:cTn>
                        </p:par>
                        <p:par>
                          <p:cTn id="82" fill="hold">
                            <p:stCondLst>
                              <p:cond delay="10000"/>
                            </p:stCondLst>
                            <p:childTnLst>
                              <p:par>
                                <p:cTn id="83" presetID="11" presetClass="entr" presetSubtype="0" fill="hold" grpId="0" nodeType="afterEffect">
                                  <p:stCondLst>
                                    <p:cond delay="0"/>
                                  </p:stCondLst>
                                  <p:childTnLst>
                                    <p:set>
                                      <p:cBhvr>
                                        <p:cTn id="84" dur="1000">
                                          <p:stCondLst>
                                            <p:cond delay="0"/>
                                          </p:stCondLst>
                                        </p:cTn>
                                        <p:tgtEl>
                                          <p:spTgt spid="28"/>
                                        </p:tgtEl>
                                        <p:attrNameLst>
                                          <p:attrName>style.visibility</p:attrName>
                                        </p:attrNameLst>
                                      </p:cBhvr>
                                      <p:to>
                                        <p:strVal val="visible"/>
                                      </p:to>
                                    </p:set>
                                  </p:childTnLst>
                                </p:cTn>
                              </p:par>
                            </p:childTnLst>
                          </p:cTn>
                        </p:par>
                        <p:par>
                          <p:cTn id="85" fill="hold">
                            <p:stCondLst>
                              <p:cond delay="11000"/>
                            </p:stCondLst>
                            <p:childTnLst>
                              <p:par>
                                <p:cTn id="86" presetID="11" presetClass="entr" presetSubtype="0" fill="hold" grpId="0" nodeType="afterEffect">
                                  <p:stCondLst>
                                    <p:cond delay="0"/>
                                  </p:stCondLst>
                                  <p:childTnLst>
                                    <p:set>
                                      <p:cBhvr>
                                        <p:cTn id="87" dur="1000">
                                          <p:stCondLst>
                                            <p:cond delay="0"/>
                                          </p:stCondLst>
                                        </p:cTn>
                                        <p:tgtEl>
                                          <p:spTgt spid="29"/>
                                        </p:tgtEl>
                                        <p:attrNameLst>
                                          <p:attrName>style.visibility</p:attrName>
                                        </p:attrNameLst>
                                      </p:cBhvr>
                                      <p:to>
                                        <p:strVal val="visible"/>
                                      </p:to>
                                    </p:set>
                                  </p:childTnLst>
                                </p:cTn>
                              </p:par>
                            </p:childTnLst>
                          </p:cTn>
                        </p:par>
                        <p:par>
                          <p:cTn id="88" fill="hold">
                            <p:stCondLst>
                              <p:cond delay="12000"/>
                            </p:stCondLst>
                            <p:childTnLst>
                              <p:par>
                                <p:cTn id="89" presetID="11" presetClass="entr" presetSubtype="0" fill="hold" grpId="0" nodeType="afterEffect">
                                  <p:stCondLst>
                                    <p:cond delay="0"/>
                                  </p:stCondLst>
                                  <p:childTnLst>
                                    <p:set>
                                      <p:cBhvr>
                                        <p:cTn id="90" dur="1000">
                                          <p:stCondLst>
                                            <p:cond delay="0"/>
                                          </p:stCondLst>
                                        </p:cTn>
                                        <p:tgtEl>
                                          <p:spTgt spid="30"/>
                                        </p:tgtEl>
                                        <p:attrNameLst>
                                          <p:attrName>style.visibility</p:attrName>
                                        </p:attrNameLst>
                                      </p:cBhvr>
                                      <p:to>
                                        <p:strVal val="visible"/>
                                      </p:to>
                                    </p:set>
                                  </p:childTnLst>
                                </p:cTn>
                              </p:par>
                            </p:childTnLst>
                          </p:cTn>
                        </p:par>
                        <p:par>
                          <p:cTn id="91" fill="hold">
                            <p:stCondLst>
                              <p:cond delay="13000"/>
                            </p:stCondLst>
                            <p:childTnLst>
                              <p:par>
                                <p:cTn id="92" presetID="11" presetClass="entr" presetSubtype="0" fill="hold" grpId="0" nodeType="afterEffect">
                                  <p:stCondLst>
                                    <p:cond delay="0"/>
                                  </p:stCondLst>
                                  <p:childTnLst>
                                    <p:set>
                                      <p:cBhvr>
                                        <p:cTn id="93" dur="1000">
                                          <p:stCondLst>
                                            <p:cond delay="0"/>
                                          </p:stCondLst>
                                        </p:cTn>
                                        <p:tgtEl>
                                          <p:spTgt spid="31"/>
                                        </p:tgtEl>
                                        <p:attrNameLst>
                                          <p:attrName>style.visibility</p:attrName>
                                        </p:attrNameLst>
                                      </p:cBhvr>
                                      <p:to>
                                        <p:strVal val="visible"/>
                                      </p:to>
                                    </p:set>
                                  </p:childTnLst>
                                </p:cTn>
                              </p:par>
                            </p:childTnLst>
                          </p:cTn>
                        </p:par>
                        <p:par>
                          <p:cTn id="94" fill="hold">
                            <p:stCondLst>
                              <p:cond delay="14000"/>
                            </p:stCondLst>
                            <p:childTnLst>
                              <p:par>
                                <p:cTn id="95" presetID="11" presetClass="entr" presetSubtype="0" fill="hold" grpId="0" nodeType="afterEffect">
                                  <p:stCondLst>
                                    <p:cond delay="0"/>
                                  </p:stCondLst>
                                  <p:childTnLst>
                                    <p:set>
                                      <p:cBhvr>
                                        <p:cTn id="96" dur="1000">
                                          <p:stCondLst>
                                            <p:cond delay="0"/>
                                          </p:stCondLst>
                                        </p:cTn>
                                        <p:tgtEl>
                                          <p:spTgt spid="32"/>
                                        </p:tgtEl>
                                        <p:attrNameLst>
                                          <p:attrName>style.visibility</p:attrName>
                                        </p:attrNameLst>
                                      </p:cBhvr>
                                      <p:to>
                                        <p:strVal val="visible"/>
                                      </p:to>
                                    </p:set>
                                  </p:childTnLst>
                                </p:cTn>
                              </p:par>
                            </p:childTnLst>
                          </p:cTn>
                        </p:par>
                        <p:par>
                          <p:cTn id="97" fill="hold">
                            <p:stCondLst>
                              <p:cond delay="15000"/>
                            </p:stCondLst>
                            <p:childTnLst>
                              <p:par>
                                <p:cTn id="98" presetID="11" presetClass="entr" presetSubtype="0" fill="hold" grpId="0" nodeType="afterEffect">
                                  <p:stCondLst>
                                    <p:cond delay="0"/>
                                  </p:stCondLst>
                                  <p:childTnLst>
                                    <p:set>
                                      <p:cBhvr>
                                        <p:cTn id="99"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4"/>
                  </p:tgtEl>
                </p:cond>
              </p:nextCondLst>
            </p:seq>
            <p:seq concurrent="1" nextAc="seek">
              <p:cTn id="100" restart="whenNotActive" fill="hold" evtFilter="cancelBubble" nodeType="interactiveSeq">
                <p:stCondLst>
                  <p:cond evt="onClick" delay="0">
                    <p:tgtEl>
                      <p:spTgt spid="13"/>
                    </p:tgtEl>
                  </p:cond>
                </p:stCondLst>
                <p:endSync evt="end" delay="0">
                  <p:rtn val="all"/>
                </p:endSync>
                <p:childTnLst>
                  <p:par>
                    <p:cTn id="101" fill="hold">
                      <p:stCondLst>
                        <p:cond delay="0"/>
                      </p:stCondLst>
                      <p:childTnLst>
                        <p:par>
                          <p:cTn id="102" fill="hold">
                            <p:stCondLst>
                              <p:cond delay="0"/>
                            </p:stCondLst>
                            <p:childTnLst>
                              <p:par>
                                <p:cTn id="103" presetID="23" presetClass="emph" presetSubtype="0" fill="hold" grpId="0" nodeType="clickEffect">
                                  <p:stCondLst>
                                    <p:cond delay="0"/>
                                  </p:stCondLst>
                                  <p:childTnLst>
                                    <p:animClr clrSpc="hsl" dir="cw">
                                      <p:cBhvr override="childStyle">
                                        <p:cTn id="104" dur="500" fill="hold"/>
                                        <p:tgtEl>
                                          <p:spTgt spid="8"/>
                                        </p:tgtEl>
                                        <p:attrNameLst>
                                          <p:attrName>style.color</p:attrName>
                                        </p:attrNameLst>
                                      </p:cBhvr>
                                      <p:by>
                                        <p:hsl h="10842353" s="0" l="0"/>
                                      </p:by>
                                    </p:animClr>
                                    <p:animClr clrSpc="hsl" dir="cw">
                                      <p:cBhvr>
                                        <p:cTn id="105" dur="500" fill="hold"/>
                                        <p:tgtEl>
                                          <p:spTgt spid="8"/>
                                        </p:tgtEl>
                                        <p:attrNameLst>
                                          <p:attrName>fillcolor</p:attrName>
                                        </p:attrNameLst>
                                      </p:cBhvr>
                                      <p:by>
                                        <p:hsl h="10842353" s="0" l="0"/>
                                      </p:by>
                                    </p:animClr>
                                    <p:animClr clrSpc="hsl" dir="cw">
                                      <p:cBhvr>
                                        <p:cTn id="106" dur="500" fill="hold"/>
                                        <p:tgtEl>
                                          <p:spTgt spid="8"/>
                                        </p:tgtEl>
                                        <p:attrNameLst>
                                          <p:attrName>stroke.color</p:attrName>
                                        </p:attrNameLst>
                                      </p:cBhvr>
                                      <p:by>
                                        <p:hsl h="10842353" s="0" l="0"/>
                                      </p:by>
                                    </p:animClr>
                                    <p:set>
                                      <p:cBhvr>
                                        <p:cTn id="107" dur="500" fill="hold"/>
                                        <p:tgtEl>
                                          <p:spTgt spid="8"/>
                                        </p:tgtEl>
                                        <p:attrNameLst>
                                          <p:attrName>fill.type</p:attrName>
                                        </p:attrNameLst>
                                      </p:cBhvr>
                                      <p:to>
                                        <p:strVal val="solid"/>
                                      </p:to>
                                    </p:set>
                                  </p:childTnLst>
                                </p:cTn>
                              </p:par>
                            </p:childTnLst>
                          </p:cTn>
                        </p:par>
                        <p:par>
                          <p:cTn id="108" fill="hold">
                            <p:stCondLst>
                              <p:cond delay="500"/>
                            </p:stCondLst>
                            <p:childTnLst>
                              <p:par>
                                <p:cTn id="109" presetID="1" presetClass="entr" presetSubtype="0" fill="hold" nodeType="afterEffect">
                                  <p:stCondLst>
                                    <p:cond delay="0"/>
                                  </p:stCondLst>
                                  <p:childTnLst>
                                    <p:set>
                                      <p:cBhvr>
                                        <p:cTn id="110"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5" name="DUNG_(new).wav"/>
                                        </p:tgtEl>
                                      </p:cMediaNode>
                                    </p:audio>
                                  </p:subTnLst>
                                </p:cTn>
                              </p:par>
                            </p:childTnLst>
                          </p:cTn>
                        </p:par>
                        <p:par>
                          <p:cTn id="111" fill="hold">
                            <p:stCondLst>
                              <p:cond delay="500"/>
                            </p:stCondLst>
                            <p:childTnLst>
                              <p:par>
                                <p:cTn id="112" presetID="49" presetClass="path" presetSubtype="0" accel="50000" decel="50000" fill="hold" nodeType="afterEffect">
                                  <p:stCondLst>
                                    <p:cond delay="0"/>
                                  </p:stCondLst>
                                  <p:childTnLst>
                                    <p:animMotion origin="layout" path="M 1.38889E-6 0 L 0.1592 -0.31505 " pathEditMode="relative" rAng="0" ptsTypes="AA">
                                      <p:cBhvr>
                                        <p:cTn id="113" dur="2000" fill="hold"/>
                                        <p:tgtEl>
                                          <p:spTgt spid="9"/>
                                        </p:tgtEl>
                                        <p:attrNameLst>
                                          <p:attrName>ppt_x</p:attrName>
                                          <p:attrName>ppt_y</p:attrName>
                                        </p:attrNameLst>
                                      </p:cBhvr>
                                      <p:rCtr x="7951" y="-15764"/>
                                    </p:animMotion>
                                  </p:childTnLst>
                                </p:cTn>
                              </p:par>
                            </p:childTnLst>
                          </p:cTn>
                        </p:par>
                        <p:par>
                          <p:cTn id="114" fill="hold">
                            <p:stCondLst>
                              <p:cond delay="2500"/>
                            </p:stCondLst>
                            <p:childTnLst>
                              <p:par>
                                <p:cTn id="115" presetID="1" presetClass="exit" presetSubtype="0" fill="hold" nodeType="afterEffect">
                                  <p:stCondLst>
                                    <p:cond delay="0"/>
                                  </p:stCondLst>
                                  <p:childTnLst>
                                    <p:set>
                                      <p:cBhvr>
                                        <p:cTn id="116" dur="1" fill="hold">
                                          <p:stCondLst>
                                            <p:cond delay="0"/>
                                          </p:stCondLst>
                                        </p:cTn>
                                        <p:tgtEl>
                                          <p:spTgt spid="11"/>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9"/>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8"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8" grpId="0"/>
      <p:bldP spid="38" grpId="1"/>
      <p:bldP spid="39" grpId="0"/>
      <p:bldP spid="39" grpId="1"/>
      <p:bldP spid="40" grpId="0"/>
      <p:bldP spid="40" grpId="1"/>
      <p:bldP spid="41" grpId="0"/>
      <p:bldP spid="4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5531"/>
            <a:ext cx="9144000" cy="6858000"/>
            <a:chOff x="-4895850" y="-388210"/>
            <a:chExt cx="9067800" cy="7246210"/>
          </a:xfrm>
        </p:grpSpPr>
        <p:pic>
          <p:nvPicPr>
            <p:cNvPr id="5" name="Picture 4" descr="Kết quả hình ảnh cho ảnh động tom và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95850" y="3409950"/>
              <a:ext cx="9067800" cy="34480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grpSp>
      <p:pic>
        <p:nvPicPr>
          <p:cNvPr id="7" name="Ảnh 9">
            <a:hlinkClick r:id="rId7"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1330643" y="2174014"/>
            <a:ext cx="2307908" cy="1007029"/>
          </a:xfrm>
          <a:prstGeom prst="rect">
            <a:avLst/>
          </a:prstGeom>
        </p:spPr>
      </p:pic>
      <p:sp>
        <p:nvSpPr>
          <p:cNvPr id="8" name="Freeform 7"/>
          <p:cNvSpPr/>
          <p:nvPr/>
        </p:nvSpPr>
        <p:spPr>
          <a:xfrm>
            <a:off x="1482042" y="1838168"/>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9" name="Freeform 8"/>
          <p:cNvSpPr/>
          <p:nvPr/>
        </p:nvSpPr>
        <p:spPr>
          <a:xfrm>
            <a:off x="5347547" y="184309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10" name="Picture 10" descr="Kết quả hình ảnh cho jerr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4" descr="Kết quả hình ảnh cho jerry"/>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7563678" y="1865453"/>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Kết quả hình ảnh cho miếng pho mát 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5796577" y="2645274"/>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ết quả hình ảnh cho mèo tom"/>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1596164" y="2364507"/>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916873" y="934509"/>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SAI</a:t>
            </a:r>
            <a:endParaRPr lang="vi-VN" sz="3200" dirty="0"/>
          </a:p>
        </p:txBody>
      </p:sp>
      <p:sp>
        <p:nvSpPr>
          <p:cNvPr id="15" name="Rectangle 14"/>
          <p:cNvSpPr/>
          <p:nvPr/>
        </p:nvSpPr>
        <p:spPr>
          <a:xfrm>
            <a:off x="5918503" y="934509"/>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ĐÚNG</a:t>
            </a:r>
            <a:endParaRPr lang="vi-VN" sz="3200" dirty="0"/>
          </a:p>
        </p:txBody>
      </p:sp>
      <p:sp>
        <p:nvSpPr>
          <p:cNvPr id="16" name="Hexagon 15">
            <a:hlinkClick r:id="rId16" action="ppaction://hlinksldjump"/>
          </p:cNvPr>
          <p:cNvSpPr/>
          <p:nvPr/>
        </p:nvSpPr>
        <p:spPr>
          <a:xfrm>
            <a:off x="187475" y="318421"/>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a:t>
            </a:r>
            <a:endParaRPr lang="vi-VN" dirty="0"/>
          </a:p>
        </p:txBody>
      </p:sp>
      <p:pic>
        <p:nvPicPr>
          <p:cNvPr id="17" name="Picture 8" descr="Kết quả hình ảnh cho mèo tom"/>
          <p:cNvPicPr>
            <a:picLocks noChangeAspect="1" noChangeArrowheads="1"/>
          </p:cNvPicPr>
          <p:nvPr/>
        </p:nvPicPr>
        <p:blipFill rotWithShape="1">
          <a:blip r:embed="rId17" cstate="print">
            <a:extLst>
              <a:ext uri="{BEBA8EAE-BF5A-486C-A8C5-ECC9F3942E4B}">
                <a14:imgProps xmlns:a14="http://schemas.microsoft.com/office/drawing/2010/main">
                  <a14:imgLayer r:embed="rId18">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227815" y="1337167"/>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20" name="Rounded Rectangle 19"/>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1" name="Rounded Rectangle 20"/>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2" name="Rounded Rectangle 21"/>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3" name="Rounded Rectangle 22"/>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4" name="Rounded Rectangle 23"/>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5" name="Rounded Rectangle 24"/>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6" name="Rounded Rectangle 25"/>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7" name="Rounded Rectangle 26"/>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28" name="Rounded Rectangle 27"/>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29" name="Rounded Rectangle 28"/>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30" name="Rounded Rectangle 29"/>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1" name="Rounded Rectangle 30"/>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2" name="Rounded Rectangle 31"/>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3" name="Rounded Rectangle 32"/>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4" name="Rounded Rectangle 33"/>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5" name="Picture 2" descr="Káº¿t quáº£ hÃ¬nh áº£nh cho icon Äá»ng há»"/>
          <p:cNvPicPr>
            <a:picLocks noChangeAspect="1" noChangeArrowheads="1"/>
          </p:cNvPicPr>
          <p:nvPr/>
        </p:nvPicPr>
        <p:blipFill>
          <a:blip r:embed="rId1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228280" y="2844064"/>
            <a:ext cx="789361" cy="790575"/>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4"/>
          <p:cNvSpPr txBox="1">
            <a:spLocks noChangeArrowheads="1"/>
          </p:cNvSpPr>
          <p:nvPr/>
        </p:nvSpPr>
        <p:spPr bwMode="auto">
          <a:xfrm>
            <a:off x="1848173" y="3621154"/>
            <a:ext cx="7185108" cy="1754326"/>
          </a:xfrm>
          <a:prstGeom prst="rect">
            <a:avLst/>
          </a:prstGeom>
          <a:noFill/>
          <a:ln w="9525">
            <a:noFill/>
            <a:miter lim="800000"/>
            <a:headEnd/>
            <a:tailEnd/>
          </a:ln>
          <a:effec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just">
              <a:lnSpc>
                <a:spcPct val="150000"/>
              </a:lnSpc>
              <a:spcBef>
                <a:spcPct val="50000"/>
              </a:spcBef>
            </a:pPr>
            <a:r>
              <a:rPr lang="en-US" altLang="en-US" sz="2400" b="0" dirty="0" err="1">
                <a:latin typeface="Times New Roman" panose="02020603050405020304" pitchFamily="18" charset="0"/>
                <a:cs typeface="Times New Roman" panose="02020603050405020304" pitchFamily="18" charset="0"/>
              </a:rPr>
              <a:t>Đại</a:t>
            </a:r>
            <a:r>
              <a:rPr lang="en-US" altLang="en-US" sz="2400" b="0" dirty="0">
                <a:latin typeface="Times New Roman" panose="02020603050405020304" pitchFamily="18" charset="0"/>
                <a:cs typeface="Times New Roman" panose="02020603050405020304" pitchFamily="18" charset="0"/>
              </a:rPr>
              <a:t> l</a:t>
            </a:r>
            <a:r>
              <a:rPr lang="vi-VN" altLang="en-US" sz="2400" b="0" dirty="0">
                <a:latin typeface="Times New Roman" panose="02020603050405020304" pitchFamily="18" charset="0"/>
                <a:cs typeface="Times New Roman" panose="02020603050405020304" pitchFamily="18" charset="0"/>
              </a:rPr>
              <a:t>ượn</a:t>
            </a:r>
            <a:r>
              <a:rPr lang="en-US" altLang="en-US" sz="2400" b="0" dirty="0">
                <a:latin typeface="Times New Roman" panose="02020603050405020304" pitchFamily="18" charset="0"/>
                <a:cs typeface="Times New Roman" panose="02020603050405020304" pitchFamily="18" charset="0"/>
              </a:rPr>
              <a:t>g y </a:t>
            </a:r>
            <a:r>
              <a:rPr lang="en-US" altLang="en-US" sz="2400" b="0" dirty="0" err="1">
                <a:latin typeface="Times New Roman" panose="02020603050405020304" pitchFamily="18" charset="0"/>
                <a:cs typeface="Times New Roman" panose="02020603050405020304" pitchFamily="18" charset="0"/>
              </a:rPr>
              <a:t>có</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phải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là</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hàm</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số</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của</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đại</a:t>
            </a:r>
            <a:r>
              <a:rPr lang="en-US" altLang="en-US" sz="2400" b="0" dirty="0">
                <a:latin typeface="Times New Roman" panose="02020603050405020304" pitchFamily="18" charset="0"/>
                <a:cs typeface="Times New Roman" panose="02020603050405020304" pitchFamily="18" charset="0"/>
              </a:rPr>
              <a:t> l</a:t>
            </a:r>
            <a:r>
              <a:rPr lang="vi-VN" altLang="en-US" sz="2400" b="0" dirty="0">
                <a:latin typeface="Times New Roman" panose="02020603050405020304" pitchFamily="18" charset="0"/>
                <a:cs typeface="Times New Roman" panose="02020603050405020304" pitchFamily="18" charset="0"/>
              </a:rPr>
              <a:t>ượn</a:t>
            </a:r>
            <a:r>
              <a:rPr lang="en-US" altLang="en-US" sz="2400" b="0" dirty="0">
                <a:latin typeface="Times New Roman" panose="02020603050405020304" pitchFamily="18" charset="0"/>
                <a:cs typeface="Times New Roman" panose="02020603050405020304" pitchFamily="18" charset="0"/>
              </a:rPr>
              <a:t>g x </a:t>
            </a:r>
            <a:r>
              <a:rPr lang="en-US" altLang="en-US" sz="2400" b="0" dirty="0" err="1">
                <a:latin typeface="Times New Roman" panose="02020603050405020304" pitchFamily="18" charset="0"/>
                <a:cs typeface="Times New Roman" panose="02020603050405020304" pitchFamily="18" charset="0"/>
              </a:rPr>
              <a:t>không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Biết</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các</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giá</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trị</a:t>
            </a:r>
            <a:r>
              <a:rPr lang="en-US" altLang="en-US" sz="2400" b="0" dirty="0">
                <a:latin typeface="Times New Roman" panose="02020603050405020304" pitchFamily="18" charset="0"/>
                <a:cs typeface="Times New Roman" panose="02020603050405020304" pitchFamily="18" charset="0"/>
              </a:rPr>
              <a:t> t</a:t>
            </a:r>
            <a:r>
              <a:rPr lang="vi-VN" altLang="en-US" sz="2400" b="0" dirty="0">
                <a:latin typeface="Times New Roman" panose="02020603050405020304" pitchFamily="18" charset="0"/>
                <a:cs typeface="Times New Roman" panose="02020603050405020304" pitchFamily="18" charset="0"/>
              </a:rPr>
              <a:t>ươ</a:t>
            </a:r>
            <a:r>
              <a:rPr lang="en-US" altLang="en-US" sz="2400" b="0" dirty="0">
                <a:latin typeface="Times New Roman" panose="02020603050405020304" pitchFamily="18" charset="0"/>
                <a:cs typeface="Times New Roman" panose="02020603050405020304" pitchFamily="18" charset="0"/>
              </a:rPr>
              <a:t>ng </a:t>
            </a:r>
            <a:r>
              <a:rPr lang="en-US" altLang="en-US" sz="2400" b="0" dirty="0" err="1">
                <a:latin typeface="Times New Roman" panose="02020603050405020304" pitchFamily="18" charset="0"/>
                <a:cs typeface="Times New Roman" panose="02020603050405020304" pitchFamily="18" charset="0"/>
              </a:rPr>
              <a:t>ứng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của</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hai</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đại</a:t>
            </a:r>
            <a:r>
              <a:rPr lang="en-US" altLang="en-US" sz="2400" b="0" dirty="0">
                <a:latin typeface="Times New Roman" panose="02020603050405020304" pitchFamily="18" charset="0"/>
                <a:cs typeface="Times New Roman" panose="02020603050405020304" pitchFamily="18" charset="0"/>
              </a:rPr>
              <a:t> l</a:t>
            </a:r>
            <a:r>
              <a:rPr lang="vi-VN" altLang="en-US" sz="2400" b="0" dirty="0">
                <a:latin typeface="Times New Roman" panose="02020603050405020304" pitchFamily="18" charset="0"/>
                <a:cs typeface="Times New Roman" panose="02020603050405020304" pitchFamily="18" charset="0"/>
              </a:rPr>
              <a:t>ượn</a:t>
            </a:r>
            <a:r>
              <a:rPr lang="en-US" altLang="en-US" sz="2400" b="0" dirty="0">
                <a:latin typeface="Times New Roman" panose="02020603050405020304" pitchFamily="18" charset="0"/>
                <a:cs typeface="Times New Roman" panose="02020603050405020304" pitchFamily="18" charset="0"/>
              </a:rPr>
              <a:t>g x </a:t>
            </a:r>
            <a:r>
              <a:rPr lang="en-US" altLang="en-US" sz="2400" b="0" dirty="0" err="1">
                <a:latin typeface="Times New Roman" panose="02020603050405020304" pitchFamily="18" charset="0"/>
                <a:cs typeface="Times New Roman" panose="02020603050405020304" pitchFamily="18" charset="0"/>
              </a:rPr>
              <a:t>và</a:t>
            </a:r>
            <a:r>
              <a:rPr lang="en-US" altLang="en-US" sz="2400" b="0" dirty="0">
                <a:latin typeface="Times New Roman" panose="02020603050405020304" pitchFamily="18" charset="0"/>
                <a:cs typeface="Times New Roman" panose="02020603050405020304" pitchFamily="18" charset="0"/>
              </a:rPr>
              <a:t> y đ</a:t>
            </a:r>
            <a:r>
              <a:rPr lang="vi-VN" altLang="en-US" sz="2400" b="0" dirty="0">
                <a:latin typeface="Times New Roman" panose="02020603050405020304" pitchFamily="18" charset="0"/>
                <a:cs typeface="Times New Roman" panose="02020603050405020304" pitchFamily="18" charset="0"/>
              </a:rPr>
              <a:t>ược</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cho</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trong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bảng</a:t>
            </a:r>
            <a:r>
              <a:rPr lang="en-US" altLang="en-US" sz="2400" b="0" dirty="0">
                <a:latin typeface="Times New Roman" panose="02020603050405020304" pitchFamily="18" charset="0"/>
                <a:cs typeface="Times New Roman" panose="02020603050405020304" pitchFamily="18" charset="0"/>
              </a:rPr>
              <a:t> </a:t>
            </a:r>
            <a:r>
              <a:rPr lang="en-US" altLang="en-US" sz="2400" b="0" dirty="0" err="1">
                <a:latin typeface="Times New Roman" panose="02020603050405020304" pitchFamily="18" charset="0"/>
                <a:cs typeface="Times New Roman" panose="02020603050405020304" pitchFamily="18" charset="0"/>
              </a:rPr>
              <a:t>sau</a:t>
            </a:r>
            <a:r>
              <a:rPr lang="en-US" altLang="en-US" sz="2400" b="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graphicFrame>
            <p:nvGraphicFramePr>
              <p:cNvPr id="38" name="Group 76"/>
              <p:cNvGraphicFramePr>
                <a:graphicFrameLocks noGrp="1"/>
              </p:cNvGraphicFramePr>
              <p:nvPr>
                <p:extLst>
                  <p:ext uri="{D42A27DB-BD31-4B8C-83A1-F6EECF244321}">
                    <p14:modId xmlns:p14="http://schemas.microsoft.com/office/powerpoint/2010/main" val="761526582"/>
                  </p:ext>
                </p:extLst>
              </p:nvPr>
            </p:nvGraphicFramePr>
            <p:xfrm>
              <a:off x="3129577" y="5511123"/>
              <a:ext cx="5334000" cy="965200"/>
            </p:xfrm>
            <a:graphic>
              <a:graphicData uri="http://schemas.openxmlformats.org/drawingml/2006/table">
                <a:tbl>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gridCol w="889000">
                      <a:extLst>
                        <a:ext uri="{9D8B030D-6E8A-4147-A177-3AD203B41FA5}">
                          <a16:colId xmlns:a16="http://schemas.microsoft.com/office/drawing/2014/main" val="20003"/>
                        </a:ext>
                      </a:extLst>
                    </a:gridCol>
                    <a:gridCol w="889000">
                      <a:extLst>
                        <a:ext uri="{9D8B030D-6E8A-4147-A177-3AD203B41FA5}">
                          <a16:colId xmlns:a16="http://schemas.microsoft.com/office/drawing/2014/main" val="20004"/>
                        </a:ext>
                      </a:extLst>
                    </a:gridCol>
                    <a:gridCol w="889000">
                      <a:extLst>
                        <a:ext uri="{9D8B030D-6E8A-4147-A177-3AD203B41FA5}">
                          <a16:colId xmlns:a16="http://schemas.microsoft.com/office/drawing/2014/main" val="20005"/>
                        </a:ext>
                      </a:extLst>
                    </a:gridCol>
                  </a:tblGrid>
                  <a:tr h="482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𝑥</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2</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3</m:t>
                                </m:r>
                              </m:oMath>
                            </m:oMathPara>
                          </a14:m>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4</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5</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6</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𝑦</m:t>
                                </m:r>
                              </m:oMath>
                            </m:oMathPara>
                          </a14:m>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5</m:t>
                                </m:r>
                              </m:oMath>
                            </m:oMathPara>
                          </a14:m>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5</m:t>
                                </m:r>
                              </m:oMath>
                            </m:oMathPara>
                          </a14:m>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5</m:t>
                                </m:r>
                              </m:oMath>
                            </m:oMathPara>
                          </a14:m>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5</m:t>
                                </m:r>
                              </m:oMath>
                            </m:oMathPara>
                          </a14:m>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5</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Choice>
        <mc:Fallback xmlns="">
          <p:graphicFrame>
            <p:nvGraphicFramePr>
              <p:cNvPr id="38" name="Group 76"/>
              <p:cNvGraphicFramePr>
                <a:graphicFrameLocks noGrp="1"/>
              </p:cNvGraphicFramePr>
              <p:nvPr>
                <p:extLst>
                  <p:ext uri="{D42A27DB-BD31-4B8C-83A1-F6EECF244321}">
                    <p14:modId xmlns:p14="http://schemas.microsoft.com/office/powerpoint/2010/main" val="761526582"/>
                  </p:ext>
                </p:extLst>
              </p:nvPr>
            </p:nvGraphicFramePr>
            <p:xfrm>
              <a:off x="3129577" y="5511123"/>
              <a:ext cx="5334000" cy="965200"/>
            </p:xfrm>
            <a:graphic>
              <a:graphicData uri="http://schemas.openxmlformats.org/drawingml/2006/table">
                <a:tbl>
                  <a:tblPr/>
                  <a:tblGrid>
                    <a:gridCol w="889000"/>
                    <a:gridCol w="889000"/>
                    <a:gridCol w="889000"/>
                    <a:gridCol w="889000"/>
                    <a:gridCol w="889000"/>
                    <a:gridCol w="889000"/>
                  </a:tblGrid>
                  <a:tr h="4826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0"/>
                          <a:stretch>
                            <a:fillRect l="-1370" t="-3750" r="-503425" b="-10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0"/>
                          <a:stretch>
                            <a:fillRect l="-101370" t="-3750" r="-403425" b="-10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0"/>
                          <a:stretch>
                            <a:fillRect l="-201370" t="-3750" r="-303425" b="-10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0"/>
                          <a:stretch>
                            <a:fillRect l="-301370" t="-3750" r="-203425" b="-10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0"/>
                          <a:stretch>
                            <a:fillRect l="-401370" t="-3750" r="-103425" b="-10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0"/>
                          <a:stretch>
                            <a:fillRect l="-501370" t="-3750" r="-3425" b="-106250"/>
                          </a:stretch>
                        </a:blipFill>
                      </a:tcPr>
                    </a:tc>
                  </a:tr>
                  <a:tr h="4826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0"/>
                          <a:stretch>
                            <a:fillRect l="-1370" t="-105063" r="-503425" b="-759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0"/>
                          <a:stretch>
                            <a:fillRect l="-101370" t="-105063" r="-403425" b="-759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0"/>
                          <a:stretch>
                            <a:fillRect l="-201370" t="-105063" r="-303425" b="-759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0"/>
                          <a:stretch>
                            <a:fillRect l="-301370" t="-105063" r="-203425" b="-759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0"/>
                          <a:stretch>
                            <a:fillRect l="-401370" t="-105063" r="-103425" b="-759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0"/>
                          <a:stretch>
                            <a:fillRect l="-501370" t="-105063" r="-3425" b="-7595"/>
                          </a:stretch>
                        </a:blipFill>
                      </a:tcPr>
                    </a:tc>
                  </a:tr>
                </a:tbl>
              </a:graphicData>
            </a:graphic>
          </p:graphicFrame>
        </mc:Fallback>
      </mc:AlternateContent>
    </p:spTree>
    <p:extLst>
      <p:ext uri="{BB962C8B-B14F-4D97-AF65-F5344CB8AC3E}">
        <p14:creationId xmlns:p14="http://schemas.microsoft.com/office/powerpoint/2010/main" val="31174053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10842353" s="0" l="0"/>
                                      </p:by>
                                    </p:animClr>
                                    <p:animClr clrSpc="hsl" dir="cw">
                                      <p:cBhvr>
                                        <p:cTn id="7" dur="500" fill="hold"/>
                                        <p:tgtEl>
                                          <p:spTgt spid="8"/>
                                        </p:tgtEl>
                                        <p:attrNameLst>
                                          <p:attrName>fillcolor</p:attrName>
                                        </p:attrNameLst>
                                      </p:cBhvr>
                                      <p:by>
                                        <p:hsl h="10842353" s="0" l="0"/>
                                      </p:by>
                                    </p:animClr>
                                    <p:animClr clrSpc="hsl" dir="cw">
                                      <p:cBhvr>
                                        <p:cTn id="8" dur="500" fill="hold"/>
                                        <p:tgtEl>
                                          <p:spTgt spid="8"/>
                                        </p:tgtEl>
                                        <p:attrNameLst>
                                          <p:attrName>stroke.color</p:attrName>
                                        </p:attrNameLst>
                                      </p:cBhvr>
                                      <p:by>
                                        <p:hsl h="10842353" s="0" l="0"/>
                                      </p:by>
                                    </p:animClr>
                                    <p:set>
                                      <p:cBhvr>
                                        <p:cTn id="9" dur="500" fill="hold"/>
                                        <p:tgtEl>
                                          <p:spTgt spid="8"/>
                                        </p:tgtEl>
                                        <p:attrNameLst>
                                          <p:attrName>fill.type</p:attrName>
                                        </p:attrNameLst>
                                      </p:cBhvr>
                                      <p:to>
                                        <p:strVal val="solid"/>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2" name="SAI2_(new).wav"/>
                                        </p:tgtEl>
                                      </p:cMediaNode>
                                    </p:audio>
                                  </p:subTnLst>
                                </p:cTn>
                              </p:par>
                              <p:par>
                                <p:cTn id="13" presetID="56" presetClass="path" presetSubtype="0" accel="50000" decel="50000" fill="hold" nodeType="withEffect">
                                  <p:stCondLst>
                                    <p:cond delay="0"/>
                                  </p:stCondLst>
                                  <p:childTnLst>
                                    <p:animMotion origin="layout" path="M -1.11111E-6 1.48148E-6 L -0.10538 0.29583 " pathEditMode="relative" rAng="0" ptsTypes="AA">
                                      <p:cBhvr>
                                        <p:cTn id="14" dur="2000" fill="hold"/>
                                        <p:tgtEl>
                                          <p:spTgt spid="13"/>
                                        </p:tgtEl>
                                        <p:attrNameLst>
                                          <p:attrName>ppt_x</p:attrName>
                                          <p:attrName>ppt_y</p:attrName>
                                        </p:attrNameLst>
                                      </p:cBhvr>
                                      <p:rCtr x="-5278" y="14792"/>
                                    </p:animMotion>
                                  </p:childTnLst>
                                </p:cTn>
                              </p:par>
                            </p:childTnLst>
                          </p:cTn>
                        </p:par>
                        <p:par>
                          <p:cTn id="15" fill="hold">
                            <p:stCondLst>
                              <p:cond delay="2500"/>
                            </p:stCondLst>
                            <p:childTnLst>
                              <p:par>
                                <p:cTn id="16" presetID="1" presetClass="exit" presetSubtype="0" fill="hold" nodeType="afterEffect">
                                  <p:stCondLst>
                                    <p:cond delay="0"/>
                                  </p:stCondLst>
                                  <p:childTnLst>
                                    <p:set>
                                      <p:cBhvr>
                                        <p:cTn id="17" dur="1" fill="hold">
                                          <p:stCondLst>
                                            <p:cond delay="0"/>
                                          </p:stCondLst>
                                        </p:cTn>
                                        <p:tgtEl>
                                          <p:spTgt spid="1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0"/>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3" presetClass="emph" presetSubtype="0" fill="hold" grpId="0" nodeType="clickEffect">
                                  <p:stCondLst>
                                    <p:cond delay="0"/>
                                  </p:stCondLst>
                                  <p:childTnLst>
                                    <p:animClr clrSpc="hsl" dir="cw">
                                      <p:cBhvr override="childStyle">
                                        <p:cTn id="26" dur="500" fill="hold"/>
                                        <p:tgtEl>
                                          <p:spTgt spid="9"/>
                                        </p:tgtEl>
                                        <p:attrNameLst>
                                          <p:attrName>style.color</p:attrName>
                                        </p:attrNameLst>
                                      </p:cBhvr>
                                      <p:by>
                                        <p:hsl h="10842353" s="0" l="0"/>
                                      </p:by>
                                    </p:animClr>
                                    <p:animClr clrSpc="hsl" dir="cw">
                                      <p:cBhvr>
                                        <p:cTn id="27" dur="500" fill="hold"/>
                                        <p:tgtEl>
                                          <p:spTgt spid="9"/>
                                        </p:tgtEl>
                                        <p:attrNameLst>
                                          <p:attrName>fillcolor</p:attrName>
                                        </p:attrNameLst>
                                      </p:cBhvr>
                                      <p:by>
                                        <p:hsl h="10842353" s="0" l="0"/>
                                      </p:by>
                                    </p:animClr>
                                    <p:animClr clrSpc="hsl" dir="cw">
                                      <p:cBhvr>
                                        <p:cTn id="28" dur="500" fill="hold"/>
                                        <p:tgtEl>
                                          <p:spTgt spid="9"/>
                                        </p:tgtEl>
                                        <p:attrNameLst>
                                          <p:attrName>stroke.color</p:attrName>
                                        </p:attrNameLst>
                                      </p:cBhvr>
                                      <p:by>
                                        <p:hsl h="10842353" s="0" l="0"/>
                                      </p:by>
                                    </p:animClr>
                                    <p:set>
                                      <p:cBhvr>
                                        <p:cTn id="29" dur="500" fill="hold"/>
                                        <p:tgtEl>
                                          <p:spTgt spid="9"/>
                                        </p:tgtEl>
                                        <p:attrNameLst>
                                          <p:attrName>fill.type</p:attrName>
                                        </p:attrNameLst>
                                      </p:cBhvr>
                                      <p:to>
                                        <p:strVal val="solid"/>
                                      </p:to>
                                    </p:set>
                                  </p:childTnLst>
                                </p:cTn>
                              </p:par>
                            </p:childTnLst>
                          </p:cTn>
                        </p:par>
                        <p:par>
                          <p:cTn id="30" fill="hold">
                            <p:stCondLst>
                              <p:cond delay="500"/>
                            </p:stCondLst>
                            <p:childTnLst>
                              <p:par>
                                <p:cTn id="31" presetID="1"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par>
                          <p:cTn id="33" fill="hold">
                            <p:stCondLst>
                              <p:cond delay="500"/>
                            </p:stCondLst>
                            <p:childTnLst>
                              <p:par>
                                <p:cTn id="34" presetID="49" presetClass="path" presetSubtype="0" accel="50000" decel="50000" fill="hold" nodeType="afterEffect">
                                  <p:stCondLst>
                                    <p:cond delay="0"/>
                                  </p:stCondLst>
                                  <p:childTnLst>
                                    <p:animMotion origin="layout" path="M 1.38889E-6 0 L 0.52448 -0.31458 " pathEditMode="relative" rAng="0" ptsTypes="AA">
                                      <p:cBhvr>
                                        <p:cTn id="35" dur="2000" fill="hold"/>
                                        <p:tgtEl>
                                          <p:spTgt spid="10"/>
                                        </p:tgtEl>
                                        <p:attrNameLst>
                                          <p:attrName>ppt_x</p:attrName>
                                          <p:attrName>ppt_y</p:attrName>
                                        </p:attrNameLst>
                                      </p:cBhvr>
                                      <p:rCtr x="26215" y="-15741"/>
                                    </p:animMotion>
                                  </p:childTnLst>
                                </p:cTn>
                              </p:par>
                            </p:childTnLst>
                          </p:cTn>
                        </p:par>
                        <p:par>
                          <p:cTn id="36" fill="hold">
                            <p:stCondLst>
                              <p:cond delay="2500"/>
                            </p:stCondLst>
                            <p:childTnLst>
                              <p:par>
                                <p:cTn id="37" presetID="1" presetClass="exit" presetSubtype="0" fill="hold" nodeType="afterEffect">
                                  <p:stCondLst>
                                    <p:cond delay="0"/>
                                  </p:stCondLst>
                                  <p:childTnLst>
                                    <p:set>
                                      <p:cBhvr>
                                        <p:cTn id="38" dur="1" fill="hold">
                                          <p:stCondLst>
                                            <p:cond delay="0"/>
                                          </p:stCondLst>
                                        </p:cTn>
                                        <p:tgtEl>
                                          <p:spTgt spid="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DUNG_(new).wav"/>
                                        </p:tgtEl>
                                      </p:cMediaNode>
                                    </p:audio>
                                  </p:subTnLst>
                                </p:cTn>
                              </p:par>
                            </p:childTnLst>
                          </p:cTn>
                        </p:par>
                      </p:childTnLst>
                    </p:cTn>
                  </p:par>
                </p:childTnLst>
              </p:cTn>
              <p:nextCondLst>
                <p:cond evt="onClick" delay="0">
                  <p:tgtEl>
                    <p:spTgt spid="15"/>
                  </p:tgtEl>
                </p:cond>
              </p:nextCondLst>
            </p:seq>
            <p:seq concurrent="1" nextAc="seek">
              <p:cTn id="43" restart="whenNotActive" fill="hold" evtFilter="cancelBubble" nodeType="interactiveSeq">
                <p:stCondLst>
                  <p:cond evt="onClick" delay="0">
                    <p:tgtEl>
                      <p:spTgt spid="35"/>
                    </p:tgtEl>
                  </p:cond>
                </p:stCondLst>
                <p:endSync evt="end" delay="0">
                  <p:rtn val="all"/>
                </p:endSync>
                <p:childTnLst>
                  <p:par>
                    <p:cTn id="44" fill="hold">
                      <p:stCondLst>
                        <p:cond delay="0"/>
                      </p:stCondLst>
                      <p:childTnLst>
                        <p:par>
                          <p:cTn id="45" fill="hold">
                            <p:stCondLst>
                              <p:cond delay="0"/>
                            </p:stCondLst>
                            <p:childTnLst>
                              <p:par>
                                <p:cTn id="46" presetID="11" presetClass="entr" presetSubtype="0" fill="hold" grpId="0" nodeType="afterEffect">
                                  <p:stCondLst>
                                    <p:cond delay="0"/>
                                  </p:stCondLst>
                                  <p:childTnLst>
                                    <p:set>
                                      <p:cBhvr>
                                        <p:cTn id="47"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4" name="click.wav"/>
                                        </p:tgtEl>
                                      </p:cMediaNode>
                                    </p:audio>
                                  </p:subTnLst>
                                </p:cTn>
                              </p:par>
                            </p:childTnLst>
                          </p:cTn>
                        </p:par>
                        <p:par>
                          <p:cTn id="48" fill="hold">
                            <p:stCondLst>
                              <p:cond delay="1000"/>
                            </p:stCondLst>
                            <p:childTnLst>
                              <p:par>
                                <p:cTn id="49" presetID="11" presetClass="entr" presetSubtype="0" fill="hold" grpId="0" nodeType="afterEffect">
                                  <p:stCondLst>
                                    <p:cond delay="0"/>
                                  </p:stCondLst>
                                  <p:childTnLst>
                                    <p:set>
                                      <p:cBhvr>
                                        <p:cTn id="50" dur="1000">
                                          <p:stCondLst>
                                            <p:cond delay="0"/>
                                          </p:stCondLst>
                                        </p:cTn>
                                        <p:tgtEl>
                                          <p:spTgt spid="20"/>
                                        </p:tgtEl>
                                        <p:attrNameLst>
                                          <p:attrName>style.visibility</p:attrName>
                                        </p:attrNameLst>
                                      </p:cBhvr>
                                      <p:to>
                                        <p:strVal val="visible"/>
                                      </p:to>
                                    </p:set>
                                  </p:childTnLst>
                                </p:cTn>
                              </p:par>
                            </p:childTnLst>
                          </p:cTn>
                        </p:par>
                        <p:par>
                          <p:cTn id="51" fill="hold">
                            <p:stCondLst>
                              <p:cond delay="2000"/>
                            </p:stCondLst>
                            <p:childTnLst>
                              <p:par>
                                <p:cTn id="52" presetID="11" presetClass="entr" presetSubtype="0" fill="hold" grpId="0" nodeType="afterEffect">
                                  <p:stCondLst>
                                    <p:cond delay="0"/>
                                  </p:stCondLst>
                                  <p:childTnLst>
                                    <p:set>
                                      <p:cBhvr>
                                        <p:cTn id="53" dur="1000">
                                          <p:stCondLst>
                                            <p:cond delay="0"/>
                                          </p:stCondLst>
                                        </p:cTn>
                                        <p:tgtEl>
                                          <p:spTgt spid="21"/>
                                        </p:tgtEl>
                                        <p:attrNameLst>
                                          <p:attrName>style.visibility</p:attrName>
                                        </p:attrNameLst>
                                      </p:cBhvr>
                                      <p:to>
                                        <p:strVal val="visible"/>
                                      </p:to>
                                    </p:set>
                                  </p:childTnLst>
                                </p:cTn>
                              </p:par>
                            </p:childTnLst>
                          </p:cTn>
                        </p:par>
                        <p:par>
                          <p:cTn id="54" fill="hold">
                            <p:stCondLst>
                              <p:cond delay="3000"/>
                            </p:stCondLst>
                            <p:childTnLst>
                              <p:par>
                                <p:cTn id="55" presetID="11" presetClass="entr" presetSubtype="0" fill="hold" grpId="0" nodeType="afterEffect">
                                  <p:stCondLst>
                                    <p:cond delay="0"/>
                                  </p:stCondLst>
                                  <p:childTnLst>
                                    <p:set>
                                      <p:cBhvr>
                                        <p:cTn id="56" dur="1000">
                                          <p:stCondLst>
                                            <p:cond delay="0"/>
                                          </p:stCondLst>
                                        </p:cTn>
                                        <p:tgtEl>
                                          <p:spTgt spid="22"/>
                                        </p:tgtEl>
                                        <p:attrNameLst>
                                          <p:attrName>style.visibility</p:attrName>
                                        </p:attrNameLst>
                                      </p:cBhvr>
                                      <p:to>
                                        <p:strVal val="visible"/>
                                      </p:to>
                                    </p:set>
                                  </p:childTnLst>
                                </p:cTn>
                              </p:par>
                            </p:childTnLst>
                          </p:cTn>
                        </p:par>
                        <p:par>
                          <p:cTn id="57" fill="hold">
                            <p:stCondLst>
                              <p:cond delay="4000"/>
                            </p:stCondLst>
                            <p:childTnLst>
                              <p:par>
                                <p:cTn id="58" presetID="11" presetClass="entr" presetSubtype="0" fill="hold" grpId="0" nodeType="afterEffect">
                                  <p:stCondLst>
                                    <p:cond delay="0"/>
                                  </p:stCondLst>
                                  <p:childTnLst>
                                    <p:set>
                                      <p:cBhvr>
                                        <p:cTn id="59" dur="1000">
                                          <p:stCondLst>
                                            <p:cond delay="0"/>
                                          </p:stCondLst>
                                        </p:cTn>
                                        <p:tgtEl>
                                          <p:spTgt spid="23"/>
                                        </p:tgtEl>
                                        <p:attrNameLst>
                                          <p:attrName>style.visibility</p:attrName>
                                        </p:attrNameLst>
                                      </p:cBhvr>
                                      <p:to>
                                        <p:strVal val="visible"/>
                                      </p:to>
                                    </p:set>
                                  </p:childTnLst>
                                </p:cTn>
                              </p:par>
                            </p:childTnLst>
                          </p:cTn>
                        </p:par>
                        <p:par>
                          <p:cTn id="60" fill="hold">
                            <p:stCondLst>
                              <p:cond delay="5000"/>
                            </p:stCondLst>
                            <p:childTnLst>
                              <p:par>
                                <p:cTn id="61" presetID="11" presetClass="entr" presetSubtype="0" fill="hold" grpId="0" nodeType="afterEffect">
                                  <p:stCondLst>
                                    <p:cond delay="0"/>
                                  </p:stCondLst>
                                  <p:childTnLst>
                                    <p:set>
                                      <p:cBhvr>
                                        <p:cTn id="62" dur="1000">
                                          <p:stCondLst>
                                            <p:cond delay="0"/>
                                          </p:stCondLst>
                                        </p:cTn>
                                        <p:tgtEl>
                                          <p:spTgt spid="24"/>
                                        </p:tgtEl>
                                        <p:attrNameLst>
                                          <p:attrName>style.visibility</p:attrName>
                                        </p:attrNameLst>
                                      </p:cBhvr>
                                      <p:to>
                                        <p:strVal val="visible"/>
                                      </p:to>
                                    </p:set>
                                  </p:childTnLst>
                                </p:cTn>
                              </p:par>
                            </p:childTnLst>
                          </p:cTn>
                        </p:par>
                        <p:par>
                          <p:cTn id="63" fill="hold">
                            <p:stCondLst>
                              <p:cond delay="6000"/>
                            </p:stCondLst>
                            <p:childTnLst>
                              <p:par>
                                <p:cTn id="64" presetID="11" presetClass="entr" presetSubtype="0" fill="hold" grpId="0" nodeType="afterEffect">
                                  <p:stCondLst>
                                    <p:cond delay="0"/>
                                  </p:stCondLst>
                                  <p:childTnLst>
                                    <p:set>
                                      <p:cBhvr>
                                        <p:cTn id="65" dur="1000">
                                          <p:stCondLst>
                                            <p:cond delay="0"/>
                                          </p:stCondLst>
                                        </p:cTn>
                                        <p:tgtEl>
                                          <p:spTgt spid="25"/>
                                        </p:tgtEl>
                                        <p:attrNameLst>
                                          <p:attrName>style.visibility</p:attrName>
                                        </p:attrNameLst>
                                      </p:cBhvr>
                                      <p:to>
                                        <p:strVal val="visible"/>
                                      </p:to>
                                    </p:set>
                                  </p:childTnLst>
                                </p:cTn>
                              </p:par>
                            </p:childTnLst>
                          </p:cTn>
                        </p:par>
                        <p:par>
                          <p:cTn id="66" fill="hold">
                            <p:stCondLst>
                              <p:cond delay="7000"/>
                            </p:stCondLst>
                            <p:childTnLst>
                              <p:par>
                                <p:cTn id="67" presetID="11" presetClass="entr" presetSubtype="0" fill="hold" grpId="0" nodeType="afterEffect">
                                  <p:stCondLst>
                                    <p:cond delay="0"/>
                                  </p:stCondLst>
                                  <p:childTnLst>
                                    <p:set>
                                      <p:cBhvr>
                                        <p:cTn id="68" dur="1000">
                                          <p:stCondLst>
                                            <p:cond delay="0"/>
                                          </p:stCondLst>
                                        </p:cTn>
                                        <p:tgtEl>
                                          <p:spTgt spid="26"/>
                                        </p:tgtEl>
                                        <p:attrNameLst>
                                          <p:attrName>style.visibility</p:attrName>
                                        </p:attrNameLst>
                                      </p:cBhvr>
                                      <p:to>
                                        <p:strVal val="visible"/>
                                      </p:to>
                                    </p:set>
                                  </p:childTnLst>
                                </p:cTn>
                              </p:par>
                            </p:childTnLst>
                          </p:cTn>
                        </p:par>
                        <p:par>
                          <p:cTn id="69" fill="hold">
                            <p:stCondLst>
                              <p:cond delay="8000"/>
                            </p:stCondLst>
                            <p:childTnLst>
                              <p:par>
                                <p:cTn id="70" presetID="11" presetClass="entr" presetSubtype="0" fill="hold" grpId="0" nodeType="afterEffect">
                                  <p:stCondLst>
                                    <p:cond delay="0"/>
                                  </p:stCondLst>
                                  <p:childTnLst>
                                    <p:set>
                                      <p:cBhvr>
                                        <p:cTn id="71" dur="1000">
                                          <p:stCondLst>
                                            <p:cond delay="0"/>
                                          </p:stCondLst>
                                        </p:cTn>
                                        <p:tgtEl>
                                          <p:spTgt spid="27"/>
                                        </p:tgtEl>
                                        <p:attrNameLst>
                                          <p:attrName>style.visibility</p:attrName>
                                        </p:attrNameLst>
                                      </p:cBhvr>
                                      <p:to>
                                        <p:strVal val="visible"/>
                                      </p:to>
                                    </p:set>
                                  </p:childTnLst>
                                </p:cTn>
                              </p:par>
                            </p:childTnLst>
                          </p:cTn>
                        </p:par>
                        <p:par>
                          <p:cTn id="72" fill="hold">
                            <p:stCondLst>
                              <p:cond delay="9000"/>
                            </p:stCondLst>
                            <p:childTnLst>
                              <p:par>
                                <p:cTn id="73" presetID="11" presetClass="entr" presetSubtype="0" fill="hold" grpId="0" nodeType="afterEffect">
                                  <p:stCondLst>
                                    <p:cond delay="0"/>
                                  </p:stCondLst>
                                  <p:childTnLst>
                                    <p:set>
                                      <p:cBhvr>
                                        <p:cTn id="74" dur="1000">
                                          <p:stCondLst>
                                            <p:cond delay="0"/>
                                          </p:stCondLst>
                                        </p:cTn>
                                        <p:tgtEl>
                                          <p:spTgt spid="28"/>
                                        </p:tgtEl>
                                        <p:attrNameLst>
                                          <p:attrName>style.visibility</p:attrName>
                                        </p:attrNameLst>
                                      </p:cBhvr>
                                      <p:to>
                                        <p:strVal val="visible"/>
                                      </p:to>
                                    </p:set>
                                  </p:childTnLst>
                                </p:cTn>
                              </p:par>
                            </p:childTnLst>
                          </p:cTn>
                        </p:par>
                        <p:par>
                          <p:cTn id="75" fill="hold">
                            <p:stCondLst>
                              <p:cond delay="10000"/>
                            </p:stCondLst>
                            <p:childTnLst>
                              <p:par>
                                <p:cTn id="76" presetID="11" presetClass="entr" presetSubtype="0" fill="hold" grpId="0" nodeType="afterEffect">
                                  <p:stCondLst>
                                    <p:cond delay="0"/>
                                  </p:stCondLst>
                                  <p:childTnLst>
                                    <p:set>
                                      <p:cBhvr>
                                        <p:cTn id="77" dur="1000">
                                          <p:stCondLst>
                                            <p:cond delay="0"/>
                                          </p:stCondLst>
                                        </p:cTn>
                                        <p:tgtEl>
                                          <p:spTgt spid="29"/>
                                        </p:tgtEl>
                                        <p:attrNameLst>
                                          <p:attrName>style.visibility</p:attrName>
                                        </p:attrNameLst>
                                      </p:cBhvr>
                                      <p:to>
                                        <p:strVal val="visible"/>
                                      </p:to>
                                    </p:set>
                                  </p:childTnLst>
                                </p:cTn>
                              </p:par>
                            </p:childTnLst>
                          </p:cTn>
                        </p:par>
                        <p:par>
                          <p:cTn id="78" fill="hold">
                            <p:stCondLst>
                              <p:cond delay="11000"/>
                            </p:stCondLst>
                            <p:childTnLst>
                              <p:par>
                                <p:cTn id="79" presetID="11" presetClass="entr" presetSubtype="0" fill="hold" grpId="0" nodeType="afterEffect">
                                  <p:stCondLst>
                                    <p:cond delay="0"/>
                                  </p:stCondLst>
                                  <p:childTnLst>
                                    <p:set>
                                      <p:cBhvr>
                                        <p:cTn id="80" dur="1000">
                                          <p:stCondLst>
                                            <p:cond delay="0"/>
                                          </p:stCondLst>
                                        </p:cTn>
                                        <p:tgtEl>
                                          <p:spTgt spid="30"/>
                                        </p:tgtEl>
                                        <p:attrNameLst>
                                          <p:attrName>style.visibility</p:attrName>
                                        </p:attrNameLst>
                                      </p:cBhvr>
                                      <p:to>
                                        <p:strVal val="visible"/>
                                      </p:to>
                                    </p:set>
                                  </p:childTnLst>
                                </p:cTn>
                              </p:par>
                            </p:childTnLst>
                          </p:cTn>
                        </p:par>
                        <p:par>
                          <p:cTn id="81" fill="hold">
                            <p:stCondLst>
                              <p:cond delay="12000"/>
                            </p:stCondLst>
                            <p:childTnLst>
                              <p:par>
                                <p:cTn id="82" presetID="11" presetClass="entr" presetSubtype="0" fill="hold" grpId="0" nodeType="afterEffect">
                                  <p:stCondLst>
                                    <p:cond delay="0"/>
                                  </p:stCondLst>
                                  <p:childTnLst>
                                    <p:set>
                                      <p:cBhvr>
                                        <p:cTn id="83" dur="1000">
                                          <p:stCondLst>
                                            <p:cond delay="0"/>
                                          </p:stCondLst>
                                        </p:cTn>
                                        <p:tgtEl>
                                          <p:spTgt spid="31"/>
                                        </p:tgtEl>
                                        <p:attrNameLst>
                                          <p:attrName>style.visibility</p:attrName>
                                        </p:attrNameLst>
                                      </p:cBhvr>
                                      <p:to>
                                        <p:strVal val="visible"/>
                                      </p:to>
                                    </p:set>
                                  </p:childTnLst>
                                </p:cTn>
                              </p:par>
                            </p:childTnLst>
                          </p:cTn>
                        </p:par>
                        <p:par>
                          <p:cTn id="84" fill="hold">
                            <p:stCondLst>
                              <p:cond delay="13000"/>
                            </p:stCondLst>
                            <p:childTnLst>
                              <p:par>
                                <p:cTn id="85" presetID="11" presetClass="entr" presetSubtype="0" fill="hold" grpId="0" nodeType="afterEffect">
                                  <p:stCondLst>
                                    <p:cond delay="0"/>
                                  </p:stCondLst>
                                  <p:childTnLst>
                                    <p:set>
                                      <p:cBhvr>
                                        <p:cTn id="86" dur="1000">
                                          <p:stCondLst>
                                            <p:cond delay="0"/>
                                          </p:stCondLst>
                                        </p:cTn>
                                        <p:tgtEl>
                                          <p:spTgt spid="32"/>
                                        </p:tgtEl>
                                        <p:attrNameLst>
                                          <p:attrName>style.visibility</p:attrName>
                                        </p:attrNameLst>
                                      </p:cBhvr>
                                      <p:to>
                                        <p:strVal val="visible"/>
                                      </p:to>
                                    </p:set>
                                  </p:childTnLst>
                                </p:cTn>
                              </p:par>
                            </p:childTnLst>
                          </p:cTn>
                        </p:par>
                        <p:par>
                          <p:cTn id="87" fill="hold">
                            <p:stCondLst>
                              <p:cond delay="14000"/>
                            </p:stCondLst>
                            <p:childTnLst>
                              <p:par>
                                <p:cTn id="88" presetID="11" presetClass="entr" presetSubtype="0" fill="hold" grpId="0" nodeType="afterEffect">
                                  <p:stCondLst>
                                    <p:cond delay="0"/>
                                  </p:stCondLst>
                                  <p:childTnLst>
                                    <p:set>
                                      <p:cBhvr>
                                        <p:cTn id="89" dur="1000">
                                          <p:stCondLst>
                                            <p:cond delay="0"/>
                                          </p:stCondLst>
                                        </p:cTn>
                                        <p:tgtEl>
                                          <p:spTgt spid="33"/>
                                        </p:tgtEl>
                                        <p:attrNameLst>
                                          <p:attrName>style.visibility</p:attrName>
                                        </p:attrNameLst>
                                      </p:cBhvr>
                                      <p:to>
                                        <p:strVal val="visible"/>
                                      </p:to>
                                    </p:set>
                                  </p:childTnLst>
                                </p:cTn>
                              </p:par>
                            </p:childTnLst>
                          </p:cTn>
                        </p:par>
                        <p:par>
                          <p:cTn id="90" fill="hold">
                            <p:stCondLst>
                              <p:cond delay="15000"/>
                            </p:stCondLst>
                            <p:childTnLst>
                              <p:par>
                                <p:cTn id="91" presetID="11" presetClass="entr" presetSubtype="0" fill="hold" grpId="0" nodeType="afterEffect">
                                  <p:stCondLst>
                                    <p:cond delay="0"/>
                                  </p:stCondLst>
                                  <p:childTnLst>
                                    <p:set>
                                      <p:cBhvr>
                                        <p:cTn id="92" dur="1000">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35"/>
                  </p:tgtEl>
                </p:cond>
              </p:nextCondLst>
            </p:seq>
          </p:childTnLst>
        </p:cTn>
      </p:par>
    </p:tnLst>
    <p:bldLst>
      <p:bldP spid="8" grpId="0" animBg="1"/>
      <p:bldP spid="9"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4895850" y="-388210"/>
            <a:chExt cx="9067800" cy="7246210"/>
          </a:xfrm>
        </p:grpSpPr>
        <p:pic>
          <p:nvPicPr>
            <p:cNvPr id="5" name="Picture 4" descr="Kết quả hình ảnh cho ảnh động tom và jer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95850" y="3409950"/>
              <a:ext cx="9067800" cy="34480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grpSp>
      <p:sp>
        <p:nvSpPr>
          <p:cNvPr id="7" name="Freeform 6"/>
          <p:cNvSpPr/>
          <p:nvPr/>
        </p:nvSpPr>
        <p:spPr>
          <a:xfrm>
            <a:off x="5370132" y="1866937"/>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8" name="Freeform 7"/>
          <p:cNvSpPr/>
          <p:nvPr/>
        </p:nvSpPr>
        <p:spPr>
          <a:xfrm>
            <a:off x="1549068" y="180926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pic>
        <p:nvPicPr>
          <p:cNvPr id="9" name="Picture 10" descr="Kết quả hình ảnh cho jer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325" y="4762009"/>
            <a:ext cx="1175369" cy="15361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Kết quả hình ảnh cho jerry"/>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381" b="98478" l="1143" r="98000">
                        <a14:foregroundMark x1="47810" y1="26941" x2="47810" y2="26941"/>
                        <a14:foregroundMark x1="49619" y1="25419" x2="49619" y2="25419"/>
                        <a14:foregroundMark x1="51143" y1="22222" x2="51143" y2="22222"/>
                        <a14:foregroundMark x1="38571" y1="21309" x2="38571" y2="21309"/>
                        <a14:foregroundMark x1="38952" y1="23059" x2="38952" y2="23059"/>
                        <a14:foregroundMark x1="37429" y1="23973" x2="37429" y2="23973"/>
                        <a14:foregroundMark x1="37429" y1="24886" x2="37429" y2="24886"/>
                        <a14:foregroundMark x1="45905" y1="28691" x2="45905" y2="28691"/>
                        <a14:foregroundMark x1="50381" y1="26636" x2="50381" y2="26636"/>
                      </a14:backgroundRemoval>
                    </a14:imgEffect>
                  </a14:imgLayer>
                </a14:imgProps>
              </a:ext>
              <a:ext uri="{28A0092B-C50C-407E-A947-70E740481C1C}">
                <a14:useLocalDpi xmlns:a14="http://schemas.microsoft.com/office/drawing/2010/main" val="0"/>
              </a:ext>
            </a:extLst>
          </a:blip>
          <a:srcRect/>
          <a:stretch>
            <a:fillRect/>
          </a:stretch>
        </p:blipFill>
        <p:spPr bwMode="auto">
          <a:xfrm>
            <a:off x="311452" y="1985865"/>
            <a:ext cx="1485932" cy="18595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Kết quả hình ảnh cho miếng pho mát 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797384" y="2511320"/>
            <a:ext cx="1525826" cy="9494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Kết quả hình ảnh cho mèo tom"/>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95667">
                        <a14:foregroundMark x1="24444" y1="34286" x2="24444" y2="34286"/>
                        <a14:foregroundMark x1="27000" y1="67143" x2="27000" y2="67143"/>
                        <a14:foregroundMark x1="44111" y1="63036" x2="44111" y2="63036"/>
                        <a14:foregroundMark x1="42000" y1="91250" x2="40111" y2="87143"/>
                        <a14:foregroundMark x1="76333" y1="37857" x2="76333" y2="37857"/>
                        <a14:foregroundMark x1="77000" y1="91250" x2="77000" y2="91250"/>
                        <a14:foregroundMark x1="81778" y1="91250" x2="81778" y2="91250"/>
                        <a14:foregroundMark x1="72667" y1="90000" x2="72667" y2="90000"/>
                      </a14:backgroundRemoval>
                    </a14:imgEffect>
                  </a14:imgLayer>
                </a14:imgProps>
              </a:ext>
              <a:ext uri="{28A0092B-C50C-407E-A947-70E740481C1C}">
                <a14:useLocalDpi xmlns:a14="http://schemas.microsoft.com/office/drawing/2010/main" val="0"/>
              </a:ext>
            </a:extLst>
          </a:blip>
          <a:srcRect/>
          <a:stretch>
            <a:fillRect/>
          </a:stretch>
        </p:blipFill>
        <p:spPr bwMode="auto">
          <a:xfrm>
            <a:off x="5538879" y="2366945"/>
            <a:ext cx="2041222" cy="127009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883932" y="702892"/>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t>SAI</a:t>
            </a:r>
            <a:endParaRPr lang="vi-VN" sz="3200"/>
          </a:p>
        </p:txBody>
      </p:sp>
      <p:sp>
        <p:nvSpPr>
          <p:cNvPr id="14" name="Rectangle 13"/>
          <p:cNvSpPr/>
          <p:nvPr/>
        </p:nvSpPr>
        <p:spPr>
          <a:xfrm>
            <a:off x="6114415" y="661440"/>
            <a:ext cx="1465686" cy="5140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ĐÚNG</a:t>
            </a:r>
            <a:endParaRPr lang="vi-VN" sz="3200" dirty="0"/>
          </a:p>
        </p:txBody>
      </p:sp>
      <p:sp>
        <p:nvSpPr>
          <p:cNvPr id="15" name="Hexagon 14">
            <a:hlinkClick r:id="rId14" action="ppaction://hlinksldjump"/>
          </p:cNvPr>
          <p:cNvSpPr/>
          <p:nvPr/>
        </p:nvSpPr>
        <p:spPr>
          <a:xfrm>
            <a:off x="192168" y="142843"/>
            <a:ext cx="1289874"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Home</a:t>
            </a:r>
            <a:endParaRPr lang="vi-VN" dirty="0"/>
          </a:p>
        </p:txBody>
      </p:sp>
      <p:pic>
        <p:nvPicPr>
          <p:cNvPr id="16" name="Picture 8" descr="Kết quả hình ảnh cho mèo tom"/>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0" b="100000" l="9753" r="89973">
                        <a14:foregroundMark x1="31319" y1="25249" x2="31319" y2="25249"/>
                        <a14:foregroundMark x1="24313" y1="21373" x2="24313" y2="21373"/>
                        <a14:foregroundMark x1="25000" y1="32447" x2="25000" y2="32447"/>
                        <a14:foregroundMark x1="23352" y1="35216" x2="23352" y2="35216"/>
                        <a14:foregroundMark x1="22115" y1="35216" x2="22115" y2="35216"/>
                        <a14:foregroundMark x1="19231" y1="33444" x2="19231" y2="33444"/>
                        <a14:foregroundMark x1="33242" y1="35991" x2="33242" y2="35991"/>
                        <a14:foregroundMark x1="30632" y1="29347" x2="30632" y2="29347"/>
                        <a14:foregroundMark x1="63462" y1="58804" x2="63462" y2="58804"/>
                        <a14:foregroundMark x1="82143" y1="66002" x2="82143" y2="66002"/>
                        <a14:foregroundMark x1="56456" y1="83942" x2="56456" y2="83942"/>
                        <a14:foregroundMark x1="50412" y1="95460" x2="50412" y2="95460"/>
                        <a14:foregroundMark x1="55495" y1="88040" x2="55495" y2="88040"/>
                        <a14:foregroundMark x1="68132" y1="57032" x2="68132" y2="57032"/>
                        <a14:foregroundMark x1="60852" y1="54707" x2="60852" y2="54707"/>
                        <a14:foregroundMark x1="58654" y1="29125" x2="58654" y2="29125"/>
                        <a14:foregroundMark x1="50000" y1="28018" x2="50000" y2="28018"/>
                        <a14:foregroundMark x1="50687" y1="23477" x2="50687" y2="23477"/>
                        <a14:foregroundMark x1="54258" y1="25028" x2="54258" y2="25028"/>
                        <a14:foregroundMark x1="54258" y1="28350" x2="54258" y2="28350"/>
                        <a14:foregroundMark x1="43132" y1="94241" x2="43132" y2="94241"/>
                        <a14:foregroundMark x1="55641" y1="80745" x2="55641" y2="80745"/>
                        <a14:foregroundMark x1="55385" y1="95238" x2="55385" y2="95238"/>
                        <a14:foregroundMark x1="58974" y1="89855" x2="58974" y2="89855"/>
                        <a14:foregroundMark x1="56667" y1="96273" x2="56667" y2="96273"/>
                        <a14:foregroundMark x1="60513" y1="95859" x2="60513" y2="95859"/>
                        <a14:foregroundMark x1="63590" y1="55072" x2="63590" y2="55072"/>
                        <a14:foregroundMark x1="56667" y1="55072" x2="56667" y2="55072"/>
                      </a14:backgroundRemoval>
                    </a14:imgEffect>
                  </a14:imgLayer>
                </a14:imgProps>
              </a:ext>
              <a:ext uri="{28A0092B-C50C-407E-A947-70E740481C1C}">
                <a14:useLocalDpi xmlns:a14="http://schemas.microsoft.com/office/drawing/2010/main" val="0"/>
              </a:ext>
            </a:extLst>
          </a:blip>
          <a:srcRect l="12218" r="10180"/>
          <a:stretch/>
        </p:blipFill>
        <p:spPr bwMode="auto">
          <a:xfrm>
            <a:off x="7720499" y="1335939"/>
            <a:ext cx="1470697" cy="2350762"/>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15</a:t>
            </a:r>
          </a:p>
        </p:txBody>
      </p:sp>
      <p:sp>
        <p:nvSpPr>
          <p:cNvPr id="19" name="Rounded Rectangle 18"/>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14</a:t>
            </a:r>
          </a:p>
        </p:txBody>
      </p:sp>
      <p:sp>
        <p:nvSpPr>
          <p:cNvPr id="20" name="Rounded Rectangle 19"/>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13</a:t>
            </a:r>
          </a:p>
        </p:txBody>
      </p:sp>
      <p:sp>
        <p:nvSpPr>
          <p:cNvPr id="21" name="Rounded Rectangle 20"/>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12</a:t>
            </a:r>
          </a:p>
        </p:txBody>
      </p:sp>
      <p:sp>
        <p:nvSpPr>
          <p:cNvPr id="22" name="Rounded Rectangle 21"/>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11</a:t>
            </a:r>
          </a:p>
        </p:txBody>
      </p:sp>
      <p:sp>
        <p:nvSpPr>
          <p:cNvPr id="23" name="Rounded Rectangle 22"/>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10</a:t>
            </a:r>
          </a:p>
        </p:txBody>
      </p:sp>
      <p:sp>
        <p:nvSpPr>
          <p:cNvPr id="24" name="Rounded Rectangle 23"/>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09</a:t>
            </a:r>
          </a:p>
        </p:txBody>
      </p:sp>
      <p:sp>
        <p:nvSpPr>
          <p:cNvPr id="25" name="Rounded Rectangle 24"/>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08</a:t>
            </a:r>
          </a:p>
        </p:txBody>
      </p:sp>
      <p:sp>
        <p:nvSpPr>
          <p:cNvPr id="26" name="Rounded Rectangle 25"/>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07</a:t>
            </a:r>
          </a:p>
        </p:txBody>
      </p:sp>
      <p:sp>
        <p:nvSpPr>
          <p:cNvPr id="27" name="Rounded Rectangle 26"/>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06</a:t>
            </a:r>
          </a:p>
        </p:txBody>
      </p:sp>
      <p:sp>
        <p:nvSpPr>
          <p:cNvPr id="28" name="Rounded Rectangle 27"/>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05</a:t>
            </a:r>
          </a:p>
        </p:txBody>
      </p:sp>
      <p:sp>
        <p:nvSpPr>
          <p:cNvPr id="29" name="Rounded Rectangle 28"/>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04</a:t>
            </a:r>
          </a:p>
        </p:txBody>
      </p:sp>
      <p:sp>
        <p:nvSpPr>
          <p:cNvPr id="30" name="Rounded Rectangle 29"/>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03</a:t>
            </a:r>
          </a:p>
        </p:txBody>
      </p:sp>
      <p:sp>
        <p:nvSpPr>
          <p:cNvPr id="31" name="Rounded Rectangle 30"/>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a:t>
            </a:r>
          </a:p>
        </p:txBody>
      </p:sp>
      <p:sp>
        <p:nvSpPr>
          <p:cNvPr id="32" name="Rounded Rectangle 31"/>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a:t>
            </a:r>
          </a:p>
        </p:txBody>
      </p:sp>
      <p:sp>
        <p:nvSpPr>
          <p:cNvPr id="33" name="Rounded Rectangle 32"/>
          <p:cNvSpPr/>
          <p:nvPr/>
        </p:nvSpPr>
        <p:spPr>
          <a:xfrm>
            <a:off x="4040998" y="1979148"/>
            <a:ext cx="1066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a:t>
            </a:r>
          </a:p>
        </p:txBody>
      </p:sp>
      <p:pic>
        <p:nvPicPr>
          <p:cNvPr id="34" name="Picture 2" descr="Káº¿t quáº£ hÃ¬nh áº£nh cho icon Äá»ng há»"/>
          <p:cNvPicPr>
            <a:picLocks noChangeAspect="1" noChangeArrowheads="1"/>
          </p:cNvPicPr>
          <p:nvPr/>
        </p:nvPicPr>
        <p:blipFill>
          <a:blip r:embed="rId17"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186924" y="2766372"/>
            <a:ext cx="789361" cy="7905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5" name="Text Box 4"/>
              <p:cNvSpPr txBox="1">
                <a:spLocks noChangeArrowheads="1"/>
              </p:cNvSpPr>
              <p:nvPr/>
            </p:nvSpPr>
            <p:spPr bwMode="auto">
              <a:xfrm>
                <a:off x="2761011" y="3820655"/>
                <a:ext cx="5755648" cy="1200329"/>
              </a:xfrm>
              <a:prstGeom prst="rect">
                <a:avLst/>
              </a:prstGeom>
              <a:noFill/>
              <a:ln w="9525">
                <a:noFill/>
                <a:miter lim="800000"/>
                <a:headEnd/>
                <a:tailEnd/>
              </a:ln>
              <a:effec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nSpc>
                    <a:spcPct val="150000"/>
                  </a:lnSpc>
                </a:pPr>
                <a:r>
                  <a:rPr lang="en-US" sz="2400" b="0" dirty="0"/>
                  <a:t>Cho </a:t>
                </a:r>
                <a:r>
                  <a:rPr lang="en-US" sz="2400" b="0" dirty="0" err="1"/>
                  <a:t>công</a:t>
                </a:r>
                <a:r>
                  <a:rPr lang="en-US" sz="2400" b="0" dirty="0"/>
                  <a:t> </a:t>
                </a:r>
                <a:r>
                  <a:rPr lang="en-US" sz="2400" b="0" dirty="0" err="1"/>
                  <a:t>thức</a:t>
                </a:r>
                <a:r>
                  <a:rPr lang="en-US" sz="2400" b="0" dirty="0"/>
                  <a:t> </a:t>
                </a:r>
                <a14:m>
                  <m:oMath xmlns:m="http://schemas.openxmlformats.org/officeDocument/2006/math">
                    <m:r>
                      <a:rPr lang="en-US" sz="2400" b="1" i="1" dirty="0" smtClean="0">
                        <a:latin typeface="Cambria Math" panose="02040503050406030204" pitchFamily="18" charset="0"/>
                      </a:rPr>
                      <m:t>𝒚</m:t>
                    </m:r>
                    <m:r>
                      <a:rPr lang="en-US" sz="2400" b="1" i="1" baseline="30000" dirty="0">
                        <a:latin typeface="Cambria Math" panose="02040503050406030204" pitchFamily="18" charset="0"/>
                      </a:rPr>
                      <m:t>𝟐</m:t>
                    </m:r>
                    <m:r>
                      <a:rPr lang="en-US" sz="2400" b="1" i="1" baseline="30000" dirty="0">
                        <a:latin typeface="Cambria Math" panose="02040503050406030204" pitchFamily="18" charset="0"/>
                      </a:rPr>
                      <m:t> </m:t>
                    </m:r>
                    <m:r>
                      <a:rPr lang="en-US" sz="2400" i="1" dirty="0" smtClean="0">
                        <a:latin typeface="Cambria Math" panose="02040503050406030204" pitchFamily="18" charset="0"/>
                      </a:rPr>
                      <m:t>=</m:t>
                    </m:r>
                    <m:r>
                      <a:rPr lang="en-US" sz="2400" i="1" dirty="0" smtClean="0">
                        <a:latin typeface="Cambria Math" panose="02040503050406030204" pitchFamily="18" charset="0"/>
                      </a:rPr>
                      <m:t>𝑥</m:t>
                    </m:r>
                    <m:r>
                      <a:rPr lang="en-US" sz="2400" i="1" dirty="0" smtClean="0">
                        <a:latin typeface="Cambria Math" panose="02040503050406030204" pitchFamily="18" charset="0"/>
                      </a:rPr>
                      <m:t> </m:t>
                    </m:r>
                  </m:oMath>
                </a14:m>
                <a:r>
                  <a:rPr lang="en-US" sz="2400" b="0" dirty="0"/>
                  <a:t>.</a:t>
                </a:r>
              </a:p>
              <a:p>
                <a:pPr>
                  <a:lnSpc>
                    <a:spcPct val="150000"/>
                  </a:lnSpc>
                </a:pPr>
                <a:r>
                  <a:rPr lang="en-US" sz="2400" b="0" dirty="0"/>
                  <a:t>Ta </a:t>
                </a:r>
                <a:r>
                  <a:rPr lang="en-US" sz="2400" b="0" dirty="0" err="1"/>
                  <a:t>nói</a:t>
                </a:r>
                <a:r>
                  <a:rPr lang="en-US" sz="2400" b="0" dirty="0"/>
                  <a:t> </a:t>
                </a:r>
                <a14:m>
                  <m:oMath xmlns:m="http://schemas.openxmlformats.org/officeDocument/2006/math">
                    <m:r>
                      <a:rPr lang="en-US" sz="2400" b="0" i="1" dirty="0" smtClean="0">
                        <a:latin typeface="Cambria Math" panose="02040503050406030204" pitchFamily="18" charset="0"/>
                      </a:rPr>
                      <m:t>𝑦</m:t>
                    </m:r>
                  </m:oMath>
                </a14:m>
                <a:r>
                  <a:rPr lang="en-US" sz="2400" b="0" dirty="0"/>
                  <a:t> </a:t>
                </a:r>
                <a:r>
                  <a:rPr lang="en-US" sz="2400" b="0" dirty="0" err="1"/>
                  <a:t>là</a:t>
                </a:r>
                <a:r>
                  <a:rPr lang="en-US" sz="2400" b="0" dirty="0"/>
                  <a:t> </a:t>
                </a:r>
                <a:r>
                  <a:rPr lang="en-US" sz="2400" b="0" dirty="0" err="1"/>
                  <a:t>hàm</a:t>
                </a:r>
                <a:r>
                  <a:rPr lang="en-US" sz="2400" b="0" dirty="0"/>
                  <a:t> </a:t>
                </a:r>
                <a:r>
                  <a:rPr lang="en-US" sz="2400" b="0" dirty="0" err="1"/>
                  <a:t>số</a:t>
                </a:r>
                <a:r>
                  <a:rPr lang="en-US" sz="2400" b="0" dirty="0"/>
                  <a:t> </a:t>
                </a:r>
                <a:r>
                  <a:rPr lang="en-US" sz="2400" b="0" dirty="0" err="1"/>
                  <a:t>của</a:t>
                </a:r>
                <a:r>
                  <a:rPr lang="en-US" sz="2400" b="0" dirty="0"/>
                  <a:t> </a:t>
                </a:r>
                <a14:m>
                  <m:oMath xmlns:m="http://schemas.openxmlformats.org/officeDocument/2006/math">
                    <m:r>
                      <a:rPr lang="en-US" sz="2400" b="0" i="1" dirty="0" smtClean="0">
                        <a:latin typeface="Cambria Math" panose="02040503050406030204" pitchFamily="18" charset="0"/>
                      </a:rPr>
                      <m:t>𝑥</m:t>
                    </m:r>
                  </m:oMath>
                </a14:m>
                <a:r>
                  <a:rPr lang="en-US" sz="2400" b="0" dirty="0"/>
                  <a:t> </a:t>
                </a:r>
                <a:r>
                  <a:rPr lang="en-US" sz="2400" b="0" dirty="0" err="1"/>
                  <a:t>đúng</a:t>
                </a:r>
                <a:r>
                  <a:rPr lang="en-US" sz="2400" b="0" dirty="0"/>
                  <a:t> hay </a:t>
                </a:r>
                <a:r>
                  <a:rPr lang="en-US" sz="2400" b="0" dirty="0" err="1"/>
                  <a:t>sai</a:t>
                </a:r>
                <a:r>
                  <a:rPr lang="en-US" sz="2400" b="0" dirty="0"/>
                  <a:t>?</a:t>
                </a:r>
              </a:p>
            </p:txBody>
          </p:sp>
        </mc:Choice>
        <mc:Fallback xmlns="">
          <p:sp>
            <p:nvSpPr>
              <p:cNvPr id="35" name="Text Box 4"/>
              <p:cNvSpPr txBox="1">
                <a:spLocks noRot="1" noChangeAspect="1" noMove="1" noResize="1" noEditPoints="1" noAdjustHandles="1" noChangeArrowheads="1" noChangeShapeType="1" noTextEdit="1"/>
              </p:cNvSpPr>
              <p:nvPr/>
            </p:nvSpPr>
            <p:spPr bwMode="auto">
              <a:xfrm>
                <a:off x="2761011" y="3820655"/>
                <a:ext cx="5755648" cy="1200329"/>
              </a:xfrm>
              <a:prstGeom prst="rect">
                <a:avLst/>
              </a:prstGeom>
              <a:blipFill rotWithShape="0">
                <a:blip r:embed="rId18"/>
                <a:stretch>
                  <a:fillRect l="-1695" b="-5584"/>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2761011" y="5080257"/>
                <a:ext cx="5847133" cy="1754326"/>
              </a:xfrm>
              <a:prstGeom prst="rect">
                <a:avLst/>
              </a:prstGeom>
            </p:spPr>
            <p:txBody>
              <a:bodyPr wrap="square">
                <a:spAutoFit/>
              </a:bodyPr>
              <a:lstStyle/>
              <a:p>
                <a:pPr>
                  <a:lnSpc>
                    <a:spcPct val="150000"/>
                  </a:lnSpc>
                </a:pPr>
                <a:r>
                  <a:rPr lang="es-ES" sz="2400" dirty="0">
                    <a:solidFill>
                      <a:srgbClr val="0000FF"/>
                    </a:solidFill>
                  </a:rPr>
                  <a:t>Khi </a:t>
                </a:r>
                <a14:m>
                  <m:oMath xmlns:m="http://schemas.openxmlformats.org/officeDocument/2006/math">
                    <m:r>
                      <a:rPr lang="es-ES" sz="2400" i="1" dirty="0" smtClean="0">
                        <a:solidFill>
                          <a:srgbClr val="0000FF"/>
                        </a:solidFill>
                        <a:latin typeface="Cambria Math" panose="02040503050406030204" pitchFamily="18" charset="0"/>
                      </a:rPr>
                      <m:t>𝑥</m:t>
                    </m:r>
                    <m:r>
                      <a:rPr lang="es-ES" sz="2400" i="1" dirty="0" smtClean="0">
                        <a:solidFill>
                          <a:srgbClr val="0000FF"/>
                        </a:solidFill>
                        <a:latin typeface="Cambria Math" panose="02040503050406030204" pitchFamily="18" charset="0"/>
                      </a:rPr>
                      <m:t> = 1 </m:t>
                    </m:r>
                  </m:oMath>
                </a14:m>
                <a:r>
                  <a:rPr lang="es-ES" sz="2400" dirty="0" err="1">
                    <a:solidFill>
                      <a:srgbClr val="0000FF"/>
                    </a:solidFill>
                  </a:rPr>
                  <a:t>thì</a:t>
                </a:r>
                <a:r>
                  <a:rPr lang="es-ES" sz="2400" dirty="0">
                    <a:solidFill>
                      <a:srgbClr val="0000FF"/>
                    </a:solidFill>
                  </a:rPr>
                  <a:t> </a:t>
                </a:r>
                <a14:m>
                  <m:oMath xmlns:m="http://schemas.openxmlformats.org/officeDocument/2006/math">
                    <m:r>
                      <a:rPr lang="es-ES" sz="2400" i="1" dirty="0" smtClean="0">
                        <a:solidFill>
                          <a:srgbClr val="0000FF"/>
                        </a:solidFill>
                        <a:latin typeface="Cambria Math" panose="02040503050406030204" pitchFamily="18" charset="0"/>
                      </a:rPr>
                      <m:t>𝑦</m:t>
                    </m:r>
                    <m:r>
                      <a:rPr lang="es-ES" sz="2400" i="1" dirty="0" smtClean="0">
                        <a:solidFill>
                          <a:srgbClr val="0000FF"/>
                        </a:solidFill>
                        <a:latin typeface="Cambria Math" panose="02040503050406030204" pitchFamily="18" charset="0"/>
                      </a:rPr>
                      <m:t>= 1 </m:t>
                    </m:r>
                  </m:oMath>
                </a14:m>
                <a:r>
                  <a:rPr lang="es-ES" sz="2400" dirty="0" err="1">
                    <a:solidFill>
                      <a:srgbClr val="0000FF"/>
                    </a:solidFill>
                  </a:rPr>
                  <a:t>và</a:t>
                </a:r>
                <a:r>
                  <a:rPr lang="es-ES" sz="2400" dirty="0">
                    <a:solidFill>
                      <a:srgbClr val="0000FF"/>
                    </a:solidFill>
                  </a:rPr>
                  <a:t> </a:t>
                </a:r>
                <a14:m>
                  <m:oMath xmlns:m="http://schemas.openxmlformats.org/officeDocument/2006/math">
                    <m:r>
                      <a:rPr lang="es-ES" sz="2400" i="1" dirty="0" smtClean="0">
                        <a:solidFill>
                          <a:srgbClr val="0000FF"/>
                        </a:solidFill>
                        <a:latin typeface="Cambria Math" panose="02040503050406030204" pitchFamily="18" charset="0"/>
                      </a:rPr>
                      <m:t>𝑦</m:t>
                    </m:r>
                    <m:r>
                      <a:rPr lang="es-ES" sz="2400" i="1" dirty="0" smtClean="0">
                        <a:solidFill>
                          <a:srgbClr val="0000FF"/>
                        </a:solidFill>
                        <a:latin typeface="Cambria Math" panose="02040503050406030204" pitchFamily="18" charset="0"/>
                      </a:rPr>
                      <m:t>=−1</m:t>
                    </m:r>
                  </m:oMath>
                </a14:m>
                <a:endParaRPr lang="en-US" sz="2400"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en-US" sz="2400" dirty="0" err="1">
                    <a:solidFill>
                      <a:srgbClr val="0000FF"/>
                    </a:solidFill>
                    <a:latin typeface="Times New Roman" panose="02020603050405020304" pitchFamily="18" charset="0"/>
                    <a:cs typeface="Times New Roman" panose="02020603050405020304" pitchFamily="18" charset="0"/>
                  </a:rPr>
                  <a:t>Với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một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x </a:t>
                </a:r>
                <a:r>
                  <a:rPr lang="en-US" sz="2400" dirty="0" err="1">
                    <a:solidFill>
                      <a:srgbClr val="0000FF"/>
                    </a:solidFill>
                    <a:latin typeface="Times New Roman" panose="02020603050405020304" pitchFamily="18" charset="0"/>
                    <a:cs typeface="Times New Roman" panose="02020603050405020304" pitchFamily="18" charset="0"/>
                  </a:rPr>
                  <a:t>có</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hai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giá</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trị</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y </a:t>
                </a:r>
                <a:r>
                  <a:rPr lang="en-US" sz="2400" dirty="0" err="1">
                    <a:solidFill>
                      <a:srgbClr val="0000FF"/>
                    </a:solidFill>
                    <a:latin typeface="Times New Roman" panose="02020603050405020304" pitchFamily="18" charset="0"/>
                    <a:cs typeface="Times New Roman" panose="02020603050405020304" pitchFamily="18" charset="0"/>
                  </a:rPr>
                  <a:t>nên</a:t>
                </a:r>
                <a:r>
                  <a:rPr lang="en-US" sz="2400" dirty="0">
                    <a:solidFill>
                      <a:srgbClr val="0000FF"/>
                    </a:solidFill>
                    <a:latin typeface="Times New Roman" panose="02020603050405020304" pitchFamily="18" charset="0"/>
                    <a:cs typeface="Times New Roman" panose="02020603050405020304" pitchFamily="18" charset="0"/>
                  </a:rPr>
                  <a:t> y </a:t>
                </a:r>
                <a:r>
                  <a:rPr lang="en-US" sz="2400" dirty="0" err="1">
                    <a:solidFill>
                      <a:srgbClr val="0000FF"/>
                    </a:solidFill>
                    <a:latin typeface="Times New Roman" panose="02020603050405020304" pitchFamily="18" charset="0"/>
                    <a:cs typeface="Times New Roman" panose="02020603050405020304" pitchFamily="18" charset="0"/>
                  </a:rPr>
                  <a:t>không</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phải</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là</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hàm</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số</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của</a:t>
                </a:r>
                <a:r>
                  <a:rPr lang="en-US" sz="2400" dirty="0">
                    <a:solidFill>
                      <a:srgbClr val="0000FF"/>
                    </a:solidFill>
                    <a:latin typeface="Times New Roman" panose="02020603050405020304" pitchFamily="18" charset="0"/>
                    <a:cs typeface="Times New Roman" panose="02020603050405020304" pitchFamily="18" charset="0"/>
                  </a:rPr>
                  <a:t> x </a:t>
                </a:r>
              </a:p>
            </p:txBody>
          </p:sp>
        </mc:Choice>
        <mc:Fallback xmlns="">
          <p:sp>
            <p:nvSpPr>
              <p:cNvPr id="2" name="Rectangle 1"/>
              <p:cNvSpPr>
                <a:spLocks noRot="1" noChangeAspect="1" noMove="1" noResize="1" noEditPoints="1" noAdjustHandles="1" noChangeArrowheads="1" noChangeShapeType="1" noTextEdit="1"/>
              </p:cNvSpPr>
              <p:nvPr/>
            </p:nvSpPr>
            <p:spPr>
              <a:xfrm>
                <a:off x="2761011" y="5080257"/>
                <a:ext cx="5847133" cy="1754326"/>
              </a:xfrm>
              <a:prstGeom prst="rect">
                <a:avLst/>
              </a:prstGeom>
              <a:blipFill rotWithShape="0">
                <a:blip r:embed="rId19"/>
                <a:stretch>
                  <a:fillRect l="-1668" r="-1981" b="-3472"/>
                </a:stretch>
              </a:blipFill>
            </p:spPr>
            <p:txBody>
              <a:bodyPr/>
              <a:lstStyle/>
              <a:p>
                <a:r>
                  <a:rPr lang="en-US">
                    <a:noFill/>
                  </a:rPr>
                  <a:t> </a:t>
                </a:r>
              </a:p>
            </p:txBody>
          </p:sp>
        </mc:Fallback>
      </mc:AlternateContent>
    </p:spTree>
    <p:extLst>
      <p:ext uri="{BB962C8B-B14F-4D97-AF65-F5344CB8AC3E}">
        <p14:creationId xmlns:p14="http://schemas.microsoft.com/office/powerpoint/2010/main" val="102886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23" presetClass="emph" presetSubtype="0" fill="hold" grpId="0" nodeType="clickEffect">
                                  <p:stCondLst>
                                    <p:cond delay="0"/>
                                  </p:stCondLst>
                                  <p:childTnLst>
                                    <p:animClr clrSpc="hsl" dir="cw">
                                      <p:cBhvr override="childStyle">
                                        <p:cTn id="14" dur="500" fill="hold"/>
                                        <p:tgtEl>
                                          <p:spTgt spid="7"/>
                                        </p:tgtEl>
                                        <p:attrNameLst>
                                          <p:attrName>style.color</p:attrName>
                                        </p:attrNameLst>
                                      </p:cBhvr>
                                      <p:by>
                                        <p:hsl h="10842353" s="0" l="0"/>
                                      </p:by>
                                    </p:animClr>
                                    <p:animClr clrSpc="hsl" dir="cw">
                                      <p:cBhvr>
                                        <p:cTn id="15" dur="500" fill="hold"/>
                                        <p:tgtEl>
                                          <p:spTgt spid="7"/>
                                        </p:tgtEl>
                                        <p:attrNameLst>
                                          <p:attrName>fillcolor</p:attrName>
                                        </p:attrNameLst>
                                      </p:cBhvr>
                                      <p:by>
                                        <p:hsl h="10842353" s="0" l="0"/>
                                      </p:by>
                                    </p:animClr>
                                    <p:animClr clrSpc="hsl" dir="cw">
                                      <p:cBhvr>
                                        <p:cTn id="16" dur="500" fill="hold"/>
                                        <p:tgtEl>
                                          <p:spTgt spid="7"/>
                                        </p:tgtEl>
                                        <p:attrNameLst>
                                          <p:attrName>stroke.color</p:attrName>
                                        </p:attrNameLst>
                                      </p:cBhvr>
                                      <p:by>
                                        <p:hsl h="10842353" s="0" l="0"/>
                                      </p:by>
                                    </p:animClr>
                                    <p:set>
                                      <p:cBhvr>
                                        <p:cTn id="17" dur="500" fill="hold"/>
                                        <p:tgtEl>
                                          <p:spTgt spid="7"/>
                                        </p:tgtEl>
                                        <p:attrNameLst>
                                          <p:attrName>fill.type</p:attrName>
                                        </p:attrNameLst>
                                      </p:cBhvr>
                                      <p:to>
                                        <p:strVal val="solid"/>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56" presetClass="path" presetSubtype="0" accel="50000" decel="50000" fill="hold" nodeType="withEffect">
                                  <p:stCondLst>
                                    <p:cond delay="0"/>
                                  </p:stCondLst>
                                  <p:childTnLst>
                                    <p:animMotion origin="layout" path="M -3.61111E-6 -2.59259E-6 L -0.58906 0.36852 " pathEditMode="relative" rAng="0" ptsTypes="AA">
                                      <p:cBhvr>
                                        <p:cTn id="22" dur="2000" fill="hold"/>
                                        <p:tgtEl>
                                          <p:spTgt spid="12"/>
                                        </p:tgtEl>
                                        <p:attrNameLst>
                                          <p:attrName>ppt_x</p:attrName>
                                          <p:attrName>ppt_y</p:attrName>
                                        </p:attrNameLst>
                                      </p:cBhvr>
                                      <p:rCtr x="-29462" y="18426"/>
                                    </p:animMotion>
                                  </p:childTnLst>
                                </p:cTn>
                              </p:par>
                            </p:childTnLst>
                          </p:cTn>
                        </p:par>
                        <p:par>
                          <p:cTn id="23" fill="hold">
                            <p:stCondLst>
                              <p:cond delay="2500"/>
                            </p:stCondLst>
                            <p:childTnLst>
                              <p:par>
                                <p:cTn id="24" presetID="1" presetClass="exit" presetSubtype="0" fill="hold" nodeType="afterEffect">
                                  <p:stCondLst>
                                    <p:cond delay="0"/>
                                  </p:stCondLst>
                                  <p:childTnLst>
                                    <p:set>
                                      <p:cBhvr>
                                        <p:cTn id="25" dur="1" fill="hold">
                                          <p:stCondLst>
                                            <p:cond delay="0"/>
                                          </p:stCondLst>
                                        </p:cTn>
                                        <p:tgtEl>
                                          <p:spTgt spid="12"/>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2" name="SAI2_(new).wav"/>
                                        </p:tgtEl>
                                      </p:cMediaNode>
                                    </p:audio>
                                  </p:subTnLst>
                                </p:cTn>
                              </p:par>
                            </p:childTnLst>
                          </p:cTn>
                        </p:par>
                      </p:childTnLst>
                    </p:cTn>
                  </p:par>
                </p:childTnLst>
              </p:cTn>
              <p:nextCondLst>
                <p:cond evt="onClick" delay="0">
                  <p:tgtEl>
                    <p:spTgt spid="14"/>
                  </p:tgtEl>
                </p:cond>
              </p:nextCondLst>
            </p:seq>
            <p:seq concurrent="1" nextAc="seek">
              <p:cTn id="30" restart="whenNotActive" fill="hold" evtFilter="cancelBubble" nodeType="interactiveSeq">
                <p:stCondLst>
                  <p:cond evt="onClick" delay="0">
                    <p:tgtEl>
                      <p:spTgt spid="34"/>
                    </p:tgtEl>
                  </p:cond>
                </p:stCondLst>
                <p:endSync evt="end" delay="0">
                  <p:rtn val="all"/>
                </p:endSync>
                <p:childTnLst>
                  <p:par>
                    <p:cTn id="31" fill="hold">
                      <p:stCondLst>
                        <p:cond delay="0"/>
                      </p:stCondLst>
                      <p:childTnLst>
                        <p:par>
                          <p:cTn id="32" fill="hold">
                            <p:stCondLst>
                              <p:cond delay="0"/>
                            </p:stCondLst>
                            <p:childTnLst>
                              <p:par>
                                <p:cTn id="33" presetID="11" presetClass="entr" presetSubtype="0" fill="hold" grpId="0" nodeType="afterEffect">
                                  <p:stCondLst>
                                    <p:cond delay="0"/>
                                  </p:stCondLst>
                                  <p:childTnLst>
                                    <p:set>
                                      <p:cBhvr>
                                        <p:cTn id="34"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35" fill="hold">
                            <p:stCondLst>
                              <p:cond delay="1000"/>
                            </p:stCondLst>
                            <p:childTnLst>
                              <p:par>
                                <p:cTn id="36" presetID="11" presetClass="entr" presetSubtype="0" fill="hold" grpId="0" nodeType="afterEffect">
                                  <p:stCondLst>
                                    <p:cond delay="0"/>
                                  </p:stCondLst>
                                  <p:childTnLst>
                                    <p:set>
                                      <p:cBhvr>
                                        <p:cTn id="37" dur="1000">
                                          <p:stCondLst>
                                            <p:cond delay="0"/>
                                          </p:stCondLst>
                                        </p:cTn>
                                        <p:tgtEl>
                                          <p:spTgt spid="19"/>
                                        </p:tgtEl>
                                        <p:attrNameLst>
                                          <p:attrName>style.visibility</p:attrName>
                                        </p:attrNameLst>
                                      </p:cBhvr>
                                      <p:to>
                                        <p:strVal val="visible"/>
                                      </p:to>
                                    </p:set>
                                  </p:childTnLst>
                                </p:cTn>
                              </p:par>
                            </p:childTnLst>
                          </p:cTn>
                        </p:par>
                        <p:par>
                          <p:cTn id="38" fill="hold">
                            <p:stCondLst>
                              <p:cond delay="2000"/>
                            </p:stCondLst>
                            <p:childTnLst>
                              <p:par>
                                <p:cTn id="39" presetID="11" presetClass="entr" presetSubtype="0" fill="hold" grpId="0" nodeType="afterEffect">
                                  <p:stCondLst>
                                    <p:cond delay="0"/>
                                  </p:stCondLst>
                                  <p:childTnLst>
                                    <p:set>
                                      <p:cBhvr>
                                        <p:cTn id="40" dur="1000">
                                          <p:stCondLst>
                                            <p:cond delay="0"/>
                                          </p:stCondLst>
                                        </p:cTn>
                                        <p:tgtEl>
                                          <p:spTgt spid="20"/>
                                        </p:tgtEl>
                                        <p:attrNameLst>
                                          <p:attrName>style.visibility</p:attrName>
                                        </p:attrNameLst>
                                      </p:cBhvr>
                                      <p:to>
                                        <p:strVal val="visible"/>
                                      </p:to>
                                    </p:set>
                                  </p:childTnLst>
                                </p:cTn>
                              </p:par>
                            </p:childTnLst>
                          </p:cTn>
                        </p:par>
                        <p:par>
                          <p:cTn id="41" fill="hold">
                            <p:stCondLst>
                              <p:cond delay="3000"/>
                            </p:stCondLst>
                            <p:childTnLst>
                              <p:par>
                                <p:cTn id="42" presetID="11" presetClass="entr" presetSubtype="0" fill="hold" grpId="0" nodeType="afterEffect">
                                  <p:stCondLst>
                                    <p:cond delay="0"/>
                                  </p:stCondLst>
                                  <p:childTnLst>
                                    <p:set>
                                      <p:cBhvr>
                                        <p:cTn id="43" dur="1000">
                                          <p:stCondLst>
                                            <p:cond delay="0"/>
                                          </p:stCondLst>
                                        </p:cTn>
                                        <p:tgtEl>
                                          <p:spTgt spid="21"/>
                                        </p:tgtEl>
                                        <p:attrNameLst>
                                          <p:attrName>style.visibility</p:attrName>
                                        </p:attrNameLst>
                                      </p:cBhvr>
                                      <p:to>
                                        <p:strVal val="visible"/>
                                      </p:to>
                                    </p:set>
                                  </p:childTnLst>
                                </p:cTn>
                              </p:par>
                            </p:childTnLst>
                          </p:cTn>
                        </p:par>
                        <p:par>
                          <p:cTn id="44" fill="hold">
                            <p:stCondLst>
                              <p:cond delay="4000"/>
                            </p:stCondLst>
                            <p:childTnLst>
                              <p:par>
                                <p:cTn id="45" presetID="11" presetClass="entr" presetSubtype="0" fill="hold" grpId="0" nodeType="afterEffect">
                                  <p:stCondLst>
                                    <p:cond delay="0"/>
                                  </p:stCondLst>
                                  <p:childTnLst>
                                    <p:set>
                                      <p:cBhvr>
                                        <p:cTn id="46" dur="1000">
                                          <p:stCondLst>
                                            <p:cond delay="0"/>
                                          </p:stCondLst>
                                        </p:cTn>
                                        <p:tgtEl>
                                          <p:spTgt spid="22"/>
                                        </p:tgtEl>
                                        <p:attrNameLst>
                                          <p:attrName>style.visibility</p:attrName>
                                        </p:attrNameLst>
                                      </p:cBhvr>
                                      <p:to>
                                        <p:strVal val="visible"/>
                                      </p:to>
                                    </p:set>
                                  </p:childTnLst>
                                </p:cTn>
                              </p:par>
                            </p:childTnLst>
                          </p:cTn>
                        </p:par>
                        <p:par>
                          <p:cTn id="47" fill="hold">
                            <p:stCondLst>
                              <p:cond delay="5000"/>
                            </p:stCondLst>
                            <p:childTnLst>
                              <p:par>
                                <p:cTn id="48" presetID="11" presetClass="entr" presetSubtype="0" fill="hold" grpId="0" nodeType="afterEffect">
                                  <p:stCondLst>
                                    <p:cond delay="0"/>
                                  </p:stCondLst>
                                  <p:childTnLst>
                                    <p:set>
                                      <p:cBhvr>
                                        <p:cTn id="49" dur="1000">
                                          <p:stCondLst>
                                            <p:cond delay="0"/>
                                          </p:stCondLst>
                                        </p:cTn>
                                        <p:tgtEl>
                                          <p:spTgt spid="23"/>
                                        </p:tgtEl>
                                        <p:attrNameLst>
                                          <p:attrName>style.visibility</p:attrName>
                                        </p:attrNameLst>
                                      </p:cBhvr>
                                      <p:to>
                                        <p:strVal val="visible"/>
                                      </p:to>
                                    </p:set>
                                  </p:childTnLst>
                                </p:cTn>
                              </p:par>
                            </p:childTnLst>
                          </p:cTn>
                        </p:par>
                        <p:par>
                          <p:cTn id="50" fill="hold">
                            <p:stCondLst>
                              <p:cond delay="6000"/>
                            </p:stCondLst>
                            <p:childTnLst>
                              <p:par>
                                <p:cTn id="51" presetID="11" presetClass="entr" presetSubtype="0" fill="hold" grpId="0" nodeType="afterEffect">
                                  <p:stCondLst>
                                    <p:cond delay="0"/>
                                  </p:stCondLst>
                                  <p:childTnLst>
                                    <p:set>
                                      <p:cBhvr>
                                        <p:cTn id="52" dur="1000">
                                          <p:stCondLst>
                                            <p:cond delay="0"/>
                                          </p:stCondLst>
                                        </p:cTn>
                                        <p:tgtEl>
                                          <p:spTgt spid="24"/>
                                        </p:tgtEl>
                                        <p:attrNameLst>
                                          <p:attrName>style.visibility</p:attrName>
                                        </p:attrNameLst>
                                      </p:cBhvr>
                                      <p:to>
                                        <p:strVal val="visible"/>
                                      </p:to>
                                    </p:set>
                                  </p:childTnLst>
                                </p:cTn>
                              </p:par>
                            </p:childTnLst>
                          </p:cTn>
                        </p:par>
                        <p:par>
                          <p:cTn id="53" fill="hold">
                            <p:stCondLst>
                              <p:cond delay="7000"/>
                            </p:stCondLst>
                            <p:childTnLst>
                              <p:par>
                                <p:cTn id="54" presetID="11" presetClass="entr" presetSubtype="0" fill="hold" grpId="0" nodeType="afterEffect">
                                  <p:stCondLst>
                                    <p:cond delay="0"/>
                                  </p:stCondLst>
                                  <p:childTnLst>
                                    <p:set>
                                      <p:cBhvr>
                                        <p:cTn id="55" dur="1000">
                                          <p:stCondLst>
                                            <p:cond delay="0"/>
                                          </p:stCondLst>
                                        </p:cTn>
                                        <p:tgtEl>
                                          <p:spTgt spid="25"/>
                                        </p:tgtEl>
                                        <p:attrNameLst>
                                          <p:attrName>style.visibility</p:attrName>
                                        </p:attrNameLst>
                                      </p:cBhvr>
                                      <p:to>
                                        <p:strVal val="visible"/>
                                      </p:to>
                                    </p:set>
                                  </p:childTnLst>
                                </p:cTn>
                              </p:par>
                            </p:childTnLst>
                          </p:cTn>
                        </p:par>
                        <p:par>
                          <p:cTn id="56" fill="hold">
                            <p:stCondLst>
                              <p:cond delay="8000"/>
                            </p:stCondLst>
                            <p:childTnLst>
                              <p:par>
                                <p:cTn id="57" presetID="11" presetClass="entr" presetSubtype="0" fill="hold" grpId="0" nodeType="afterEffect">
                                  <p:stCondLst>
                                    <p:cond delay="0"/>
                                  </p:stCondLst>
                                  <p:childTnLst>
                                    <p:set>
                                      <p:cBhvr>
                                        <p:cTn id="58" dur="1000">
                                          <p:stCondLst>
                                            <p:cond delay="0"/>
                                          </p:stCondLst>
                                        </p:cTn>
                                        <p:tgtEl>
                                          <p:spTgt spid="26"/>
                                        </p:tgtEl>
                                        <p:attrNameLst>
                                          <p:attrName>style.visibility</p:attrName>
                                        </p:attrNameLst>
                                      </p:cBhvr>
                                      <p:to>
                                        <p:strVal val="visible"/>
                                      </p:to>
                                    </p:set>
                                  </p:childTnLst>
                                </p:cTn>
                              </p:par>
                            </p:childTnLst>
                          </p:cTn>
                        </p:par>
                        <p:par>
                          <p:cTn id="59" fill="hold">
                            <p:stCondLst>
                              <p:cond delay="9000"/>
                            </p:stCondLst>
                            <p:childTnLst>
                              <p:par>
                                <p:cTn id="60" presetID="11" presetClass="entr" presetSubtype="0" fill="hold" grpId="0" nodeType="afterEffect">
                                  <p:stCondLst>
                                    <p:cond delay="0"/>
                                  </p:stCondLst>
                                  <p:childTnLst>
                                    <p:set>
                                      <p:cBhvr>
                                        <p:cTn id="61" dur="1000">
                                          <p:stCondLst>
                                            <p:cond delay="0"/>
                                          </p:stCondLst>
                                        </p:cTn>
                                        <p:tgtEl>
                                          <p:spTgt spid="27"/>
                                        </p:tgtEl>
                                        <p:attrNameLst>
                                          <p:attrName>style.visibility</p:attrName>
                                        </p:attrNameLst>
                                      </p:cBhvr>
                                      <p:to>
                                        <p:strVal val="visible"/>
                                      </p:to>
                                    </p:set>
                                  </p:childTnLst>
                                </p:cTn>
                              </p:par>
                            </p:childTnLst>
                          </p:cTn>
                        </p:par>
                        <p:par>
                          <p:cTn id="62" fill="hold">
                            <p:stCondLst>
                              <p:cond delay="10000"/>
                            </p:stCondLst>
                            <p:childTnLst>
                              <p:par>
                                <p:cTn id="63" presetID="11" presetClass="entr" presetSubtype="0" fill="hold" grpId="0" nodeType="afterEffect">
                                  <p:stCondLst>
                                    <p:cond delay="0"/>
                                  </p:stCondLst>
                                  <p:childTnLst>
                                    <p:set>
                                      <p:cBhvr>
                                        <p:cTn id="64" dur="1000">
                                          <p:stCondLst>
                                            <p:cond delay="0"/>
                                          </p:stCondLst>
                                        </p:cTn>
                                        <p:tgtEl>
                                          <p:spTgt spid="28"/>
                                        </p:tgtEl>
                                        <p:attrNameLst>
                                          <p:attrName>style.visibility</p:attrName>
                                        </p:attrNameLst>
                                      </p:cBhvr>
                                      <p:to>
                                        <p:strVal val="visible"/>
                                      </p:to>
                                    </p:set>
                                  </p:childTnLst>
                                </p:cTn>
                              </p:par>
                            </p:childTnLst>
                          </p:cTn>
                        </p:par>
                        <p:par>
                          <p:cTn id="65" fill="hold">
                            <p:stCondLst>
                              <p:cond delay="11000"/>
                            </p:stCondLst>
                            <p:childTnLst>
                              <p:par>
                                <p:cTn id="66" presetID="11" presetClass="entr" presetSubtype="0" fill="hold" grpId="0" nodeType="afterEffect">
                                  <p:stCondLst>
                                    <p:cond delay="0"/>
                                  </p:stCondLst>
                                  <p:childTnLst>
                                    <p:set>
                                      <p:cBhvr>
                                        <p:cTn id="67" dur="1000">
                                          <p:stCondLst>
                                            <p:cond delay="0"/>
                                          </p:stCondLst>
                                        </p:cTn>
                                        <p:tgtEl>
                                          <p:spTgt spid="29"/>
                                        </p:tgtEl>
                                        <p:attrNameLst>
                                          <p:attrName>style.visibility</p:attrName>
                                        </p:attrNameLst>
                                      </p:cBhvr>
                                      <p:to>
                                        <p:strVal val="visible"/>
                                      </p:to>
                                    </p:set>
                                  </p:childTnLst>
                                </p:cTn>
                              </p:par>
                            </p:childTnLst>
                          </p:cTn>
                        </p:par>
                        <p:par>
                          <p:cTn id="68" fill="hold">
                            <p:stCondLst>
                              <p:cond delay="12000"/>
                            </p:stCondLst>
                            <p:childTnLst>
                              <p:par>
                                <p:cTn id="69" presetID="11" presetClass="entr" presetSubtype="0" fill="hold" grpId="0" nodeType="afterEffect">
                                  <p:stCondLst>
                                    <p:cond delay="0"/>
                                  </p:stCondLst>
                                  <p:childTnLst>
                                    <p:set>
                                      <p:cBhvr>
                                        <p:cTn id="70" dur="1000">
                                          <p:stCondLst>
                                            <p:cond delay="0"/>
                                          </p:stCondLst>
                                        </p:cTn>
                                        <p:tgtEl>
                                          <p:spTgt spid="30"/>
                                        </p:tgtEl>
                                        <p:attrNameLst>
                                          <p:attrName>style.visibility</p:attrName>
                                        </p:attrNameLst>
                                      </p:cBhvr>
                                      <p:to>
                                        <p:strVal val="visible"/>
                                      </p:to>
                                    </p:set>
                                  </p:childTnLst>
                                </p:cTn>
                              </p:par>
                            </p:childTnLst>
                          </p:cTn>
                        </p:par>
                        <p:par>
                          <p:cTn id="71" fill="hold">
                            <p:stCondLst>
                              <p:cond delay="13000"/>
                            </p:stCondLst>
                            <p:childTnLst>
                              <p:par>
                                <p:cTn id="72" presetID="11" presetClass="entr" presetSubtype="0" fill="hold" grpId="0" nodeType="afterEffect">
                                  <p:stCondLst>
                                    <p:cond delay="0"/>
                                  </p:stCondLst>
                                  <p:childTnLst>
                                    <p:set>
                                      <p:cBhvr>
                                        <p:cTn id="73" dur="1000">
                                          <p:stCondLst>
                                            <p:cond delay="0"/>
                                          </p:stCondLst>
                                        </p:cTn>
                                        <p:tgtEl>
                                          <p:spTgt spid="31"/>
                                        </p:tgtEl>
                                        <p:attrNameLst>
                                          <p:attrName>style.visibility</p:attrName>
                                        </p:attrNameLst>
                                      </p:cBhvr>
                                      <p:to>
                                        <p:strVal val="visible"/>
                                      </p:to>
                                    </p:set>
                                  </p:childTnLst>
                                </p:cTn>
                              </p:par>
                            </p:childTnLst>
                          </p:cTn>
                        </p:par>
                        <p:par>
                          <p:cTn id="74" fill="hold">
                            <p:stCondLst>
                              <p:cond delay="14000"/>
                            </p:stCondLst>
                            <p:childTnLst>
                              <p:par>
                                <p:cTn id="75" presetID="11" presetClass="entr" presetSubtype="0" fill="hold" grpId="0" nodeType="afterEffect">
                                  <p:stCondLst>
                                    <p:cond delay="0"/>
                                  </p:stCondLst>
                                  <p:childTnLst>
                                    <p:set>
                                      <p:cBhvr>
                                        <p:cTn id="76" dur="1000">
                                          <p:stCondLst>
                                            <p:cond delay="0"/>
                                          </p:stCondLst>
                                        </p:cTn>
                                        <p:tgtEl>
                                          <p:spTgt spid="32"/>
                                        </p:tgtEl>
                                        <p:attrNameLst>
                                          <p:attrName>style.visibility</p:attrName>
                                        </p:attrNameLst>
                                      </p:cBhvr>
                                      <p:to>
                                        <p:strVal val="visible"/>
                                      </p:to>
                                    </p:set>
                                  </p:childTnLst>
                                </p:cTn>
                              </p:par>
                            </p:childTnLst>
                          </p:cTn>
                        </p:par>
                        <p:par>
                          <p:cTn id="77" fill="hold">
                            <p:stCondLst>
                              <p:cond delay="15000"/>
                            </p:stCondLst>
                            <p:childTnLst>
                              <p:par>
                                <p:cTn id="78" presetID="11" presetClass="entr" presetSubtype="0" fill="hold" grpId="0" nodeType="afterEffect">
                                  <p:stCondLst>
                                    <p:cond delay="0"/>
                                  </p:stCondLst>
                                  <p:childTnLst>
                                    <p:set>
                                      <p:cBhvr>
                                        <p:cTn id="79" dur="1000">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4"/>
                  </p:tgtEl>
                </p:cond>
              </p:nextCondLst>
            </p:seq>
            <p:seq concurrent="1" nextAc="seek">
              <p:cTn id="80" restart="whenNotActive" fill="hold" evtFilter="cancelBubble" nodeType="interactiveSeq">
                <p:stCondLst>
                  <p:cond evt="onClick" delay="0">
                    <p:tgtEl>
                      <p:spTgt spid="13"/>
                    </p:tgtEl>
                  </p:cond>
                </p:stCondLst>
                <p:endSync evt="end" delay="0">
                  <p:rtn val="all"/>
                </p:endSync>
                <p:childTnLst>
                  <p:par>
                    <p:cTn id="81" fill="hold">
                      <p:stCondLst>
                        <p:cond delay="0"/>
                      </p:stCondLst>
                      <p:childTnLst>
                        <p:par>
                          <p:cTn id="82" fill="hold">
                            <p:stCondLst>
                              <p:cond delay="0"/>
                            </p:stCondLst>
                            <p:childTnLst>
                              <p:par>
                                <p:cTn id="83" presetID="23" presetClass="emph" presetSubtype="0" fill="hold" grpId="0" nodeType="clickEffect">
                                  <p:stCondLst>
                                    <p:cond delay="0"/>
                                  </p:stCondLst>
                                  <p:childTnLst>
                                    <p:animClr clrSpc="hsl" dir="cw">
                                      <p:cBhvr override="childStyle">
                                        <p:cTn id="84" dur="500" fill="hold"/>
                                        <p:tgtEl>
                                          <p:spTgt spid="8"/>
                                        </p:tgtEl>
                                        <p:attrNameLst>
                                          <p:attrName>style.color</p:attrName>
                                        </p:attrNameLst>
                                      </p:cBhvr>
                                      <p:by>
                                        <p:hsl h="10842353" s="0" l="0"/>
                                      </p:by>
                                    </p:animClr>
                                    <p:animClr clrSpc="hsl" dir="cw">
                                      <p:cBhvr>
                                        <p:cTn id="85" dur="500" fill="hold"/>
                                        <p:tgtEl>
                                          <p:spTgt spid="8"/>
                                        </p:tgtEl>
                                        <p:attrNameLst>
                                          <p:attrName>fillcolor</p:attrName>
                                        </p:attrNameLst>
                                      </p:cBhvr>
                                      <p:by>
                                        <p:hsl h="10842353" s="0" l="0"/>
                                      </p:by>
                                    </p:animClr>
                                    <p:animClr clrSpc="hsl" dir="cw">
                                      <p:cBhvr>
                                        <p:cTn id="86" dur="500" fill="hold"/>
                                        <p:tgtEl>
                                          <p:spTgt spid="8"/>
                                        </p:tgtEl>
                                        <p:attrNameLst>
                                          <p:attrName>stroke.color</p:attrName>
                                        </p:attrNameLst>
                                      </p:cBhvr>
                                      <p:by>
                                        <p:hsl h="10842353" s="0" l="0"/>
                                      </p:by>
                                    </p:animClr>
                                    <p:set>
                                      <p:cBhvr>
                                        <p:cTn id="87" dur="500" fill="hold"/>
                                        <p:tgtEl>
                                          <p:spTgt spid="8"/>
                                        </p:tgtEl>
                                        <p:attrNameLst>
                                          <p:attrName>fill.type</p:attrName>
                                        </p:attrNameLst>
                                      </p:cBhvr>
                                      <p:to>
                                        <p:strVal val="solid"/>
                                      </p:to>
                                    </p:set>
                                  </p:childTnLst>
                                </p:cTn>
                              </p:par>
                            </p:childTnLst>
                          </p:cTn>
                        </p:par>
                        <p:par>
                          <p:cTn id="88" fill="hold">
                            <p:stCondLst>
                              <p:cond delay="500"/>
                            </p:stCondLst>
                            <p:childTnLst>
                              <p:par>
                                <p:cTn id="89" presetID="1" presetClass="entr" presetSubtype="0" fill="hold" nodeType="afterEffect">
                                  <p:stCondLst>
                                    <p:cond delay="0"/>
                                  </p:stCondLst>
                                  <p:childTnLst>
                                    <p:set>
                                      <p:cBhvr>
                                        <p:cTn id="90"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5" name="DUNG_(new).wav"/>
                                        </p:tgtEl>
                                      </p:cMediaNode>
                                    </p:audio>
                                  </p:subTnLst>
                                </p:cTn>
                              </p:par>
                            </p:childTnLst>
                          </p:cTn>
                        </p:par>
                        <p:par>
                          <p:cTn id="91" fill="hold">
                            <p:stCondLst>
                              <p:cond delay="500"/>
                            </p:stCondLst>
                            <p:childTnLst>
                              <p:par>
                                <p:cTn id="92" presetID="49" presetClass="path" presetSubtype="0" accel="50000" decel="50000" fill="hold" nodeType="afterEffect">
                                  <p:stCondLst>
                                    <p:cond delay="0"/>
                                  </p:stCondLst>
                                  <p:childTnLst>
                                    <p:animMotion origin="layout" path="M 1.38889E-6 0 L 0.1592 -0.31505 " pathEditMode="relative" rAng="0" ptsTypes="AA">
                                      <p:cBhvr>
                                        <p:cTn id="93" dur="2000" fill="hold"/>
                                        <p:tgtEl>
                                          <p:spTgt spid="9"/>
                                        </p:tgtEl>
                                        <p:attrNameLst>
                                          <p:attrName>ppt_x</p:attrName>
                                          <p:attrName>ppt_y</p:attrName>
                                        </p:attrNameLst>
                                      </p:cBhvr>
                                      <p:rCtr x="7951" y="-15764"/>
                                    </p:animMotion>
                                  </p:childTnLst>
                                </p:cTn>
                              </p:par>
                            </p:childTnLst>
                          </p:cTn>
                        </p:par>
                        <p:par>
                          <p:cTn id="94" fill="hold">
                            <p:stCondLst>
                              <p:cond delay="2500"/>
                            </p:stCondLst>
                            <p:childTnLst>
                              <p:par>
                                <p:cTn id="95" presetID="1" presetClass="exit" presetSubtype="0" fill="hold" nodeType="afterEffect">
                                  <p:stCondLst>
                                    <p:cond delay="0"/>
                                  </p:stCondLst>
                                  <p:childTnLst>
                                    <p:set>
                                      <p:cBhvr>
                                        <p:cTn id="96" dur="1" fill="hold">
                                          <p:stCondLst>
                                            <p:cond delay="0"/>
                                          </p:stCondLst>
                                        </p:cTn>
                                        <p:tgtEl>
                                          <p:spTgt spid="1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9"/>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7" grpId="0" animBg="1"/>
      <p:bldP spid="8"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442368638"/>
              </p:ext>
            </p:extLst>
          </p:nvPr>
        </p:nvGraphicFramePr>
        <p:xfrm>
          <a:off x="5524500" y="2797175"/>
          <a:ext cx="127000" cy="190500"/>
        </p:xfrm>
        <a:graphic>
          <a:graphicData uri="http://schemas.openxmlformats.org/presentationml/2006/ole">
            <mc:AlternateContent xmlns:mc="http://schemas.openxmlformats.org/markup-compatibility/2006">
              <mc:Choice xmlns:v="urn:schemas-microsoft-com:vml" Requires="v">
                <p:oleObj spid="_x0000_s1068" name="Equation" r:id="rId3" imgW="126720" imgH="190440" progId="Equation.DSMT4">
                  <p:embed/>
                </p:oleObj>
              </mc:Choice>
              <mc:Fallback>
                <p:oleObj name="Equation" r:id="rId3" imgW="126720" imgH="190440" progId="Equation.DSMT4">
                  <p:embed/>
                  <p:pic>
                    <p:nvPicPr>
                      <p:cNvPr id="0" name=""/>
                      <p:cNvPicPr/>
                      <p:nvPr/>
                    </p:nvPicPr>
                    <p:blipFill>
                      <a:blip r:embed="rId4"/>
                      <a:stretch>
                        <a:fillRect/>
                      </a:stretch>
                    </p:blipFill>
                    <p:spPr>
                      <a:xfrm>
                        <a:off x="5524500" y="2797175"/>
                        <a:ext cx="127000" cy="190500"/>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7" name="Rectangle 6"/>
              <p:cNvSpPr/>
              <p:nvPr/>
            </p:nvSpPr>
            <p:spPr>
              <a:xfrm>
                <a:off x="101234" y="711196"/>
                <a:ext cx="8596200" cy="2352311"/>
              </a:xfrm>
              <a:prstGeom prst="rect">
                <a:avLst/>
              </a:prstGeom>
            </p:spPr>
            <p:txBody>
              <a:bodyPr wrap="square">
                <a:spAutoFit/>
              </a:bodyPr>
              <a:lstStyle/>
              <a:p>
                <a:pPr marL="457200" indent="-457200">
                  <a:lnSpc>
                    <a:spcPct val="150000"/>
                  </a:lnSpc>
                  <a:buFont typeface="Wingdings" panose="05000000000000000000" pitchFamily="2" charset="2"/>
                  <a:buChar char="@"/>
                </a:pP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25/</a:t>
                </a:r>
                <a:r>
                  <a:rPr lang="en-US" sz="2800" b="1" dirty="0" err="1">
                    <a:latin typeface="Times New Roman" panose="02020603050405020304" pitchFamily="18" charset="0"/>
                    <a:cs typeface="Times New Roman" panose="02020603050405020304" pitchFamily="18" charset="0"/>
                  </a:rPr>
                  <a:t>Tr</a:t>
                </a:r>
                <a:r>
                  <a:rPr lang="en-US" sz="2800" b="1" dirty="0">
                    <a:latin typeface="Times New Roman" panose="02020603050405020304" pitchFamily="18" charset="0"/>
                    <a:cs typeface="Times New Roman" panose="02020603050405020304" pitchFamily="18" charset="0"/>
                  </a:rPr>
                  <a:t> 64-SGK: </a:t>
                </a:r>
              </a:p>
              <a:p>
                <a:pPr>
                  <a:lnSpc>
                    <a:spcPct val="150000"/>
                  </a:lnSpc>
                </a:pPr>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hàm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𝑦</m:t>
                    </m:r>
                    <m:r>
                      <a:rPr lang="en-US" sz="2800" i="1" dirty="0" smtClean="0">
                        <a:latin typeface="Cambria Math" panose="02040503050406030204" pitchFamily="18" charset="0"/>
                        <a:cs typeface="Times New Roman" panose="02020603050405020304" pitchFamily="18" charset="0"/>
                      </a:rPr>
                      <m:t>=</m:t>
                    </m:r>
                    <m:r>
                      <a:rPr lang="en-US" sz="2800" i="1" dirty="0" smtClean="0">
                        <a:latin typeface="Cambria Math" panose="02040503050406030204" pitchFamily="18" charset="0"/>
                        <a:cs typeface="Times New Roman" panose="02020603050405020304" pitchFamily="18" charset="0"/>
                      </a:rPr>
                      <m:t>𝑓</m:t>
                    </m:r>
                    <m:r>
                      <a:rPr lang="en-US" sz="2800" i="1" dirty="0" smtClean="0">
                        <a:latin typeface="Cambria Math" panose="02040503050406030204" pitchFamily="18" charset="0"/>
                        <a:cs typeface="Times New Roman" panose="02020603050405020304" pitchFamily="18" charset="0"/>
                      </a:rPr>
                      <m:t>(</m:t>
                    </m:r>
                    <m:r>
                      <a:rPr lang="en-US" sz="2800" i="1" dirty="0" smtClean="0">
                        <a:latin typeface="Cambria Math" panose="02040503050406030204" pitchFamily="18" charset="0"/>
                        <a:cs typeface="Times New Roman" panose="02020603050405020304" pitchFamily="18" charset="0"/>
                      </a:rPr>
                      <m:t>𝑥</m:t>
                    </m:r>
                    <m:r>
                      <a:rPr lang="en-US" sz="2800" i="1" dirty="0" smtClean="0">
                        <a:latin typeface="Cambria Math" panose="02040503050406030204" pitchFamily="18" charset="0"/>
                        <a:cs typeface="Times New Roman" panose="02020603050405020304" pitchFamily="18" charset="0"/>
                      </a:rPr>
                      <m:t>)=3</m:t>
                    </m:r>
                    <m:r>
                      <a:rPr lang="en-US" sz="2800" i="1" dirty="0" smtClean="0">
                        <a:latin typeface="Cambria Math" panose="02040503050406030204" pitchFamily="18" charset="0"/>
                        <a:cs typeface="Times New Roman" panose="02020603050405020304" pitchFamily="18" charset="0"/>
                      </a:rPr>
                      <m:t>𝑥</m:t>
                    </m:r>
                    <m:r>
                      <a:rPr lang="en-US" sz="2800" i="1" baseline="30000" dirty="0">
                        <a:latin typeface="Cambria Math" panose="02040503050406030204" pitchFamily="18" charset="0"/>
                        <a:cs typeface="Times New Roman" panose="02020603050405020304" pitchFamily="18" charset="0"/>
                      </a:rPr>
                      <m:t>2</m:t>
                    </m:r>
                    <m:r>
                      <a:rPr lang="en-US" sz="2800" i="1" dirty="0">
                        <a:latin typeface="Cambria Math" panose="02040503050406030204" pitchFamily="18" charset="0"/>
                        <a:cs typeface="Times New Roman" panose="02020603050405020304" pitchFamily="18" charset="0"/>
                      </a:rPr>
                      <m:t>+1</m:t>
                    </m:r>
                  </m:oMath>
                </a14:m>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𝑓</m:t>
                    </m:r>
                    <m:d>
                      <m:dPr>
                        <m:ctrlPr>
                          <a:rPr lang="en-US" sz="2800" i="1">
                            <a:latin typeface="Cambria Math" panose="02040503050406030204" pitchFamily="18" charset="0"/>
                          </a:rPr>
                        </m:ctrlPr>
                      </m:dPr>
                      <m:e>
                        <m:f>
                          <m:fPr>
                            <m:ctrlPr>
                              <a:rPr lang="en-US" sz="2800" i="1">
                                <a:latin typeface="Cambria Math" panose="02040503050406030204" pitchFamily="18" charset="0"/>
                              </a:rPr>
                            </m:ctrlPr>
                          </m:fPr>
                          <m:num>
                            <m:r>
                              <a:rPr lang="en-US" sz="2800">
                                <a:latin typeface="Cambria Math" panose="02040503050406030204" pitchFamily="18" charset="0"/>
                              </a:rPr>
                              <m:t>1</m:t>
                            </m:r>
                          </m:num>
                          <m:den>
                            <m:r>
                              <a:rPr lang="en-US" sz="2800">
                                <a:latin typeface="Cambria Math" panose="02040503050406030204" pitchFamily="18" charset="0"/>
                              </a:rPr>
                              <m:t>2</m:t>
                            </m:r>
                          </m:den>
                        </m:f>
                      </m:e>
                    </m:d>
                    <m:r>
                      <a:rPr lang="en-US" sz="2800">
                        <a:latin typeface="Cambria Math" panose="02040503050406030204" pitchFamily="18" charset="0"/>
                      </a:rPr>
                      <m:t>;</m:t>
                    </m:r>
                    <m:r>
                      <m:rPr>
                        <m:nor/>
                      </m:rPr>
                      <a:rPr lang="en-US" sz="2800" i="1">
                        <a:latin typeface="Times New Roman" panose="02020603050405020304" pitchFamily="18" charset="0"/>
                        <a:cs typeface="Times New Roman" panose="02020603050405020304" pitchFamily="18" charset="0"/>
                      </a:rPr>
                      <m:t> </m:t>
                    </m:r>
                    <m:r>
                      <a:rPr lang="en-US" sz="2800" i="1">
                        <a:latin typeface="Cambria Math" panose="02040503050406030204" pitchFamily="18" charset="0"/>
                      </a:rPr>
                      <m:t>𝑓</m:t>
                    </m:r>
                    <m:d>
                      <m:dPr>
                        <m:ctrlPr>
                          <a:rPr lang="en-US" sz="2800" i="1">
                            <a:latin typeface="Cambria Math" panose="02040503050406030204" pitchFamily="18" charset="0"/>
                          </a:rPr>
                        </m:ctrlPr>
                      </m:dPr>
                      <m:e>
                        <m:r>
                          <a:rPr lang="en-US" sz="2800">
                            <a:latin typeface="Cambria Math" panose="02040503050406030204" pitchFamily="18" charset="0"/>
                          </a:rPr>
                          <m:t>1</m:t>
                        </m:r>
                      </m:e>
                    </m:d>
                    <m:r>
                      <m:rPr>
                        <m:nor/>
                      </m:rPr>
                      <a:rPr lang="en-US" sz="2800" i="1">
                        <a:latin typeface="Times New Roman" panose="02020603050405020304" pitchFamily="18" charset="0"/>
                        <a:cs typeface="Times New Roman" panose="02020603050405020304" pitchFamily="18" charset="0"/>
                      </a:rPr>
                      <m:t> </m:t>
                    </m:r>
                    <m:r>
                      <a:rPr lang="en-US" sz="2800">
                        <a:latin typeface="Cambria Math" panose="02040503050406030204" pitchFamily="18" charset="0"/>
                      </a:rPr>
                      <m:t>;</m:t>
                    </m:r>
                    <m:r>
                      <m:rPr>
                        <m:nor/>
                      </m:rPr>
                      <a:rPr lang="en-US" sz="2800" i="1">
                        <a:latin typeface="Times New Roman" panose="02020603050405020304" pitchFamily="18" charset="0"/>
                        <a:cs typeface="Times New Roman" panose="02020603050405020304" pitchFamily="18" charset="0"/>
                      </a:rPr>
                      <m:t> </m:t>
                    </m:r>
                    <m:r>
                      <a:rPr lang="en-US" sz="2800" i="1">
                        <a:latin typeface="Cambria Math" panose="02040503050406030204" pitchFamily="18" charset="0"/>
                      </a:rPr>
                      <m:t>𝑓</m:t>
                    </m:r>
                    <m:d>
                      <m:dPr>
                        <m:ctrlPr>
                          <a:rPr lang="en-US" sz="2800" i="1">
                            <a:latin typeface="Cambria Math" panose="02040503050406030204" pitchFamily="18" charset="0"/>
                          </a:rPr>
                        </m:ctrlPr>
                      </m:dPr>
                      <m:e>
                        <m:r>
                          <a:rPr lang="en-US" sz="2800">
                            <a:latin typeface="Cambria Math" panose="02040503050406030204" pitchFamily="18" charset="0"/>
                          </a:rPr>
                          <m:t>3</m:t>
                        </m:r>
                      </m:e>
                    </m:d>
                  </m:oMath>
                </a14:m>
                <a:endParaRPr lang="en-US" sz="2800" dirty="0">
                  <a:latin typeface="Times New Roman" panose="02020603050405020304" pitchFamily="18"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101234" y="711196"/>
                <a:ext cx="8596200" cy="2352311"/>
              </a:xfrm>
              <a:prstGeom prst="rect">
                <a:avLst/>
              </a:prstGeom>
              <a:blipFill>
                <a:blip r:embed="rId5"/>
                <a:stretch>
                  <a:fillRect l="-14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782639" y="3981895"/>
                <a:ext cx="4568687" cy="9951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e>
                      </m:d>
                      <m:r>
                        <a:rPr lang="en-US" sz="2400" i="0">
                          <a:latin typeface="Cambria Math" panose="02040503050406030204" pitchFamily="18" charset="0"/>
                        </a:rPr>
                        <m:t>=3.</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e>
                          </m:d>
                        </m:e>
                        <m:sup>
                          <m:r>
                            <a:rPr lang="en-US" sz="2400" i="0">
                              <a:latin typeface="Cambria Math" panose="02040503050406030204" pitchFamily="18" charset="0"/>
                            </a:rPr>
                            <m:t>2</m:t>
                          </m:r>
                        </m:sup>
                      </m:sSup>
                      <m:r>
                        <a:rPr lang="en-US" sz="2400" i="0">
                          <a:latin typeface="Cambria Math" panose="02040503050406030204" pitchFamily="18" charset="0"/>
                        </a:rPr>
                        <m:t>+1=</m:t>
                      </m:r>
                      <m:f>
                        <m:fPr>
                          <m:ctrlPr>
                            <a:rPr lang="en-US" sz="2400" i="1">
                              <a:latin typeface="Cambria Math" panose="02040503050406030204" pitchFamily="18" charset="0"/>
                            </a:rPr>
                          </m:ctrlPr>
                        </m:fPr>
                        <m:num>
                          <m:r>
                            <a:rPr lang="en-US" sz="2400" i="0">
                              <a:latin typeface="Cambria Math" panose="02040503050406030204" pitchFamily="18" charset="0"/>
                            </a:rPr>
                            <m:t>3</m:t>
                          </m:r>
                        </m:num>
                        <m:den>
                          <m:r>
                            <a:rPr lang="en-US" sz="2400" i="0">
                              <a:latin typeface="Cambria Math" panose="02040503050406030204" pitchFamily="18" charset="0"/>
                            </a:rPr>
                            <m:t>4</m:t>
                          </m:r>
                        </m:den>
                      </m:f>
                      <m:r>
                        <a:rPr lang="en-US" sz="2400" i="0">
                          <a:latin typeface="Cambria Math" panose="02040503050406030204" pitchFamily="18" charset="0"/>
                        </a:rPr>
                        <m:t>+1=</m:t>
                      </m:r>
                      <m:f>
                        <m:fPr>
                          <m:ctrlPr>
                            <a:rPr lang="en-US" sz="2400" i="1">
                              <a:latin typeface="Cambria Math" panose="02040503050406030204" pitchFamily="18" charset="0"/>
                            </a:rPr>
                          </m:ctrlPr>
                        </m:fPr>
                        <m:num>
                          <m:r>
                            <a:rPr lang="en-US" sz="2400" i="0">
                              <a:latin typeface="Cambria Math" panose="02040503050406030204" pitchFamily="18" charset="0"/>
                            </a:rPr>
                            <m:t>7</m:t>
                          </m:r>
                        </m:num>
                        <m:den>
                          <m:r>
                            <a:rPr lang="en-US" sz="2400" i="0">
                              <a:latin typeface="Cambria Math" panose="02040503050406030204" pitchFamily="18" charset="0"/>
                            </a:rPr>
                            <m:t>4</m:t>
                          </m:r>
                        </m:den>
                      </m:f>
                    </m:oMath>
                  </m:oMathPara>
                </a14:m>
                <a:endParaRPr lang="en-US" sz="2400" dirty="0"/>
              </a:p>
            </p:txBody>
          </p:sp>
        </mc:Choice>
        <mc:Fallback>
          <p:sp>
            <p:nvSpPr>
              <p:cNvPr id="8" name="Rectangle 7"/>
              <p:cNvSpPr>
                <a:spLocks noRot="1" noChangeAspect="1" noMove="1" noResize="1" noEditPoints="1" noAdjustHandles="1" noChangeArrowheads="1" noChangeShapeType="1" noTextEdit="1"/>
              </p:cNvSpPr>
              <p:nvPr/>
            </p:nvSpPr>
            <p:spPr>
              <a:xfrm>
                <a:off x="782639" y="3981895"/>
                <a:ext cx="4568687" cy="99514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782639" y="5367567"/>
                <a:ext cx="3270895" cy="461665"/>
              </a:xfrm>
              <a:prstGeom prst="rect">
                <a:avLst/>
              </a:prstGeom>
            </p:spPr>
            <p:txBody>
              <a:bodyPr wrap="none">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rPr>
                        <m:t>𝑓</m:t>
                      </m:r>
                      <m:r>
                        <a:rPr lang="en-US" altLang="en-US" sz="2400" i="1" dirty="0" smtClean="0">
                          <a:latin typeface="Cambria Math" panose="02040503050406030204" pitchFamily="18" charset="0"/>
                        </a:rPr>
                        <m:t>(1) = 3.12 + 1 = 4</m:t>
                      </m:r>
                    </m:oMath>
                  </m:oMathPara>
                </a14:m>
                <a:endParaRPr lang="en-US" altLang="en-US" sz="2400" dirty="0">
                  <a:latin typeface="VNI-Times" pitchFamily="2" charset="0"/>
                </a:endParaRPr>
              </a:p>
            </p:txBody>
          </p:sp>
        </mc:Choice>
        <mc:Fallback>
          <p:sp>
            <p:nvSpPr>
              <p:cNvPr id="9" name="Rectangle 8"/>
              <p:cNvSpPr>
                <a:spLocks noRot="1" noChangeAspect="1" noMove="1" noResize="1" noEditPoints="1" noAdjustHandles="1" noChangeArrowheads="1" noChangeShapeType="1" noTextEdit="1"/>
              </p:cNvSpPr>
              <p:nvPr/>
            </p:nvSpPr>
            <p:spPr>
              <a:xfrm>
                <a:off x="782639" y="5367567"/>
                <a:ext cx="3270895" cy="461665"/>
              </a:xfrm>
              <a:prstGeom prst="rect">
                <a:avLst/>
              </a:prstGeom>
              <a:blipFill>
                <a:blip r:embed="rId7"/>
                <a:stretch>
                  <a:fillRect l="-1117" r="-186" b="-21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782639" y="6219760"/>
                <a:ext cx="3440814" cy="461665"/>
              </a:xfrm>
              <a:prstGeom prst="rect">
                <a:avLst/>
              </a:prstGeom>
            </p:spPr>
            <p:txBody>
              <a:bodyPr wrap="none">
                <a:spAutoFit/>
              </a:bodyPr>
              <a:lstStyle/>
              <a:p>
                <a:pPr>
                  <a:spcBef>
                    <a:spcPct val="50000"/>
                  </a:spcBef>
                </a:pPr>
                <a14:m>
                  <m:oMathPara xmlns:m="http://schemas.openxmlformats.org/officeDocument/2006/math">
                    <m:oMathParaPr>
                      <m:jc m:val="centerGroup"/>
                    </m:oMathParaPr>
                    <m:oMath xmlns:m="http://schemas.openxmlformats.org/officeDocument/2006/math">
                      <m:r>
                        <a:rPr lang="en-US" altLang="en-US" sz="2400" i="1" dirty="0" smtClean="0">
                          <a:latin typeface="Cambria Math" panose="02040503050406030204" pitchFamily="18" charset="0"/>
                        </a:rPr>
                        <m:t>𝑓</m:t>
                      </m:r>
                      <m:r>
                        <a:rPr lang="en-US" altLang="en-US" sz="2400" i="1" dirty="0" smtClean="0">
                          <a:latin typeface="Cambria Math" panose="02040503050406030204" pitchFamily="18" charset="0"/>
                        </a:rPr>
                        <m:t>(3) = 3.32 + 1 = 28</m:t>
                      </m:r>
                    </m:oMath>
                  </m:oMathPara>
                </a14:m>
                <a:endParaRPr lang="en-US" altLang="en-US" sz="2400" dirty="0">
                  <a:latin typeface="VNI-Times" pitchFamily="2" charset="0"/>
                </a:endParaRPr>
              </a:p>
            </p:txBody>
          </p:sp>
        </mc:Choice>
        <mc:Fallback>
          <p:sp>
            <p:nvSpPr>
              <p:cNvPr id="10" name="Rectangle 9"/>
              <p:cNvSpPr>
                <a:spLocks noRot="1" noChangeAspect="1" noMove="1" noResize="1" noEditPoints="1" noAdjustHandles="1" noChangeArrowheads="1" noChangeShapeType="1" noTextEdit="1"/>
              </p:cNvSpPr>
              <p:nvPr/>
            </p:nvSpPr>
            <p:spPr>
              <a:xfrm>
                <a:off x="782639" y="6219760"/>
                <a:ext cx="3440814" cy="461665"/>
              </a:xfrm>
              <a:prstGeom prst="rect">
                <a:avLst/>
              </a:prstGeom>
              <a:blipFill>
                <a:blip r:embed="rId8"/>
                <a:stretch>
                  <a:fillRect l="-885" r="-177" b="-19737"/>
                </a:stretch>
              </a:blipFill>
            </p:spPr>
            <p:txBody>
              <a:bodyPr/>
              <a:lstStyle/>
              <a:p>
                <a:r>
                  <a:rPr lang="en-US">
                    <a:noFill/>
                  </a:rPr>
                  <a:t> </a:t>
                </a:r>
              </a:p>
            </p:txBody>
          </p:sp>
        </mc:Fallback>
      </mc:AlternateContent>
      <p:sp>
        <p:nvSpPr>
          <p:cNvPr id="11" name="TextBox 10"/>
          <p:cNvSpPr txBox="1"/>
          <p:nvPr/>
        </p:nvSpPr>
        <p:spPr>
          <a:xfrm>
            <a:off x="2467428" y="3312836"/>
            <a:ext cx="4209143" cy="523220"/>
          </a:xfrm>
          <a:prstGeom prst="rect">
            <a:avLst/>
          </a:prstGeom>
          <a:noFill/>
        </p:spPr>
        <p:txBody>
          <a:bodyPr wrap="square" rtlCol="0">
            <a:spAutoFit/>
          </a:bodyPr>
          <a:lstStyle/>
          <a:p>
            <a:pPr algn="ctr"/>
            <a:r>
              <a:rPr lang="en-US" sz="2800" b="1" dirty="0" err="1">
                <a:solidFill>
                  <a:srgbClr val="0000FF"/>
                </a:solidFill>
                <a:latin typeface="Times New Roman" panose="02020603050405020304" pitchFamily="18" charset="0"/>
                <a:cs typeface="Times New Roman" panose="02020603050405020304" pitchFamily="18" charset="0"/>
              </a:rPr>
              <a:t>Bài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giải</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2" name="Text Box 6">
            <a:extLst>
              <a:ext uri="{FF2B5EF4-FFF2-40B4-BE49-F238E27FC236}">
                <a16:creationId xmlns:a16="http://schemas.microsoft.com/office/drawing/2014/main" id="{57456A9D-50A5-4C96-AB3D-611AC6F6ED26}"/>
              </a:ext>
            </a:extLst>
          </p:cNvPr>
          <p:cNvSpPr txBox="1">
            <a:spLocks noChangeArrowheads="1"/>
          </p:cNvSpPr>
          <p:nvPr/>
        </p:nvSpPr>
        <p:spPr bwMode="auto">
          <a:xfrm>
            <a:off x="101234" y="42137"/>
            <a:ext cx="3598896" cy="523220"/>
          </a:xfrm>
          <a:prstGeom prst="rect">
            <a:avLst/>
          </a:prstGeom>
          <a:solidFill>
            <a:srgbClr val="FFFF00"/>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3. </a:t>
            </a:r>
            <a:r>
              <a:rPr lang="en-US" sz="2800" b="1" dirty="0" err="1">
                <a:solidFill>
                  <a:srgbClr val="C00000"/>
                </a:solidFill>
                <a:latin typeface="Times New Roman" panose="02020603050405020304" pitchFamily="18" charset="0"/>
                <a:cs typeface="Times New Roman" panose="02020603050405020304" pitchFamily="18" charset="0"/>
              </a:rPr>
              <a:t>Củng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cố</a:t>
            </a:r>
            <a:r>
              <a:rPr lang="en-US" sz="2800" b="1" dirty="0">
                <a:solidFill>
                  <a:srgbClr val="C00000"/>
                </a:solidFill>
                <a:latin typeface="Times New Roman" panose="02020603050405020304" pitchFamily="18" charset="0"/>
                <a:cs typeface="Times New Roman" panose="02020603050405020304" pitchFamily="18" charset="0"/>
              </a:rPr>
              <a:t> - </a:t>
            </a:r>
            <a:r>
              <a:rPr lang="en-US" sz="2800" b="1" dirty="0" err="1">
                <a:solidFill>
                  <a:srgbClr val="C00000"/>
                </a:solidFill>
                <a:latin typeface="Times New Roman" panose="02020603050405020304" pitchFamily="18" charset="0"/>
                <a:cs typeface="Times New Roman" panose="02020603050405020304" pitchFamily="18" charset="0"/>
              </a:rPr>
              <a:t>luyện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tập</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560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7840" y="626848"/>
            <a:ext cx="3440430" cy="282501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80060" y="331470"/>
            <a:ext cx="8138160" cy="4550285"/>
            <a:chOff x="480060" y="331470"/>
            <a:chExt cx="8138160" cy="4550285"/>
          </a:xfrm>
        </p:grpSpPr>
        <p:sp>
          <p:nvSpPr>
            <p:cNvPr id="5" name="TextBox 4"/>
            <p:cNvSpPr txBox="1"/>
            <p:nvPr/>
          </p:nvSpPr>
          <p:spPr>
            <a:xfrm>
              <a:off x="480060" y="331470"/>
              <a:ext cx="4846320" cy="3416320"/>
            </a:xfrm>
            <a:prstGeom prst="rect">
              <a:avLst/>
            </a:prstGeom>
            <a:noFill/>
          </p:spPr>
          <p:txBody>
            <a:bodyPr wrap="square" rtlCol="0">
              <a:spAutoFit/>
            </a:bodyPr>
            <a:lstStyle/>
            <a:p>
              <a:pPr algn="just">
                <a:lnSpc>
                  <a:spcPct val="150000"/>
                </a:lnSpc>
              </a:pPr>
              <a:r>
                <a:rPr lang="en-US" sz="2400" b="1"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00FF"/>
                  </a:solidFill>
                  <a:latin typeface="Times New Roman" panose="02020603050405020304" pitchFamily="18" charset="0"/>
                  <a:cs typeface="Times New Roman" panose="02020603050405020304" pitchFamily="18" charset="0"/>
                </a:rPr>
                <a:t>Bài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tập</a:t>
              </a:r>
              <a:r>
                <a:rPr lang="en-US" sz="2400" b="1" dirty="0">
                  <a:solidFill>
                    <a:srgbClr val="0000FF"/>
                  </a:solidFill>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Gấu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99%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khoảng</a:t>
              </a:r>
              <a:r>
                <a:rPr lang="en-US" sz="2400" dirty="0">
                  <a:latin typeface="Times New Roman" panose="02020603050405020304" pitchFamily="18" charset="0"/>
                  <a:cs typeface="Times New Roman" panose="02020603050405020304" pitchFamily="18" charset="0"/>
                </a:rPr>
                <a:t> 12kg </a:t>
              </a:r>
              <a:r>
                <a:rPr lang="en-US" sz="2400" dirty="0" err="1">
                  <a:latin typeface="Times New Roman" panose="02020603050405020304" pitchFamily="18" charset="0"/>
                  <a:cs typeface="Times New Roman" panose="02020603050405020304" pitchFamily="18" charset="0"/>
                </a:rPr>
                <a:t>tre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x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l</a:t>
              </a:r>
              <a:r>
                <a:rPr lang="vi-VN" sz="2400" dirty="0">
                  <a:latin typeface="Times New Roman" panose="02020603050405020304" pitchFamily="18" charset="0"/>
                  <a:cs typeface="Times New Roman" panose="02020603050405020304" pitchFamily="18" charset="0"/>
                </a:rPr>
                <a:t>ượn</a:t>
              </a:r>
              <a:r>
                <a:rPr lang="en-US" sz="2400" dirty="0">
                  <a:latin typeface="Times New Roman" panose="02020603050405020304" pitchFamily="18" charset="0"/>
                  <a:cs typeface="Times New Roman" panose="02020603050405020304" pitchFamily="18" charset="0"/>
                </a:rPr>
                <a:t>g </a:t>
              </a:r>
              <a:r>
                <a:rPr lang="en-US" sz="2400" dirty="0" err="1">
                  <a:latin typeface="Times New Roman" panose="02020603050405020304" pitchFamily="18" charset="0"/>
                  <a:cs typeface="Times New Roman" panose="02020603050405020304" pitchFamily="18" charset="0"/>
                </a:rPr>
                <a:t>tre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y (kg).</a:t>
              </a:r>
            </a:p>
          </p:txBody>
        </p:sp>
        <mc:AlternateContent xmlns:mc="http://schemas.openxmlformats.org/markup-compatibility/2006" xmlns:a14="http://schemas.microsoft.com/office/drawing/2010/main">
          <mc:Choice Requires="a14">
            <p:sp>
              <p:nvSpPr>
                <p:cNvPr id="6" name="Rectangle 5"/>
                <p:cNvSpPr/>
                <p:nvPr/>
              </p:nvSpPr>
              <p:spPr>
                <a:xfrm>
                  <a:off x="480060" y="3681426"/>
                  <a:ext cx="8138160" cy="1200329"/>
                </a:xfrm>
                <a:prstGeom prst="rect">
                  <a:avLst/>
                </a:prstGeom>
              </p:spPr>
              <p:txBody>
                <a:bodyPr wrap="square">
                  <a:spAutoFit/>
                </a:bodyPr>
                <a:lstStyle/>
                <a:p>
                  <a:pPr marL="342900" indent="-342900">
                    <a:lnSpc>
                      <a:spcPct val="150000"/>
                    </a:lnSpc>
                    <a:buAutoNum type="alphaLcParenR"/>
                  </a:pP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𝑓</m:t>
                      </m:r>
                      <m:r>
                        <a:rPr lang="en-US" sz="240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𝑥</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x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y.</a:t>
                  </a:r>
                </a:p>
                <a:p>
                  <a:pPr marL="342900" indent="-342900">
                    <a:lnSpc>
                      <a:spcPct val="150000"/>
                    </a:lnSpc>
                    <a:buAutoNum type="alphaLcParenR"/>
                  </a:pP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𝑥</m:t>
                      </m:r>
                      <m:r>
                        <a:rPr lang="en-US" sz="2400" i="1" dirty="0" smtClean="0">
                          <a:latin typeface="Cambria Math" panose="02040503050406030204" pitchFamily="18" charset="0"/>
                          <a:cs typeface="Times New Roman" panose="02020603050405020304" pitchFamily="18" charset="0"/>
                        </a:rPr>
                        <m:t>=3</m:t>
                      </m:r>
                    </m:oMath>
                  </a14:m>
                  <a:r>
                    <a:rPr lang="en-US" sz="2400" dirty="0">
                      <a:latin typeface="Times New Roman" panose="02020603050405020304" pitchFamily="18" charset="0"/>
                      <a:cs typeface="Times New Roman" panose="02020603050405020304" pitchFamily="18" charset="0"/>
                    </a:rPr>
                    <a:t>.</a:t>
                  </a:r>
                </a:p>
              </p:txBody>
            </p:sp>
          </mc:Choice>
          <mc:Fallback xmlns="">
            <p:sp>
              <p:nvSpPr>
                <p:cNvPr id="6" name="Rectangle 5"/>
                <p:cNvSpPr>
                  <a:spLocks noRot="1" noChangeAspect="1" noMove="1" noResize="1" noEditPoints="1" noAdjustHandles="1" noChangeArrowheads="1" noChangeShapeType="1" noTextEdit="1"/>
                </p:cNvSpPr>
                <p:nvPr/>
              </p:nvSpPr>
              <p:spPr>
                <a:xfrm>
                  <a:off x="480060" y="3681426"/>
                  <a:ext cx="8138160" cy="1200329"/>
                </a:xfrm>
                <a:prstGeom prst="rect">
                  <a:avLst/>
                </a:prstGeom>
                <a:blipFill rotWithShape="0">
                  <a:blip r:embed="rId3"/>
                  <a:stretch>
                    <a:fillRect l="-1049" b="-5584"/>
                  </a:stretch>
                </a:blipFill>
              </p:spPr>
              <p:txBody>
                <a:bodyPr/>
                <a:lstStyle/>
                <a:p>
                  <a:r>
                    <a:rPr lang="en-US">
                      <a:noFill/>
                    </a:rPr>
                    <a:t> </a:t>
                  </a:r>
                </a:p>
              </p:txBody>
            </p:sp>
          </mc:Fallback>
        </mc:AlternateContent>
      </p:grpSp>
      <p:sp>
        <p:nvSpPr>
          <p:cNvPr id="8" name="Rectangle 7"/>
          <p:cNvSpPr/>
          <p:nvPr/>
        </p:nvSpPr>
        <p:spPr>
          <a:xfrm>
            <a:off x="480060" y="4881755"/>
            <a:ext cx="8138160" cy="579967"/>
          </a:xfrm>
          <a:prstGeom prst="rect">
            <a:avLst/>
          </a:prstGeom>
        </p:spPr>
        <p:txBody>
          <a:bodyPr wrap="square">
            <a:spAutoFit/>
          </a:bodyPr>
          <a:lstStyle/>
          <a:p>
            <a:pPr algn="ctr">
              <a:lnSpc>
                <a:spcPct val="150000"/>
              </a:lnSpc>
            </a:pPr>
            <a:r>
              <a:rPr lang="en-US" sz="2400" b="1" dirty="0" err="1">
                <a:latin typeface="Times New Roman" panose="02020603050405020304" pitchFamily="18" charset="0"/>
                <a:cs typeface="Times New Roman" panose="02020603050405020304" pitchFamily="18" charset="0"/>
              </a:rPr>
              <a:t>Giải</a:t>
            </a:r>
            <a:endParaRPr lang="en-US" sz="24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392430" y="5461722"/>
                <a:ext cx="8138160" cy="579967"/>
              </a:xfrm>
              <a:prstGeom prst="rect">
                <a:avLst/>
              </a:prstGeom>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a)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𝑦</m:t>
                    </m:r>
                    <m:r>
                      <a:rPr lang="en-US" sz="2400" i="1" dirty="0" smtClean="0">
                        <a:latin typeface="Cambria Math" panose="02040503050406030204" pitchFamily="18" charset="0"/>
                        <a:cs typeface="Times New Roman" panose="02020603050405020304" pitchFamily="18" charset="0"/>
                      </a:rPr>
                      <m:t> = </m:t>
                    </m:r>
                    <m:r>
                      <a:rPr lang="en-US" sz="2400" i="1" dirty="0" smtClean="0">
                        <a:latin typeface="Cambria Math" panose="02040503050406030204" pitchFamily="18" charset="0"/>
                        <a:cs typeface="Times New Roman" panose="02020603050405020304" pitchFamily="18" charset="0"/>
                      </a:rPr>
                      <m:t>𝑓</m:t>
                    </m:r>
                    <m:r>
                      <a:rPr lang="en-US" sz="240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𝑥</m:t>
                    </m:r>
                    <m:r>
                      <a:rPr lang="en-US" sz="2400" i="1" dirty="0" smtClean="0">
                        <a:latin typeface="Cambria Math" panose="02040503050406030204" pitchFamily="18" charset="0"/>
                        <a:cs typeface="Times New Roman" panose="02020603050405020304" pitchFamily="18" charset="0"/>
                      </a:rPr>
                      <m:t>)=12</m:t>
                    </m:r>
                    <m:r>
                      <a:rPr lang="en-US" sz="2400" i="1" dirty="0" smtClean="0">
                        <a:latin typeface="Cambria Math" panose="02040503050406030204" pitchFamily="18" charset="0"/>
                        <a:cs typeface="Times New Roman" panose="02020603050405020304" pitchFamily="18" charset="0"/>
                      </a:rPr>
                      <m:t>𝑥</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92430" y="5461722"/>
                <a:ext cx="8138160" cy="579967"/>
              </a:xfrm>
              <a:prstGeom prst="rect">
                <a:avLst/>
              </a:prstGeom>
              <a:blipFill rotWithShape="0">
                <a:blip r:embed="rId4"/>
                <a:stretch>
                  <a:fillRect l="-1124" b="-24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92430" y="6041689"/>
                <a:ext cx="8138160" cy="579967"/>
              </a:xfrm>
              <a:prstGeom prst="rect">
                <a:avLst/>
              </a:prstGeom>
            </p:spPr>
            <p:txBody>
              <a:bodyPr wrap="square">
                <a:spAutoFit/>
              </a:bodyPr>
              <a:lstStyle/>
              <a:p>
                <a:pPr>
                  <a:lnSpc>
                    <a:spcPct val="150000"/>
                  </a:lnSpc>
                </a:pPr>
                <a:r>
                  <a:rPr lang="en-US" sz="2400" b="1" dirty="0">
                    <a:latin typeface="Times New Roman" panose="02020603050405020304" pitchFamily="18" charset="0"/>
                    <a:cs typeface="Times New Roman" panose="02020603050405020304" pitchFamily="18" charset="0"/>
                  </a:rPr>
                  <a:t>b)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𝑓</m:t>
                    </m:r>
                    <m:d>
                      <m:dPr>
                        <m:ctrlPr>
                          <a:rPr lang="en-US" sz="2400" i="1" dirty="0" smtClean="0">
                            <a:latin typeface="Cambria Math" panose="02040503050406030204" pitchFamily="18" charset="0"/>
                            <a:cs typeface="Times New Roman" panose="02020603050405020304" pitchFamily="18" charset="0"/>
                          </a:rPr>
                        </m:ctrlPr>
                      </m:dPr>
                      <m:e>
                        <m:r>
                          <a:rPr lang="en-US" sz="2400" b="0" i="1" dirty="0" smtClean="0">
                            <a:latin typeface="Cambria Math" panose="02040503050406030204" pitchFamily="18" charset="0"/>
                            <a:cs typeface="Times New Roman" panose="02020603050405020304" pitchFamily="18" charset="0"/>
                          </a:rPr>
                          <m:t>3</m:t>
                        </m:r>
                      </m:e>
                    </m:d>
                    <m:r>
                      <a:rPr lang="en-US" sz="2400" i="1" dirty="0" smtClean="0">
                        <a:latin typeface="Cambria Math" panose="02040503050406030204" pitchFamily="18" charset="0"/>
                        <a:cs typeface="Times New Roman" panose="02020603050405020304" pitchFamily="18" charset="0"/>
                      </a:rPr>
                      <m:t>=12</m:t>
                    </m:r>
                    <m:r>
                      <a:rPr lang="en-US" sz="2400" b="0" i="1" dirty="0" smtClean="0">
                        <a:latin typeface="Cambria Math" panose="02040503050406030204" pitchFamily="18" charset="0"/>
                        <a:cs typeface="Times New Roman" panose="02020603050405020304" pitchFamily="18" charset="0"/>
                      </a:rPr>
                      <m:t>.3=36</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92430" y="6041689"/>
                <a:ext cx="8138160" cy="579967"/>
              </a:xfrm>
              <a:prstGeom prst="rect">
                <a:avLst/>
              </a:prstGeom>
              <a:blipFill rotWithShape="0">
                <a:blip r:embed="rId5"/>
                <a:stretch>
                  <a:fillRect l="-1124" b="-24211"/>
                </a:stretch>
              </a:blipFill>
            </p:spPr>
            <p:txBody>
              <a:bodyPr/>
              <a:lstStyle/>
              <a:p>
                <a:r>
                  <a:rPr lang="en-US">
                    <a:noFill/>
                  </a:rPr>
                  <a:t> </a:t>
                </a:r>
              </a:p>
            </p:txBody>
          </p:sp>
        </mc:Fallback>
      </mc:AlternateContent>
    </p:spTree>
    <p:extLst>
      <p:ext uri="{BB962C8B-B14F-4D97-AF65-F5344CB8AC3E}">
        <p14:creationId xmlns:p14="http://schemas.microsoft.com/office/powerpoint/2010/main" val="215426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873760" y="347574"/>
                <a:ext cx="7396480" cy="2791533"/>
              </a:xfrm>
              <a:prstGeom prst="rect">
                <a:avLst/>
              </a:prstGeom>
            </p:spPr>
            <p:txBody>
              <a:bodyPr wrap="square">
                <a:spAutoFit/>
              </a:bodyPr>
              <a:lstStyle/>
              <a:p>
                <a:pPr marL="342900" indent="-342900">
                  <a:lnSpc>
                    <a:spcPct val="150000"/>
                  </a:lnSpc>
                  <a:buFont typeface="Wingdings" panose="05000000000000000000" pitchFamily="2" charset="2"/>
                  <a:buChar char="@"/>
                </a:pP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26/</a:t>
                </a:r>
                <a:r>
                  <a:rPr lang="en-US" sz="2400" b="1" dirty="0" err="1">
                    <a:latin typeface="Times New Roman" panose="02020603050405020304" pitchFamily="18" charset="0"/>
                    <a:cs typeface="Times New Roman" panose="02020603050405020304" pitchFamily="18" charset="0"/>
                  </a:rPr>
                  <a:t>Tr</a:t>
                </a:r>
                <a:r>
                  <a:rPr lang="en-US" sz="2400" b="1" dirty="0">
                    <a:latin typeface="Times New Roman" panose="02020603050405020304" pitchFamily="18" charset="0"/>
                    <a:cs typeface="Times New Roman" panose="02020603050405020304" pitchFamily="18" charset="0"/>
                  </a:rPr>
                  <a:t> 64-SGK: </a:t>
                </a:r>
              </a:p>
              <a:p>
                <a:pPr>
                  <a:lnSpc>
                    <a:spcPct val="150000"/>
                  </a:lnSpc>
                </a:pPr>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𝑦</m:t>
                    </m:r>
                    <m:r>
                      <a:rPr lang="en-US" sz="2400" i="1" dirty="0" smtClean="0">
                        <a:latin typeface="Cambria Math" panose="02040503050406030204" pitchFamily="18" charset="0"/>
                        <a:cs typeface="Times New Roman" panose="02020603050405020304" pitchFamily="18" charset="0"/>
                      </a:rPr>
                      <m:t>=5</m:t>
                    </m:r>
                    <m:r>
                      <a:rPr lang="en-US" sz="2400" i="1" dirty="0" smtClean="0">
                        <a:latin typeface="Cambria Math" panose="02040503050406030204" pitchFamily="18" charset="0"/>
                        <a:cs typeface="Times New Roman" panose="02020603050405020304" pitchFamily="18" charset="0"/>
                      </a:rPr>
                      <m:t>𝑥</m:t>
                    </m:r>
                    <m:r>
                      <a:rPr lang="en-US" sz="2400" i="1" dirty="0" smtClean="0">
                        <a:latin typeface="Cambria Math" panose="02040503050406030204" pitchFamily="18" charset="0"/>
                        <a:cs typeface="Times New Roman" panose="02020603050405020304" pitchFamily="18" charset="0"/>
                      </a:rPr>
                      <m:t> –1 </m:t>
                    </m:r>
                  </m:oMath>
                </a14:m>
                <a:r>
                  <a:rPr lang="en-US" sz="2400" dirty="0">
                    <a:latin typeface="Times New Roman" panose="02020603050405020304" pitchFamily="18" charset="0"/>
                    <a:cs typeface="Times New Roman" panose="02020603050405020304" pitchFamily="18" charset="0"/>
                  </a:rPr>
                  <a:t>. </a:t>
                </a:r>
              </a:p>
              <a:p>
                <a:pPr>
                  <a:lnSpc>
                    <a:spcPct val="150000"/>
                  </a:lnSpc>
                </a:pPr>
                <a:r>
                  <a:rPr lang="vi-VN" sz="2400" dirty="0">
                    <a:latin typeface="Times New Roman" panose="02020603050405020304" pitchFamily="18" charset="0"/>
                    <a:cs typeface="Times New Roman" panose="02020603050405020304" pitchFamily="18" charset="0"/>
                  </a:rPr>
                  <a:t>Lập bảng các giá trị tương ứng của y khi: </a:t>
                </a:r>
              </a:p>
              <a:p>
                <a:pPr>
                  <a:lnSpc>
                    <a:spcPct val="150000"/>
                  </a:lnSpc>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cs typeface="Times New Roman" panose="02020603050405020304" pitchFamily="18" charset="0"/>
                        </a:rPr>
                        <m:t>𝑥</m:t>
                      </m:r>
                      <m:r>
                        <a:rPr lang="en-US" sz="2400" i="1" dirty="0" smtClean="0">
                          <a:latin typeface="Cambria Math" panose="02040503050406030204" pitchFamily="18" charset="0"/>
                          <a:cs typeface="Times New Roman" panose="02020603050405020304" pitchFamily="18" charset="0"/>
                        </a:rPr>
                        <m:t> = −5 ; −4 ; −3 ; −2 ; 0 ;</m:t>
                      </m:r>
                      <m:f>
                        <m:fPr>
                          <m:ctrlPr>
                            <a:rPr lang="en-US" sz="2400" i="1">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oMath>
                  </m:oMathPara>
                </a14:m>
                <a:endParaRPr lang="en-US" sz="2400" dirty="0">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73760" y="347574"/>
                <a:ext cx="7396480" cy="2791533"/>
              </a:xfrm>
              <a:prstGeom prst="rect">
                <a:avLst/>
              </a:prstGeom>
              <a:blipFill rotWithShape="0">
                <a:blip r:embed="rId3"/>
                <a:stretch>
                  <a:fillRect l="-1236"/>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2233479677"/>
              </p:ext>
            </p:extLst>
          </p:nvPr>
        </p:nvGraphicFramePr>
        <p:xfrm>
          <a:off x="5524500" y="2797175"/>
          <a:ext cx="127000" cy="190500"/>
        </p:xfrm>
        <a:graphic>
          <a:graphicData uri="http://schemas.openxmlformats.org/presentationml/2006/ole">
            <mc:AlternateContent xmlns:mc="http://schemas.openxmlformats.org/markup-compatibility/2006">
              <mc:Choice xmlns:v="urn:schemas-microsoft-com:vml" Requires="v">
                <p:oleObj spid="_x0000_s7182" name="Equation" r:id="rId4" imgW="126720" imgH="190440" progId="Equation.DSMT4">
                  <p:embed/>
                </p:oleObj>
              </mc:Choice>
              <mc:Fallback>
                <p:oleObj name="Equation" r:id="rId4" imgW="126720" imgH="190440" progId="Equation.DSMT4">
                  <p:embed/>
                  <p:pic>
                    <p:nvPicPr>
                      <p:cNvPr id="0" name=""/>
                      <p:cNvPicPr/>
                      <p:nvPr/>
                    </p:nvPicPr>
                    <p:blipFill>
                      <a:blip r:embed="rId5"/>
                      <a:stretch>
                        <a:fillRect/>
                      </a:stretch>
                    </p:blipFill>
                    <p:spPr>
                      <a:xfrm>
                        <a:off x="5524500" y="2797175"/>
                        <a:ext cx="127000" cy="190500"/>
                      </a:xfrm>
                      <a:prstGeom prst="rect">
                        <a:avLst/>
                      </a:prstGeom>
                    </p:spPr>
                  </p:pic>
                </p:oleObj>
              </mc:Fallback>
            </mc:AlternateContent>
          </a:graphicData>
        </a:graphic>
      </p:graphicFrame>
      <p:sp>
        <p:nvSpPr>
          <p:cNvPr id="9" name="TextBox 8"/>
          <p:cNvSpPr txBox="1"/>
          <p:nvPr/>
        </p:nvSpPr>
        <p:spPr>
          <a:xfrm>
            <a:off x="2467428" y="3056164"/>
            <a:ext cx="4209143" cy="523220"/>
          </a:xfrm>
          <a:prstGeom prst="rect">
            <a:avLst/>
          </a:prstGeom>
          <a:noFill/>
        </p:spPr>
        <p:txBody>
          <a:bodyPr wrap="square" rtlCol="0">
            <a:spAutoFit/>
          </a:bodyPr>
          <a:lstStyle/>
          <a:p>
            <a:pPr algn="ctr"/>
            <a:r>
              <a:rPr lang="en-US" sz="2800" b="1" dirty="0" err="1">
                <a:solidFill>
                  <a:srgbClr val="0000FF"/>
                </a:solidFill>
                <a:latin typeface="Times New Roman" panose="02020603050405020304" pitchFamily="18" charset="0"/>
                <a:cs typeface="Times New Roman" panose="02020603050405020304" pitchFamily="18" charset="0"/>
              </a:rPr>
              <a:t>Bài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giải</a:t>
            </a:r>
            <a:endParaRPr lang="en-US" sz="2800" b="1"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3252650258"/>
                  </p:ext>
                </p:extLst>
              </p:nvPr>
            </p:nvGraphicFramePr>
            <p:xfrm>
              <a:off x="1422399" y="3935046"/>
              <a:ext cx="6299202" cy="1812611"/>
            </p:xfrm>
            <a:graphic>
              <a:graphicData uri="http://schemas.openxmlformats.org/drawingml/2006/table">
                <a:tbl>
                  <a:tblPr firstRow="1" bandRow="1">
                    <a:tableStyleId>{5940675A-B579-460E-94D1-54222C63F5DA}</a:tableStyleId>
                  </a:tblPr>
                  <a:tblGrid>
                    <a:gridCol w="899886">
                      <a:extLst>
                        <a:ext uri="{9D8B030D-6E8A-4147-A177-3AD203B41FA5}">
                          <a16:colId xmlns:a16="http://schemas.microsoft.com/office/drawing/2014/main" val="20000"/>
                        </a:ext>
                      </a:extLst>
                    </a:gridCol>
                    <a:gridCol w="899886">
                      <a:extLst>
                        <a:ext uri="{9D8B030D-6E8A-4147-A177-3AD203B41FA5}">
                          <a16:colId xmlns:a16="http://schemas.microsoft.com/office/drawing/2014/main" val="20001"/>
                        </a:ext>
                      </a:extLst>
                    </a:gridCol>
                    <a:gridCol w="899886">
                      <a:extLst>
                        <a:ext uri="{9D8B030D-6E8A-4147-A177-3AD203B41FA5}">
                          <a16:colId xmlns:a16="http://schemas.microsoft.com/office/drawing/2014/main" val="20002"/>
                        </a:ext>
                      </a:extLst>
                    </a:gridCol>
                    <a:gridCol w="899886">
                      <a:extLst>
                        <a:ext uri="{9D8B030D-6E8A-4147-A177-3AD203B41FA5}">
                          <a16:colId xmlns:a16="http://schemas.microsoft.com/office/drawing/2014/main" val="20003"/>
                        </a:ext>
                      </a:extLst>
                    </a:gridCol>
                    <a:gridCol w="899886">
                      <a:extLst>
                        <a:ext uri="{9D8B030D-6E8A-4147-A177-3AD203B41FA5}">
                          <a16:colId xmlns:a16="http://schemas.microsoft.com/office/drawing/2014/main" val="20004"/>
                        </a:ext>
                      </a:extLst>
                    </a:gridCol>
                    <a:gridCol w="899886">
                      <a:extLst>
                        <a:ext uri="{9D8B030D-6E8A-4147-A177-3AD203B41FA5}">
                          <a16:colId xmlns:a16="http://schemas.microsoft.com/office/drawing/2014/main" val="20005"/>
                        </a:ext>
                      </a:extLst>
                    </a:gridCol>
                    <a:gridCol w="899886">
                      <a:extLst>
                        <a:ext uri="{9D8B030D-6E8A-4147-A177-3AD203B41FA5}">
                          <a16:colId xmlns:a16="http://schemas.microsoft.com/office/drawing/2014/main" val="20006"/>
                        </a:ext>
                      </a:extLst>
                    </a:gridCol>
                  </a:tblGrid>
                  <a:tr h="1056668">
                    <a:tc>
                      <a:txBody>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𝑥</m:t>
                                </m:r>
                              </m:oMath>
                            </m:oMathPara>
                          </a14:m>
                          <a:endParaRPr lang="en-US" sz="2400" dirty="0"/>
                        </a:p>
                      </a:txBody>
                      <a:tcPr anchor="ctr" anchorCtr="1"/>
                    </a:tc>
                    <a:tc>
                      <a:txBody>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−5</m:t>
                                </m:r>
                              </m:oMath>
                            </m:oMathPara>
                          </a14:m>
                          <a:endParaRPr lang="en-US" sz="2400" dirty="0"/>
                        </a:p>
                      </a:txBody>
                      <a:tcPr anchor="ctr" anchorCtr="1"/>
                    </a:tc>
                    <a:tc>
                      <a:txBody>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−4</m:t>
                                </m:r>
                              </m:oMath>
                            </m:oMathPara>
                          </a14:m>
                          <a:endParaRPr lang="en-US" sz="2400" dirty="0"/>
                        </a:p>
                      </a:txBody>
                      <a:tcPr anchor="ctr" anchorCtr="1"/>
                    </a:tc>
                    <a:tc>
                      <a:txBody>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−3</m:t>
                                </m:r>
                              </m:oMath>
                            </m:oMathPara>
                          </a14:m>
                          <a:endParaRPr lang="en-US" sz="2400" dirty="0"/>
                        </a:p>
                      </a:txBody>
                      <a:tcPr anchor="ctr" anchorCtr="1"/>
                    </a:tc>
                    <a:tc>
                      <a:txBody>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−2</m:t>
                                </m:r>
                              </m:oMath>
                            </m:oMathPara>
                          </a14:m>
                          <a:endParaRPr lang="en-US" sz="2400" dirty="0"/>
                        </a:p>
                      </a:txBody>
                      <a:tcPr anchor="ctr" anchorCtr="1"/>
                    </a:tc>
                    <a:tc>
                      <a:txBody>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0</m:t>
                                </m:r>
                              </m:oMath>
                            </m:oMathPara>
                          </a14:m>
                          <a:endParaRPr lang="en-US" sz="2400" dirty="0"/>
                        </a:p>
                      </a:txBody>
                      <a:tcPr anchor="ctr" anchorCtr="1"/>
                    </a:tc>
                    <a:tc>
                      <a:txBody>
                        <a:bodyPr/>
                        <a:lstStyle/>
                        <a:p>
                          <a:pPr/>
                          <a14:m>
                            <m:oMathPara xmlns:m="http://schemas.openxmlformats.org/officeDocument/2006/math">
                              <m:oMathParaPr>
                                <m:jc m:val="centerGroup"/>
                              </m:oMathParaPr>
                              <m:oMath xmlns:m="http://schemas.openxmlformats.org/officeDocument/2006/math">
                                <m:f>
                                  <m:fPr>
                                    <m:ctrlPr>
                                      <a:rPr lang="en-US" sz="2400" i="1" smtClean="0">
                                        <a:latin typeface="Cambria Math" panose="02040503050406030204" pitchFamily="18" charset="0"/>
                                      </a:rPr>
                                    </m:ctrlPr>
                                  </m:fPr>
                                  <m:num>
                                    <m:r>
                                      <a:rPr lang="en-US" sz="2400">
                                        <a:latin typeface="Cambria Math" panose="02040503050406030204" pitchFamily="18" charset="0"/>
                                      </a:rPr>
                                      <m:t>1</m:t>
                                    </m:r>
                                  </m:num>
                                  <m:den>
                                    <m:r>
                                      <a:rPr lang="en-US" sz="2400">
                                        <a:latin typeface="Cambria Math" panose="02040503050406030204" pitchFamily="18" charset="0"/>
                                      </a:rPr>
                                      <m:t>2</m:t>
                                    </m:r>
                                  </m:den>
                                </m:f>
                              </m:oMath>
                            </m:oMathPara>
                          </a14:m>
                          <a:endParaRPr lang="en-US" sz="2400" dirty="0"/>
                        </a:p>
                      </a:txBody>
                      <a:tcPr anchor="ctr" anchorCtr="1"/>
                    </a:tc>
                    <a:extLst>
                      <a:ext uri="{0D108BD9-81ED-4DB2-BD59-A6C34878D82A}">
                        <a16:rowId xmlns:a16="http://schemas.microsoft.com/office/drawing/2014/main" val="10000"/>
                      </a:ext>
                    </a:extLst>
                  </a:tr>
                  <a:tr h="755943">
                    <a:tc>
                      <a:txBody>
                        <a:bodyPr/>
                        <a:lstStyle/>
                        <a:p>
                          <a:pPr/>
                          <a14:m>
                            <m:oMathPara xmlns:m="http://schemas.openxmlformats.org/officeDocument/2006/math">
                              <m:oMathParaPr>
                                <m:jc m:val="centerGroup"/>
                              </m:oMathParaPr>
                              <m:oMath xmlns:m="http://schemas.openxmlformats.org/officeDocument/2006/math">
                                <m:r>
                                  <a:rPr lang="en-US" sz="2400" i="1" dirty="0" smtClean="0">
                                    <a:latin typeface="Cambria Math" panose="02040503050406030204" pitchFamily="18" charset="0"/>
                                  </a:rPr>
                                  <m:t>𝑦</m:t>
                                </m:r>
                              </m:oMath>
                            </m:oMathPara>
                          </a14:m>
                          <a:endParaRPr lang="en-US" sz="2400" dirty="0"/>
                        </a:p>
                      </a:txBody>
                      <a:tcPr anchor="ctr" anchorCtr="1"/>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−26</m:t>
                                </m:r>
                              </m:oMath>
                            </m:oMathPara>
                          </a14:m>
                          <a:endParaRPr lang="en-US" sz="2400" dirty="0"/>
                        </a:p>
                      </a:txBody>
                      <a:tcPr anchor="ctr" anchorCtr="1"/>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−21</m:t>
                                </m:r>
                              </m:oMath>
                            </m:oMathPara>
                          </a14:m>
                          <a:endParaRPr lang="en-US" sz="2400" dirty="0"/>
                        </a:p>
                      </a:txBody>
                      <a:tcPr anchor="ctr" anchorCtr="1"/>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−16</m:t>
                                </m:r>
                              </m:oMath>
                            </m:oMathPara>
                          </a14:m>
                          <a:endParaRPr lang="en-US" sz="2400" dirty="0"/>
                        </a:p>
                      </a:txBody>
                      <a:tcPr anchor="ctr" anchorCtr="1"/>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−11</m:t>
                                </m:r>
                              </m:oMath>
                            </m:oMathPara>
                          </a14:m>
                          <a:endParaRPr lang="en-US" sz="2400" dirty="0"/>
                        </a:p>
                      </a:txBody>
                      <a:tcPr anchor="ctr" anchorCtr="1"/>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−1</m:t>
                                </m:r>
                              </m:oMath>
                            </m:oMathPara>
                          </a14:m>
                          <a:endParaRPr lang="en-US" sz="2400" dirty="0"/>
                        </a:p>
                      </a:txBody>
                      <a:tcPr anchor="ctr" anchorCtr="1"/>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0</m:t>
                                </m:r>
                              </m:oMath>
                            </m:oMathPara>
                          </a14:m>
                          <a:endParaRPr lang="en-US" sz="2400" dirty="0"/>
                        </a:p>
                      </a:txBody>
                      <a:tcPr anchor="ctr" anchorCtr="1"/>
                    </a:tc>
                    <a:extLst>
                      <a:ext uri="{0D108BD9-81ED-4DB2-BD59-A6C34878D82A}">
                        <a16:rowId xmlns:a16="http://schemas.microsoft.com/office/drawing/2014/main" val="10001"/>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3252650258"/>
                  </p:ext>
                </p:extLst>
              </p:nvPr>
            </p:nvGraphicFramePr>
            <p:xfrm>
              <a:off x="1422399" y="3935046"/>
              <a:ext cx="6299202" cy="1812611"/>
            </p:xfrm>
            <a:graphic>
              <a:graphicData uri="http://schemas.openxmlformats.org/drawingml/2006/table">
                <a:tbl>
                  <a:tblPr firstRow="1" bandRow="1">
                    <a:tableStyleId>{5940675A-B579-460E-94D1-54222C63F5DA}</a:tableStyleId>
                  </a:tblPr>
                  <a:tblGrid>
                    <a:gridCol w="899886"/>
                    <a:gridCol w="899886"/>
                    <a:gridCol w="899886"/>
                    <a:gridCol w="899886"/>
                    <a:gridCol w="899886"/>
                    <a:gridCol w="899886"/>
                    <a:gridCol w="899886"/>
                  </a:tblGrid>
                  <a:tr h="1056668">
                    <a:tc>
                      <a:txBody>
                        <a:bodyPr/>
                        <a:lstStyle/>
                        <a:p>
                          <a:endParaRPr lang="en-US"/>
                        </a:p>
                      </a:txBody>
                      <a:tcPr anchor="ctr" anchorCtr="1">
                        <a:blipFill rotWithShape="0">
                          <a:blip r:embed="rId6"/>
                          <a:stretch>
                            <a:fillRect l="-676" t="-575" r="-600000" b="-72414"/>
                          </a:stretch>
                        </a:blipFill>
                      </a:tcPr>
                    </a:tc>
                    <a:tc>
                      <a:txBody>
                        <a:bodyPr/>
                        <a:lstStyle/>
                        <a:p>
                          <a:endParaRPr lang="en-US"/>
                        </a:p>
                      </a:txBody>
                      <a:tcPr anchor="ctr" anchorCtr="1">
                        <a:blipFill rotWithShape="0">
                          <a:blip r:embed="rId6"/>
                          <a:stretch>
                            <a:fillRect l="-101361" t="-575" r="-504082" b="-72414"/>
                          </a:stretch>
                        </a:blipFill>
                      </a:tcPr>
                    </a:tc>
                    <a:tc>
                      <a:txBody>
                        <a:bodyPr/>
                        <a:lstStyle/>
                        <a:p>
                          <a:endParaRPr lang="en-US"/>
                        </a:p>
                      </a:txBody>
                      <a:tcPr anchor="ctr" anchorCtr="1">
                        <a:blipFill rotWithShape="0">
                          <a:blip r:embed="rId6"/>
                          <a:stretch>
                            <a:fillRect l="-200000" t="-575" r="-400676" b="-72414"/>
                          </a:stretch>
                        </a:blipFill>
                      </a:tcPr>
                    </a:tc>
                    <a:tc>
                      <a:txBody>
                        <a:bodyPr/>
                        <a:lstStyle/>
                        <a:p>
                          <a:endParaRPr lang="en-US"/>
                        </a:p>
                      </a:txBody>
                      <a:tcPr anchor="ctr" anchorCtr="1">
                        <a:blipFill rotWithShape="0">
                          <a:blip r:embed="rId6"/>
                          <a:stretch>
                            <a:fillRect l="-300000" t="-575" r="-300676" b="-72414"/>
                          </a:stretch>
                        </a:blipFill>
                      </a:tcPr>
                    </a:tc>
                    <a:tc>
                      <a:txBody>
                        <a:bodyPr/>
                        <a:lstStyle/>
                        <a:p>
                          <a:endParaRPr lang="en-US"/>
                        </a:p>
                      </a:txBody>
                      <a:tcPr anchor="ctr" anchorCtr="1">
                        <a:blipFill rotWithShape="0">
                          <a:blip r:embed="rId6"/>
                          <a:stretch>
                            <a:fillRect l="-400000" t="-575" r="-200676" b="-72414"/>
                          </a:stretch>
                        </a:blipFill>
                      </a:tcPr>
                    </a:tc>
                    <a:tc>
                      <a:txBody>
                        <a:bodyPr/>
                        <a:lstStyle/>
                        <a:p>
                          <a:endParaRPr lang="en-US"/>
                        </a:p>
                      </a:txBody>
                      <a:tcPr anchor="ctr" anchorCtr="1">
                        <a:blipFill rotWithShape="0">
                          <a:blip r:embed="rId6"/>
                          <a:stretch>
                            <a:fillRect l="-503401" t="-575" r="-102041" b="-72414"/>
                          </a:stretch>
                        </a:blipFill>
                      </a:tcPr>
                    </a:tc>
                    <a:tc>
                      <a:txBody>
                        <a:bodyPr/>
                        <a:lstStyle/>
                        <a:p>
                          <a:endParaRPr lang="en-US"/>
                        </a:p>
                      </a:txBody>
                      <a:tcPr anchor="ctr" anchorCtr="1">
                        <a:blipFill rotWithShape="0">
                          <a:blip r:embed="rId6"/>
                          <a:stretch>
                            <a:fillRect l="-599324" t="-575" r="-1351" b="-72414"/>
                          </a:stretch>
                        </a:blipFill>
                      </a:tcPr>
                    </a:tc>
                  </a:tr>
                  <a:tr h="755943">
                    <a:tc>
                      <a:txBody>
                        <a:bodyPr/>
                        <a:lstStyle/>
                        <a:p>
                          <a:endParaRPr lang="en-US"/>
                        </a:p>
                      </a:txBody>
                      <a:tcPr anchor="ctr" anchorCtr="1">
                        <a:blipFill rotWithShape="0">
                          <a:blip r:embed="rId6"/>
                          <a:stretch>
                            <a:fillRect l="-676" t="-141129" r="-600000" b="-1613"/>
                          </a:stretch>
                        </a:blipFill>
                      </a:tcPr>
                    </a:tc>
                    <a:tc>
                      <a:txBody>
                        <a:bodyPr/>
                        <a:lstStyle/>
                        <a:p>
                          <a:endParaRPr lang="en-US"/>
                        </a:p>
                      </a:txBody>
                      <a:tcPr anchor="ctr" anchorCtr="1">
                        <a:blipFill rotWithShape="0">
                          <a:blip r:embed="rId6"/>
                          <a:stretch>
                            <a:fillRect l="-101361" t="-141129" r="-504082" b="-1613"/>
                          </a:stretch>
                        </a:blipFill>
                      </a:tcPr>
                    </a:tc>
                    <a:tc>
                      <a:txBody>
                        <a:bodyPr/>
                        <a:lstStyle/>
                        <a:p>
                          <a:endParaRPr lang="en-US"/>
                        </a:p>
                      </a:txBody>
                      <a:tcPr anchor="ctr" anchorCtr="1">
                        <a:blipFill rotWithShape="0">
                          <a:blip r:embed="rId6"/>
                          <a:stretch>
                            <a:fillRect l="-200000" t="-141129" r="-400676" b="-1613"/>
                          </a:stretch>
                        </a:blipFill>
                      </a:tcPr>
                    </a:tc>
                    <a:tc>
                      <a:txBody>
                        <a:bodyPr/>
                        <a:lstStyle/>
                        <a:p>
                          <a:endParaRPr lang="en-US"/>
                        </a:p>
                      </a:txBody>
                      <a:tcPr anchor="ctr" anchorCtr="1">
                        <a:blipFill rotWithShape="0">
                          <a:blip r:embed="rId6"/>
                          <a:stretch>
                            <a:fillRect l="-300000" t="-141129" r="-300676" b="-1613"/>
                          </a:stretch>
                        </a:blipFill>
                      </a:tcPr>
                    </a:tc>
                    <a:tc>
                      <a:txBody>
                        <a:bodyPr/>
                        <a:lstStyle/>
                        <a:p>
                          <a:endParaRPr lang="en-US"/>
                        </a:p>
                      </a:txBody>
                      <a:tcPr anchor="ctr" anchorCtr="1">
                        <a:blipFill rotWithShape="0">
                          <a:blip r:embed="rId6"/>
                          <a:stretch>
                            <a:fillRect l="-400000" t="-141129" r="-200676" b="-1613"/>
                          </a:stretch>
                        </a:blipFill>
                      </a:tcPr>
                    </a:tc>
                    <a:tc>
                      <a:txBody>
                        <a:bodyPr/>
                        <a:lstStyle/>
                        <a:p>
                          <a:endParaRPr lang="en-US"/>
                        </a:p>
                      </a:txBody>
                      <a:tcPr anchor="ctr" anchorCtr="1">
                        <a:blipFill rotWithShape="0">
                          <a:blip r:embed="rId6"/>
                          <a:stretch>
                            <a:fillRect l="-503401" t="-141129" r="-102041" b="-1613"/>
                          </a:stretch>
                        </a:blipFill>
                      </a:tcPr>
                    </a:tc>
                    <a:tc>
                      <a:txBody>
                        <a:bodyPr/>
                        <a:lstStyle/>
                        <a:p>
                          <a:endParaRPr lang="en-US"/>
                        </a:p>
                      </a:txBody>
                      <a:tcPr anchor="ctr" anchorCtr="1">
                        <a:blipFill rotWithShape="0">
                          <a:blip r:embed="rId6"/>
                          <a:stretch>
                            <a:fillRect l="-599324" t="-141129" r="-1351" b="-1613"/>
                          </a:stretch>
                        </a:blipFill>
                      </a:tcPr>
                    </a:tc>
                  </a:tr>
                </a:tbl>
              </a:graphicData>
            </a:graphic>
          </p:graphicFrame>
        </mc:Fallback>
      </mc:AlternateContent>
    </p:spTree>
    <p:extLst>
      <p:ext uri="{BB962C8B-B14F-4D97-AF65-F5344CB8AC3E}">
        <p14:creationId xmlns:p14="http://schemas.microsoft.com/office/powerpoint/2010/main" val="30002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0057" y="1807926"/>
            <a:ext cx="7670800" cy="2308324"/>
          </a:xfrm>
          <a:prstGeom prst="rect">
            <a:avLst/>
          </a:prstGeom>
        </p:spPr>
        <p:txBody>
          <a:bodyPr wrap="square">
            <a:spAutoFit/>
          </a:bodyPr>
          <a:lstStyle/>
          <a:p>
            <a:pPr>
              <a:lnSpc>
                <a:spcPct val="150000"/>
              </a:lnSpc>
            </a:pP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Học thuộc khái niệm hàm số.</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 Xem lại cách tính các giá trị tương ứng của x và y</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 Làm bài tập:</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Bài tập: 37; 38; 39</a:t>
            </a:r>
            <a:r>
              <a:rPr lang="en-US" sz="2400" dirty="0">
                <a:latin typeface="Times New Roman" panose="02020603050405020304" pitchFamily="18" charset="0"/>
                <a:cs typeface="Times New Roman" panose="02020603050405020304" pitchFamily="18" charset="0"/>
              </a:rPr>
              <a:t> – SBT/48</a:t>
            </a:r>
            <a:br>
              <a:rPr lang="vi-VN" sz="2400" dirty="0">
                <a:latin typeface="Times New Roman" panose="02020603050405020304" pitchFamily="18" charset="0"/>
                <a:cs typeface="Times New Roman" panose="02020603050405020304" pitchFamily="18" charset="0"/>
              </a:rPr>
            </a:b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a:latin typeface="Times New Roman" panose="02020603050405020304" pitchFamily="18" charset="0"/>
                <a:cs typeface="Times New Roman" panose="02020603050405020304" pitchFamily="18" charset="0"/>
              </a:rPr>
              <a:t> t</a:t>
            </a:r>
            <a:r>
              <a:rPr lang="vi-VN" sz="2400">
                <a:latin typeface="Times New Roman" panose="02020603050405020304" pitchFamily="18" charset="0"/>
                <a:cs typeface="Times New Roman" panose="02020603050405020304" pitchFamily="18" charset="0"/>
              </a:rPr>
              <a:t>iết </a:t>
            </a:r>
            <a:r>
              <a:rPr lang="vi-VN" sz="2400" dirty="0">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Luyện tập</a:t>
            </a:r>
          </a:p>
        </p:txBody>
      </p:sp>
      <p:sp>
        <p:nvSpPr>
          <p:cNvPr id="6" name="TextBox 5"/>
          <p:cNvSpPr txBox="1"/>
          <p:nvPr/>
        </p:nvSpPr>
        <p:spPr>
          <a:xfrm>
            <a:off x="1879600" y="377371"/>
            <a:ext cx="5384800" cy="523220"/>
          </a:xfrm>
          <a:prstGeom prst="rect">
            <a:avLst/>
          </a:prstGeom>
          <a:solidFill>
            <a:srgbClr val="FFFF00"/>
          </a:solid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HƯỚNG DẪN VỀ NHÀ</a:t>
            </a:r>
          </a:p>
        </p:txBody>
      </p:sp>
    </p:spTree>
    <p:extLst>
      <p:ext uri="{BB962C8B-B14F-4D97-AF65-F5344CB8AC3E}">
        <p14:creationId xmlns:p14="http://schemas.microsoft.com/office/powerpoint/2010/main" val="1876683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249" y="-174171"/>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8"/>
          <p:cNvGrpSpPr>
            <a:grpSpLocks/>
          </p:cNvGrpSpPr>
          <p:nvPr/>
        </p:nvGrpSpPr>
        <p:grpSpPr bwMode="auto">
          <a:xfrm>
            <a:off x="1674751" y="1340757"/>
            <a:ext cx="7239000" cy="4648200"/>
            <a:chOff x="1584" y="1776"/>
            <a:chExt cx="4176" cy="2304"/>
          </a:xfrm>
        </p:grpSpPr>
        <p:grpSp>
          <p:nvGrpSpPr>
            <p:cNvPr id="6" name="Group 20"/>
            <p:cNvGrpSpPr>
              <a:grpSpLocks/>
            </p:cNvGrpSpPr>
            <p:nvPr/>
          </p:nvGrpSpPr>
          <p:grpSpPr bwMode="auto">
            <a:xfrm>
              <a:off x="1584" y="1776"/>
              <a:ext cx="4176" cy="2304"/>
              <a:chOff x="204" y="0"/>
              <a:chExt cx="2457" cy="2087"/>
            </a:xfrm>
          </p:grpSpPr>
          <p:grpSp>
            <p:nvGrpSpPr>
              <p:cNvPr id="8" name="Group 21"/>
              <p:cNvGrpSpPr>
                <a:grpSpLocks/>
              </p:cNvGrpSpPr>
              <p:nvPr/>
            </p:nvGrpSpPr>
            <p:grpSpPr bwMode="auto">
              <a:xfrm>
                <a:off x="247" y="0"/>
                <a:ext cx="2414" cy="2073"/>
                <a:chOff x="1644" y="2382"/>
                <a:chExt cx="2346" cy="1774"/>
              </a:xfrm>
            </p:grpSpPr>
            <p:pic>
              <p:nvPicPr>
                <p:cNvPr id="10" name="Picture 22" descr="BIRTHD~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23"/>
                <p:cNvGrpSpPr>
                  <a:grpSpLocks/>
                </p:cNvGrpSpPr>
                <p:nvPr/>
              </p:nvGrpSpPr>
              <p:grpSpPr bwMode="auto">
                <a:xfrm>
                  <a:off x="1644" y="2382"/>
                  <a:ext cx="2346" cy="504"/>
                  <a:chOff x="1644" y="2406"/>
                  <a:chExt cx="2346" cy="504"/>
                </a:xfrm>
              </p:grpSpPr>
              <p:sp>
                <p:nvSpPr>
                  <p:cNvPr id="12" name="AutoShape 24"/>
                  <p:cNvSpPr>
                    <a:spLocks noChangeArrowheads="1"/>
                  </p:cNvSpPr>
                  <p:nvPr/>
                </p:nvSpPr>
                <p:spPr bwMode="auto">
                  <a:xfrm>
                    <a:off x="1668" y="2475"/>
                    <a:ext cx="2322" cy="435"/>
                  </a:xfrm>
                  <a:prstGeom prst="flowChartTerminator">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endParaRPr lang="en-US" sz="2400" b="1">
                      <a:solidFill>
                        <a:schemeClr val="accent2"/>
                      </a:solidFill>
                      <a:latin typeface=".VnArial" panose="020B7200000000000000" pitchFamily="34" charset="0"/>
                      <a:cs typeface="Arial" panose="020B0604020202020204" pitchFamily="34" charset="0"/>
                    </a:endParaRPr>
                  </a:p>
                </p:txBody>
              </p:sp>
              <p:sp>
                <p:nvSpPr>
                  <p:cNvPr id="13" name="Freeform 25"/>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9" name="Rectangle 26"/>
              <p:cNvSpPr>
                <a:spLocks noChangeArrowheads="1"/>
              </p:cNvSpPr>
              <p:nvPr/>
            </p:nvSpPr>
            <p:spPr bwMode="auto">
              <a:xfrm>
                <a:off x="204" y="1762"/>
                <a:ext cx="2449" cy="325"/>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7" name="Text Box 27"/>
            <p:cNvSpPr txBox="1">
              <a:spLocks noChangeArrowheads="1"/>
            </p:cNvSpPr>
            <p:nvPr/>
          </p:nvSpPr>
          <p:spPr bwMode="auto">
            <a:xfrm>
              <a:off x="1728" y="1872"/>
              <a:ext cx="4032"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5400" b="1" dirty="0">
                  <a:solidFill>
                    <a:srgbClr val="FF0000"/>
                  </a:solidFill>
                  <a:latin typeface="Times New Roman" panose="02020603050405020304" pitchFamily="18" charset="0"/>
                </a:rPr>
                <a:t>HẸN GẶP LẠI</a:t>
              </a:r>
            </a:p>
          </p:txBody>
        </p:sp>
      </p:grpSp>
    </p:spTree>
    <p:extLst>
      <p:ext uri="{BB962C8B-B14F-4D97-AF65-F5344CB8AC3E}">
        <p14:creationId xmlns:p14="http://schemas.microsoft.com/office/powerpoint/2010/main" val="423234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2390" y="1570038"/>
            <a:ext cx="441960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300" b="1" dirty="0">
                <a:solidFill>
                  <a:srgbClr val="0070C0"/>
                </a:solidFill>
                <a:latin typeface="+mj-lt"/>
              </a:rPr>
              <a:t>Bài tập</a:t>
            </a:r>
            <a:r>
              <a:rPr lang="en-US" sz="2300" b="1" dirty="0">
                <a:solidFill>
                  <a:srgbClr val="0070C0"/>
                </a:solidFill>
                <a:latin typeface="+mj-lt"/>
              </a:rPr>
              <a:t> </a:t>
            </a:r>
            <a:r>
              <a:rPr lang="vi-VN" sz="2300" b="1" dirty="0">
                <a:solidFill>
                  <a:srgbClr val="0070C0"/>
                </a:solidFill>
                <a:latin typeface="+mj-lt"/>
              </a:rPr>
              <a:t>1: </a:t>
            </a:r>
            <a:r>
              <a:rPr lang="vi-VN" sz="2300" dirty="0">
                <a:latin typeface="+mj-lt"/>
              </a:rPr>
              <a:t>Cho biết x và y là hai đại lượng tỉ lệ thuận. Điền số thích hợp vào ô trống trong bảng sau:</a:t>
            </a:r>
          </a:p>
        </p:txBody>
      </p:sp>
      <p:sp>
        <p:nvSpPr>
          <p:cNvPr id="5" name="Text Box 3"/>
          <p:cNvSpPr txBox="1">
            <a:spLocks noChangeArrowheads="1"/>
          </p:cNvSpPr>
          <p:nvPr/>
        </p:nvSpPr>
        <p:spPr bwMode="auto">
          <a:xfrm>
            <a:off x="4644390" y="1564958"/>
            <a:ext cx="4499610"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300" b="1" dirty="0">
                <a:solidFill>
                  <a:srgbClr val="FF0000"/>
                </a:solidFill>
                <a:latin typeface="+mj-lt"/>
              </a:rPr>
              <a:t>Bài tập 2: </a:t>
            </a:r>
            <a:r>
              <a:rPr lang="vi-VN" sz="2300" dirty="0">
                <a:latin typeface="+mj-lt"/>
              </a:rPr>
              <a:t>Cho biết x và y là hai đại lượng tỉ lệ nghịch. Điền số thích hợp vào ô trống trong bảng sau:</a:t>
            </a:r>
          </a:p>
        </p:txBody>
      </p:sp>
      <mc:AlternateContent xmlns:mc="http://schemas.openxmlformats.org/markup-compatibility/2006" xmlns:a14="http://schemas.microsoft.com/office/drawing/2010/main">
        <mc:Choice Requires="a14">
          <p:graphicFrame>
            <p:nvGraphicFramePr>
              <p:cNvPr id="6" name="Group 7"/>
              <p:cNvGraphicFramePr>
                <a:graphicFrameLocks noGrp="1"/>
              </p:cNvGraphicFramePr>
              <p:nvPr>
                <p:extLst>
                  <p:ext uri="{D42A27DB-BD31-4B8C-83A1-F6EECF244321}">
                    <p14:modId xmlns:p14="http://schemas.microsoft.com/office/powerpoint/2010/main" val="1442987392"/>
                  </p:ext>
                </p:extLst>
              </p:nvPr>
            </p:nvGraphicFramePr>
            <p:xfrm>
              <a:off x="262890" y="3290183"/>
              <a:ext cx="4038600" cy="914400"/>
            </p:xfrm>
            <a:graphic>
              <a:graphicData uri="http://schemas.openxmlformats.org/drawingml/2006/table">
                <a:tbl>
                  <a:tblPr/>
                  <a:tblGrid>
                    <a:gridCol w="673100">
                      <a:extLst>
                        <a:ext uri="{9D8B030D-6E8A-4147-A177-3AD203B41FA5}">
                          <a16:colId xmlns:a16="http://schemas.microsoft.com/office/drawing/2014/main" val="20000"/>
                        </a:ext>
                      </a:extLst>
                    </a:gridCol>
                    <a:gridCol w="673100">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4688">
                      <a:extLst>
                        <a:ext uri="{9D8B030D-6E8A-4147-A177-3AD203B41FA5}">
                          <a16:colId xmlns:a16="http://schemas.microsoft.com/office/drawing/2014/main" val="20003"/>
                        </a:ext>
                      </a:extLst>
                    </a:gridCol>
                    <a:gridCol w="671512">
                      <a:extLst>
                        <a:ext uri="{9D8B030D-6E8A-4147-A177-3AD203B41FA5}">
                          <a16:colId xmlns:a16="http://schemas.microsoft.com/office/drawing/2014/main" val="20004"/>
                        </a:ext>
                      </a:extLst>
                    </a:gridCol>
                    <a:gridCol w="673100">
                      <a:extLst>
                        <a:ext uri="{9D8B030D-6E8A-4147-A177-3AD203B41FA5}">
                          <a16:colId xmlns:a16="http://schemas.microsoft.com/office/drawing/2014/main" val="20005"/>
                        </a:ext>
                      </a:extLst>
                    </a:gridCol>
                  </a:tblGrid>
                  <a:tr h="1809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−2</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−1</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1</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2</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4</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1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−4</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Choice>
        <mc:Fallback xmlns="">
          <p:graphicFrame>
            <p:nvGraphicFramePr>
              <p:cNvPr id="6" name="Group 7"/>
              <p:cNvGraphicFramePr>
                <a:graphicFrameLocks noGrp="1"/>
              </p:cNvGraphicFramePr>
              <p:nvPr>
                <p:extLst>
                  <p:ext uri="{D42A27DB-BD31-4B8C-83A1-F6EECF244321}">
                    <p14:modId xmlns:p14="http://schemas.microsoft.com/office/powerpoint/2010/main" val="1442987392"/>
                  </p:ext>
                </p:extLst>
              </p:nvPr>
            </p:nvGraphicFramePr>
            <p:xfrm>
              <a:off x="262890" y="3290183"/>
              <a:ext cx="4038600" cy="914400"/>
            </p:xfrm>
            <a:graphic>
              <a:graphicData uri="http://schemas.openxmlformats.org/drawingml/2006/table">
                <a:tbl>
                  <a:tblPr/>
                  <a:tblGrid>
                    <a:gridCol w="673100"/>
                    <a:gridCol w="673100"/>
                    <a:gridCol w="673100"/>
                    <a:gridCol w="674688"/>
                    <a:gridCol w="671512"/>
                    <a:gridCol w="673100"/>
                  </a:tblGrid>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4"/>
                          <a:stretch>
                            <a:fillRect l="-101818" t="-9211" r="-403636" b="-128947"/>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4"/>
                          <a:stretch>
                            <a:fillRect l="-200000" t="-9211" r="-300000" b="-128947"/>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4"/>
                          <a:stretch>
                            <a:fillRect l="-302727" t="-9211" r="-202727" b="-128947"/>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4"/>
                          <a:stretch>
                            <a:fillRect l="-399099" t="-9211" r="-100901" b="-128947"/>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4"/>
                          <a:stretch>
                            <a:fillRect l="-503636" t="-9211" r="-1818" b="-128947"/>
                          </a:stretch>
                        </a:blipFill>
                      </a:tcPr>
                    </a:tc>
                  </a:tr>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4"/>
                          <a:stretch>
                            <a:fillRect l="-399099" t="-110667" r="-100901" b="-30667"/>
                          </a:stretch>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1" name="Group 34"/>
              <p:cNvGraphicFramePr>
                <a:graphicFrameLocks noGrp="1"/>
              </p:cNvGraphicFramePr>
              <p:nvPr>
                <p:extLst>
                  <p:ext uri="{D42A27DB-BD31-4B8C-83A1-F6EECF244321}">
                    <p14:modId xmlns:p14="http://schemas.microsoft.com/office/powerpoint/2010/main" val="266759407"/>
                  </p:ext>
                </p:extLst>
              </p:nvPr>
            </p:nvGraphicFramePr>
            <p:xfrm>
              <a:off x="4702810" y="3326130"/>
              <a:ext cx="4038600" cy="914400"/>
            </p:xfrm>
            <a:graphic>
              <a:graphicData uri="http://schemas.openxmlformats.org/drawingml/2006/table">
                <a:tbl>
                  <a:tblPr/>
                  <a:tblGrid>
                    <a:gridCol w="673100">
                      <a:extLst>
                        <a:ext uri="{9D8B030D-6E8A-4147-A177-3AD203B41FA5}">
                          <a16:colId xmlns:a16="http://schemas.microsoft.com/office/drawing/2014/main" val="20000"/>
                        </a:ext>
                      </a:extLst>
                    </a:gridCol>
                    <a:gridCol w="673100">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4688">
                      <a:extLst>
                        <a:ext uri="{9D8B030D-6E8A-4147-A177-3AD203B41FA5}">
                          <a16:colId xmlns:a16="http://schemas.microsoft.com/office/drawing/2014/main" val="20003"/>
                        </a:ext>
                      </a:extLst>
                    </a:gridCol>
                    <a:gridCol w="671512">
                      <a:extLst>
                        <a:ext uri="{9D8B030D-6E8A-4147-A177-3AD203B41FA5}">
                          <a16:colId xmlns:a16="http://schemas.microsoft.com/office/drawing/2014/main" val="20004"/>
                        </a:ext>
                      </a:extLst>
                    </a:gridCol>
                    <a:gridCol w="673100">
                      <a:extLst>
                        <a:ext uri="{9D8B030D-6E8A-4147-A177-3AD203B41FA5}">
                          <a16:colId xmlns:a16="http://schemas.microsoft.com/office/drawing/2014/main" val="20005"/>
                        </a:ext>
                      </a:extLst>
                    </a:gridCol>
                  </a:tblGrid>
                  <a:tr h="42291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−2</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−1</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1</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2</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4</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1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−4</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Choice>
        <mc:Fallback xmlns="">
          <p:graphicFrame>
            <p:nvGraphicFramePr>
              <p:cNvPr id="11" name="Group 34"/>
              <p:cNvGraphicFramePr>
                <a:graphicFrameLocks noGrp="1"/>
              </p:cNvGraphicFramePr>
              <p:nvPr>
                <p:extLst>
                  <p:ext uri="{D42A27DB-BD31-4B8C-83A1-F6EECF244321}">
                    <p14:modId xmlns:p14="http://schemas.microsoft.com/office/powerpoint/2010/main" val="266759407"/>
                  </p:ext>
                </p:extLst>
              </p:nvPr>
            </p:nvGraphicFramePr>
            <p:xfrm>
              <a:off x="4702810" y="3326130"/>
              <a:ext cx="4038600" cy="914400"/>
            </p:xfrm>
            <a:graphic>
              <a:graphicData uri="http://schemas.openxmlformats.org/drawingml/2006/table">
                <a:tbl>
                  <a:tblPr/>
                  <a:tblGrid>
                    <a:gridCol w="673100"/>
                    <a:gridCol w="673100"/>
                    <a:gridCol w="673100"/>
                    <a:gridCol w="674688"/>
                    <a:gridCol w="671512"/>
                    <a:gridCol w="673100"/>
                  </a:tblGrid>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5"/>
                          <a:stretch>
                            <a:fillRect l="-101818" t="-9211" r="-404545" b="-128947"/>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5"/>
                          <a:stretch>
                            <a:fillRect l="-200000" t="-9211" r="-300901" b="-128947"/>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5"/>
                          <a:stretch>
                            <a:fillRect l="-302727" t="-9211" r="-203636" b="-128947"/>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5"/>
                          <a:stretch>
                            <a:fillRect l="-399099" t="-9211" r="-101802" b="-128947"/>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5"/>
                          <a:stretch>
                            <a:fillRect l="-503636" t="-9211" r="-2727" b="-128947"/>
                          </a:stretch>
                        </a:blipFill>
                      </a:tcPr>
                    </a:tc>
                  </a:tr>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5"/>
                          <a:stretch>
                            <a:fillRect l="-399099" t="-110667" r="-101802" b="-30667"/>
                          </a:stretch>
                        </a:blip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mc:Fallback>
      </mc:AlternateContent>
      <p:sp>
        <p:nvSpPr>
          <p:cNvPr id="20" name="Line 65"/>
          <p:cNvSpPr>
            <a:spLocks noChangeShapeType="1"/>
          </p:cNvSpPr>
          <p:nvPr/>
        </p:nvSpPr>
        <p:spPr bwMode="auto">
          <a:xfrm>
            <a:off x="4491990" y="1143000"/>
            <a:ext cx="0" cy="541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0"/>
          <p:cNvSpPr/>
          <p:nvPr/>
        </p:nvSpPr>
        <p:spPr>
          <a:xfrm>
            <a:off x="2170681" y="298317"/>
            <a:ext cx="4642618" cy="584775"/>
          </a:xfrm>
          <a:prstGeom prst="rect">
            <a:avLst/>
          </a:prstGeom>
        </p:spPr>
        <p:txBody>
          <a:bodyPr wrap="none">
            <a:spAutoFit/>
          </a:bodyPr>
          <a:lstStyle/>
          <a:p>
            <a:r>
              <a:rPr lang="en-US" altLang="en-US" sz="3200" b="1" dirty="0">
                <a:latin typeface="Times New Roman" panose="02020603050405020304" pitchFamily="18" charset="0"/>
                <a:cs typeface="Times New Roman" panose="02020603050405020304" pitchFamily="18" charset="0"/>
              </a:rPr>
              <a:t>ĐỘI NÀO NHANH H</a:t>
            </a:r>
            <a:r>
              <a:rPr lang="vi-VN" altLang="en-US" sz="3200" b="1" dirty="0">
                <a:latin typeface="Times New Roman" panose="02020603050405020304" pitchFamily="18" charset="0"/>
                <a:cs typeface="Times New Roman" panose="02020603050405020304" pitchFamily="18" charset="0"/>
              </a:rPr>
              <a:t>Ơ</a:t>
            </a:r>
            <a:r>
              <a:rPr lang="en-US" altLang="en-US" sz="3200" b="1" dirty="0">
                <a:latin typeface="Times New Roman" panose="02020603050405020304" pitchFamily="18" charset="0"/>
                <a:cs typeface="Times New Roman" panose="02020603050405020304" pitchFamily="18" charset="0"/>
              </a:rPr>
              <a:t>N</a:t>
            </a:r>
          </a:p>
        </p:txBody>
      </p:sp>
      <p:pic>
        <p:nvPicPr>
          <p:cNvPr id="1026" name="Picture 2" descr="Hình ảnh có liên qua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948" y="268652"/>
            <a:ext cx="1443673" cy="12288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3" name="Text Box 2"/>
              <p:cNvSpPr txBox="1">
                <a:spLocks noChangeArrowheads="1"/>
              </p:cNvSpPr>
              <p:nvPr/>
            </p:nvSpPr>
            <p:spPr bwMode="auto">
              <a:xfrm>
                <a:off x="224790" y="5060831"/>
                <a:ext cx="2838450"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wrap="square">
                <a:spAutoFit/>
              </a:bodyPr>
              <a:lstStyle/>
              <a:p>
                <a:r>
                  <a:rPr lang="en-US" sz="2400" dirty="0" err="1">
                    <a:solidFill>
                      <a:srgbClr val="0070C0"/>
                    </a:solidFill>
                    <a:latin typeface="Times New Roman" panose="02020603050405020304" pitchFamily="18" charset="0"/>
                    <a:cs typeface="Times New Roman" panose="02020603050405020304" pitchFamily="18" charset="0"/>
                  </a:rPr>
                  <a:t>Biểu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diễn</a:t>
                </a:r>
                <a:r>
                  <a:rPr lang="en-US" sz="2400"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400" b="0" i="0" dirty="0" smtClean="0">
                        <a:solidFill>
                          <a:srgbClr val="0070C0"/>
                        </a:solidFill>
                        <a:latin typeface="Cambria Math" panose="02040503050406030204" pitchFamily="18" charset="0"/>
                      </a:rPr>
                      <m:t>y</m:t>
                    </m:r>
                  </m:oMath>
                </a14:m>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theo</a:t>
                </a:r>
                <a:r>
                  <a:rPr lang="en-US" sz="2400"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400" b="0" i="0" dirty="0" smtClean="0">
                        <a:solidFill>
                          <a:srgbClr val="0070C0"/>
                        </a:solidFill>
                        <a:latin typeface="Cambria Math" panose="02040503050406030204" pitchFamily="18" charset="0"/>
                      </a:rPr>
                      <m:t>x</m:t>
                    </m:r>
                  </m:oMath>
                </a14:m>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là</a:t>
                </a:r>
                <a:r>
                  <a:rPr lang="en-US" sz="2400" dirty="0">
                    <a:solidFill>
                      <a:srgbClr val="0070C0"/>
                    </a:solidFill>
                    <a:latin typeface="Times New Roman" panose="02020603050405020304" pitchFamily="18" charset="0"/>
                    <a:cs typeface="Times New Roman" panose="02020603050405020304" pitchFamily="18" charset="0"/>
                  </a:rPr>
                  <a:t>: </a:t>
                </a:r>
                <a:endParaRPr lang="vi-VN" sz="2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23" name="Text Box 2"/>
              <p:cNvSpPr txBox="1">
                <a:spLocks noRot="1" noChangeAspect="1" noMove="1" noResize="1" noEditPoints="1" noAdjustHandles="1" noChangeArrowheads="1" noChangeShapeType="1" noTextEdit="1"/>
              </p:cNvSpPr>
              <p:nvPr/>
            </p:nvSpPr>
            <p:spPr bwMode="auto">
              <a:xfrm>
                <a:off x="224790" y="5060831"/>
                <a:ext cx="2838450" cy="461665"/>
              </a:xfrm>
              <a:prstGeom prst="rect">
                <a:avLst/>
              </a:prstGeom>
              <a:blipFill rotWithShape="0">
                <a:blip r:embed="rId7"/>
                <a:stretch>
                  <a:fillRect l="-3433" t="-10526" r="-4077" b="-289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Box 2"/>
              <p:cNvSpPr txBox="1">
                <a:spLocks noChangeArrowheads="1"/>
              </p:cNvSpPr>
              <p:nvPr/>
            </p:nvSpPr>
            <p:spPr bwMode="auto">
              <a:xfrm>
                <a:off x="4724239" y="5064541"/>
                <a:ext cx="2830991" cy="461665"/>
              </a:xfrm>
              <a:prstGeom prst="rect">
                <a:avLst/>
              </a:prstGeom>
              <a:noFill/>
              <a:ln>
                <a:noFill/>
              </a:ln>
              <a:effectLst/>
              <a:extLst>
                <a:ext uri="{909E8E84-426E-40DD-AFC4-6F175D3DCCD1}">
                  <a14:hiddenFill>
                    <a:solidFill>
                      <a:schemeClr val="accent1"/>
                    </a:solidFill>
                  </a14:hiddenFill>
                </a:ext>
                <a:ext uri="{91240B29-F687-4F45-9708-019B960494DF}">
                  <a14:hiddenLine w="12700">
                    <a:solidFill>
                      <a:schemeClr val="tx1"/>
                    </a:solidFill>
                    <a:miter lim="800000"/>
                    <a:headEnd type="none" w="sm" len="sm"/>
                    <a:tailEnd type="none" w="sm" len="sm"/>
                  </a14:hiddenLine>
                </a:ext>
                <a:ext uri="{AF507438-7753-43E0-B8FC-AC1667EBCBE1}">
                  <a14:hiddenEffects>
                    <a:effectLst>
                      <a:outerShdw dist="35921" dir="2700000" algn="ctr" rotWithShape="0">
                        <a:schemeClr val="bg2"/>
                      </a:outerShdw>
                    </a:effectLst>
                  </a14:hiddenEffects>
                </a:ext>
              </a:extLst>
            </p:spPr>
            <p:txBody>
              <a:bodyPr wrap="square">
                <a:spAutoFit/>
              </a:bodyPr>
              <a:lstStyle/>
              <a:p>
                <a:r>
                  <a:rPr lang="en-US" sz="2400" dirty="0" err="1">
                    <a:solidFill>
                      <a:srgbClr val="0070C0"/>
                    </a:solidFill>
                    <a:latin typeface="Times New Roman" panose="02020603050405020304" pitchFamily="18" charset="0"/>
                    <a:cs typeface="Times New Roman" panose="02020603050405020304" pitchFamily="18" charset="0"/>
                  </a:rPr>
                  <a:t>Biểu</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diễn</a:t>
                </a:r>
                <a:r>
                  <a:rPr lang="en-US" sz="2400"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400" b="0" i="0" dirty="0" smtClean="0">
                        <a:solidFill>
                          <a:srgbClr val="0070C0"/>
                        </a:solidFill>
                        <a:latin typeface="Cambria Math" panose="02040503050406030204" pitchFamily="18" charset="0"/>
                      </a:rPr>
                      <m:t>y</m:t>
                    </m:r>
                  </m:oMath>
                </a14:m>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theo</a:t>
                </a:r>
                <a:r>
                  <a:rPr lang="en-US" sz="2400"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400" b="0" i="0" dirty="0" smtClean="0">
                        <a:solidFill>
                          <a:srgbClr val="0070C0"/>
                        </a:solidFill>
                        <a:latin typeface="Cambria Math" panose="02040503050406030204" pitchFamily="18" charset="0"/>
                      </a:rPr>
                      <m:t>x</m:t>
                    </m:r>
                  </m:oMath>
                </a14:m>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là</a:t>
                </a:r>
                <a:r>
                  <a:rPr lang="en-US" sz="2400" dirty="0">
                    <a:solidFill>
                      <a:srgbClr val="0070C0"/>
                    </a:solidFill>
                    <a:latin typeface="Times New Roman" panose="02020603050405020304" pitchFamily="18" charset="0"/>
                    <a:cs typeface="Times New Roman" panose="02020603050405020304" pitchFamily="18" charset="0"/>
                  </a:rPr>
                  <a:t>:</a:t>
                </a:r>
                <a:endParaRPr lang="vi-VN" sz="2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24" name="Text Box 2"/>
              <p:cNvSpPr txBox="1">
                <a:spLocks noRot="1" noChangeAspect="1" noMove="1" noResize="1" noEditPoints="1" noAdjustHandles="1" noChangeArrowheads="1" noChangeShapeType="1" noTextEdit="1"/>
              </p:cNvSpPr>
              <p:nvPr/>
            </p:nvSpPr>
            <p:spPr bwMode="auto">
              <a:xfrm>
                <a:off x="4724239" y="5064541"/>
                <a:ext cx="2830991" cy="461665"/>
              </a:xfrm>
              <a:prstGeom prst="rect">
                <a:avLst/>
              </a:prstGeom>
              <a:blipFill rotWithShape="0">
                <a:blip r:embed="rId8"/>
                <a:stretch>
                  <a:fillRect l="-3448" t="-10526" r="-1509" b="-289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5" name="Group 7"/>
              <p:cNvGraphicFramePr>
                <a:graphicFrameLocks noGrp="1"/>
              </p:cNvGraphicFramePr>
              <p:nvPr>
                <p:extLst>
                  <p:ext uri="{D42A27DB-BD31-4B8C-83A1-F6EECF244321}">
                    <p14:modId xmlns:p14="http://schemas.microsoft.com/office/powerpoint/2010/main" val="1001779835"/>
                  </p:ext>
                </p:extLst>
              </p:nvPr>
            </p:nvGraphicFramePr>
            <p:xfrm>
              <a:off x="300990" y="3294648"/>
              <a:ext cx="4038600" cy="914400"/>
            </p:xfrm>
            <a:graphic>
              <a:graphicData uri="http://schemas.openxmlformats.org/drawingml/2006/table">
                <a:tbl>
                  <a:tblPr/>
                  <a:tblGrid>
                    <a:gridCol w="673100">
                      <a:extLst>
                        <a:ext uri="{9D8B030D-6E8A-4147-A177-3AD203B41FA5}">
                          <a16:colId xmlns:a16="http://schemas.microsoft.com/office/drawing/2014/main" val="20000"/>
                        </a:ext>
                      </a:extLst>
                    </a:gridCol>
                    <a:gridCol w="673100">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4688">
                      <a:extLst>
                        <a:ext uri="{9D8B030D-6E8A-4147-A177-3AD203B41FA5}">
                          <a16:colId xmlns:a16="http://schemas.microsoft.com/office/drawing/2014/main" val="20003"/>
                        </a:ext>
                      </a:extLst>
                    </a:gridCol>
                    <a:gridCol w="671512">
                      <a:extLst>
                        <a:ext uri="{9D8B030D-6E8A-4147-A177-3AD203B41FA5}">
                          <a16:colId xmlns:a16="http://schemas.microsoft.com/office/drawing/2014/main" val="20004"/>
                        </a:ext>
                      </a:extLst>
                    </a:gridCol>
                    <a:gridCol w="673100">
                      <a:extLst>
                        <a:ext uri="{9D8B030D-6E8A-4147-A177-3AD203B41FA5}">
                          <a16:colId xmlns:a16="http://schemas.microsoft.com/office/drawing/2014/main" val="20005"/>
                        </a:ext>
                      </a:extLst>
                    </a:gridCol>
                  </a:tblGrid>
                  <a:tr h="1809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−2</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−1</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1</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2</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4</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1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𝑦</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FF0000"/>
                                    </a:solidFill>
                                    <a:effectLst/>
                                    <a:latin typeface="Cambria Math" panose="02040503050406030204" pitchFamily="18" charset="0"/>
                                    <a:cs typeface="Times New Roman" panose="02020603050405020304" pitchFamily="18" charset="0"/>
                                  </a:rPr>
                                  <m:t>4</m:t>
                                </m:r>
                              </m:oMath>
                            </m:oMathPara>
                          </a14:m>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FF0000"/>
                                    </a:solidFill>
                                    <a:effectLst/>
                                    <a:latin typeface="Cambria Math" panose="02040503050406030204" pitchFamily="18" charset="0"/>
                                    <a:cs typeface="Times New Roman" panose="02020603050405020304" pitchFamily="18" charset="0"/>
                                  </a:rPr>
                                  <m:t>2</m:t>
                                </m:r>
                              </m:oMath>
                            </m:oMathPara>
                          </a14:m>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FF0000"/>
                                    </a:solidFill>
                                    <a:effectLst/>
                                    <a:latin typeface="Cambria Math" panose="02040503050406030204" pitchFamily="18" charset="0"/>
                                    <a:cs typeface="Times New Roman" panose="02020603050405020304" pitchFamily="18" charset="0"/>
                                  </a:rPr>
                                  <m:t>−2</m:t>
                                </m:r>
                              </m:oMath>
                            </m:oMathPara>
                          </a14:m>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−4</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FF0000"/>
                                    </a:solidFill>
                                    <a:effectLst/>
                                    <a:latin typeface="Cambria Math" panose="02040503050406030204" pitchFamily="18" charset="0"/>
                                    <a:cs typeface="Times New Roman" panose="02020603050405020304" pitchFamily="18" charset="0"/>
                                  </a:rPr>
                                  <m:t>−8</m:t>
                                </m:r>
                              </m:oMath>
                            </m:oMathPara>
                          </a14:m>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Choice>
        <mc:Fallback xmlns="">
          <p:graphicFrame>
            <p:nvGraphicFramePr>
              <p:cNvPr id="25" name="Group 7"/>
              <p:cNvGraphicFramePr>
                <a:graphicFrameLocks noGrp="1"/>
              </p:cNvGraphicFramePr>
              <p:nvPr>
                <p:extLst>
                  <p:ext uri="{D42A27DB-BD31-4B8C-83A1-F6EECF244321}">
                    <p14:modId xmlns:p14="http://schemas.microsoft.com/office/powerpoint/2010/main" val="1001779835"/>
                  </p:ext>
                </p:extLst>
              </p:nvPr>
            </p:nvGraphicFramePr>
            <p:xfrm>
              <a:off x="300990" y="3294648"/>
              <a:ext cx="4038600" cy="914400"/>
            </p:xfrm>
            <a:graphic>
              <a:graphicData uri="http://schemas.openxmlformats.org/drawingml/2006/table">
                <a:tbl>
                  <a:tblPr/>
                  <a:tblGrid>
                    <a:gridCol w="673100"/>
                    <a:gridCol w="673100"/>
                    <a:gridCol w="673100"/>
                    <a:gridCol w="674688"/>
                    <a:gridCol w="671512"/>
                    <a:gridCol w="673100"/>
                  </a:tblGrid>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9"/>
                          <a:stretch>
                            <a:fillRect l="-101818" t="-10526" r="-403636" b="-110526"/>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9"/>
                          <a:stretch>
                            <a:fillRect l="-200000" t="-10526" r="-300000" b="-110526"/>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9"/>
                          <a:stretch>
                            <a:fillRect l="-302727" t="-10526" r="-202727" b="-110526"/>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9"/>
                          <a:stretch>
                            <a:fillRect l="-399099" t="-10526" r="-100901" b="-110526"/>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9"/>
                          <a:stretch>
                            <a:fillRect l="-503636" t="-10526" r="-1818" b="-110526"/>
                          </a:stretch>
                        </a:blipFill>
                      </a:tcPr>
                    </a:tc>
                  </a:tr>
                  <a:tr h="457200">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9"/>
                          <a:stretch>
                            <a:fillRect l="-901" t="-112000" r="-499099" b="-12000"/>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9"/>
                          <a:stretch>
                            <a:fillRect l="-101818" t="-112000" r="-403636" b="-12000"/>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9"/>
                          <a:stretch>
                            <a:fillRect l="-200000" t="-112000" r="-300000" b="-12000"/>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9"/>
                          <a:stretch>
                            <a:fillRect l="-302727" t="-112000" r="-202727" b="-12000"/>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9"/>
                          <a:stretch>
                            <a:fillRect l="-399099" t="-112000" r="-100901" b="-12000"/>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9"/>
                          <a:stretch>
                            <a:fillRect l="-503636" t="-112000" r="-1818" b="-12000"/>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26" name="Group 34"/>
              <p:cNvGraphicFramePr>
                <a:graphicFrameLocks noGrp="1"/>
              </p:cNvGraphicFramePr>
              <p:nvPr>
                <p:extLst>
                  <p:ext uri="{D42A27DB-BD31-4B8C-83A1-F6EECF244321}">
                    <p14:modId xmlns:p14="http://schemas.microsoft.com/office/powerpoint/2010/main" val="1283757566"/>
                  </p:ext>
                </p:extLst>
              </p:nvPr>
            </p:nvGraphicFramePr>
            <p:xfrm>
              <a:off x="4702559" y="3329940"/>
              <a:ext cx="4038600" cy="914400"/>
            </p:xfrm>
            <a:graphic>
              <a:graphicData uri="http://schemas.openxmlformats.org/drawingml/2006/table">
                <a:tbl>
                  <a:tblPr/>
                  <a:tblGrid>
                    <a:gridCol w="673100">
                      <a:extLst>
                        <a:ext uri="{9D8B030D-6E8A-4147-A177-3AD203B41FA5}">
                          <a16:colId xmlns:a16="http://schemas.microsoft.com/office/drawing/2014/main" val="20000"/>
                        </a:ext>
                      </a:extLst>
                    </a:gridCol>
                    <a:gridCol w="673100">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4688">
                      <a:extLst>
                        <a:ext uri="{9D8B030D-6E8A-4147-A177-3AD203B41FA5}">
                          <a16:colId xmlns:a16="http://schemas.microsoft.com/office/drawing/2014/main" val="20003"/>
                        </a:ext>
                      </a:extLst>
                    </a:gridCol>
                    <a:gridCol w="671512">
                      <a:extLst>
                        <a:ext uri="{9D8B030D-6E8A-4147-A177-3AD203B41FA5}">
                          <a16:colId xmlns:a16="http://schemas.microsoft.com/office/drawing/2014/main" val="20004"/>
                        </a:ext>
                      </a:extLst>
                    </a:gridCol>
                    <a:gridCol w="673100">
                      <a:extLst>
                        <a:ext uri="{9D8B030D-6E8A-4147-A177-3AD203B41FA5}">
                          <a16:colId xmlns:a16="http://schemas.microsoft.com/office/drawing/2014/main" val="20005"/>
                        </a:ext>
                      </a:extLst>
                    </a:gridCol>
                  </a:tblGrid>
                  <a:tr h="42291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−2</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−1</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1</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2</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4</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51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rgbClr val="000099"/>
                              </a:solidFill>
                              <a:effectLst/>
                              <a:latin typeface="Times New Roman" panose="02020603050405020304" pitchFamily="18" charset="0"/>
                              <a:cs typeface="Times New Roman" panose="02020603050405020304" pitchFamily="18" charset="0"/>
                            </a:rPr>
                            <a:t>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FF0000"/>
                                    </a:solidFill>
                                    <a:effectLst/>
                                    <a:latin typeface="Cambria Math" panose="02040503050406030204" pitchFamily="18" charset="0"/>
                                    <a:cs typeface="Times New Roman" panose="02020603050405020304" pitchFamily="18" charset="0"/>
                                  </a:rPr>
                                  <m:t>4</m:t>
                                </m:r>
                              </m:oMath>
                            </m:oMathPara>
                          </a14:m>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FF0000"/>
                                    </a:solidFill>
                                    <a:effectLst/>
                                    <a:latin typeface="Cambria Math" panose="02040503050406030204" pitchFamily="18" charset="0"/>
                                    <a:cs typeface="Times New Roman" panose="02020603050405020304" pitchFamily="18" charset="0"/>
                                  </a:rPr>
                                  <m:t>8</m:t>
                                </m:r>
                              </m:oMath>
                            </m:oMathPara>
                          </a14:m>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FF0000"/>
                                    </a:solidFill>
                                    <a:effectLst/>
                                    <a:latin typeface="Cambria Math" panose="02040503050406030204" pitchFamily="18" charset="0"/>
                                    <a:cs typeface="Times New Roman" panose="02020603050405020304" pitchFamily="18" charset="0"/>
                                  </a:rPr>
                                  <m:t>−8</m:t>
                                </m:r>
                              </m:oMath>
                            </m:oMathPara>
                          </a14:m>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000099"/>
                                    </a:solidFill>
                                    <a:effectLst/>
                                    <a:latin typeface="Cambria Math" panose="02040503050406030204" pitchFamily="18" charset="0"/>
                                    <a:cs typeface="Times New Roman" panose="02020603050405020304" pitchFamily="18" charset="0"/>
                                  </a:rPr>
                                  <m:t>−4</m:t>
                                </m:r>
                              </m:oMath>
                            </m:oMathPara>
                          </a14:m>
                          <a:endParaRPr kumimoji="0" lang="en-US" altLang="en-US" sz="2400" b="0" i="0" u="none" strike="noStrike" cap="none" normalizeH="0" baseline="0" dirty="0">
                            <a:ln>
                              <a:noFill/>
                            </a:ln>
                            <a:solidFill>
                              <a:srgbClr val="000099"/>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rgbClr val="FF0000"/>
                                    </a:solidFill>
                                    <a:effectLst/>
                                    <a:latin typeface="Cambria Math" panose="02040503050406030204" pitchFamily="18" charset="0"/>
                                    <a:cs typeface="Times New Roman" panose="02020603050405020304" pitchFamily="18" charset="0"/>
                                  </a:rPr>
                                  <m:t>−2</m:t>
                                </m:r>
                              </m:oMath>
                            </m:oMathPara>
                          </a14:m>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Choice>
        <mc:Fallback xmlns="">
          <p:graphicFrame>
            <p:nvGraphicFramePr>
              <p:cNvPr id="26" name="Group 34"/>
              <p:cNvGraphicFramePr>
                <a:graphicFrameLocks noGrp="1"/>
              </p:cNvGraphicFramePr>
              <p:nvPr>
                <p:extLst>
                  <p:ext uri="{D42A27DB-BD31-4B8C-83A1-F6EECF244321}">
                    <p14:modId xmlns:p14="http://schemas.microsoft.com/office/powerpoint/2010/main" val="1283757566"/>
                  </p:ext>
                </p:extLst>
              </p:nvPr>
            </p:nvGraphicFramePr>
            <p:xfrm>
              <a:off x="4702559" y="3329940"/>
              <a:ext cx="4038600" cy="914400"/>
            </p:xfrm>
            <a:graphic>
              <a:graphicData uri="http://schemas.openxmlformats.org/drawingml/2006/table">
                <a:tbl>
                  <a:tblPr/>
                  <a:tblGrid>
                    <a:gridCol w="673100"/>
                    <a:gridCol w="673100"/>
                    <a:gridCol w="673100"/>
                    <a:gridCol w="674688"/>
                    <a:gridCol w="671512"/>
                    <a:gridCol w="673100"/>
                  </a:tblGrid>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rgbClr val="000099"/>
                              </a:solidFill>
                              <a:effectLst/>
                              <a:latin typeface="Times New Roman" panose="02020603050405020304" pitchFamily="18" charset="0"/>
                              <a:cs typeface="Times New Roman" panose="02020603050405020304" pitchFamily="18" charset="0"/>
                            </a:rPr>
                            <a:t>x</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10"/>
                          <a:stretch>
                            <a:fillRect l="-101818" t="-10526" r="-403636" b="-127632"/>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10"/>
                          <a:stretch>
                            <a:fillRect l="-200000" t="-10526" r="-300000" b="-127632"/>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10"/>
                          <a:stretch>
                            <a:fillRect l="-302727" t="-10526" r="-202727" b="-127632"/>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10"/>
                          <a:stretch>
                            <a:fillRect l="-399099" t="-10526" r="-100901" b="-127632"/>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10"/>
                          <a:stretch>
                            <a:fillRect l="-503636" t="-10526" r="-1818" b="-127632"/>
                          </a:stretch>
                        </a:blipFill>
                      </a:tcPr>
                    </a:tc>
                  </a:tr>
                  <a:tr h="4572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rgbClr val="000099"/>
                              </a:solidFill>
                              <a:effectLst/>
                              <a:latin typeface="Times New Roman" panose="02020603050405020304" pitchFamily="18" charset="0"/>
                              <a:cs typeface="Times New Roman" panose="02020603050405020304" pitchFamily="18" charset="0"/>
                            </a:rPr>
                            <a:t>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10"/>
                          <a:stretch>
                            <a:fillRect l="-101818" t="-112000" r="-403636" b="-29333"/>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10"/>
                          <a:stretch>
                            <a:fillRect l="-200000" t="-112000" r="-300000" b="-29333"/>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10"/>
                          <a:stretch>
                            <a:fillRect l="-302727" t="-112000" r="-202727" b="-29333"/>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10"/>
                          <a:stretch>
                            <a:fillRect l="-399099" t="-112000" r="-100901" b="-29333"/>
                          </a:stretch>
                        </a:blipFill>
                      </a:tcPr>
                    </a:tc>
                    <a:tc>
                      <a:txBody>
                        <a:bodyPr/>
                        <a:lstStyle/>
                        <a:p>
                          <a:endParaRPr lang="en-US"/>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10"/>
                          <a:stretch>
                            <a:fillRect l="-503636" t="-112000" r="-1818" b="-29333"/>
                          </a:stretch>
                        </a:blipFill>
                      </a:tcPr>
                    </a:tc>
                  </a:tr>
                </a:tbl>
              </a:graphicData>
            </a:graphic>
          </p:graphicFrame>
        </mc:Fallback>
      </mc:AlternateContent>
      <mc:AlternateContent xmlns:mc="http://schemas.openxmlformats.org/markup-compatibility/2006" xmlns:a14="http://schemas.microsoft.com/office/drawing/2010/main">
        <mc:Choice Requires="a14">
          <p:sp>
            <p:nvSpPr>
              <p:cNvPr id="22" name="Rectangle 21"/>
              <p:cNvSpPr/>
              <p:nvPr/>
            </p:nvSpPr>
            <p:spPr>
              <a:xfrm>
                <a:off x="3035002" y="5056366"/>
                <a:ext cx="130458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dirty="0" smtClean="0">
                          <a:solidFill>
                            <a:srgbClr val="002060"/>
                          </a:solidFill>
                          <a:latin typeface="Cambria Math" panose="02040503050406030204" pitchFamily="18" charset="0"/>
                        </a:rPr>
                        <m:t>𝐲</m:t>
                      </m:r>
                      <m:r>
                        <a:rPr lang="en-US" sz="2400" b="1" i="0" dirty="0" smtClean="0">
                          <a:solidFill>
                            <a:srgbClr val="002060"/>
                          </a:solidFill>
                          <a:latin typeface="Cambria Math" panose="02040503050406030204" pitchFamily="18" charset="0"/>
                        </a:rPr>
                        <m:t>=…</m:t>
                      </m:r>
                      <m:r>
                        <a:rPr lang="en-US" sz="2400" b="1" i="0" dirty="0" smtClean="0">
                          <a:solidFill>
                            <a:srgbClr val="002060"/>
                          </a:solidFill>
                          <a:latin typeface="Cambria Math" panose="02040503050406030204" pitchFamily="18" charset="0"/>
                        </a:rPr>
                        <m:t>𝐱</m:t>
                      </m:r>
                    </m:oMath>
                  </m:oMathPara>
                </a14:m>
                <a:endParaRPr lang="vi-VN" sz="2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3035002" y="5056366"/>
                <a:ext cx="1304588" cy="461665"/>
              </a:xfrm>
              <a:prstGeom prst="rect">
                <a:avLst/>
              </a:prstGeom>
              <a:blipFill rotWithShape="0">
                <a:blip r:embed="rId11"/>
                <a:stretch>
                  <a:fillRect b="-1184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7482840" y="5051901"/>
                <a:ext cx="1059329" cy="6135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dirty="0" smtClean="0">
                          <a:solidFill>
                            <a:srgbClr val="002060"/>
                          </a:solidFill>
                          <a:latin typeface="Cambria Math" panose="02040503050406030204" pitchFamily="18" charset="0"/>
                        </a:rPr>
                        <m:t>𝐲</m:t>
                      </m:r>
                      <m:r>
                        <a:rPr lang="en-US" sz="2400" b="1" i="0" dirty="0" smtClean="0">
                          <a:solidFill>
                            <a:srgbClr val="002060"/>
                          </a:solidFill>
                          <a:latin typeface="Cambria Math" panose="02040503050406030204" pitchFamily="18" charset="0"/>
                        </a:rPr>
                        <m:t>=</m:t>
                      </m:r>
                      <m:f>
                        <m:fPr>
                          <m:ctrlPr>
                            <a:rPr lang="en-US" sz="2400" b="1" i="1" dirty="0" smtClean="0">
                              <a:solidFill>
                                <a:srgbClr val="002060"/>
                              </a:solidFill>
                              <a:latin typeface="Cambria Math" panose="02040503050406030204" pitchFamily="18" charset="0"/>
                            </a:rPr>
                          </m:ctrlPr>
                        </m:fPr>
                        <m:num>
                          <m:r>
                            <a:rPr lang="en-US" sz="2400" b="1" i="1" dirty="0" smtClean="0">
                              <a:solidFill>
                                <a:srgbClr val="002060"/>
                              </a:solidFill>
                              <a:latin typeface="Cambria Math" panose="02040503050406030204" pitchFamily="18" charset="0"/>
                            </a:rPr>
                            <m:t>…</m:t>
                          </m:r>
                        </m:num>
                        <m:den>
                          <m:r>
                            <a:rPr lang="en-US" sz="2400" b="1" i="1" dirty="0" smtClean="0">
                              <a:solidFill>
                                <a:srgbClr val="002060"/>
                              </a:solidFill>
                              <a:latin typeface="Cambria Math" panose="02040503050406030204" pitchFamily="18" charset="0"/>
                            </a:rPr>
                            <m:t>𝒙</m:t>
                          </m:r>
                        </m:den>
                      </m:f>
                    </m:oMath>
                  </m:oMathPara>
                </a14:m>
                <a:endParaRPr lang="vi-VN" sz="2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7482840" y="5051901"/>
                <a:ext cx="1059329" cy="613501"/>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035002" y="5051901"/>
                <a:ext cx="140397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dirty="0" smtClean="0">
                          <a:solidFill>
                            <a:srgbClr val="002060"/>
                          </a:solidFill>
                          <a:latin typeface="Cambria Math" panose="02040503050406030204" pitchFamily="18" charset="0"/>
                        </a:rPr>
                        <m:t>𝐲</m:t>
                      </m:r>
                      <m:r>
                        <a:rPr lang="en-US" sz="2400" b="1" i="0" dirty="0" smtClean="0">
                          <a:solidFill>
                            <a:srgbClr val="002060"/>
                          </a:solidFill>
                          <a:latin typeface="Cambria Math" panose="02040503050406030204" pitchFamily="18" charset="0"/>
                        </a:rPr>
                        <m:t>=−</m:t>
                      </m:r>
                      <m:r>
                        <a:rPr lang="en-US" sz="2400" b="1" i="0" dirty="0" smtClean="0">
                          <a:solidFill>
                            <a:srgbClr val="002060"/>
                          </a:solidFill>
                          <a:latin typeface="Cambria Math" panose="02040503050406030204" pitchFamily="18" charset="0"/>
                        </a:rPr>
                        <m:t>𝟐𝐱</m:t>
                      </m:r>
                    </m:oMath>
                  </m:oMathPara>
                </a14:m>
                <a:endParaRPr lang="vi-VN" sz="2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3035002" y="5051901"/>
                <a:ext cx="1403974" cy="461665"/>
              </a:xfrm>
              <a:prstGeom prst="rect">
                <a:avLst/>
              </a:prstGeom>
              <a:blipFill rotWithShape="0">
                <a:blip r:embed="rId1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7473384" y="4875714"/>
                <a:ext cx="1242070" cy="786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dirty="0" smtClean="0">
                          <a:solidFill>
                            <a:srgbClr val="002060"/>
                          </a:solidFill>
                          <a:latin typeface="Cambria Math" panose="02040503050406030204" pitchFamily="18" charset="0"/>
                        </a:rPr>
                        <m:t>𝐲</m:t>
                      </m:r>
                      <m:r>
                        <a:rPr lang="en-US" sz="2400" b="1" i="0" dirty="0" smtClean="0">
                          <a:solidFill>
                            <a:srgbClr val="002060"/>
                          </a:solidFill>
                          <a:latin typeface="Cambria Math" panose="02040503050406030204" pitchFamily="18" charset="0"/>
                        </a:rPr>
                        <m:t>=</m:t>
                      </m:r>
                      <m:f>
                        <m:fPr>
                          <m:ctrlPr>
                            <a:rPr lang="en-US" sz="2400" b="1" i="1" dirty="0" smtClean="0">
                              <a:solidFill>
                                <a:srgbClr val="002060"/>
                              </a:solidFill>
                              <a:latin typeface="Cambria Math" panose="02040503050406030204" pitchFamily="18" charset="0"/>
                            </a:rPr>
                          </m:ctrlPr>
                        </m:fPr>
                        <m:num>
                          <m:r>
                            <a:rPr lang="en-US" sz="2400" b="1" i="1" dirty="0" smtClean="0">
                              <a:solidFill>
                                <a:srgbClr val="002060"/>
                              </a:solidFill>
                              <a:latin typeface="Cambria Math" panose="02040503050406030204" pitchFamily="18" charset="0"/>
                            </a:rPr>
                            <m:t>−</m:t>
                          </m:r>
                          <m:r>
                            <a:rPr lang="en-US" sz="2400" b="1" i="1" dirty="0" smtClean="0">
                              <a:solidFill>
                                <a:srgbClr val="002060"/>
                              </a:solidFill>
                              <a:latin typeface="Cambria Math" panose="02040503050406030204" pitchFamily="18" charset="0"/>
                            </a:rPr>
                            <m:t>𝟖</m:t>
                          </m:r>
                        </m:num>
                        <m:den>
                          <m:r>
                            <a:rPr lang="en-US" sz="2400" b="1" i="1" dirty="0" smtClean="0">
                              <a:solidFill>
                                <a:srgbClr val="002060"/>
                              </a:solidFill>
                              <a:latin typeface="Cambria Math" panose="02040503050406030204" pitchFamily="18" charset="0"/>
                            </a:rPr>
                            <m:t>𝒙</m:t>
                          </m:r>
                        </m:den>
                      </m:f>
                    </m:oMath>
                  </m:oMathPara>
                </a14:m>
                <a:endParaRPr lang="vi-VN" sz="2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7473384" y="4875714"/>
                <a:ext cx="1242070" cy="786177"/>
              </a:xfrm>
              <a:prstGeom prst="rect">
                <a:avLst/>
              </a:prstGeom>
              <a:blipFill rotWithShape="0">
                <a:blip r:embed="rId14"/>
                <a:stretch>
                  <a:fillRect/>
                </a:stretch>
              </a:blipFill>
            </p:spPr>
            <p:txBody>
              <a:bodyPr/>
              <a:lstStyle/>
              <a:p>
                <a:r>
                  <a:rPr lang="en-US">
                    <a:noFill/>
                  </a:rPr>
                  <a:t> </a:t>
                </a:r>
              </a:p>
            </p:txBody>
          </p:sp>
        </mc:Fallback>
      </mc:AlternateContent>
      <p:sp>
        <p:nvSpPr>
          <p:cNvPr id="32" name="Rounded Rectangle 31"/>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02:00</a:t>
            </a:r>
          </a:p>
        </p:txBody>
      </p:sp>
      <p:sp>
        <p:nvSpPr>
          <p:cNvPr id="33" name="Rounded Rectangle 32"/>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01:59</a:t>
            </a:r>
          </a:p>
        </p:txBody>
      </p:sp>
      <p:sp>
        <p:nvSpPr>
          <p:cNvPr id="34" name="Rounded Rectangle 33"/>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01:58</a:t>
            </a:r>
          </a:p>
        </p:txBody>
      </p:sp>
      <p:sp>
        <p:nvSpPr>
          <p:cNvPr id="35" name="Rounded Rectangle 34"/>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01:57</a:t>
            </a:r>
          </a:p>
        </p:txBody>
      </p:sp>
      <p:sp>
        <p:nvSpPr>
          <p:cNvPr id="36" name="Rounded Rectangle 35"/>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01:56</a:t>
            </a:r>
          </a:p>
        </p:txBody>
      </p:sp>
      <p:sp>
        <p:nvSpPr>
          <p:cNvPr id="37" name="Rounded Rectangle 36"/>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01:55</a:t>
            </a:r>
          </a:p>
        </p:txBody>
      </p:sp>
      <p:sp>
        <p:nvSpPr>
          <p:cNvPr id="38" name="Rounded Rectangle 37"/>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01:54</a:t>
            </a:r>
          </a:p>
        </p:txBody>
      </p:sp>
      <p:sp>
        <p:nvSpPr>
          <p:cNvPr id="39" name="Rounded Rectangle 38"/>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01:53</a:t>
            </a:r>
          </a:p>
        </p:txBody>
      </p:sp>
      <p:sp>
        <p:nvSpPr>
          <p:cNvPr id="40" name="Rounded Rectangle 39"/>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01:52</a:t>
            </a:r>
          </a:p>
        </p:txBody>
      </p:sp>
      <p:sp>
        <p:nvSpPr>
          <p:cNvPr id="41" name="Rounded Rectangle 40"/>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01:51</a:t>
            </a:r>
          </a:p>
        </p:txBody>
      </p:sp>
      <p:sp>
        <p:nvSpPr>
          <p:cNvPr id="42" name="Rounded Rectangle 41"/>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01:50</a:t>
            </a:r>
          </a:p>
        </p:txBody>
      </p:sp>
      <p:sp>
        <p:nvSpPr>
          <p:cNvPr id="43" name="Rounded Rectangle 42"/>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01:49</a:t>
            </a:r>
          </a:p>
        </p:txBody>
      </p:sp>
      <p:sp>
        <p:nvSpPr>
          <p:cNvPr id="44" name="Rounded Rectangle 43"/>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01:48</a:t>
            </a:r>
          </a:p>
        </p:txBody>
      </p:sp>
      <p:sp>
        <p:nvSpPr>
          <p:cNvPr id="45" name="Rounded Rectangle 44"/>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01:47</a:t>
            </a:r>
          </a:p>
        </p:txBody>
      </p:sp>
      <p:sp>
        <p:nvSpPr>
          <p:cNvPr id="46" name="Rounded Rectangle 45"/>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01:46</a:t>
            </a:r>
          </a:p>
        </p:txBody>
      </p:sp>
      <p:sp>
        <p:nvSpPr>
          <p:cNvPr id="47" name="Rounded Rectangle 46"/>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01:45</a:t>
            </a:r>
          </a:p>
        </p:txBody>
      </p:sp>
      <p:sp>
        <p:nvSpPr>
          <p:cNvPr id="48" name="Rounded Rectangle 47"/>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01:44</a:t>
            </a:r>
          </a:p>
        </p:txBody>
      </p:sp>
      <p:sp>
        <p:nvSpPr>
          <p:cNvPr id="49" name="Rounded Rectangle 48"/>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01:43</a:t>
            </a:r>
          </a:p>
        </p:txBody>
      </p:sp>
      <p:sp>
        <p:nvSpPr>
          <p:cNvPr id="50" name="Rounded Rectangle 49"/>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01:42</a:t>
            </a:r>
          </a:p>
        </p:txBody>
      </p:sp>
      <p:sp>
        <p:nvSpPr>
          <p:cNvPr id="51" name="Rounded Rectangle 50"/>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01:41</a:t>
            </a:r>
          </a:p>
        </p:txBody>
      </p:sp>
      <p:sp>
        <p:nvSpPr>
          <p:cNvPr id="52" name="Rounded Rectangle 51"/>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01:40</a:t>
            </a:r>
          </a:p>
        </p:txBody>
      </p:sp>
      <p:sp>
        <p:nvSpPr>
          <p:cNvPr id="53" name="Rounded Rectangle 52"/>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01:39</a:t>
            </a:r>
          </a:p>
        </p:txBody>
      </p:sp>
      <p:sp>
        <p:nvSpPr>
          <p:cNvPr id="54" name="Rounded Rectangle 53"/>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01:38</a:t>
            </a:r>
          </a:p>
        </p:txBody>
      </p:sp>
      <p:sp>
        <p:nvSpPr>
          <p:cNvPr id="55" name="Rounded Rectangle 54"/>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01:37</a:t>
            </a:r>
          </a:p>
        </p:txBody>
      </p:sp>
      <p:sp>
        <p:nvSpPr>
          <p:cNvPr id="56" name="Rounded Rectangle 55"/>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01:36</a:t>
            </a:r>
          </a:p>
        </p:txBody>
      </p:sp>
      <p:sp>
        <p:nvSpPr>
          <p:cNvPr id="57" name="Rounded Rectangle 56"/>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01:35</a:t>
            </a:r>
          </a:p>
        </p:txBody>
      </p:sp>
      <p:sp>
        <p:nvSpPr>
          <p:cNvPr id="58" name="Rounded Rectangle 57"/>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01:34</a:t>
            </a:r>
          </a:p>
        </p:txBody>
      </p:sp>
      <p:sp>
        <p:nvSpPr>
          <p:cNvPr id="59" name="Rounded Rectangle 58"/>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01:33</a:t>
            </a:r>
          </a:p>
        </p:txBody>
      </p:sp>
      <p:sp>
        <p:nvSpPr>
          <p:cNvPr id="60" name="Rounded Rectangle 59"/>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01:32</a:t>
            </a:r>
          </a:p>
        </p:txBody>
      </p:sp>
      <p:sp>
        <p:nvSpPr>
          <p:cNvPr id="61" name="Rounded Rectangle 60"/>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01:31</a:t>
            </a:r>
          </a:p>
        </p:txBody>
      </p:sp>
      <p:sp>
        <p:nvSpPr>
          <p:cNvPr id="62" name="Rounded Rectangle 61"/>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01:30</a:t>
            </a:r>
          </a:p>
        </p:txBody>
      </p:sp>
      <p:sp>
        <p:nvSpPr>
          <p:cNvPr id="63" name="Rounded Rectangle 62"/>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01:29</a:t>
            </a:r>
          </a:p>
        </p:txBody>
      </p:sp>
      <p:sp>
        <p:nvSpPr>
          <p:cNvPr id="64" name="Rounded Rectangle 63"/>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01:28</a:t>
            </a:r>
          </a:p>
        </p:txBody>
      </p:sp>
      <p:sp>
        <p:nvSpPr>
          <p:cNvPr id="65" name="Rounded Rectangle 64"/>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01:27</a:t>
            </a:r>
          </a:p>
        </p:txBody>
      </p:sp>
      <p:sp>
        <p:nvSpPr>
          <p:cNvPr id="66" name="Rounded Rectangle 65"/>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01:26</a:t>
            </a:r>
          </a:p>
        </p:txBody>
      </p:sp>
      <p:sp>
        <p:nvSpPr>
          <p:cNvPr id="67" name="Rounded Rectangle 66"/>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01:25</a:t>
            </a:r>
          </a:p>
        </p:txBody>
      </p:sp>
      <p:sp>
        <p:nvSpPr>
          <p:cNvPr id="68" name="Rounded Rectangle 67"/>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01:24</a:t>
            </a:r>
          </a:p>
        </p:txBody>
      </p:sp>
      <p:sp>
        <p:nvSpPr>
          <p:cNvPr id="69" name="Rounded Rectangle 68"/>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01:23</a:t>
            </a:r>
          </a:p>
        </p:txBody>
      </p:sp>
      <p:sp>
        <p:nvSpPr>
          <p:cNvPr id="70" name="Rounded Rectangle 69"/>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01:22</a:t>
            </a:r>
          </a:p>
        </p:txBody>
      </p:sp>
      <p:sp>
        <p:nvSpPr>
          <p:cNvPr id="71" name="Rounded Rectangle 70"/>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01:21</a:t>
            </a:r>
          </a:p>
        </p:txBody>
      </p:sp>
      <p:sp>
        <p:nvSpPr>
          <p:cNvPr id="72" name="Rounded Rectangle 71"/>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01:20</a:t>
            </a:r>
          </a:p>
        </p:txBody>
      </p:sp>
      <p:sp>
        <p:nvSpPr>
          <p:cNvPr id="73" name="Rounded Rectangle 72"/>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01:19</a:t>
            </a:r>
          </a:p>
        </p:txBody>
      </p:sp>
      <p:sp>
        <p:nvSpPr>
          <p:cNvPr id="74" name="Rounded Rectangle 73"/>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01:18</a:t>
            </a:r>
          </a:p>
        </p:txBody>
      </p:sp>
      <p:sp>
        <p:nvSpPr>
          <p:cNvPr id="75" name="Rounded Rectangle 74"/>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01:17</a:t>
            </a:r>
          </a:p>
        </p:txBody>
      </p:sp>
      <p:sp>
        <p:nvSpPr>
          <p:cNvPr id="76" name="Rounded Rectangle 75"/>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01:16</a:t>
            </a:r>
          </a:p>
        </p:txBody>
      </p:sp>
      <p:sp>
        <p:nvSpPr>
          <p:cNvPr id="77" name="Rounded Rectangle 76"/>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01:15</a:t>
            </a:r>
          </a:p>
        </p:txBody>
      </p:sp>
      <p:sp>
        <p:nvSpPr>
          <p:cNvPr id="78" name="Rounded Rectangle 77"/>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01:14</a:t>
            </a:r>
          </a:p>
        </p:txBody>
      </p:sp>
      <p:sp>
        <p:nvSpPr>
          <p:cNvPr id="79" name="Rounded Rectangle 78"/>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01:13</a:t>
            </a:r>
          </a:p>
        </p:txBody>
      </p:sp>
      <p:sp>
        <p:nvSpPr>
          <p:cNvPr id="80" name="Rounded Rectangle 79"/>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01:12</a:t>
            </a:r>
          </a:p>
        </p:txBody>
      </p:sp>
      <p:sp>
        <p:nvSpPr>
          <p:cNvPr id="81" name="Rounded Rectangle 80"/>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01:11</a:t>
            </a:r>
          </a:p>
        </p:txBody>
      </p:sp>
      <p:sp>
        <p:nvSpPr>
          <p:cNvPr id="82" name="Rounded Rectangle 81"/>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01:10</a:t>
            </a:r>
          </a:p>
        </p:txBody>
      </p:sp>
      <p:sp>
        <p:nvSpPr>
          <p:cNvPr id="83" name="Rounded Rectangle 82"/>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01:09</a:t>
            </a:r>
          </a:p>
        </p:txBody>
      </p:sp>
      <p:sp>
        <p:nvSpPr>
          <p:cNvPr id="84" name="Rounded Rectangle 83"/>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01:08</a:t>
            </a:r>
          </a:p>
        </p:txBody>
      </p:sp>
      <p:sp>
        <p:nvSpPr>
          <p:cNvPr id="85" name="Rounded Rectangle 84"/>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01:07</a:t>
            </a:r>
          </a:p>
        </p:txBody>
      </p:sp>
      <p:sp>
        <p:nvSpPr>
          <p:cNvPr id="86" name="Rounded Rectangle 85"/>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01:06</a:t>
            </a:r>
          </a:p>
        </p:txBody>
      </p:sp>
      <p:sp>
        <p:nvSpPr>
          <p:cNvPr id="87" name="Rounded Rectangle 86"/>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01:05</a:t>
            </a:r>
          </a:p>
        </p:txBody>
      </p:sp>
      <p:sp>
        <p:nvSpPr>
          <p:cNvPr id="88" name="Rounded Rectangle 87"/>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01:04</a:t>
            </a:r>
          </a:p>
        </p:txBody>
      </p:sp>
      <p:sp>
        <p:nvSpPr>
          <p:cNvPr id="89" name="Rounded Rectangle 88"/>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01:03</a:t>
            </a:r>
          </a:p>
        </p:txBody>
      </p:sp>
      <p:sp>
        <p:nvSpPr>
          <p:cNvPr id="90" name="Rounded Rectangle 89"/>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01:02</a:t>
            </a:r>
          </a:p>
        </p:txBody>
      </p:sp>
      <p:sp>
        <p:nvSpPr>
          <p:cNvPr id="91" name="Rounded Rectangle 90"/>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01:01</a:t>
            </a:r>
          </a:p>
        </p:txBody>
      </p:sp>
      <p:sp>
        <p:nvSpPr>
          <p:cNvPr id="92" name="Rounded Rectangle 91"/>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01:00</a:t>
            </a:r>
          </a:p>
        </p:txBody>
      </p:sp>
      <p:sp>
        <p:nvSpPr>
          <p:cNvPr id="93" name="Rounded Rectangle 92"/>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00:59</a:t>
            </a:r>
          </a:p>
        </p:txBody>
      </p:sp>
      <p:sp>
        <p:nvSpPr>
          <p:cNvPr id="94" name="Rounded Rectangle 93"/>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00:58</a:t>
            </a:r>
          </a:p>
        </p:txBody>
      </p:sp>
      <p:sp>
        <p:nvSpPr>
          <p:cNvPr id="95" name="Rounded Rectangle 94"/>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00:57</a:t>
            </a:r>
          </a:p>
        </p:txBody>
      </p:sp>
      <p:sp>
        <p:nvSpPr>
          <p:cNvPr id="96" name="Rounded Rectangle 95"/>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00:56</a:t>
            </a:r>
          </a:p>
        </p:txBody>
      </p:sp>
      <p:sp>
        <p:nvSpPr>
          <p:cNvPr id="97" name="Rounded Rectangle 96"/>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00:55</a:t>
            </a:r>
          </a:p>
        </p:txBody>
      </p:sp>
      <p:sp>
        <p:nvSpPr>
          <p:cNvPr id="98" name="Rounded Rectangle 97"/>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00:54</a:t>
            </a:r>
          </a:p>
        </p:txBody>
      </p:sp>
      <p:sp>
        <p:nvSpPr>
          <p:cNvPr id="99" name="Rounded Rectangle 98"/>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00:53</a:t>
            </a:r>
          </a:p>
        </p:txBody>
      </p:sp>
      <p:sp>
        <p:nvSpPr>
          <p:cNvPr id="100" name="Rounded Rectangle 99"/>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00:52</a:t>
            </a:r>
          </a:p>
        </p:txBody>
      </p:sp>
      <p:sp>
        <p:nvSpPr>
          <p:cNvPr id="101" name="Rounded Rectangle 100"/>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00:51</a:t>
            </a:r>
          </a:p>
        </p:txBody>
      </p:sp>
      <p:sp>
        <p:nvSpPr>
          <p:cNvPr id="102" name="Rounded Rectangle 101"/>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00:50</a:t>
            </a:r>
          </a:p>
        </p:txBody>
      </p:sp>
      <p:sp>
        <p:nvSpPr>
          <p:cNvPr id="103" name="Rounded Rectangle 102"/>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00:49</a:t>
            </a:r>
          </a:p>
        </p:txBody>
      </p:sp>
      <p:sp>
        <p:nvSpPr>
          <p:cNvPr id="104" name="Rounded Rectangle 103"/>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00:48</a:t>
            </a:r>
          </a:p>
        </p:txBody>
      </p:sp>
      <p:sp>
        <p:nvSpPr>
          <p:cNvPr id="105" name="Rounded Rectangle 104"/>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00:47</a:t>
            </a:r>
          </a:p>
        </p:txBody>
      </p:sp>
      <p:sp>
        <p:nvSpPr>
          <p:cNvPr id="106" name="Rounded Rectangle 105"/>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00:46</a:t>
            </a:r>
          </a:p>
        </p:txBody>
      </p:sp>
      <p:sp>
        <p:nvSpPr>
          <p:cNvPr id="107" name="Rounded Rectangle 106"/>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00:45</a:t>
            </a:r>
          </a:p>
        </p:txBody>
      </p:sp>
      <p:sp>
        <p:nvSpPr>
          <p:cNvPr id="108" name="Rounded Rectangle 107"/>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00:44</a:t>
            </a:r>
          </a:p>
        </p:txBody>
      </p:sp>
      <p:sp>
        <p:nvSpPr>
          <p:cNvPr id="109" name="Rounded Rectangle 108"/>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00:43</a:t>
            </a:r>
          </a:p>
        </p:txBody>
      </p:sp>
      <p:sp>
        <p:nvSpPr>
          <p:cNvPr id="110" name="Rounded Rectangle 109"/>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00:42</a:t>
            </a:r>
          </a:p>
        </p:txBody>
      </p:sp>
      <p:sp>
        <p:nvSpPr>
          <p:cNvPr id="111" name="Rounded Rectangle 110"/>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00:41</a:t>
            </a:r>
          </a:p>
        </p:txBody>
      </p:sp>
      <p:sp>
        <p:nvSpPr>
          <p:cNvPr id="112" name="Rounded Rectangle 111"/>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00:40</a:t>
            </a:r>
          </a:p>
        </p:txBody>
      </p:sp>
      <p:sp>
        <p:nvSpPr>
          <p:cNvPr id="113" name="Rounded Rectangle 112"/>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00:39</a:t>
            </a:r>
          </a:p>
        </p:txBody>
      </p:sp>
      <p:sp>
        <p:nvSpPr>
          <p:cNvPr id="114" name="Rounded Rectangle 113"/>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00:38</a:t>
            </a:r>
          </a:p>
        </p:txBody>
      </p:sp>
      <p:sp>
        <p:nvSpPr>
          <p:cNvPr id="115" name="Rounded Rectangle 114"/>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00:37</a:t>
            </a:r>
          </a:p>
        </p:txBody>
      </p:sp>
      <p:sp>
        <p:nvSpPr>
          <p:cNvPr id="116" name="Rounded Rectangle 115"/>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00:36</a:t>
            </a:r>
          </a:p>
        </p:txBody>
      </p:sp>
      <p:sp>
        <p:nvSpPr>
          <p:cNvPr id="117" name="Rounded Rectangle 116"/>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00:35</a:t>
            </a:r>
          </a:p>
        </p:txBody>
      </p:sp>
      <p:sp>
        <p:nvSpPr>
          <p:cNvPr id="118" name="Rounded Rectangle 117"/>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00:34</a:t>
            </a:r>
          </a:p>
        </p:txBody>
      </p:sp>
      <p:sp>
        <p:nvSpPr>
          <p:cNvPr id="119" name="Rounded Rectangle 118"/>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00:33</a:t>
            </a:r>
          </a:p>
        </p:txBody>
      </p:sp>
      <p:sp>
        <p:nvSpPr>
          <p:cNvPr id="120" name="Rounded Rectangle 119"/>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00:32</a:t>
            </a:r>
          </a:p>
        </p:txBody>
      </p:sp>
      <p:sp>
        <p:nvSpPr>
          <p:cNvPr id="121" name="Rounded Rectangle 120"/>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00:31</a:t>
            </a:r>
          </a:p>
        </p:txBody>
      </p:sp>
      <p:sp>
        <p:nvSpPr>
          <p:cNvPr id="122" name="Rounded Rectangle 121"/>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00:30</a:t>
            </a:r>
          </a:p>
        </p:txBody>
      </p:sp>
      <p:sp>
        <p:nvSpPr>
          <p:cNvPr id="123" name="Rounded Rectangle 122"/>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00:29</a:t>
            </a:r>
          </a:p>
        </p:txBody>
      </p:sp>
      <p:sp>
        <p:nvSpPr>
          <p:cNvPr id="124" name="Rounded Rectangle 123"/>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00:28</a:t>
            </a:r>
          </a:p>
        </p:txBody>
      </p:sp>
      <p:sp>
        <p:nvSpPr>
          <p:cNvPr id="125" name="Rounded Rectangle 124"/>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00:27</a:t>
            </a:r>
          </a:p>
        </p:txBody>
      </p:sp>
      <p:sp>
        <p:nvSpPr>
          <p:cNvPr id="126" name="Rounded Rectangle 125"/>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00:26</a:t>
            </a:r>
          </a:p>
        </p:txBody>
      </p:sp>
      <p:sp>
        <p:nvSpPr>
          <p:cNvPr id="127" name="Rounded Rectangle 126"/>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00:25</a:t>
            </a:r>
          </a:p>
        </p:txBody>
      </p:sp>
      <p:sp>
        <p:nvSpPr>
          <p:cNvPr id="128" name="Rounded Rectangle 127"/>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00:24</a:t>
            </a:r>
          </a:p>
        </p:txBody>
      </p:sp>
      <p:sp>
        <p:nvSpPr>
          <p:cNvPr id="129" name="Rounded Rectangle 128"/>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00:23</a:t>
            </a:r>
          </a:p>
        </p:txBody>
      </p:sp>
      <p:sp>
        <p:nvSpPr>
          <p:cNvPr id="130" name="Rounded Rectangle 129"/>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00:22</a:t>
            </a:r>
          </a:p>
        </p:txBody>
      </p:sp>
      <p:sp>
        <p:nvSpPr>
          <p:cNvPr id="131" name="Rounded Rectangle 130"/>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00:21</a:t>
            </a:r>
          </a:p>
        </p:txBody>
      </p:sp>
      <p:sp>
        <p:nvSpPr>
          <p:cNvPr id="132" name="Rounded Rectangle 131"/>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00:20</a:t>
            </a:r>
          </a:p>
        </p:txBody>
      </p:sp>
      <p:sp>
        <p:nvSpPr>
          <p:cNvPr id="133" name="Rounded Rectangle 132"/>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00:19</a:t>
            </a:r>
          </a:p>
        </p:txBody>
      </p:sp>
      <p:sp>
        <p:nvSpPr>
          <p:cNvPr id="134" name="Rounded Rectangle 133"/>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00:18</a:t>
            </a:r>
          </a:p>
        </p:txBody>
      </p:sp>
      <p:sp>
        <p:nvSpPr>
          <p:cNvPr id="135" name="Rounded Rectangle 134"/>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00:17</a:t>
            </a:r>
          </a:p>
        </p:txBody>
      </p:sp>
      <p:sp>
        <p:nvSpPr>
          <p:cNvPr id="136" name="Rounded Rectangle 135"/>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00:16</a:t>
            </a:r>
          </a:p>
        </p:txBody>
      </p:sp>
      <p:sp>
        <p:nvSpPr>
          <p:cNvPr id="137" name="Rounded Rectangle 136"/>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00:15</a:t>
            </a:r>
          </a:p>
        </p:txBody>
      </p:sp>
      <p:sp>
        <p:nvSpPr>
          <p:cNvPr id="138" name="Rounded Rectangle 137"/>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00:14</a:t>
            </a:r>
          </a:p>
        </p:txBody>
      </p:sp>
      <p:sp>
        <p:nvSpPr>
          <p:cNvPr id="139" name="Rounded Rectangle 138"/>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00:13</a:t>
            </a:r>
          </a:p>
        </p:txBody>
      </p:sp>
      <p:sp>
        <p:nvSpPr>
          <p:cNvPr id="140" name="Rounded Rectangle 139"/>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00:12</a:t>
            </a:r>
          </a:p>
        </p:txBody>
      </p:sp>
      <p:sp>
        <p:nvSpPr>
          <p:cNvPr id="141" name="Rounded Rectangle 140"/>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00:11</a:t>
            </a:r>
          </a:p>
        </p:txBody>
      </p:sp>
      <p:sp>
        <p:nvSpPr>
          <p:cNvPr id="142" name="Rounded Rectangle 141"/>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00:10</a:t>
            </a:r>
          </a:p>
        </p:txBody>
      </p:sp>
      <p:sp>
        <p:nvSpPr>
          <p:cNvPr id="143" name="Rounded Rectangle 142"/>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00:09</a:t>
            </a:r>
          </a:p>
        </p:txBody>
      </p:sp>
      <p:sp>
        <p:nvSpPr>
          <p:cNvPr id="144" name="Rounded Rectangle 143"/>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00:08</a:t>
            </a:r>
          </a:p>
        </p:txBody>
      </p:sp>
      <p:sp>
        <p:nvSpPr>
          <p:cNvPr id="145" name="Rounded Rectangle 144"/>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00:07</a:t>
            </a:r>
          </a:p>
        </p:txBody>
      </p:sp>
      <p:sp>
        <p:nvSpPr>
          <p:cNvPr id="146" name="Rounded Rectangle 145"/>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00:06</a:t>
            </a:r>
          </a:p>
        </p:txBody>
      </p:sp>
      <p:sp>
        <p:nvSpPr>
          <p:cNvPr id="147" name="Rounded Rectangle 146"/>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00:05</a:t>
            </a:r>
          </a:p>
        </p:txBody>
      </p:sp>
      <p:sp>
        <p:nvSpPr>
          <p:cNvPr id="148" name="Rounded Rectangle 147"/>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00:04</a:t>
            </a:r>
          </a:p>
        </p:txBody>
      </p:sp>
      <p:sp>
        <p:nvSpPr>
          <p:cNvPr id="149" name="Rounded Rectangle 148"/>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00:03</a:t>
            </a:r>
          </a:p>
        </p:txBody>
      </p:sp>
      <p:sp>
        <p:nvSpPr>
          <p:cNvPr id="150" name="Rounded Rectangle 149"/>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00:02</a:t>
            </a:r>
          </a:p>
        </p:txBody>
      </p:sp>
      <p:sp>
        <p:nvSpPr>
          <p:cNvPr id="151" name="Rounded Rectangle 150"/>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00:01</a:t>
            </a:r>
          </a:p>
        </p:txBody>
      </p:sp>
      <p:sp>
        <p:nvSpPr>
          <p:cNvPr id="152" name="Rounded Rectangle 151"/>
          <p:cNvSpPr/>
          <p:nvPr/>
        </p:nvSpPr>
        <p:spPr>
          <a:xfrm>
            <a:off x="7556249" y="362104"/>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00:00</a:t>
            </a:r>
          </a:p>
        </p:txBody>
      </p:sp>
      <p:pic>
        <p:nvPicPr>
          <p:cNvPr id="153" name="Picture 2" descr="Káº¿t quáº£ hÃ¬nh áº£nh cho icon Äá»ng há»"/>
          <p:cNvPicPr>
            <a:picLocks noChangeAspect="1" noChangeArrowheads="1"/>
          </p:cNvPicPr>
          <p:nvPr/>
        </p:nvPicPr>
        <p:blipFill>
          <a:blip r:embed="rId15" cstate="print">
            <a:clrChange>
              <a:clrFrom>
                <a:srgbClr val="F5F4F2"/>
              </a:clrFrom>
              <a:clrTo>
                <a:srgbClr val="F5F4F2">
                  <a:alpha val="0"/>
                </a:srgbClr>
              </a:clrTo>
            </a:clrChange>
            <a:extLst>
              <a:ext uri="{28A0092B-C50C-407E-A947-70E740481C1C}">
                <a14:useLocalDpi xmlns:a14="http://schemas.microsoft.com/office/drawing/2010/main" val="0"/>
              </a:ext>
            </a:extLst>
          </a:blip>
          <a:srcRect/>
          <a:stretch>
            <a:fillRect/>
          </a:stretch>
        </p:blipFill>
        <p:spPr bwMode="auto">
          <a:xfrm>
            <a:off x="6894195" y="353031"/>
            <a:ext cx="475582" cy="47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6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5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5"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8"/>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153"/>
                    </p:tgtEl>
                  </p:cond>
                </p:stCondLst>
                <p:endSync evt="end" delay="0">
                  <p:rtn val="all"/>
                </p:endSync>
                <p:childTnLst>
                  <p:par>
                    <p:cTn id="48" fill="hold">
                      <p:stCondLst>
                        <p:cond delay="0"/>
                      </p:stCondLst>
                      <p:childTnLst>
                        <p:par>
                          <p:cTn id="49" fill="hold">
                            <p:stCondLst>
                              <p:cond delay="0"/>
                            </p:stCondLst>
                            <p:childTnLst>
                              <p:par>
                                <p:cTn id="50" presetID="11" presetClass="entr" presetSubtype="0" fill="hold" grpId="0" nodeType="afterEffect">
                                  <p:stCondLst>
                                    <p:cond delay="0"/>
                                  </p:stCondLst>
                                  <p:childTnLst>
                                    <p:set>
                                      <p:cBhvr>
                                        <p:cTn id="51" dur="1000">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2" name="click.wav"/>
                                        </p:tgtEl>
                                      </p:cMediaNode>
                                    </p:audio>
                                  </p:subTnLst>
                                </p:cTn>
                              </p:par>
                            </p:childTnLst>
                          </p:cTn>
                        </p:par>
                        <p:par>
                          <p:cTn id="52" fill="hold">
                            <p:stCondLst>
                              <p:cond delay="1000"/>
                            </p:stCondLst>
                            <p:childTnLst>
                              <p:par>
                                <p:cTn id="53" presetID="11" presetClass="entr" presetSubtype="0" fill="hold" grpId="0" nodeType="afterEffect">
                                  <p:stCondLst>
                                    <p:cond delay="0"/>
                                  </p:stCondLst>
                                  <p:childTnLst>
                                    <p:set>
                                      <p:cBhvr>
                                        <p:cTn id="54" dur="1000">
                                          <p:stCondLst>
                                            <p:cond delay="0"/>
                                          </p:stCondLst>
                                        </p:cTn>
                                        <p:tgtEl>
                                          <p:spTgt spid="33"/>
                                        </p:tgtEl>
                                        <p:attrNameLst>
                                          <p:attrName>style.visibility</p:attrName>
                                        </p:attrNameLst>
                                      </p:cBhvr>
                                      <p:to>
                                        <p:strVal val="visible"/>
                                      </p:to>
                                    </p:set>
                                  </p:childTnLst>
                                </p:cTn>
                              </p:par>
                            </p:childTnLst>
                          </p:cTn>
                        </p:par>
                        <p:par>
                          <p:cTn id="55" fill="hold">
                            <p:stCondLst>
                              <p:cond delay="2000"/>
                            </p:stCondLst>
                            <p:childTnLst>
                              <p:par>
                                <p:cTn id="56" presetID="11" presetClass="entr" presetSubtype="0" fill="hold" grpId="0" nodeType="afterEffect">
                                  <p:stCondLst>
                                    <p:cond delay="0"/>
                                  </p:stCondLst>
                                  <p:childTnLst>
                                    <p:set>
                                      <p:cBhvr>
                                        <p:cTn id="57" dur="1000">
                                          <p:stCondLst>
                                            <p:cond delay="0"/>
                                          </p:stCondLst>
                                        </p:cTn>
                                        <p:tgtEl>
                                          <p:spTgt spid="34"/>
                                        </p:tgtEl>
                                        <p:attrNameLst>
                                          <p:attrName>style.visibility</p:attrName>
                                        </p:attrNameLst>
                                      </p:cBhvr>
                                      <p:to>
                                        <p:strVal val="visible"/>
                                      </p:to>
                                    </p:set>
                                  </p:childTnLst>
                                </p:cTn>
                              </p:par>
                            </p:childTnLst>
                          </p:cTn>
                        </p:par>
                        <p:par>
                          <p:cTn id="58" fill="hold">
                            <p:stCondLst>
                              <p:cond delay="3000"/>
                            </p:stCondLst>
                            <p:childTnLst>
                              <p:par>
                                <p:cTn id="59" presetID="11" presetClass="entr" presetSubtype="0" fill="hold" grpId="0" nodeType="afterEffect">
                                  <p:stCondLst>
                                    <p:cond delay="0"/>
                                  </p:stCondLst>
                                  <p:childTnLst>
                                    <p:set>
                                      <p:cBhvr>
                                        <p:cTn id="60" dur="1000">
                                          <p:stCondLst>
                                            <p:cond delay="0"/>
                                          </p:stCondLst>
                                        </p:cTn>
                                        <p:tgtEl>
                                          <p:spTgt spid="35"/>
                                        </p:tgtEl>
                                        <p:attrNameLst>
                                          <p:attrName>style.visibility</p:attrName>
                                        </p:attrNameLst>
                                      </p:cBhvr>
                                      <p:to>
                                        <p:strVal val="visible"/>
                                      </p:to>
                                    </p:set>
                                  </p:childTnLst>
                                </p:cTn>
                              </p:par>
                            </p:childTnLst>
                          </p:cTn>
                        </p:par>
                        <p:par>
                          <p:cTn id="61" fill="hold">
                            <p:stCondLst>
                              <p:cond delay="4000"/>
                            </p:stCondLst>
                            <p:childTnLst>
                              <p:par>
                                <p:cTn id="62" presetID="11" presetClass="entr" presetSubtype="0" fill="hold" grpId="0" nodeType="afterEffect">
                                  <p:stCondLst>
                                    <p:cond delay="0"/>
                                  </p:stCondLst>
                                  <p:childTnLst>
                                    <p:set>
                                      <p:cBhvr>
                                        <p:cTn id="63" dur="1000">
                                          <p:stCondLst>
                                            <p:cond delay="0"/>
                                          </p:stCondLst>
                                        </p:cTn>
                                        <p:tgtEl>
                                          <p:spTgt spid="36"/>
                                        </p:tgtEl>
                                        <p:attrNameLst>
                                          <p:attrName>style.visibility</p:attrName>
                                        </p:attrNameLst>
                                      </p:cBhvr>
                                      <p:to>
                                        <p:strVal val="visible"/>
                                      </p:to>
                                    </p:set>
                                  </p:childTnLst>
                                </p:cTn>
                              </p:par>
                            </p:childTnLst>
                          </p:cTn>
                        </p:par>
                        <p:par>
                          <p:cTn id="64" fill="hold">
                            <p:stCondLst>
                              <p:cond delay="5000"/>
                            </p:stCondLst>
                            <p:childTnLst>
                              <p:par>
                                <p:cTn id="65" presetID="11" presetClass="entr" presetSubtype="0" fill="hold" grpId="0" nodeType="afterEffect">
                                  <p:stCondLst>
                                    <p:cond delay="0"/>
                                  </p:stCondLst>
                                  <p:childTnLst>
                                    <p:set>
                                      <p:cBhvr>
                                        <p:cTn id="66" dur="1000">
                                          <p:stCondLst>
                                            <p:cond delay="0"/>
                                          </p:stCondLst>
                                        </p:cTn>
                                        <p:tgtEl>
                                          <p:spTgt spid="37"/>
                                        </p:tgtEl>
                                        <p:attrNameLst>
                                          <p:attrName>style.visibility</p:attrName>
                                        </p:attrNameLst>
                                      </p:cBhvr>
                                      <p:to>
                                        <p:strVal val="visible"/>
                                      </p:to>
                                    </p:set>
                                  </p:childTnLst>
                                </p:cTn>
                              </p:par>
                            </p:childTnLst>
                          </p:cTn>
                        </p:par>
                        <p:par>
                          <p:cTn id="67" fill="hold">
                            <p:stCondLst>
                              <p:cond delay="6000"/>
                            </p:stCondLst>
                            <p:childTnLst>
                              <p:par>
                                <p:cTn id="68" presetID="11" presetClass="entr" presetSubtype="0" fill="hold" grpId="0" nodeType="afterEffect">
                                  <p:stCondLst>
                                    <p:cond delay="0"/>
                                  </p:stCondLst>
                                  <p:childTnLst>
                                    <p:set>
                                      <p:cBhvr>
                                        <p:cTn id="69" dur="1000">
                                          <p:stCondLst>
                                            <p:cond delay="0"/>
                                          </p:stCondLst>
                                        </p:cTn>
                                        <p:tgtEl>
                                          <p:spTgt spid="38"/>
                                        </p:tgtEl>
                                        <p:attrNameLst>
                                          <p:attrName>style.visibility</p:attrName>
                                        </p:attrNameLst>
                                      </p:cBhvr>
                                      <p:to>
                                        <p:strVal val="visible"/>
                                      </p:to>
                                    </p:set>
                                  </p:childTnLst>
                                </p:cTn>
                              </p:par>
                            </p:childTnLst>
                          </p:cTn>
                        </p:par>
                        <p:par>
                          <p:cTn id="70" fill="hold">
                            <p:stCondLst>
                              <p:cond delay="7000"/>
                            </p:stCondLst>
                            <p:childTnLst>
                              <p:par>
                                <p:cTn id="71" presetID="11" presetClass="entr" presetSubtype="0" fill="hold" grpId="0" nodeType="afterEffect">
                                  <p:stCondLst>
                                    <p:cond delay="0"/>
                                  </p:stCondLst>
                                  <p:childTnLst>
                                    <p:set>
                                      <p:cBhvr>
                                        <p:cTn id="72" dur="1000">
                                          <p:stCondLst>
                                            <p:cond delay="0"/>
                                          </p:stCondLst>
                                        </p:cTn>
                                        <p:tgtEl>
                                          <p:spTgt spid="39"/>
                                        </p:tgtEl>
                                        <p:attrNameLst>
                                          <p:attrName>style.visibility</p:attrName>
                                        </p:attrNameLst>
                                      </p:cBhvr>
                                      <p:to>
                                        <p:strVal val="visible"/>
                                      </p:to>
                                    </p:set>
                                  </p:childTnLst>
                                </p:cTn>
                              </p:par>
                            </p:childTnLst>
                          </p:cTn>
                        </p:par>
                        <p:par>
                          <p:cTn id="73" fill="hold">
                            <p:stCondLst>
                              <p:cond delay="8000"/>
                            </p:stCondLst>
                            <p:childTnLst>
                              <p:par>
                                <p:cTn id="74" presetID="11" presetClass="entr" presetSubtype="0" fill="hold" grpId="0" nodeType="afterEffect">
                                  <p:stCondLst>
                                    <p:cond delay="0"/>
                                  </p:stCondLst>
                                  <p:childTnLst>
                                    <p:set>
                                      <p:cBhvr>
                                        <p:cTn id="75" dur="1000">
                                          <p:stCondLst>
                                            <p:cond delay="0"/>
                                          </p:stCondLst>
                                        </p:cTn>
                                        <p:tgtEl>
                                          <p:spTgt spid="40"/>
                                        </p:tgtEl>
                                        <p:attrNameLst>
                                          <p:attrName>style.visibility</p:attrName>
                                        </p:attrNameLst>
                                      </p:cBhvr>
                                      <p:to>
                                        <p:strVal val="visible"/>
                                      </p:to>
                                    </p:set>
                                  </p:childTnLst>
                                </p:cTn>
                              </p:par>
                            </p:childTnLst>
                          </p:cTn>
                        </p:par>
                        <p:par>
                          <p:cTn id="76" fill="hold">
                            <p:stCondLst>
                              <p:cond delay="9000"/>
                            </p:stCondLst>
                            <p:childTnLst>
                              <p:par>
                                <p:cTn id="77" presetID="11" presetClass="entr" presetSubtype="0" fill="hold" grpId="0" nodeType="afterEffect">
                                  <p:stCondLst>
                                    <p:cond delay="0"/>
                                  </p:stCondLst>
                                  <p:childTnLst>
                                    <p:set>
                                      <p:cBhvr>
                                        <p:cTn id="78" dur="1000">
                                          <p:stCondLst>
                                            <p:cond delay="0"/>
                                          </p:stCondLst>
                                        </p:cTn>
                                        <p:tgtEl>
                                          <p:spTgt spid="41"/>
                                        </p:tgtEl>
                                        <p:attrNameLst>
                                          <p:attrName>style.visibility</p:attrName>
                                        </p:attrNameLst>
                                      </p:cBhvr>
                                      <p:to>
                                        <p:strVal val="visible"/>
                                      </p:to>
                                    </p:set>
                                  </p:childTnLst>
                                </p:cTn>
                              </p:par>
                            </p:childTnLst>
                          </p:cTn>
                        </p:par>
                        <p:par>
                          <p:cTn id="79" fill="hold">
                            <p:stCondLst>
                              <p:cond delay="10000"/>
                            </p:stCondLst>
                            <p:childTnLst>
                              <p:par>
                                <p:cTn id="80" presetID="11" presetClass="entr" presetSubtype="0" fill="hold" grpId="0" nodeType="afterEffect">
                                  <p:stCondLst>
                                    <p:cond delay="0"/>
                                  </p:stCondLst>
                                  <p:childTnLst>
                                    <p:set>
                                      <p:cBhvr>
                                        <p:cTn id="81" dur="1000">
                                          <p:stCondLst>
                                            <p:cond delay="0"/>
                                          </p:stCondLst>
                                        </p:cTn>
                                        <p:tgtEl>
                                          <p:spTgt spid="42"/>
                                        </p:tgtEl>
                                        <p:attrNameLst>
                                          <p:attrName>style.visibility</p:attrName>
                                        </p:attrNameLst>
                                      </p:cBhvr>
                                      <p:to>
                                        <p:strVal val="visible"/>
                                      </p:to>
                                    </p:set>
                                  </p:childTnLst>
                                </p:cTn>
                              </p:par>
                            </p:childTnLst>
                          </p:cTn>
                        </p:par>
                        <p:par>
                          <p:cTn id="82" fill="hold">
                            <p:stCondLst>
                              <p:cond delay="11000"/>
                            </p:stCondLst>
                            <p:childTnLst>
                              <p:par>
                                <p:cTn id="83" presetID="11" presetClass="entr" presetSubtype="0" fill="hold" grpId="0" nodeType="afterEffect">
                                  <p:stCondLst>
                                    <p:cond delay="0"/>
                                  </p:stCondLst>
                                  <p:childTnLst>
                                    <p:set>
                                      <p:cBhvr>
                                        <p:cTn id="84" dur="1000">
                                          <p:stCondLst>
                                            <p:cond delay="0"/>
                                          </p:stCondLst>
                                        </p:cTn>
                                        <p:tgtEl>
                                          <p:spTgt spid="43"/>
                                        </p:tgtEl>
                                        <p:attrNameLst>
                                          <p:attrName>style.visibility</p:attrName>
                                        </p:attrNameLst>
                                      </p:cBhvr>
                                      <p:to>
                                        <p:strVal val="visible"/>
                                      </p:to>
                                    </p:set>
                                  </p:childTnLst>
                                </p:cTn>
                              </p:par>
                            </p:childTnLst>
                          </p:cTn>
                        </p:par>
                        <p:par>
                          <p:cTn id="85" fill="hold">
                            <p:stCondLst>
                              <p:cond delay="12000"/>
                            </p:stCondLst>
                            <p:childTnLst>
                              <p:par>
                                <p:cTn id="86" presetID="11" presetClass="entr" presetSubtype="0" fill="hold" grpId="0" nodeType="afterEffect">
                                  <p:stCondLst>
                                    <p:cond delay="0"/>
                                  </p:stCondLst>
                                  <p:childTnLst>
                                    <p:set>
                                      <p:cBhvr>
                                        <p:cTn id="87" dur="1000">
                                          <p:stCondLst>
                                            <p:cond delay="0"/>
                                          </p:stCondLst>
                                        </p:cTn>
                                        <p:tgtEl>
                                          <p:spTgt spid="44"/>
                                        </p:tgtEl>
                                        <p:attrNameLst>
                                          <p:attrName>style.visibility</p:attrName>
                                        </p:attrNameLst>
                                      </p:cBhvr>
                                      <p:to>
                                        <p:strVal val="visible"/>
                                      </p:to>
                                    </p:set>
                                  </p:childTnLst>
                                </p:cTn>
                              </p:par>
                            </p:childTnLst>
                          </p:cTn>
                        </p:par>
                        <p:par>
                          <p:cTn id="88" fill="hold">
                            <p:stCondLst>
                              <p:cond delay="13000"/>
                            </p:stCondLst>
                            <p:childTnLst>
                              <p:par>
                                <p:cTn id="89" presetID="11" presetClass="entr" presetSubtype="0" fill="hold" grpId="0" nodeType="afterEffect">
                                  <p:stCondLst>
                                    <p:cond delay="0"/>
                                  </p:stCondLst>
                                  <p:childTnLst>
                                    <p:set>
                                      <p:cBhvr>
                                        <p:cTn id="90" dur="1000">
                                          <p:stCondLst>
                                            <p:cond delay="0"/>
                                          </p:stCondLst>
                                        </p:cTn>
                                        <p:tgtEl>
                                          <p:spTgt spid="45"/>
                                        </p:tgtEl>
                                        <p:attrNameLst>
                                          <p:attrName>style.visibility</p:attrName>
                                        </p:attrNameLst>
                                      </p:cBhvr>
                                      <p:to>
                                        <p:strVal val="visible"/>
                                      </p:to>
                                    </p:set>
                                  </p:childTnLst>
                                </p:cTn>
                              </p:par>
                            </p:childTnLst>
                          </p:cTn>
                        </p:par>
                        <p:par>
                          <p:cTn id="91" fill="hold">
                            <p:stCondLst>
                              <p:cond delay="14000"/>
                            </p:stCondLst>
                            <p:childTnLst>
                              <p:par>
                                <p:cTn id="92" presetID="11" presetClass="entr" presetSubtype="0" fill="hold" grpId="0" nodeType="afterEffect">
                                  <p:stCondLst>
                                    <p:cond delay="0"/>
                                  </p:stCondLst>
                                  <p:childTnLst>
                                    <p:set>
                                      <p:cBhvr>
                                        <p:cTn id="93" dur="1000">
                                          <p:stCondLst>
                                            <p:cond delay="0"/>
                                          </p:stCondLst>
                                        </p:cTn>
                                        <p:tgtEl>
                                          <p:spTgt spid="46"/>
                                        </p:tgtEl>
                                        <p:attrNameLst>
                                          <p:attrName>style.visibility</p:attrName>
                                        </p:attrNameLst>
                                      </p:cBhvr>
                                      <p:to>
                                        <p:strVal val="visible"/>
                                      </p:to>
                                    </p:set>
                                  </p:childTnLst>
                                </p:cTn>
                              </p:par>
                            </p:childTnLst>
                          </p:cTn>
                        </p:par>
                        <p:par>
                          <p:cTn id="94" fill="hold">
                            <p:stCondLst>
                              <p:cond delay="15000"/>
                            </p:stCondLst>
                            <p:childTnLst>
                              <p:par>
                                <p:cTn id="95" presetID="11" presetClass="entr" presetSubtype="0" fill="hold" grpId="0" nodeType="afterEffect">
                                  <p:stCondLst>
                                    <p:cond delay="0"/>
                                  </p:stCondLst>
                                  <p:childTnLst>
                                    <p:set>
                                      <p:cBhvr>
                                        <p:cTn id="96" dur="1000">
                                          <p:stCondLst>
                                            <p:cond delay="0"/>
                                          </p:stCondLst>
                                        </p:cTn>
                                        <p:tgtEl>
                                          <p:spTgt spid="47"/>
                                        </p:tgtEl>
                                        <p:attrNameLst>
                                          <p:attrName>style.visibility</p:attrName>
                                        </p:attrNameLst>
                                      </p:cBhvr>
                                      <p:to>
                                        <p:strVal val="visible"/>
                                      </p:to>
                                    </p:set>
                                  </p:childTnLst>
                                </p:cTn>
                              </p:par>
                            </p:childTnLst>
                          </p:cTn>
                        </p:par>
                        <p:par>
                          <p:cTn id="97" fill="hold">
                            <p:stCondLst>
                              <p:cond delay="16000"/>
                            </p:stCondLst>
                            <p:childTnLst>
                              <p:par>
                                <p:cTn id="98" presetID="11" presetClass="entr" presetSubtype="0" fill="hold" grpId="0" nodeType="afterEffect">
                                  <p:stCondLst>
                                    <p:cond delay="0"/>
                                  </p:stCondLst>
                                  <p:childTnLst>
                                    <p:set>
                                      <p:cBhvr>
                                        <p:cTn id="99" dur="1000">
                                          <p:stCondLst>
                                            <p:cond delay="0"/>
                                          </p:stCondLst>
                                        </p:cTn>
                                        <p:tgtEl>
                                          <p:spTgt spid="48"/>
                                        </p:tgtEl>
                                        <p:attrNameLst>
                                          <p:attrName>style.visibility</p:attrName>
                                        </p:attrNameLst>
                                      </p:cBhvr>
                                      <p:to>
                                        <p:strVal val="visible"/>
                                      </p:to>
                                    </p:set>
                                  </p:childTnLst>
                                </p:cTn>
                              </p:par>
                            </p:childTnLst>
                          </p:cTn>
                        </p:par>
                        <p:par>
                          <p:cTn id="100" fill="hold">
                            <p:stCondLst>
                              <p:cond delay="17000"/>
                            </p:stCondLst>
                            <p:childTnLst>
                              <p:par>
                                <p:cTn id="101" presetID="11" presetClass="entr" presetSubtype="0" fill="hold" grpId="0" nodeType="afterEffect">
                                  <p:stCondLst>
                                    <p:cond delay="0"/>
                                  </p:stCondLst>
                                  <p:childTnLst>
                                    <p:set>
                                      <p:cBhvr>
                                        <p:cTn id="102" dur="1000">
                                          <p:stCondLst>
                                            <p:cond delay="0"/>
                                          </p:stCondLst>
                                        </p:cTn>
                                        <p:tgtEl>
                                          <p:spTgt spid="49"/>
                                        </p:tgtEl>
                                        <p:attrNameLst>
                                          <p:attrName>style.visibility</p:attrName>
                                        </p:attrNameLst>
                                      </p:cBhvr>
                                      <p:to>
                                        <p:strVal val="visible"/>
                                      </p:to>
                                    </p:set>
                                  </p:childTnLst>
                                </p:cTn>
                              </p:par>
                            </p:childTnLst>
                          </p:cTn>
                        </p:par>
                        <p:par>
                          <p:cTn id="103" fill="hold">
                            <p:stCondLst>
                              <p:cond delay="18000"/>
                            </p:stCondLst>
                            <p:childTnLst>
                              <p:par>
                                <p:cTn id="104" presetID="11" presetClass="entr" presetSubtype="0" fill="hold" grpId="0" nodeType="afterEffect">
                                  <p:stCondLst>
                                    <p:cond delay="0"/>
                                  </p:stCondLst>
                                  <p:childTnLst>
                                    <p:set>
                                      <p:cBhvr>
                                        <p:cTn id="105" dur="1000">
                                          <p:stCondLst>
                                            <p:cond delay="0"/>
                                          </p:stCondLst>
                                        </p:cTn>
                                        <p:tgtEl>
                                          <p:spTgt spid="50"/>
                                        </p:tgtEl>
                                        <p:attrNameLst>
                                          <p:attrName>style.visibility</p:attrName>
                                        </p:attrNameLst>
                                      </p:cBhvr>
                                      <p:to>
                                        <p:strVal val="visible"/>
                                      </p:to>
                                    </p:set>
                                  </p:childTnLst>
                                </p:cTn>
                              </p:par>
                            </p:childTnLst>
                          </p:cTn>
                        </p:par>
                        <p:par>
                          <p:cTn id="106" fill="hold">
                            <p:stCondLst>
                              <p:cond delay="19000"/>
                            </p:stCondLst>
                            <p:childTnLst>
                              <p:par>
                                <p:cTn id="107" presetID="11" presetClass="entr" presetSubtype="0" fill="hold" grpId="0" nodeType="afterEffect">
                                  <p:stCondLst>
                                    <p:cond delay="0"/>
                                  </p:stCondLst>
                                  <p:childTnLst>
                                    <p:set>
                                      <p:cBhvr>
                                        <p:cTn id="108" dur="1000">
                                          <p:stCondLst>
                                            <p:cond delay="0"/>
                                          </p:stCondLst>
                                        </p:cTn>
                                        <p:tgtEl>
                                          <p:spTgt spid="51"/>
                                        </p:tgtEl>
                                        <p:attrNameLst>
                                          <p:attrName>style.visibility</p:attrName>
                                        </p:attrNameLst>
                                      </p:cBhvr>
                                      <p:to>
                                        <p:strVal val="visible"/>
                                      </p:to>
                                    </p:set>
                                  </p:childTnLst>
                                </p:cTn>
                              </p:par>
                            </p:childTnLst>
                          </p:cTn>
                        </p:par>
                        <p:par>
                          <p:cTn id="109" fill="hold">
                            <p:stCondLst>
                              <p:cond delay="20000"/>
                            </p:stCondLst>
                            <p:childTnLst>
                              <p:par>
                                <p:cTn id="110" presetID="11" presetClass="entr" presetSubtype="0" fill="hold" grpId="0" nodeType="afterEffect">
                                  <p:stCondLst>
                                    <p:cond delay="0"/>
                                  </p:stCondLst>
                                  <p:childTnLst>
                                    <p:set>
                                      <p:cBhvr>
                                        <p:cTn id="111" dur="1000">
                                          <p:stCondLst>
                                            <p:cond delay="0"/>
                                          </p:stCondLst>
                                        </p:cTn>
                                        <p:tgtEl>
                                          <p:spTgt spid="52"/>
                                        </p:tgtEl>
                                        <p:attrNameLst>
                                          <p:attrName>style.visibility</p:attrName>
                                        </p:attrNameLst>
                                      </p:cBhvr>
                                      <p:to>
                                        <p:strVal val="visible"/>
                                      </p:to>
                                    </p:set>
                                  </p:childTnLst>
                                </p:cTn>
                              </p:par>
                            </p:childTnLst>
                          </p:cTn>
                        </p:par>
                        <p:par>
                          <p:cTn id="112" fill="hold">
                            <p:stCondLst>
                              <p:cond delay="21000"/>
                            </p:stCondLst>
                            <p:childTnLst>
                              <p:par>
                                <p:cTn id="113" presetID="11" presetClass="entr" presetSubtype="0" fill="hold" grpId="0" nodeType="afterEffect">
                                  <p:stCondLst>
                                    <p:cond delay="0"/>
                                  </p:stCondLst>
                                  <p:childTnLst>
                                    <p:set>
                                      <p:cBhvr>
                                        <p:cTn id="114" dur="1000">
                                          <p:stCondLst>
                                            <p:cond delay="0"/>
                                          </p:stCondLst>
                                        </p:cTn>
                                        <p:tgtEl>
                                          <p:spTgt spid="53"/>
                                        </p:tgtEl>
                                        <p:attrNameLst>
                                          <p:attrName>style.visibility</p:attrName>
                                        </p:attrNameLst>
                                      </p:cBhvr>
                                      <p:to>
                                        <p:strVal val="visible"/>
                                      </p:to>
                                    </p:set>
                                  </p:childTnLst>
                                </p:cTn>
                              </p:par>
                            </p:childTnLst>
                          </p:cTn>
                        </p:par>
                        <p:par>
                          <p:cTn id="115" fill="hold">
                            <p:stCondLst>
                              <p:cond delay="22000"/>
                            </p:stCondLst>
                            <p:childTnLst>
                              <p:par>
                                <p:cTn id="116" presetID="11" presetClass="entr" presetSubtype="0" fill="hold" grpId="0" nodeType="afterEffect">
                                  <p:stCondLst>
                                    <p:cond delay="0"/>
                                  </p:stCondLst>
                                  <p:childTnLst>
                                    <p:set>
                                      <p:cBhvr>
                                        <p:cTn id="117" dur="1000">
                                          <p:stCondLst>
                                            <p:cond delay="0"/>
                                          </p:stCondLst>
                                        </p:cTn>
                                        <p:tgtEl>
                                          <p:spTgt spid="54"/>
                                        </p:tgtEl>
                                        <p:attrNameLst>
                                          <p:attrName>style.visibility</p:attrName>
                                        </p:attrNameLst>
                                      </p:cBhvr>
                                      <p:to>
                                        <p:strVal val="visible"/>
                                      </p:to>
                                    </p:set>
                                  </p:childTnLst>
                                </p:cTn>
                              </p:par>
                            </p:childTnLst>
                          </p:cTn>
                        </p:par>
                        <p:par>
                          <p:cTn id="118" fill="hold">
                            <p:stCondLst>
                              <p:cond delay="23000"/>
                            </p:stCondLst>
                            <p:childTnLst>
                              <p:par>
                                <p:cTn id="119" presetID="11" presetClass="entr" presetSubtype="0" fill="hold" grpId="0" nodeType="afterEffect">
                                  <p:stCondLst>
                                    <p:cond delay="0"/>
                                  </p:stCondLst>
                                  <p:childTnLst>
                                    <p:set>
                                      <p:cBhvr>
                                        <p:cTn id="120" dur="1000">
                                          <p:stCondLst>
                                            <p:cond delay="0"/>
                                          </p:stCondLst>
                                        </p:cTn>
                                        <p:tgtEl>
                                          <p:spTgt spid="55"/>
                                        </p:tgtEl>
                                        <p:attrNameLst>
                                          <p:attrName>style.visibility</p:attrName>
                                        </p:attrNameLst>
                                      </p:cBhvr>
                                      <p:to>
                                        <p:strVal val="visible"/>
                                      </p:to>
                                    </p:set>
                                  </p:childTnLst>
                                </p:cTn>
                              </p:par>
                            </p:childTnLst>
                          </p:cTn>
                        </p:par>
                        <p:par>
                          <p:cTn id="121" fill="hold">
                            <p:stCondLst>
                              <p:cond delay="24000"/>
                            </p:stCondLst>
                            <p:childTnLst>
                              <p:par>
                                <p:cTn id="122" presetID="11" presetClass="entr" presetSubtype="0" fill="hold" grpId="0" nodeType="afterEffect">
                                  <p:stCondLst>
                                    <p:cond delay="0"/>
                                  </p:stCondLst>
                                  <p:childTnLst>
                                    <p:set>
                                      <p:cBhvr>
                                        <p:cTn id="123" dur="1000">
                                          <p:stCondLst>
                                            <p:cond delay="0"/>
                                          </p:stCondLst>
                                        </p:cTn>
                                        <p:tgtEl>
                                          <p:spTgt spid="56"/>
                                        </p:tgtEl>
                                        <p:attrNameLst>
                                          <p:attrName>style.visibility</p:attrName>
                                        </p:attrNameLst>
                                      </p:cBhvr>
                                      <p:to>
                                        <p:strVal val="visible"/>
                                      </p:to>
                                    </p:set>
                                  </p:childTnLst>
                                </p:cTn>
                              </p:par>
                            </p:childTnLst>
                          </p:cTn>
                        </p:par>
                        <p:par>
                          <p:cTn id="124" fill="hold">
                            <p:stCondLst>
                              <p:cond delay="25000"/>
                            </p:stCondLst>
                            <p:childTnLst>
                              <p:par>
                                <p:cTn id="125" presetID="11" presetClass="entr" presetSubtype="0" fill="hold" grpId="0" nodeType="afterEffect">
                                  <p:stCondLst>
                                    <p:cond delay="0"/>
                                  </p:stCondLst>
                                  <p:childTnLst>
                                    <p:set>
                                      <p:cBhvr>
                                        <p:cTn id="126" dur="1000">
                                          <p:stCondLst>
                                            <p:cond delay="0"/>
                                          </p:stCondLst>
                                        </p:cTn>
                                        <p:tgtEl>
                                          <p:spTgt spid="57"/>
                                        </p:tgtEl>
                                        <p:attrNameLst>
                                          <p:attrName>style.visibility</p:attrName>
                                        </p:attrNameLst>
                                      </p:cBhvr>
                                      <p:to>
                                        <p:strVal val="visible"/>
                                      </p:to>
                                    </p:set>
                                  </p:childTnLst>
                                </p:cTn>
                              </p:par>
                            </p:childTnLst>
                          </p:cTn>
                        </p:par>
                        <p:par>
                          <p:cTn id="127" fill="hold">
                            <p:stCondLst>
                              <p:cond delay="26000"/>
                            </p:stCondLst>
                            <p:childTnLst>
                              <p:par>
                                <p:cTn id="128" presetID="11" presetClass="entr" presetSubtype="0" fill="hold" grpId="0" nodeType="afterEffect">
                                  <p:stCondLst>
                                    <p:cond delay="0"/>
                                  </p:stCondLst>
                                  <p:childTnLst>
                                    <p:set>
                                      <p:cBhvr>
                                        <p:cTn id="129" dur="1000">
                                          <p:stCondLst>
                                            <p:cond delay="0"/>
                                          </p:stCondLst>
                                        </p:cTn>
                                        <p:tgtEl>
                                          <p:spTgt spid="58"/>
                                        </p:tgtEl>
                                        <p:attrNameLst>
                                          <p:attrName>style.visibility</p:attrName>
                                        </p:attrNameLst>
                                      </p:cBhvr>
                                      <p:to>
                                        <p:strVal val="visible"/>
                                      </p:to>
                                    </p:set>
                                  </p:childTnLst>
                                </p:cTn>
                              </p:par>
                            </p:childTnLst>
                          </p:cTn>
                        </p:par>
                        <p:par>
                          <p:cTn id="130" fill="hold">
                            <p:stCondLst>
                              <p:cond delay="27000"/>
                            </p:stCondLst>
                            <p:childTnLst>
                              <p:par>
                                <p:cTn id="131" presetID="11" presetClass="entr" presetSubtype="0" fill="hold" grpId="0" nodeType="afterEffect">
                                  <p:stCondLst>
                                    <p:cond delay="0"/>
                                  </p:stCondLst>
                                  <p:childTnLst>
                                    <p:set>
                                      <p:cBhvr>
                                        <p:cTn id="132" dur="1000">
                                          <p:stCondLst>
                                            <p:cond delay="0"/>
                                          </p:stCondLst>
                                        </p:cTn>
                                        <p:tgtEl>
                                          <p:spTgt spid="59"/>
                                        </p:tgtEl>
                                        <p:attrNameLst>
                                          <p:attrName>style.visibility</p:attrName>
                                        </p:attrNameLst>
                                      </p:cBhvr>
                                      <p:to>
                                        <p:strVal val="visible"/>
                                      </p:to>
                                    </p:set>
                                  </p:childTnLst>
                                </p:cTn>
                              </p:par>
                            </p:childTnLst>
                          </p:cTn>
                        </p:par>
                        <p:par>
                          <p:cTn id="133" fill="hold">
                            <p:stCondLst>
                              <p:cond delay="28000"/>
                            </p:stCondLst>
                            <p:childTnLst>
                              <p:par>
                                <p:cTn id="134" presetID="11" presetClass="entr" presetSubtype="0" fill="hold" grpId="0" nodeType="afterEffect">
                                  <p:stCondLst>
                                    <p:cond delay="0"/>
                                  </p:stCondLst>
                                  <p:childTnLst>
                                    <p:set>
                                      <p:cBhvr>
                                        <p:cTn id="135" dur="1000">
                                          <p:stCondLst>
                                            <p:cond delay="0"/>
                                          </p:stCondLst>
                                        </p:cTn>
                                        <p:tgtEl>
                                          <p:spTgt spid="60"/>
                                        </p:tgtEl>
                                        <p:attrNameLst>
                                          <p:attrName>style.visibility</p:attrName>
                                        </p:attrNameLst>
                                      </p:cBhvr>
                                      <p:to>
                                        <p:strVal val="visible"/>
                                      </p:to>
                                    </p:set>
                                  </p:childTnLst>
                                </p:cTn>
                              </p:par>
                            </p:childTnLst>
                          </p:cTn>
                        </p:par>
                        <p:par>
                          <p:cTn id="136" fill="hold">
                            <p:stCondLst>
                              <p:cond delay="29000"/>
                            </p:stCondLst>
                            <p:childTnLst>
                              <p:par>
                                <p:cTn id="137" presetID="11" presetClass="entr" presetSubtype="0" fill="hold" grpId="0" nodeType="afterEffect">
                                  <p:stCondLst>
                                    <p:cond delay="0"/>
                                  </p:stCondLst>
                                  <p:childTnLst>
                                    <p:set>
                                      <p:cBhvr>
                                        <p:cTn id="138" dur="1000">
                                          <p:stCondLst>
                                            <p:cond delay="0"/>
                                          </p:stCondLst>
                                        </p:cTn>
                                        <p:tgtEl>
                                          <p:spTgt spid="61"/>
                                        </p:tgtEl>
                                        <p:attrNameLst>
                                          <p:attrName>style.visibility</p:attrName>
                                        </p:attrNameLst>
                                      </p:cBhvr>
                                      <p:to>
                                        <p:strVal val="visible"/>
                                      </p:to>
                                    </p:set>
                                  </p:childTnLst>
                                </p:cTn>
                              </p:par>
                            </p:childTnLst>
                          </p:cTn>
                        </p:par>
                        <p:par>
                          <p:cTn id="139" fill="hold">
                            <p:stCondLst>
                              <p:cond delay="30000"/>
                            </p:stCondLst>
                            <p:childTnLst>
                              <p:par>
                                <p:cTn id="140" presetID="11" presetClass="entr" presetSubtype="0" fill="hold" grpId="0" nodeType="afterEffect">
                                  <p:stCondLst>
                                    <p:cond delay="0"/>
                                  </p:stCondLst>
                                  <p:childTnLst>
                                    <p:set>
                                      <p:cBhvr>
                                        <p:cTn id="141" dur="1000">
                                          <p:stCondLst>
                                            <p:cond delay="0"/>
                                          </p:stCondLst>
                                        </p:cTn>
                                        <p:tgtEl>
                                          <p:spTgt spid="62"/>
                                        </p:tgtEl>
                                        <p:attrNameLst>
                                          <p:attrName>style.visibility</p:attrName>
                                        </p:attrNameLst>
                                      </p:cBhvr>
                                      <p:to>
                                        <p:strVal val="visible"/>
                                      </p:to>
                                    </p:set>
                                  </p:childTnLst>
                                </p:cTn>
                              </p:par>
                            </p:childTnLst>
                          </p:cTn>
                        </p:par>
                        <p:par>
                          <p:cTn id="142" fill="hold">
                            <p:stCondLst>
                              <p:cond delay="31000"/>
                            </p:stCondLst>
                            <p:childTnLst>
                              <p:par>
                                <p:cTn id="143" presetID="11" presetClass="entr" presetSubtype="0" fill="hold" grpId="0" nodeType="afterEffect">
                                  <p:stCondLst>
                                    <p:cond delay="0"/>
                                  </p:stCondLst>
                                  <p:childTnLst>
                                    <p:set>
                                      <p:cBhvr>
                                        <p:cTn id="144" dur="1000">
                                          <p:stCondLst>
                                            <p:cond delay="0"/>
                                          </p:stCondLst>
                                        </p:cTn>
                                        <p:tgtEl>
                                          <p:spTgt spid="63"/>
                                        </p:tgtEl>
                                        <p:attrNameLst>
                                          <p:attrName>style.visibility</p:attrName>
                                        </p:attrNameLst>
                                      </p:cBhvr>
                                      <p:to>
                                        <p:strVal val="visible"/>
                                      </p:to>
                                    </p:set>
                                  </p:childTnLst>
                                </p:cTn>
                              </p:par>
                            </p:childTnLst>
                          </p:cTn>
                        </p:par>
                        <p:par>
                          <p:cTn id="145" fill="hold">
                            <p:stCondLst>
                              <p:cond delay="32000"/>
                            </p:stCondLst>
                            <p:childTnLst>
                              <p:par>
                                <p:cTn id="146" presetID="11" presetClass="entr" presetSubtype="0" fill="hold" grpId="0" nodeType="afterEffect">
                                  <p:stCondLst>
                                    <p:cond delay="0"/>
                                  </p:stCondLst>
                                  <p:childTnLst>
                                    <p:set>
                                      <p:cBhvr>
                                        <p:cTn id="147" dur="1000">
                                          <p:stCondLst>
                                            <p:cond delay="0"/>
                                          </p:stCondLst>
                                        </p:cTn>
                                        <p:tgtEl>
                                          <p:spTgt spid="64"/>
                                        </p:tgtEl>
                                        <p:attrNameLst>
                                          <p:attrName>style.visibility</p:attrName>
                                        </p:attrNameLst>
                                      </p:cBhvr>
                                      <p:to>
                                        <p:strVal val="visible"/>
                                      </p:to>
                                    </p:set>
                                  </p:childTnLst>
                                </p:cTn>
                              </p:par>
                            </p:childTnLst>
                          </p:cTn>
                        </p:par>
                        <p:par>
                          <p:cTn id="148" fill="hold">
                            <p:stCondLst>
                              <p:cond delay="33000"/>
                            </p:stCondLst>
                            <p:childTnLst>
                              <p:par>
                                <p:cTn id="149" presetID="11" presetClass="entr" presetSubtype="0" fill="hold" grpId="0" nodeType="afterEffect">
                                  <p:stCondLst>
                                    <p:cond delay="0"/>
                                  </p:stCondLst>
                                  <p:childTnLst>
                                    <p:set>
                                      <p:cBhvr>
                                        <p:cTn id="150" dur="1000">
                                          <p:stCondLst>
                                            <p:cond delay="0"/>
                                          </p:stCondLst>
                                        </p:cTn>
                                        <p:tgtEl>
                                          <p:spTgt spid="65"/>
                                        </p:tgtEl>
                                        <p:attrNameLst>
                                          <p:attrName>style.visibility</p:attrName>
                                        </p:attrNameLst>
                                      </p:cBhvr>
                                      <p:to>
                                        <p:strVal val="visible"/>
                                      </p:to>
                                    </p:set>
                                  </p:childTnLst>
                                </p:cTn>
                              </p:par>
                            </p:childTnLst>
                          </p:cTn>
                        </p:par>
                        <p:par>
                          <p:cTn id="151" fill="hold">
                            <p:stCondLst>
                              <p:cond delay="34000"/>
                            </p:stCondLst>
                            <p:childTnLst>
                              <p:par>
                                <p:cTn id="152" presetID="11" presetClass="entr" presetSubtype="0" fill="hold" grpId="0" nodeType="afterEffect">
                                  <p:stCondLst>
                                    <p:cond delay="0"/>
                                  </p:stCondLst>
                                  <p:childTnLst>
                                    <p:set>
                                      <p:cBhvr>
                                        <p:cTn id="153" dur="1000">
                                          <p:stCondLst>
                                            <p:cond delay="0"/>
                                          </p:stCondLst>
                                        </p:cTn>
                                        <p:tgtEl>
                                          <p:spTgt spid="66"/>
                                        </p:tgtEl>
                                        <p:attrNameLst>
                                          <p:attrName>style.visibility</p:attrName>
                                        </p:attrNameLst>
                                      </p:cBhvr>
                                      <p:to>
                                        <p:strVal val="visible"/>
                                      </p:to>
                                    </p:set>
                                  </p:childTnLst>
                                </p:cTn>
                              </p:par>
                            </p:childTnLst>
                          </p:cTn>
                        </p:par>
                        <p:par>
                          <p:cTn id="154" fill="hold">
                            <p:stCondLst>
                              <p:cond delay="35000"/>
                            </p:stCondLst>
                            <p:childTnLst>
                              <p:par>
                                <p:cTn id="155" presetID="11" presetClass="entr" presetSubtype="0" fill="hold" grpId="0" nodeType="afterEffect">
                                  <p:stCondLst>
                                    <p:cond delay="0"/>
                                  </p:stCondLst>
                                  <p:childTnLst>
                                    <p:set>
                                      <p:cBhvr>
                                        <p:cTn id="156" dur="1000">
                                          <p:stCondLst>
                                            <p:cond delay="0"/>
                                          </p:stCondLst>
                                        </p:cTn>
                                        <p:tgtEl>
                                          <p:spTgt spid="67"/>
                                        </p:tgtEl>
                                        <p:attrNameLst>
                                          <p:attrName>style.visibility</p:attrName>
                                        </p:attrNameLst>
                                      </p:cBhvr>
                                      <p:to>
                                        <p:strVal val="visible"/>
                                      </p:to>
                                    </p:set>
                                  </p:childTnLst>
                                </p:cTn>
                              </p:par>
                            </p:childTnLst>
                          </p:cTn>
                        </p:par>
                        <p:par>
                          <p:cTn id="157" fill="hold">
                            <p:stCondLst>
                              <p:cond delay="36000"/>
                            </p:stCondLst>
                            <p:childTnLst>
                              <p:par>
                                <p:cTn id="158" presetID="11" presetClass="entr" presetSubtype="0" fill="hold" grpId="0" nodeType="afterEffect">
                                  <p:stCondLst>
                                    <p:cond delay="0"/>
                                  </p:stCondLst>
                                  <p:childTnLst>
                                    <p:set>
                                      <p:cBhvr>
                                        <p:cTn id="159" dur="1000">
                                          <p:stCondLst>
                                            <p:cond delay="0"/>
                                          </p:stCondLst>
                                        </p:cTn>
                                        <p:tgtEl>
                                          <p:spTgt spid="68"/>
                                        </p:tgtEl>
                                        <p:attrNameLst>
                                          <p:attrName>style.visibility</p:attrName>
                                        </p:attrNameLst>
                                      </p:cBhvr>
                                      <p:to>
                                        <p:strVal val="visible"/>
                                      </p:to>
                                    </p:set>
                                  </p:childTnLst>
                                </p:cTn>
                              </p:par>
                            </p:childTnLst>
                          </p:cTn>
                        </p:par>
                        <p:par>
                          <p:cTn id="160" fill="hold">
                            <p:stCondLst>
                              <p:cond delay="37000"/>
                            </p:stCondLst>
                            <p:childTnLst>
                              <p:par>
                                <p:cTn id="161" presetID="11" presetClass="entr" presetSubtype="0" fill="hold" grpId="0" nodeType="afterEffect">
                                  <p:stCondLst>
                                    <p:cond delay="0"/>
                                  </p:stCondLst>
                                  <p:childTnLst>
                                    <p:set>
                                      <p:cBhvr>
                                        <p:cTn id="162" dur="1000">
                                          <p:stCondLst>
                                            <p:cond delay="0"/>
                                          </p:stCondLst>
                                        </p:cTn>
                                        <p:tgtEl>
                                          <p:spTgt spid="69"/>
                                        </p:tgtEl>
                                        <p:attrNameLst>
                                          <p:attrName>style.visibility</p:attrName>
                                        </p:attrNameLst>
                                      </p:cBhvr>
                                      <p:to>
                                        <p:strVal val="visible"/>
                                      </p:to>
                                    </p:set>
                                  </p:childTnLst>
                                </p:cTn>
                              </p:par>
                            </p:childTnLst>
                          </p:cTn>
                        </p:par>
                        <p:par>
                          <p:cTn id="163" fill="hold">
                            <p:stCondLst>
                              <p:cond delay="38000"/>
                            </p:stCondLst>
                            <p:childTnLst>
                              <p:par>
                                <p:cTn id="164" presetID="11" presetClass="entr" presetSubtype="0" fill="hold" grpId="0" nodeType="afterEffect">
                                  <p:stCondLst>
                                    <p:cond delay="0"/>
                                  </p:stCondLst>
                                  <p:childTnLst>
                                    <p:set>
                                      <p:cBhvr>
                                        <p:cTn id="165" dur="1000">
                                          <p:stCondLst>
                                            <p:cond delay="0"/>
                                          </p:stCondLst>
                                        </p:cTn>
                                        <p:tgtEl>
                                          <p:spTgt spid="70"/>
                                        </p:tgtEl>
                                        <p:attrNameLst>
                                          <p:attrName>style.visibility</p:attrName>
                                        </p:attrNameLst>
                                      </p:cBhvr>
                                      <p:to>
                                        <p:strVal val="visible"/>
                                      </p:to>
                                    </p:set>
                                  </p:childTnLst>
                                </p:cTn>
                              </p:par>
                            </p:childTnLst>
                          </p:cTn>
                        </p:par>
                        <p:par>
                          <p:cTn id="166" fill="hold">
                            <p:stCondLst>
                              <p:cond delay="39000"/>
                            </p:stCondLst>
                            <p:childTnLst>
                              <p:par>
                                <p:cTn id="167" presetID="11" presetClass="entr" presetSubtype="0" fill="hold" grpId="0" nodeType="afterEffect">
                                  <p:stCondLst>
                                    <p:cond delay="0"/>
                                  </p:stCondLst>
                                  <p:childTnLst>
                                    <p:set>
                                      <p:cBhvr>
                                        <p:cTn id="168" dur="1000">
                                          <p:stCondLst>
                                            <p:cond delay="0"/>
                                          </p:stCondLst>
                                        </p:cTn>
                                        <p:tgtEl>
                                          <p:spTgt spid="71"/>
                                        </p:tgtEl>
                                        <p:attrNameLst>
                                          <p:attrName>style.visibility</p:attrName>
                                        </p:attrNameLst>
                                      </p:cBhvr>
                                      <p:to>
                                        <p:strVal val="visible"/>
                                      </p:to>
                                    </p:set>
                                  </p:childTnLst>
                                </p:cTn>
                              </p:par>
                            </p:childTnLst>
                          </p:cTn>
                        </p:par>
                        <p:par>
                          <p:cTn id="169" fill="hold">
                            <p:stCondLst>
                              <p:cond delay="40000"/>
                            </p:stCondLst>
                            <p:childTnLst>
                              <p:par>
                                <p:cTn id="170" presetID="11" presetClass="entr" presetSubtype="0" fill="hold" grpId="0" nodeType="afterEffect">
                                  <p:stCondLst>
                                    <p:cond delay="0"/>
                                  </p:stCondLst>
                                  <p:childTnLst>
                                    <p:set>
                                      <p:cBhvr>
                                        <p:cTn id="171" dur="1000">
                                          <p:stCondLst>
                                            <p:cond delay="0"/>
                                          </p:stCondLst>
                                        </p:cTn>
                                        <p:tgtEl>
                                          <p:spTgt spid="72"/>
                                        </p:tgtEl>
                                        <p:attrNameLst>
                                          <p:attrName>style.visibility</p:attrName>
                                        </p:attrNameLst>
                                      </p:cBhvr>
                                      <p:to>
                                        <p:strVal val="visible"/>
                                      </p:to>
                                    </p:set>
                                  </p:childTnLst>
                                </p:cTn>
                              </p:par>
                            </p:childTnLst>
                          </p:cTn>
                        </p:par>
                        <p:par>
                          <p:cTn id="172" fill="hold">
                            <p:stCondLst>
                              <p:cond delay="41000"/>
                            </p:stCondLst>
                            <p:childTnLst>
                              <p:par>
                                <p:cTn id="173" presetID="11" presetClass="entr" presetSubtype="0" fill="hold" grpId="0" nodeType="afterEffect">
                                  <p:stCondLst>
                                    <p:cond delay="0"/>
                                  </p:stCondLst>
                                  <p:childTnLst>
                                    <p:set>
                                      <p:cBhvr>
                                        <p:cTn id="174" dur="1000">
                                          <p:stCondLst>
                                            <p:cond delay="0"/>
                                          </p:stCondLst>
                                        </p:cTn>
                                        <p:tgtEl>
                                          <p:spTgt spid="73"/>
                                        </p:tgtEl>
                                        <p:attrNameLst>
                                          <p:attrName>style.visibility</p:attrName>
                                        </p:attrNameLst>
                                      </p:cBhvr>
                                      <p:to>
                                        <p:strVal val="visible"/>
                                      </p:to>
                                    </p:set>
                                  </p:childTnLst>
                                </p:cTn>
                              </p:par>
                            </p:childTnLst>
                          </p:cTn>
                        </p:par>
                        <p:par>
                          <p:cTn id="175" fill="hold">
                            <p:stCondLst>
                              <p:cond delay="42000"/>
                            </p:stCondLst>
                            <p:childTnLst>
                              <p:par>
                                <p:cTn id="176" presetID="11" presetClass="entr" presetSubtype="0" fill="hold" grpId="0" nodeType="afterEffect">
                                  <p:stCondLst>
                                    <p:cond delay="0"/>
                                  </p:stCondLst>
                                  <p:childTnLst>
                                    <p:set>
                                      <p:cBhvr>
                                        <p:cTn id="177" dur="1000">
                                          <p:stCondLst>
                                            <p:cond delay="0"/>
                                          </p:stCondLst>
                                        </p:cTn>
                                        <p:tgtEl>
                                          <p:spTgt spid="74"/>
                                        </p:tgtEl>
                                        <p:attrNameLst>
                                          <p:attrName>style.visibility</p:attrName>
                                        </p:attrNameLst>
                                      </p:cBhvr>
                                      <p:to>
                                        <p:strVal val="visible"/>
                                      </p:to>
                                    </p:set>
                                  </p:childTnLst>
                                </p:cTn>
                              </p:par>
                            </p:childTnLst>
                          </p:cTn>
                        </p:par>
                        <p:par>
                          <p:cTn id="178" fill="hold">
                            <p:stCondLst>
                              <p:cond delay="43000"/>
                            </p:stCondLst>
                            <p:childTnLst>
                              <p:par>
                                <p:cTn id="179" presetID="11" presetClass="entr" presetSubtype="0" fill="hold" grpId="0" nodeType="afterEffect">
                                  <p:stCondLst>
                                    <p:cond delay="0"/>
                                  </p:stCondLst>
                                  <p:childTnLst>
                                    <p:set>
                                      <p:cBhvr>
                                        <p:cTn id="180" dur="1000">
                                          <p:stCondLst>
                                            <p:cond delay="0"/>
                                          </p:stCondLst>
                                        </p:cTn>
                                        <p:tgtEl>
                                          <p:spTgt spid="75"/>
                                        </p:tgtEl>
                                        <p:attrNameLst>
                                          <p:attrName>style.visibility</p:attrName>
                                        </p:attrNameLst>
                                      </p:cBhvr>
                                      <p:to>
                                        <p:strVal val="visible"/>
                                      </p:to>
                                    </p:set>
                                  </p:childTnLst>
                                </p:cTn>
                              </p:par>
                            </p:childTnLst>
                          </p:cTn>
                        </p:par>
                        <p:par>
                          <p:cTn id="181" fill="hold">
                            <p:stCondLst>
                              <p:cond delay="44000"/>
                            </p:stCondLst>
                            <p:childTnLst>
                              <p:par>
                                <p:cTn id="182" presetID="11" presetClass="entr" presetSubtype="0" fill="hold" grpId="0" nodeType="afterEffect">
                                  <p:stCondLst>
                                    <p:cond delay="0"/>
                                  </p:stCondLst>
                                  <p:childTnLst>
                                    <p:set>
                                      <p:cBhvr>
                                        <p:cTn id="183" dur="1000">
                                          <p:stCondLst>
                                            <p:cond delay="0"/>
                                          </p:stCondLst>
                                        </p:cTn>
                                        <p:tgtEl>
                                          <p:spTgt spid="76"/>
                                        </p:tgtEl>
                                        <p:attrNameLst>
                                          <p:attrName>style.visibility</p:attrName>
                                        </p:attrNameLst>
                                      </p:cBhvr>
                                      <p:to>
                                        <p:strVal val="visible"/>
                                      </p:to>
                                    </p:set>
                                  </p:childTnLst>
                                </p:cTn>
                              </p:par>
                            </p:childTnLst>
                          </p:cTn>
                        </p:par>
                        <p:par>
                          <p:cTn id="184" fill="hold">
                            <p:stCondLst>
                              <p:cond delay="45000"/>
                            </p:stCondLst>
                            <p:childTnLst>
                              <p:par>
                                <p:cTn id="185" presetID="11" presetClass="entr" presetSubtype="0" fill="hold" grpId="0" nodeType="afterEffect">
                                  <p:stCondLst>
                                    <p:cond delay="0"/>
                                  </p:stCondLst>
                                  <p:childTnLst>
                                    <p:set>
                                      <p:cBhvr>
                                        <p:cTn id="186" dur="1000">
                                          <p:stCondLst>
                                            <p:cond delay="0"/>
                                          </p:stCondLst>
                                        </p:cTn>
                                        <p:tgtEl>
                                          <p:spTgt spid="77"/>
                                        </p:tgtEl>
                                        <p:attrNameLst>
                                          <p:attrName>style.visibility</p:attrName>
                                        </p:attrNameLst>
                                      </p:cBhvr>
                                      <p:to>
                                        <p:strVal val="visible"/>
                                      </p:to>
                                    </p:set>
                                  </p:childTnLst>
                                </p:cTn>
                              </p:par>
                            </p:childTnLst>
                          </p:cTn>
                        </p:par>
                        <p:par>
                          <p:cTn id="187" fill="hold">
                            <p:stCondLst>
                              <p:cond delay="46000"/>
                            </p:stCondLst>
                            <p:childTnLst>
                              <p:par>
                                <p:cTn id="188" presetID="11" presetClass="entr" presetSubtype="0" fill="hold" grpId="0" nodeType="afterEffect">
                                  <p:stCondLst>
                                    <p:cond delay="0"/>
                                  </p:stCondLst>
                                  <p:childTnLst>
                                    <p:set>
                                      <p:cBhvr>
                                        <p:cTn id="189" dur="1000">
                                          <p:stCondLst>
                                            <p:cond delay="0"/>
                                          </p:stCondLst>
                                        </p:cTn>
                                        <p:tgtEl>
                                          <p:spTgt spid="78"/>
                                        </p:tgtEl>
                                        <p:attrNameLst>
                                          <p:attrName>style.visibility</p:attrName>
                                        </p:attrNameLst>
                                      </p:cBhvr>
                                      <p:to>
                                        <p:strVal val="visible"/>
                                      </p:to>
                                    </p:set>
                                  </p:childTnLst>
                                </p:cTn>
                              </p:par>
                            </p:childTnLst>
                          </p:cTn>
                        </p:par>
                        <p:par>
                          <p:cTn id="190" fill="hold">
                            <p:stCondLst>
                              <p:cond delay="47000"/>
                            </p:stCondLst>
                            <p:childTnLst>
                              <p:par>
                                <p:cTn id="191" presetID="11" presetClass="entr" presetSubtype="0" fill="hold" grpId="0" nodeType="afterEffect">
                                  <p:stCondLst>
                                    <p:cond delay="0"/>
                                  </p:stCondLst>
                                  <p:childTnLst>
                                    <p:set>
                                      <p:cBhvr>
                                        <p:cTn id="192" dur="1000">
                                          <p:stCondLst>
                                            <p:cond delay="0"/>
                                          </p:stCondLst>
                                        </p:cTn>
                                        <p:tgtEl>
                                          <p:spTgt spid="79"/>
                                        </p:tgtEl>
                                        <p:attrNameLst>
                                          <p:attrName>style.visibility</p:attrName>
                                        </p:attrNameLst>
                                      </p:cBhvr>
                                      <p:to>
                                        <p:strVal val="visible"/>
                                      </p:to>
                                    </p:set>
                                  </p:childTnLst>
                                </p:cTn>
                              </p:par>
                            </p:childTnLst>
                          </p:cTn>
                        </p:par>
                        <p:par>
                          <p:cTn id="193" fill="hold">
                            <p:stCondLst>
                              <p:cond delay="48000"/>
                            </p:stCondLst>
                            <p:childTnLst>
                              <p:par>
                                <p:cTn id="194" presetID="11" presetClass="entr" presetSubtype="0" fill="hold" grpId="0" nodeType="afterEffect">
                                  <p:stCondLst>
                                    <p:cond delay="0"/>
                                  </p:stCondLst>
                                  <p:childTnLst>
                                    <p:set>
                                      <p:cBhvr>
                                        <p:cTn id="195" dur="1000">
                                          <p:stCondLst>
                                            <p:cond delay="0"/>
                                          </p:stCondLst>
                                        </p:cTn>
                                        <p:tgtEl>
                                          <p:spTgt spid="80"/>
                                        </p:tgtEl>
                                        <p:attrNameLst>
                                          <p:attrName>style.visibility</p:attrName>
                                        </p:attrNameLst>
                                      </p:cBhvr>
                                      <p:to>
                                        <p:strVal val="visible"/>
                                      </p:to>
                                    </p:set>
                                  </p:childTnLst>
                                </p:cTn>
                              </p:par>
                            </p:childTnLst>
                          </p:cTn>
                        </p:par>
                        <p:par>
                          <p:cTn id="196" fill="hold">
                            <p:stCondLst>
                              <p:cond delay="49000"/>
                            </p:stCondLst>
                            <p:childTnLst>
                              <p:par>
                                <p:cTn id="197" presetID="11" presetClass="entr" presetSubtype="0" fill="hold" grpId="0" nodeType="afterEffect">
                                  <p:stCondLst>
                                    <p:cond delay="0"/>
                                  </p:stCondLst>
                                  <p:childTnLst>
                                    <p:set>
                                      <p:cBhvr>
                                        <p:cTn id="198" dur="1000">
                                          <p:stCondLst>
                                            <p:cond delay="0"/>
                                          </p:stCondLst>
                                        </p:cTn>
                                        <p:tgtEl>
                                          <p:spTgt spid="83"/>
                                        </p:tgtEl>
                                        <p:attrNameLst>
                                          <p:attrName>style.visibility</p:attrName>
                                        </p:attrNameLst>
                                      </p:cBhvr>
                                      <p:to>
                                        <p:strVal val="visible"/>
                                      </p:to>
                                    </p:set>
                                  </p:childTnLst>
                                </p:cTn>
                              </p:par>
                            </p:childTnLst>
                          </p:cTn>
                        </p:par>
                        <p:par>
                          <p:cTn id="199" fill="hold">
                            <p:stCondLst>
                              <p:cond delay="50000"/>
                            </p:stCondLst>
                            <p:childTnLst>
                              <p:par>
                                <p:cTn id="200" presetID="11" presetClass="entr" presetSubtype="0" fill="hold" grpId="0" nodeType="afterEffect">
                                  <p:stCondLst>
                                    <p:cond delay="0"/>
                                  </p:stCondLst>
                                  <p:childTnLst>
                                    <p:set>
                                      <p:cBhvr>
                                        <p:cTn id="201" dur="1000">
                                          <p:stCondLst>
                                            <p:cond delay="0"/>
                                          </p:stCondLst>
                                        </p:cTn>
                                        <p:tgtEl>
                                          <p:spTgt spid="81"/>
                                        </p:tgtEl>
                                        <p:attrNameLst>
                                          <p:attrName>style.visibility</p:attrName>
                                        </p:attrNameLst>
                                      </p:cBhvr>
                                      <p:to>
                                        <p:strVal val="visible"/>
                                      </p:to>
                                    </p:set>
                                  </p:childTnLst>
                                </p:cTn>
                              </p:par>
                            </p:childTnLst>
                          </p:cTn>
                        </p:par>
                        <p:par>
                          <p:cTn id="202" fill="hold">
                            <p:stCondLst>
                              <p:cond delay="51000"/>
                            </p:stCondLst>
                            <p:childTnLst>
                              <p:par>
                                <p:cTn id="203" presetID="11" presetClass="entr" presetSubtype="0" fill="hold" grpId="0" nodeType="afterEffect">
                                  <p:stCondLst>
                                    <p:cond delay="0"/>
                                  </p:stCondLst>
                                  <p:childTnLst>
                                    <p:set>
                                      <p:cBhvr>
                                        <p:cTn id="204" dur="1000">
                                          <p:stCondLst>
                                            <p:cond delay="0"/>
                                          </p:stCondLst>
                                        </p:cTn>
                                        <p:tgtEl>
                                          <p:spTgt spid="82"/>
                                        </p:tgtEl>
                                        <p:attrNameLst>
                                          <p:attrName>style.visibility</p:attrName>
                                        </p:attrNameLst>
                                      </p:cBhvr>
                                      <p:to>
                                        <p:strVal val="visible"/>
                                      </p:to>
                                    </p:set>
                                  </p:childTnLst>
                                </p:cTn>
                              </p:par>
                            </p:childTnLst>
                          </p:cTn>
                        </p:par>
                        <p:par>
                          <p:cTn id="205" fill="hold">
                            <p:stCondLst>
                              <p:cond delay="52000"/>
                            </p:stCondLst>
                            <p:childTnLst>
                              <p:par>
                                <p:cTn id="206" presetID="11" presetClass="entr" presetSubtype="0" fill="hold" grpId="0" nodeType="afterEffect">
                                  <p:stCondLst>
                                    <p:cond delay="0"/>
                                  </p:stCondLst>
                                  <p:childTnLst>
                                    <p:set>
                                      <p:cBhvr>
                                        <p:cTn id="207" dur="1000">
                                          <p:stCondLst>
                                            <p:cond delay="0"/>
                                          </p:stCondLst>
                                        </p:cTn>
                                        <p:tgtEl>
                                          <p:spTgt spid="84"/>
                                        </p:tgtEl>
                                        <p:attrNameLst>
                                          <p:attrName>style.visibility</p:attrName>
                                        </p:attrNameLst>
                                      </p:cBhvr>
                                      <p:to>
                                        <p:strVal val="visible"/>
                                      </p:to>
                                    </p:set>
                                  </p:childTnLst>
                                </p:cTn>
                              </p:par>
                            </p:childTnLst>
                          </p:cTn>
                        </p:par>
                        <p:par>
                          <p:cTn id="208" fill="hold">
                            <p:stCondLst>
                              <p:cond delay="53000"/>
                            </p:stCondLst>
                            <p:childTnLst>
                              <p:par>
                                <p:cTn id="209" presetID="11" presetClass="entr" presetSubtype="0" fill="hold" grpId="0" nodeType="afterEffect">
                                  <p:stCondLst>
                                    <p:cond delay="0"/>
                                  </p:stCondLst>
                                  <p:childTnLst>
                                    <p:set>
                                      <p:cBhvr>
                                        <p:cTn id="210" dur="1000">
                                          <p:stCondLst>
                                            <p:cond delay="0"/>
                                          </p:stCondLst>
                                        </p:cTn>
                                        <p:tgtEl>
                                          <p:spTgt spid="85"/>
                                        </p:tgtEl>
                                        <p:attrNameLst>
                                          <p:attrName>style.visibility</p:attrName>
                                        </p:attrNameLst>
                                      </p:cBhvr>
                                      <p:to>
                                        <p:strVal val="visible"/>
                                      </p:to>
                                    </p:set>
                                  </p:childTnLst>
                                </p:cTn>
                              </p:par>
                            </p:childTnLst>
                          </p:cTn>
                        </p:par>
                        <p:par>
                          <p:cTn id="211" fill="hold">
                            <p:stCondLst>
                              <p:cond delay="54000"/>
                            </p:stCondLst>
                            <p:childTnLst>
                              <p:par>
                                <p:cTn id="212" presetID="11" presetClass="entr" presetSubtype="0" fill="hold" grpId="0" nodeType="afterEffect">
                                  <p:stCondLst>
                                    <p:cond delay="0"/>
                                  </p:stCondLst>
                                  <p:childTnLst>
                                    <p:set>
                                      <p:cBhvr>
                                        <p:cTn id="213" dur="1000">
                                          <p:stCondLst>
                                            <p:cond delay="0"/>
                                          </p:stCondLst>
                                        </p:cTn>
                                        <p:tgtEl>
                                          <p:spTgt spid="86"/>
                                        </p:tgtEl>
                                        <p:attrNameLst>
                                          <p:attrName>style.visibility</p:attrName>
                                        </p:attrNameLst>
                                      </p:cBhvr>
                                      <p:to>
                                        <p:strVal val="visible"/>
                                      </p:to>
                                    </p:set>
                                  </p:childTnLst>
                                </p:cTn>
                              </p:par>
                            </p:childTnLst>
                          </p:cTn>
                        </p:par>
                        <p:par>
                          <p:cTn id="214" fill="hold">
                            <p:stCondLst>
                              <p:cond delay="55000"/>
                            </p:stCondLst>
                            <p:childTnLst>
                              <p:par>
                                <p:cTn id="215" presetID="11" presetClass="entr" presetSubtype="0" fill="hold" grpId="0" nodeType="afterEffect">
                                  <p:stCondLst>
                                    <p:cond delay="0"/>
                                  </p:stCondLst>
                                  <p:childTnLst>
                                    <p:set>
                                      <p:cBhvr>
                                        <p:cTn id="216" dur="1000">
                                          <p:stCondLst>
                                            <p:cond delay="0"/>
                                          </p:stCondLst>
                                        </p:cTn>
                                        <p:tgtEl>
                                          <p:spTgt spid="87"/>
                                        </p:tgtEl>
                                        <p:attrNameLst>
                                          <p:attrName>style.visibility</p:attrName>
                                        </p:attrNameLst>
                                      </p:cBhvr>
                                      <p:to>
                                        <p:strVal val="visible"/>
                                      </p:to>
                                    </p:set>
                                  </p:childTnLst>
                                </p:cTn>
                              </p:par>
                            </p:childTnLst>
                          </p:cTn>
                        </p:par>
                        <p:par>
                          <p:cTn id="217" fill="hold">
                            <p:stCondLst>
                              <p:cond delay="56000"/>
                            </p:stCondLst>
                            <p:childTnLst>
                              <p:par>
                                <p:cTn id="218" presetID="11" presetClass="entr" presetSubtype="0" fill="hold" grpId="0" nodeType="afterEffect">
                                  <p:stCondLst>
                                    <p:cond delay="0"/>
                                  </p:stCondLst>
                                  <p:childTnLst>
                                    <p:set>
                                      <p:cBhvr>
                                        <p:cTn id="219" dur="1000">
                                          <p:stCondLst>
                                            <p:cond delay="0"/>
                                          </p:stCondLst>
                                        </p:cTn>
                                        <p:tgtEl>
                                          <p:spTgt spid="88"/>
                                        </p:tgtEl>
                                        <p:attrNameLst>
                                          <p:attrName>style.visibility</p:attrName>
                                        </p:attrNameLst>
                                      </p:cBhvr>
                                      <p:to>
                                        <p:strVal val="visible"/>
                                      </p:to>
                                    </p:set>
                                  </p:childTnLst>
                                </p:cTn>
                              </p:par>
                            </p:childTnLst>
                          </p:cTn>
                        </p:par>
                        <p:par>
                          <p:cTn id="220" fill="hold">
                            <p:stCondLst>
                              <p:cond delay="57000"/>
                            </p:stCondLst>
                            <p:childTnLst>
                              <p:par>
                                <p:cTn id="221" presetID="11" presetClass="entr" presetSubtype="0" fill="hold" grpId="0" nodeType="afterEffect">
                                  <p:stCondLst>
                                    <p:cond delay="0"/>
                                  </p:stCondLst>
                                  <p:childTnLst>
                                    <p:set>
                                      <p:cBhvr>
                                        <p:cTn id="222" dur="1000">
                                          <p:stCondLst>
                                            <p:cond delay="0"/>
                                          </p:stCondLst>
                                        </p:cTn>
                                        <p:tgtEl>
                                          <p:spTgt spid="89"/>
                                        </p:tgtEl>
                                        <p:attrNameLst>
                                          <p:attrName>style.visibility</p:attrName>
                                        </p:attrNameLst>
                                      </p:cBhvr>
                                      <p:to>
                                        <p:strVal val="visible"/>
                                      </p:to>
                                    </p:set>
                                  </p:childTnLst>
                                </p:cTn>
                              </p:par>
                            </p:childTnLst>
                          </p:cTn>
                        </p:par>
                        <p:par>
                          <p:cTn id="223" fill="hold">
                            <p:stCondLst>
                              <p:cond delay="58000"/>
                            </p:stCondLst>
                            <p:childTnLst>
                              <p:par>
                                <p:cTn id="224" presetID="11" presetClass="entr" presetSubtype="0" fill="hold" grpId="0" nodeType="afterEffect">
                                  <p:stCondLst>
                                    <p:cond delay="0"/>
                                  </p:stCondLst>
                                  <p:childTnLst>
                                    <p:set>
                                      <p:cBhvr>
                                        <p:cTn id="225" dur="1000">
                                          <p:stCondLst>
                                            <p:cond delay="0"/>
                                          </p:stCondLst>
                                        </p:cTn>
                                        <p:tgtEl>
                                          <p:spTgt spid="90"/>
                                        </p:tgtEl>
                                        <p:attrNameLst>
                                          <p:attrName>style.visibility</p:attrName>
                                        </p:attrNameLst>
                                      </p:cBhvr>
                                      <p:to>
                                        <p:strVal val="visible"/>
                                      </p:to>
                                    </p:set>
                                  </p:childTnLst>
                                </p:cTn>
                              </p:par>
                            </p:childTnLst>
                          </p:cTn>
                        </p:par>
                        <p:par>
                          <p:cTn id="226" fill="hold">
                            <p:stCondLst>
                              <p:cond delay="59000"/>
                            </p:stCondLst>
                            <p:childTnLst>
                              <p:par>
                                <p:cTn id="227" presetID="11" presetClass="entr" presetSubtype="0" fill="hold" grpId="0" nodeType="afterEffect">
                                  <p:stCondLst>
                                    <p:cond delay="0"/>
                                  </p:stCondLst>
                                  <p:childTnLst>
                                    <p:set>
                                      <p:cBhvr>
                                        <p:cTn id="228" dur="1000">
                                          <p:stCondLst>
                                            <p:cond delay="0"/>
                                          </p:stCondLst>
                                        </p:cTn>
                                        <p:tgtEl>
                                          <p:spTgt spid="91"/>
                                        </p:tgtEl>
                                        <p:attrNameLst>
                                          <p:attrName>style.visibility</p:attrName>
                                        </p:attrNameLst>
                                      </p:cBhvr>
                                      <p:to>
                                        <p:strVal val="visible"/>
                                      </p:to>
                                    </p:set>
                                  </p:childTnLst>
                                </p:cTn>
                              </p:par>
                            </p:childTnLst>
                          </p:cTn>
                        </p:par>
                        <p:par>
                          <p:cTn id="229" fill="hold">
                            <p:stCondLst>
                              <p:cond delay="60000"/>
                            </p:stCondLst>
                            <p:childTnLst>
                              <p:par>
                                <p:cTn id="230" presetID="11" presetClass="entr" presetSubtype="0" fill="hold" grpId="0" nodeType="afterEffect">
                                  <p:stCondLst>
                                    <p:cond delay="0"/>
                                  </p:stCondLst>
                                  <p:childTnLst>
                                    <p:set>
                                      <p:cBhvr>
                                        <p:cTn id="231" dur="1000">
                                          <p:stCondLst>
                                            <p:cond delay="0"/>
                                          </p:stCondLst>
                                        </p:cTn>
                                        <p:tgtEl>
                                          <p:spTgt spid="92"/>
                                        </p:tgtEl>
                                        <p:attrNameLst>
                                          <p:attrName>style.visibility</p:attrName>
                                        </p:attrNameLst>
                                      </p:cBhvr>
                                      <p:to>
                                        <p:strVal val="visible"/>
                                      </p:to>
                                    </p:set>
                                  </p:childTnLst>
                                </p:cTn>
                              </p:par>
                            </p:childTnLst>
                          </p:cTn>
                        </p:par>
                        <p:par>
                          <p:cTn id="232" fill="hold">
                            <p:stCondLst>
                              <p:cond delay="61000"/>
                            </p:stCondLst>
                            <p:childTnLst>
                              <p:par>
                                <p:cTn id="233" presetID="11" presetClass="entr" presetSubtype="0" fill="hold" grpId="0" nodeType="afterEffect">
                                  <p:stCondLst>
                                    <p:cond delay="0"/>
                                  </p:stCondLst>
                                  <p:childTnLst>
                                    <p:set>
                                      <p:cBhvr>
                                        <p:cTn id="234" dur="1000">
                                          <p:stCondLst>
                                            <p:cond delay="0"/>
                                          </p:stCondLst>
                                        </p:cTn>
                                        <p:tgtEl>
                                          <p:spTgt spid="93"/>
                                        </p:tgtEl>
                                        <p:attrNameLst>
                                          <p:attrName>style.visibility</p:attrName>
                                        </p:attrNameLst>
                                      </p:cBhvr>
                                      <p:to>
                                        <p:strVal val="visible"/>
                                      </p:to>
                                    </p:set>
                                  </p:childTnLst>
                                </p:cTn>
                              </p:par>
                            </p:childTnLst>
                          </p:cTn>
                        </p:par>
                        <p:par>
                          <p:cTn id="235" fill="hold">
                            <p:stCondLst>
                              <p:cond delay="62000"/>
                            </p:stCondLst>
                            <p:childTnLst>
                              <p:par>
                                <p:cTn id="236" presetID="11" presetClass="entr" presetSubtype="0" fill="hold" grpId="0" nodeType="afterEffect">
                                  <p:stCondLst>
                                    <p:cond delay="0"/>
                                  </p:stCondLst>
                                  <p:childTnLst>
                                    <p:set>
                                      <p:cBhvr>
                                        <p:cTn id="237" dur="1000">
                                          <p:stCondLst>
                                            <p:cond delay="0"/>
                                          </p:stCondLst>
                                        </p:cTn>
                                        <p:tgtEl>
                                          <p:spTgt spid="94"/>
                                        </p:tgtEl>
                                        <p:attrNameLst>
                                          <p:attrName>style.visibility</p:attrName>
                                        </p:attrNameLst>
                                      </p:cBhvr>
                                      <p:to>
                                        <p:strVal val="visible"/>
                                      </p:to>
                                    </p:set>
                                  </p:childTnLst>
                                </p:cTn>
                              </p:par>
                            </p:childTnLst>
                          </p:cTn>
                        </p:par>
                        <p:par>
                          <p:cTn id="238" fill="hold">
                            <p:stCondLst>
                              <p:cond delay="63000"/>
                            </p:stCondLst>
                            <p:childTnLst>
                              <p:par>
                                <p:cTn id="239" presetID="11" presetClass="entr" presetSubtype="0" fill="hold" grpId="0" nodeType="afterEffect">
                                  <p:stCondLst>
                                    <p:cond delay="0"/>
                                  </p:stCondLst>
                                  <p:childTnLst>
                                    <p:set>
                                      <p:cBhvr>
                                        <p:cTn id="240" dur="1000">
                                          <p:stCondLst>
                                            <p:cond delay="0"/>
                                          </p:stCondLst>
                                        </p:cTn>
                                        <p:tgtEl>
                                          <p:spTgt spid="95"/>
                                        </p:tgtEl>
                                        <p:attrNameLst>
                                          <p:attrName>style.visibility</p:attrName>
                                        </p:attrNameLst>
                                      </p:cBhvr>
                                      <p:to>
                                        <p:strVal val="visible"/>
                                      </p:to>
                                    </p:set>
                                  </p:childTnLst>
                                </p:cTn>
                              </p:par>
                            </p:childTnLst>
                          </p:cTn>
                        </p:par>
                        <p:par>
                          <p:cTn id="241" fill="hold">
                            <p:stCondLst>
                              <p:cond delay="64000"/>
                            </p:stCondLst>
                            <p:childTnLst>
                              <p:par>
                                <p:cTn id="242" presetID="11" presetClass="entr" presetSubtype="0" fill="hold" grpId="0" nodeType="afterEffect">
                                  <p:stCondLst>
                                    <p:cond delay="0"/>
                                  </p:stCondLst>
                                  <p:childTnLst>
                                    <p:set>
                                      <p:cBhvr>
                                        <p:cTn id="243" dur="1000">
                                          <p:stCondLst>
                                            <p:cond delay="0"/>
                                          </p:stCondLst>
                                        </p:cTn>
                                        <p:tgtEl>
                                          <p:spTgt spid="96"/>
                                        </p:tgtEl>
                                        <p:attrNameLst>
                                          <p:attrName>style.visibility</p:attrName>
                                        </p:attrNameLst>
                                      </p:cBhvr>
                                      <p:to>
                                        <p:strVal val="visible"/>
                                      </p:to>
                                    </p:set>
                                  </p:childTnLst>
                                </p:cTn>
                              </p:par>
                            </p:childTnLst>
                          </p:cTn>
                        </p:par>
                        <p:par>
                          <p:cTn id="244" fill="hold">
                            <p:stCondLst>
                              <p:cond delay="65000"/>
                            </p:stCondLst>
                            <p:childTnLst>
                              <p:par>
                                <p:cTn id="245" presetID="11" presetClass="entr" presetSubtype="0" fill="hold" grpId="0" nodeType="afterEffect">
                                  <p:stCondLst>
                                    <p:cond delay="0"/>
                                  </p:stCondLst>
                                  <p:childTnLst>
                                    <p:set>
                                      <p:cBhvr>
                                        <p:cTn id="246" dur="1000">
                                          <p:stCondLst>
                                            <p:cond delay="0"/>
                                          </p:stCondLst>
                                        </p:cTn>
                                        <p:tgtEl>
                                          <p:spTgt spid="97"/>
                                        </p:tgtEl>
                                        <p:attrNameLst>
                                          <p:attrName>style.visibility</p:attrName>
                                        </p:attrNameLst>
                                      </p:cBhvr>
                                      <p:to>
                                        <p:strVal val="visible"/>
                                      </p:to>
                                    </p:set>
                                  </p:childTnLst>
                                </p:cTn>
                              </p:par>
                            </p:childTnLst>
                          </p:cTn>
                        </p:par>
                        <p:par>
                          <p:cTn id="247" fill="hold">
                            <p:stCondLst>
                              <p:cond delay="66000"/>
                            </p:stCondLst>
                            <p:childTnLst>
                              <p:par>
                                <p:cTn id="248" presetID="11" presetClass="entr" presetSubtype="0" fill="hold" grpId="0" nodeType="afterEffect">
                                  <p:stCondLst>
                                    <p:cond delay="0"/>
                                  </p:stCondLst>
                                  <p:childTnLst>
                                    <p:set>
                                      <p:cBhvr>
                                        <p:cTn id="249" dur="1000">
                                          <p:stCondLst>
                                            <p:cond delay="0"/>
                                          </p:stCondLst>
                                        </p:cTn>
                                        <p:tgtEl>
                                          <p:spTgt spid="98"/>
                                        </p:tgtEl>
                                        <p:attrNameLst>
                                          <p:attrName>style.visibility</p:attrName>
                                        </p:attrNameLst>
                                      </p:cBhvr>
                                      <p:to>
                                        <p:strVal val="visible"/>
                                      </p:to>
                                    </p:set>
                                  </p:childTnLst>
                                </p:cTn>
                              </p:par>
                            </p:childTnLst>
                          </p:cTn>
                        </p:par>
                        <p:par>
                          <p:cTn id="250" fill="hold">
                            <p:stCondLst>
                              <p:cond delay="67000"/>
                            </p:stCondLst>
                            <p:childTnLst>
                              <p:par>
                                <p:cTn id="251" presetID="11" presetClass="entr" presetSubtype="0" fill="hold" grpId="0" nodeType="afterEffect">
                                  <p:stCondLst>
                                    <p:cond delay="0"/>
                                  </p:stCondLst>
                                  <p:childTnLst>
                                    <p:set>
                                      <p:cBhvr>
                                        <p:cTn id="252" dur="1000">
                                          <p:stCondLst>
                                            <p:cond delay="0"/>
                                          </p:stCondLst>
                                        </p:cTn>
                                        <p:tgtEl>
                                          <p:spTgt spid="99"/>
                                        </p:tgtEl>
                                        <p:attrNameLst>
                                          <p:attrName>style.visibility</p:attrName>
                                        </p:attrNameLst>
                                      </p:cBhvr>
                                      <p:to>
                                        <p:strVal val="visible"/>
                                      </p:to>
                                    </p:set>
                                  </p:childTnLst>
                                </p:cTn>
                              </p:par>
                            </p:childTnLst>
                          </p:cTn>
                        </p:par>
                        <p:par>
                          <p:cTn id="253" fill="hold">
                            <p:stCondLst>
                              <p:cond delay="68000"/>
                            </p:stCondLst>
                            <p:childTnLst>
                              <p:par>
                                <p:cTn id="254" presetID="11" presetClass="entr" presetSubtype="0" fill="hold" grpId="0" nodeType="afterEffect">
                                  <p:stCondLst>
                                    <p:cond delay="0"/>
                                  </p:stCondLst>
                                  <p:childTnLst>
                                    <p:set>
                                      <p:cBhvr>
                                        <p:cTn id="255" dur="1000">
                                          <p:stCondLst>
                                            <p:cond delay="0"/>
                                          </p:stCondLst>
                                        </p:cTn>
                                        <p:tgtEl>
                                          <p:spTgt spid="100"/>
                                        </p:tgtEl>
                                        <p:attrNameLst>
                                          <p:attrName>style.visibility</p:attrName>
                                        </p:attrNameLst>
                                      </p:cBhvr>
                                      <p:to>
                                        <p:strVal val="visible"/>
                                      </p:to>
                                    </p:set>
                                  </p:childTnLst>
                                </p:cTn>
                              </p:par>
                            </p:childTnLst>
                          </p:cTn>
                        </p:par>
                        <p:par>
                          <p:cTn id="256" fill="hold">
                            <p:stCondLst>
                              <p:cond delay="69000"/>
                            </p:stCondLst>
                            <p:childTnLst>
                              <p:par>
                                <p:cTn id="257" presetID="11" presetClass="entr" presetSubtype="0" fill="hold" grpId="0" nodeType="afterEffect">
                                  <p:stCondLst>
                                    <p:cond delay="0"/>
                                  </p:stCondLst>
                                  <p:childTnLst>
                                    <p:set>
                                      <p:cBhvr>
                                        <p:cTn id="258" dur="1000">
                                          <p:stCondLst>
                                            <p:cond delay="0"/>
                                          </p:stCondLst>
                                        </p:cTn>
                                        <p:tgtEl>
                                          <p:spTgt spid="101"/>
                                        </p:tgtEl>
                                        <p:attrNameLst>
                                          <p:attrName>style.visibility</p:attrName>
                                        </p:attrNameLst>
                                      </p:cBhvr>
                                      <p:to>
                                        <p:strVal val="visible"/>
                                      </p:to>
                                    </p:set>
                                  </p:childTnLst>
                                </p:cTn>
                              </p:par>
                            </p:childTnLst>
                          </p:cTn>
                        </p:par>
                        <p:par>
                          <p:cTn id="259" fill="hold">
                            <p:stCondLst>
                              <p:cond delay="70000"/>
                            </p:stCondLst>
                            <p:childTnLst>
                              <p:par>
                                <p:cTn id="260" presetID="11" presetClass="entr" presetSubtype="0" fill="hold" grpId="0" nodeType="afterEffect">
                                  <p:stCondLst>
                                    <p:cond delay="0"/>
                                  </p:stCondLst>
                                  <p:childTnLst>
                                    <p:set>
                                      <p:cBhvr>
                                        <p:cTn id="261" dur="1000">
                                          <p:stCondLst>
                                            <p:cond delay="0"/>
                                          </p:stCondLst>
                                        </p:cTn>
                                        <p:tgtEl>
                                          <p:spTgt spid="102"/>
                                        </p:tgtEl>
                                        <p:attrNameLst>
                                          <p:attrName>style.visibility</p:attrName>
                                        </p:attrNameLst>
                                      </p:cBhvr>
                                      <p:to>
                                        <p:strVal val="visible"/>
                                      </p:to>
                                    </p:set>
                                  </p:childTnLst>
                                </p:cTn>
                              </p:par>
                            </p:childTnLst>
                          </p:cTn>
                        </p:par>
                        <p:par>
                          <p:cTn id="262" fill="hold">
                            <p:stCondLst>
                              <p:cond delay="71000"/>
                            </p:stCondLst>
                            <p:childTnLst>
                              <p:par>
                                <p:cTn id="263" presetID="11" presetClass="entr" presetSubtype="0" fill="hold" grpId="0" nodeType="afterEffect">
                                  <p:stCondLst>
                                    <p:cond delay="0"/>
                                  </p:stCondLst>
                                  <p:childTnLst>
                                    <p:set>
                                      <p:cBhvr>
                                        <p:cTn id="264" dur="1000">
                                          <p:stCondLst>
                                            <p:cond delay="0"/>
                                          </p:stCondLst>
                                        </p:cTn>
                                        <p:tgtEl>
                                          <p:spTgt spid="103"/>
                                        </p:tgtEl>
                                        <p:attrNameLst>
                                          <p:attrName>style.visibility</p:attrName>
                                        </p:attrNameLst>
                                      </p:cBhvr>
                                      <p:to>
                                        <p:strVal val="visible"/>
                                      </p:to>
                                    </p:set>
                                  </p:childTnLst>
                                </p:cTn>
                              </p:par>
                            </p:childTnLst>
                          </p:cTn>
                        </p:par>
                        <p:par>
                          <p:cTn id="265" fill="hold">
                            <p:stCondLst>
                              <p:cond delay="72000"/>
                            </p:stCondLst>
                            <p:childTnLst>
                              <p:par>
                                <p:cTn id="266" presetID="11" presetClass="entr" presetSubtype="0" fill="hold" grpId="0" nodeType="afterEffect">
                                  <p:stCondLst>
                                    <p:cond delay="0"/>
                                  </p:stCondLst>
                                  <p:childTnLst>
                                    <p:set>
                                      <p:cBhvr>
                                        <p:cTn id="267" dur="1000">
                                          <p:stCondLst>
                                            <p:cond delay="0"/>
                                          </p:stCondLst>
                                        </p:cTn>
                                        <p:tgtEl>
                                          <p:spTgt spid="104"/>
                                        </p:tgtEl>
                                        <p:attrNameLst>
                                          <p:attrName>style.visibility</p:attrName>
                                        </p:attrNameLst>
                                      </p:cBhvr>
                                      <p:to>
                                        <p:strVal val="visible"/>
                                      </p:to>
                                    </p:set>
                                  </p:childTnLst>
                                </p:cTn>
                              </p:par>
                            </p:childTnLst>
                          </p:cTn>
                        </p:par>
                        <p:par>
                          <p:cTn id="268" fill="hold">
                            <p:stCondLst>
                              <p:cond delay="73000"/>
                            </p:stCondLst>
                            <p:childTnLst>
                              <p:par>
                                <p:cTn id="269" presetID="11" presetClass="entr" presetSubtype="0" fill="hold" grpId="0" nodeType="afterEffect">
                                  <p:stCondLst>
                                    <p:cond delay="0"/>
                                  </p:stCondLst>
                                  <p:childTnLst>
                                    <p:set>
                                      <p:cBhvr>
                                        <p:cTn id="270" dur="1000">
                                          <p:stCondLst>
                                            <p:cond delay="0"/>
                                          </p:stCondLst>
                                        </p:cTn>
                                        <p:tgtEl>
                                          <p:spTgt spid="105"/>
                                        </p:tgtEl>
                                        <p:attrNameLst>
                                          <p:attrName>style.visibility</p:attrName>
                                        </p:attrNameLst>
                                      </p:cBhvr>
                                      <p:to>
                                        <p:strVal val="visible"/>
                                      </p:to>
                                    </p:set>
                                  </p:childTnLst>
                                </p:cTn>
                              </p:par>
                            </p:childTnLst>
                          </p:cTn>
                        </p:par>
                        <p:par>
                          <p:cTn id="271" fill="hold">
                            <p:stCondLst>
                              <p:cond delay="74000"/>
                            </p:stCondLst>
                            <p:childTnLst>
                              <p:par>
                                <p:cTn id="272" presetID="11" presetClass="entr" presetSubtype="0" fill="hold" grpId="0" nodeType="afterEffect">
                                  <p:stCondLst>
                                    <p:cond delay="0"/>
                                  </p:stCondLst>
                                  <p:childTnLst>
                                    <p:set>
                                      <p:cBhvr>
                                        <p:cTn id="273" dur="1000">
                                          <p:stCondLst>
                                            <p:cond delay="0"/>
                                          </p:stCondLst>
                                        </p:cTn>
                                        <p:tgtEl>
                                          <p:spTgt spid="106"/>
                                        </p:tgtEl>
                                        <p:attrNameLst>
                                          <p:attrName>style.visibility</p:attrName>
                                        </p:attrNameLst>
                                      </p:cBhvr>
                                      <p:to>
                                        <p:strVal val="visible"/>
                                      </p:to>
                                    </p:set>
                                  </p:childTnLst>
                                </p:cTn>
                              </p:par>
                            </p:childTnLst>
                          </p:cTn>
                        </p:par>
                        <p:par>
                          <p:cTn id="274" fill="hold">
                            <p:stCondLst>
                              <p:cond delay="75000"/>
                            </p:stCondLst>
                            <p:childTnLst>
                              <p:par>
                                <p:cTn id="275" presetID="11" presetClass="entr" presetSubtype="0" fill="hold" grpId="0" nodeType="afterEffect">
                                  <p:stCondLst>
                                    <p:cond delay="0"/>
                                  </p:stCondLst>
                                  <p:childTnLst>
                                    <p:set>
                                      <p:cBhvr>
                                        <p:cTn id="276" dur="1000">
                                          <p:stCondLst>
                                            <p:cond delay="0"/>
                                          </p:stCondLst>
                                        </p:cTn>
                                        <p:tgtEl>
                                          <p:spTgt spid="107"/>
                                        </p:tgtEl>
                                        <p:attrNameLst>
                                          <p:attrName>style.visibility</p:attrName>
                                        </p:attrNameLst>
                                      </p:cBhvr>
                                      <p:to>
                                        <p:strVal val="visible"/>
                                      </p:to>
                                    </p:set>
                                  </p:childTnLst>
                                </p:cTn>
                              </p:par>
                            </p:childTnLst>
                          </p:cTn>
                        </p:par>
                        <p:par>
                          <p:cTn id="277" fill="hold">
                            <p:stCondLst>
                              <p:cond delay="76000"/>
                            </p:stCondLst>
                            <p:childTnLst>
                              <p:par>
                                <p:cTn id="278" presetID="11" presetClass="entr" presetSubtype="0" fill="hold" grpId="0" nodeType="afterEffect">
                                  <p:stCondLst>
                                    <p:cond delay="0"/>
                                  </p:stCondLst>
                                  <p:childTnLst>
                                    <p:set>
                                      <p:cBhvr>
                                        <p:cTn id="279" dur="1000">
                                          <p:stCondLst>
                                            <p:cond delay="0"/>
                                          </p:stCondLst>
                                        </p:cTn>
                                        <p:tgtEl>
                                          <p:spTgt spid="108"/>
                                        </p:tgtEl>
                                        <p:attrNameLst>
                                          <p:attrName>style.visibility</p:attrName>
                                        </p:attrNameLst>
                                      </p:cBhvr>
                                      <p:to>
                                        <p:strVal val="visible"/>
                                      </p:to>
                                    </p:set>
                                  </p:childTnLst>
                                </p:cTn>
                              </p:par>
                            </p:childTnLst>
                          </p:cTn>
                        </p:par>
                        <p:par>
                          <p:cTn id="280" fill="hold">
                            <p:stCondLst>
                              <p:cond delay="77000"/>
                            </p:stCondLst>
                            <p:childTnLst>
                              <p:par>
                                <p:cTn id="281" presetID="11" presetClass="entr" presetSubtype="0" fill="hold" grpId="0" nodeType="afterEffect">
                                  <p:stCondLst>
                                    <p:cond delay="0"/>
                                  </p:stCondLst>
                                  <p:childTnLst>
                                    <p:set>
                                      <p:cBhvr>
                                        <p:cTn id="282" dur="1000">
                                          <p:stCondLst>
                                            <p:cond delay="0"/>
                                          </p:stCondLst>
                                        </p:cTn>
                                        <p:tgtEl>
                                          <p:spTgt spid="109"/>
                                        </p:tgtEl>
                                        <p:attrNameLst>
                                          <p:attrName>style.visibility</p:attrName>
                                        </p:attrNameLst>
                                      </p:cBhvr>
                                      <p:to>
                                        <p:strVal val="visible"/>
                                      </p:to>
                                    </p:set>
                                  </p:childTnLst>
                                </p:cTn>
                              </p:par>
                            </p:childTnLst>
                          </p:cTn>
                        </p:par>
                        <p:par>
                          <p:cTn id="283" fill="hold">
                            <p:stCondLst>
                              <p:cond delay="78000"/>
                            </p:stCondLst>
                            <p:childTnLst>
                              <p:par>
                                <p:cTn id="284" presetID="11" presetClass="entr" presetSubtype="0" fill="hold" grpId="0" nodeType="afterEffect">
                                  <p:stCondLst>
                                    <p:cond delay="0"/>
                                  </p:stCondLst>
                                  <p:childTnLst>
                                    <p:set>
                                      <p:cBhvr>
                                        <p:cTn id="285" dur="1000">
                                          <p:stCondLst>
                                            <p:cond delay="0"/>
                                          </p:stCondLst>
                                        </p:cTn>
                                        <p:tgtEl>
                                          <p:spTgt spid="110"/>
                                        </p:tgtEl>
                                        <p:attrNameLst>
                                          <p:attrName>style.visibility</p:attrName>
                                        </p:attrNameLst>
                                      </p:cBhvr>
                                      <p:to>
                                        <p:strVal val="visible"/>
                                      </p:to>
                                    </p:set>
                                  </p:childTnLst>
                                </p:cTn>
                              </p:par>
                            </p:childTnLst>
                          </p:cTn>
                        </p:par>
                        <p:par>
                          <p:cTn id="286" fill="hold">
                            <p:stCondLst>
                              <p:cond delay="79000"/>
                            </p:stCondLst>
                            <p:childTnLst>
                              <p:par>
                                <p:cTn id="287" presetID="11" presetClass="entr" presetSubtype="0" fill="hold" grpId="0" nodeType="afterEffect">
                                  <p:stCondLst>
                                    <p:cond delay="0"/>
                                  </p:stCondLst>
                                  <p:childTnLst>
                                    <p:set>
                                      <p:cBhvr>
                                        <p:cTn id="288" dur="1000">
                                          <p:stCondLst>
                                            <p:cond delay="0"/>
                                          </p:stCondLst>
                                        </p:cTn>
                                        <p:tgtEl>
                                          <p:spTgt spid="111"/>
                                        </p:tgtEl>
                                        <p:attrNameLst>
                                          <p:attrName>style.visibility</p:attrName>
                                        </p:attrNameLst>
                                      </p:cBhvr>
                                      <p:to>
                                        <p:strVal val="visible"/>
                                      </p:to>
                                    </p:set>
                                  </p:childTnLst>
                                </p:cTn>
                              </p:par>
                            </p:childTnLst>
                          </p:cTn>
                        </p:par>
                        <p:par>
                          <p:cTn id="289" fill="hold">
                            <p:stCondLst>
                              <p:cond delay="80000"/>
                            </p:stCondLst>
                            <p:childTnLst>
                              <p:par>
                                <p:cTn id="290" presetID="11" presetClass="entr" presetSubtype="0" fill="hold" grpId="0" nodeType="afterEffect">
                                  <p:stCondLst>
                                    <p:cond delay="0"/>
                                  </p:stCondLst>
                                  <p:childTnLst>
                                    <p:set>
                                      <p:cBhvr>
                                        <p:cTn id="291" dur="1000">
                                          <p:stCondLst>
                                            <p:cond delay="0"/>
                                          </p:stCondLst>
                                        </p:cTn>
                                        <p:tgtEl>
                                          <p:spTgt spid="112"/>
                                        </p:tgtEl>
                                        <p:attrNameLst>
                                          <p:attrName>style.visibility</p:attrName>
                                        </p:attrNameLst>
                                      </p:cBhvr>
                                      <p:to>
                                        <p:strVal val="visible"/>
                                      </p:to>
                                    </p:set>
                                  </p:childTnLst>
                                </p:cTn>
                              </p:par>
                            </p:childTnLst>
                          </p:cTn>
                        </p:par>
                        <p:par>
                          <p:cTn id="292" fill="hold">
                            <p:stCondLst>
                              <p:cond delay="81000"/>
                            </p:stCondLst>
                            <p:childTnLst>
                              <p:par>
                                <p:cTn id="293" presetID="11" presetClass="entr" presetSubtype="0" fill="hold" grpId="0" nodeType="afterEffect">
                                  <p:stCondLst>
                                    <p:cond delay="0"/>
                                  </p:stCondLst>
                                  <p:childTnLst>
                                    <p:set>
                                      <p:cBhvr>
                                        <p:cTn id="294" dur="1000">
                                          <p:stCondLst>
                                            <p:cond delay="0"/>
                                          </p:stCondLst>
                                        </p:cTn>
                                        <p:tgtEl>
                                          <p:spTgt spid="113"/>
                                        </p:tgtEl>
                                        <p:attrNameLst>
                                          <p:attrName>style.visibility</p:attrName>
                                        </p:attrNameLst>
                                      </p:cBhvr>
                                      <p:to>
                                        <p:strVal val="visible"/>
                                      </p:to>
                                    </p:set>
                                  </p:childTnLst>
                                </p:cTn>
                              </p:par>
                            </p:childTnLst>
                          </p:cTn>
                        </p:par>
                        <p:par>
                          <p:cTn id="295" fill="hold">
                            <p:stCondLst>
                              <p:cond delay="82000"/>
                            </p:stCondLst>
                            <p:childTnLst>
                              <p:par>
                                <p:cTn id="296" presetID="11" presetClass="entr" presetSubtype="0" fill="hold" grpId="0" nodeType="afterEffect">
                                  <p:stCondLst>
                                    <p:cond delay="0"/>
                                  </p:stCondLst>
                                  <p:childTnLst>
                                    <p:set>
                                      <p:cBhvr>
                                        <p:cTn id="297" dur="1000">
                                          <p:stCondLst>
                                            <p:cond delay="0"/>
                                          </p:stCondLst>
                                        </p:cTn>
                                        <p:tgtEl>
                                          <p:spTgt spid="114"/>
                                        </p:tgtEl>
                                        <p:attrNameLst>
                                          <p:attrName>style.visibility</p:attrName>
                                        </p:attrNameLst>
                                      </p:cBhvr>
                                      <p:to>
                                        <p:strVal val="visible"/>
                                      </p:to>
                                    </p:set>
                                  </p:childTnLst>
                                </p:cTn>
                              </p:par>
                            </p:childTnLst>
                          </p:cTn>
                        </p:par>
                        <p:par>
                          <p:cTn id="298" fill="hold">
                            <p:stCondLst>
                              <p:cond delay="83000"/>
                            </p:stCondLst>
                            <p:childTnLst>
                              <p:par>
                                <p:cTn id="299" presetID="11" presetClass="entr" presetSubtype="0" fill="hold" grpId="0" nodeType="afterEffect">
                                  <p:stCondLst>
                                    <p:cond delay="0"/>
                                  </p:stCondLst>
                                  <p:childTnLst>
                                    <p:set>
                                      <p:cBhvr>
                                        <p:cTn id="300" dur="1000">
                                          <p:stCondLst>
                                            <p:cond delay="0"/>
                                          </p:stCondLst>
                                        </p:cTn>
                                        <p:tgtEl>
                                          <p:spTgt spid="115"/>
                                        </p:tgtEl>
                                        <p:attrNameLst>
                                          <p:attrName>style.visibility</p:attrName>
                                        </p:attrNameLst>
                                      </p:cBhvr>
                                      <p:to>
                                        <p:strVal val="visible"/>
                                      </p:to>
                                    </p:set>
                                  </p:childTnLst>
                                </p:cTn>
                              </p:par>
                            </p:childTnLst>
                          </p:cTn>
                        </p:par>
                        <p:par>
                          <p:cTn id="301" fill="hold">
                            <p:stCondLst>
                              <p:cond delay="84000"/>
                            </p:stCondLst>
                            <p:childTnLst>
                              <p:par>
                                <p:cTn id="302" presetID="11" presetClass="entr" presetSubtype="0" fill="hold" grpId="0" nodeType="afterEffect">
                                  <p:stCondLst>
                                    <p:cond delay="0"/>
                                  </p:stCondLst>
                                  <p:childTnLst>
                                    <p:set>
                                      <p:cBhvr>
                                        <p:cTn id="303" dur="1000">
                                          <p:stCondLst>
                                            <p:cond delay="0"/>
                                          </p:stCondLst>
                                        </p:cTn>
                                        <p:tgtEl>
                                          <p:spTgt spid="116"/>
                                        </p:tgtEl>
                                        <p:attrNameLst>
                                          <p:attrName>style.visibility</p:attrName>
                                        </p:attrNameLst>
                                      </p:cBhvr>
                                      <p:to>
                                        <p:strVal val="visible"/>
                                      </p:to>
                                    </p:set>
                                  </p:childTnLst>
                                </p:cTn>
                              </p:par>
                            </p:childTnLst>
                          </p:cTn>
                        </p:par>
                        <p:par>
                          <p:cTn id="304" fill="hold">
                            <p:stCondLst>
                              <p:cond delay="85000"/>
                            </p:stCondLst>
                            <p:childTnLst>
                              <p:par>
                                <p:cTn id="305" presetID="11" presetClass="entr" presetSubtype="0" fill="hold" grpId="0" nodeType="afterEffect">
                                  <p:stCondLst>
                                    <p:cond delay="0"/>
                                  </p:stCondLst>
                                  <p:childTnLst>
                                    <p:set>
                                      <p:cBhvr>
                                        <p:cTn id="306" dur="1000">
                                          <p:stCondLst>
                                            <p:cond delay="0"/>
                                          </p:stCondLst>
                                        </p:cTn>
                                        <p:tgtEl>
                                          <p:spTgt spid="117"/>
                                        </p:tgtEl>
                                        <p:attrNameLst>
                                          <p:attrName>style.visibility</p:attrName>
                                        </p:attrNameLst>
                                      </p:cBhvr>
                                      <p:to>
                                        <p:strVal val="visible"/>
                                      </p:to>
                                    </p:set>
                                  </p:childTnLst>
                                </p:cTn>
                              </p:par>
                            </p:childTnLst>
                          </p:cTn>
                        </p:par>
                        <p:par>
                          <p:cTn id="307" fill="hold">
                            <p:stCondLst>
                              <p:cond delay="86000"/>
                            </p:stCondLst>
                            <p:childTnLst>
                              <p:par>
                                <p:cTn id="308" presetID="11" presetClass="entr" presetSubtype="0" fill="hold" grpId="0" nodeType="afterEffect">
                                  <p:stCondLst>
                                    <p:cond delay="0"/>
                                  </p:stCondLst>
                                  <p:childTnLst>
                                    <p:set>
                                      <p:cBhvr>
                                        <p:cTn id="309" dur="1000">
                                          <p:stCondLst>
                                            <p:cond delay="0"/>
                                          </p:stCondLst>
                                        </p:cTn>
                                        <p:tgtEl>
                                          <p:spTgt spid="118"/>
                                        </p:tgtEl>
                                        <p:attrNameLst>
                                          <p:attrName>style.visibility</p:attrName>
                                        </p:attrNameLst>
                                      </p:cBhvr>
                                      <p:to>
                                        <p:strVal val="visible"/>
                                      </p:to>
                                    </p:set>
                                  </p:childTnLst>
                                </p:cTn>
                              </p:par>
                            </p:childTnLst>
                          </p:cTn>
                        </p:par>
                        <p:par>
                          <p:cTn id="310" fill="hold">
                            <p:stCondLst>
                              <p:cond delay="87000"/>
                            </p:stCondLst>
                            <p:childTnLst>
                              <p:par>
                                <p:cTn id="311" presetID="11" presetClass="entr" presetSubtype="0" fill="hold" grpId="0" nodeType="afterEffect">
                                  <p:stCondLst>
                                    <p:cond delay="0"/>
                                  </p:stCondLst>
                                  <p:childTnLst>
                                    <p:set>
                                      <p:cBhvr>
                                        <p:cTn id="312" dur="1000">
                                          <p:stCondLst>
                                            <p:cond delay="0"/>
                                          </p:stCondLst>
                                        </p:cTn>
                                        <p:tgtEl>
                                          <p:spTgt spid="119"/>
                                        </p:tgtEl>
                                        <p:attrNameLst>
                                          <p:attrName>style.visibility</p:attrName>
                                        </p:attrNameLst>
                                      </p:cBhvr>
                                      <p:to>
                                        <p:strVal val="visible"/>
                                      </p:to>
                                    </p:set>
                                  </p:childTnLst>
                                </p:cTn>
                              </p:par>
                            </p:childTnLst>
                          </p:cTn>
                        </p:par>
                        <p:par>
                          <p:cTn id="313" fill="hold">
                            <p:stCondLst>
                              <p:cond delay="88000"/>
                            </p:stCondLst>
                            <p:childTnLst>
                              <p:par>
                                <p:cTn id="314" presetID="11" presetClass="entr" presetSubtype="0" fill="hold" grpId="0" nodeType="afterEffect">
                                  <p:stCondLst>
                                    <p:cond delay="0"/>
                                  </p:stCondLst>
                                  <p:childTnLst>
                                    <p:set>
                                      <p:cBhvr>
                                        <p:cTn id="315" dur="1000">
                                          <p:stCondLst>
                                            <p:cond delay="0"/>
                                          </p:stCondLst>
                                        </p:cTn>
                                        <p:tgtEl>
                                          <p:spTgt spid="120"/>
                                        </p:tgtEl>
                                        <p:attrNameLst>
                                          <p:attrName>style.visibility</p:attrName>
                                        </p:attrNameLst>
                                      </p:cBhvr>
                                      <p:to>
                                        <p:strVal val="visible"/>
                                      </p:to>
                                    </p:set>
                                  </p:childTnLst>
                                </p:cTn>
                              </p:par>
                            </p:childTnLst>
                          </p:cTn>
                        </p:par>
                        <p:par>
                          <p:cTn id="316" fill="hold">
                            <p:stCondLst>
                              <p:cond delay="89000"/>
                            </p:stCondLst>
                            <p:childTnLst>
                              <p:par>
                                <p:cTn id="317" presetID="11" presetClass="entr" presetSubtype="0" fill="hold" grpId="0" nodeType="afterEffect">
                                  <p:stCondLst>
                                    <p:cond delay="0"/>
                                  </p:stCondLst>
                                  <p:childTnLst>
                                    <p:set>
                                      <p:cBhvr>
                                        <p:cTn id="318" dur="1000">
                                          <p:stCondLst>
                                            <p:cond delay="0"/>
                                          </p:stCondLst>
                                        </p:cTn>
                                        <p:tgtEl>
                                          <p:spTgt spid="121"/>
                                        </p:tgtEl>
                                        <p:attrNameLst>
                                          <p:attrName>style.visibility</p:attrName>
                                        </p:attrNameLst>
                                      </p:cBhvr>
                                      <p:to>
                                        <p:strVal val="visible"/>
                                      </p:to>
                                    </p:set>
                                  </p:childTnLst>
                                </p:cTn>
                              </p:par>
                            </p:childTnLst>
                          </p:cTn>
                        </p:par>
                        <p:par>
                          <p:cTn id="319" fill="hold">
                            <p:stCondLst>
                              <p:cond delay="90000"/>
                            </p:stCondLst>
                            <p:childTnLst>
                              <p:par>
                                <p:cTn id="320" presetID="11" presetClass="entr" presetSubtype="0" fill="hold" grpId="0" nodeType="afterEffect">
                                  <p:stCondLst>
                                    <p:cond delay="0"/>
                                  </p:stCondLst>
                                  <p:childTnLst>
                                    <p:set>
                                      <p:cBhvr>
                                        <p:cTn id="321" dur="1000">
                                          <p:stCondLst>
                                            <p:cond delay="0"/>
                                          </p:stCondLst>
                                        </p:cTn>
                                        <p:tgtEl>
                                          <p:spTgt spid="122"/>
                                        </p:tgtEl>
                                        <p:attrNameLst>
                                          <p:attrName>style.visibility</p:attrName>
                                        </p:attrNameLst>
                                      </p:cBhvr>
                                      <p:to>
                                        <p:strVal val="visible"/>
                                      </p:to>
                                    </p:set>
                                  </p:childTnLst>
                                </p:cTn>
                              </p:par>
                            </p:childTnLst>
                          </p:cTn>
                        </p:par>
                        <p:par>
                          <p:cTn id="322" fill="hold">
                            <p:stCondLst>
                              <p:cond delay="91000"/>
                            </p:stCondLst>
                            <p:childTnLst>
                              <p:par>
                                <p:cTn id="323" presetID="11" presetClass="entr" presetSubtype="0" fill="hold" grpId="0" nodeType="afterEffect">
                                  <p:stCondLst>
                                    <p:cond delay="0"/>
                                  </p:stCondLst>
                                  <p:childTnLst>
                                    <p:set>
                                      <p:cBhvr>
                                        <p:cTn id="324" dur="1000">
                                          <p:stCondLst>
                                            <p:cond delay="0"/>
                                          </p:stCondLst>
                                        </p:cTn>
                                        <p:tgtEl>
                                          <p:spTgt spid="123"/>
                                        </p:tgtEl>
                                        <p:attrNameLst>
                                          <p:attrName>style.visibility</p:attrName>
                                        </p:attrNameLst>
                                      </p:cBhvr>
                                      <p:to>
                                        <p:strVal val="visible"/>
                                      </p:to>
                                    </p:set>
                                  </p:childTnLst>
                                </p:cTn>
                              </p:par>
                            </p:childTnLst>
                          </p:cTn>
                        </p:par>
                        <p:par>
                          <p:cTn id="325" fill="hold">
                            <p:stCondLst>
                              <p:cond delay="92000"/>
                            </p:stCondLst>
                            <p:childTnLst>
                              <p:par>
                                <p:cTn id="326" presetID="11" presetClass="entr" presetSubtype="0" fill="hold" grpId="0" nodeType="afterEffect">
                                  <p:stCondLst>
                                    <p:cond delay="0"/>
                                  </p:stCondLst>
                                  <p:childTnLst>
                                    <p:set>
                                      <p:cBhvr>
                                        <p:cTn id="327" dur="1000">
                                          <p:stCondLst>
                                            <p:cond delay="0"/>
                                          </p:stCondLst>
                                        </p:cTn>
                                        <p:tgtEl>
                                          <p:spTgt spid="124"/>
                                        </p:tgtEl>
                                        <p:attrNameLst>
                                          <p:attrName>style.visibility</p:attrName>
                                        </p:attrNameLst>
                                      </p:cBhvr>
                                      <p:to>
                                        <p:strVal val="visible"/>
                                      </p:to>
                                    </p:set>
                                  </p:childTnLst>
                                </p:cTn>
                              </p:par>
                            </p:childTnLst>
                          </p:cTn>
                        </p:par>
                        <p:par>
                          <p:cTn id="328" fill="hold">
                            <p:stCondLst>
                              <p:cond delay="93000"/>
                            </p:stCondLst>
                            <p:childTnLst>
                              <p:par>
                                <p:cTn id="329" presetID="11" presetClass="entr" presetSubtype="0" fill="hold" grpId="0" nodeType="afterEffect">
                                  <p:stCondLst>
                                    <p:cond delay="0"/>
                                  </p:stCondLst>
                                  <p:childTnLst>
                                    <p:set>
                                      <p:cBhvr>
                                        <p:cTn id="330" dur="1000">
                                          <p:stCondLst>
                                            <p:cond delay="0"/>
                                          </p:stCondLst>
                                        </p:cTn>
                                        <p:tgtEl>
                                          <p:spTgt spid="125"/>
                                        </p:tgtEl>
                                        <p:attrNameLst>
                                          <p:attrName>style.visibility</p:attrName>
                                        </p:attrNameLst>
                                      </p:cBhvr>
                                      <p:to>
                                        <p:strVal val="visible"/>
                                      </p:to>
                                    </p:set>
                                  </p:childTnLst>
                                </p:cTn>
                              </p:par>
                            </p:childTnLst>
                          </p:cTn>
                        </p:par>
                        <p:par>
                          <p:cTn id="331" fill="hold">
                            <p:stCondLst>
                              <p:cond delay="94000"/>
                            </p:stCondLst>
                            <p:childTnLst>
                              <p:par>
                                <p:cTn id="332" presetID="11" presetClass="entr" presetSubtype="0" fill="hold" grpId="0" nodeType="afterEffect">
                                  <p:stCondLst>
                                    <p:cond delay="0"/>
                                  </p:stCondLst>
                                  <p:childTnLst>
                                    <p:set>
                                      <p:cBhvr>
                                        <p:cTn id="333" dur="1000">
                                          <p:stCondLst>
                                            <p:cond delay="0"/>
                                          </p:stCondLst>
                                        </p:cTn>
                                        <p:tgtEl>
                                          <p:spTgt spid="126"/>
                                        </p:tgtEl>
                                        <p:attrNameLst>
                                          <p:attrName>style.visibility</p:attrName>
                                        </p:attrNameLst>
                                      </p:cBhvr>
                                      <p:to>
                                        <p:strVal val="visible"/>
                                      </p:to>
                                    </p:set>
                                  </p:childTnLst>
                                </p:cTn>
                              </p:par>
                            </p:childTnLst>
                          </p:cTn>
                        </p:par>
                        <p:par>
                          <p:cTn id="334" fill="hold">
                            <p:stCondLst>
                              <p:cond delay="95000"/>
                            </p:stCondLst>
                            <p:childTnLst>
                              <p:par>
                                <p:cTn id="335" presetID="11" presetClass="entr" presetSubtype="0" fill="hold" grpId="0" nodeType="afterEffect">
                                  <p:stCondLst>
                                    <p:cond delay="0"/>
                                  </p:stCondLst>
                                  <p:childTnLst>
                                    <p:set>
                                      <p:cBhvr>
                                        <p:cTn id="336" dur="1000">
                                          <p:stCondLst>
                                            <p:cond delay="0"/>
                                          </p:stCondLst>
                                        </p:cTn>
                                        <p:tgtEl>
                                          <p:spTgt spid="127"/>
                                        </p:tgtEl>
                                        <p:attrNameLst>
                                          <p:attrName>style.visibility</p:attrName>
                                        </p:attrNameLst>
                                      </p:cBhvr>
                                      <p:to>
                                        <p:strVal val="visible"/>
                                      </p:to>
                                    </p:set>
                                  </p:childTnLst>
                                </p:cTn>
                              </p:par>
                            </p:childTnLst>
                          </p:cTn>
                        </p:par>
                        <p:par>
                          <p:cTn id="337" fill="hold">
                            <p:stCondLst>
                              <p:cond delay="96000"/>
                            </p:stCondLst>
                            <p:childTnLst>
                              <p:par>
                                <p:cTn id="338" presetID="11" presetClass="entr" presetSubtype="0" fill="hold" grpId="0" nodeType="afterEffect">
                                  <p:stCondLst>
                                    <p:cond delay="0"/>
                                  </p:stCondLst>
                                  <p:childTnLst>
                                    <p:set>
                                      <p:cBhvr>
                                        <p:cTn id="339" dur="1000">
                                          <p:stCondLst>
                                            <p:cond delay="0"/>
                                          </p:stCondLst>
                                        </p:cTn>
                                        <p:tgtEl>
                                          <p:spTgt spid="128"/>
                                        </p:tgtEl>
                                        <p:attrNameLst>
                                          <p:attrName>style.visibility</p:attrName>
                                        </p:attrNameLst>
                                      </p:cBhvr>
                                      <p:to>
                                        <p:strVal val="visible"/>
                                      </p:to>
                                    </p:set>
                                  </p:childTnLst>
                                </p:cTn>
                              </p:par>
                            </p:childTnLst>
                          </p:cTn>
                        </p:par>
                        <p:par>
                          <p:cTn id="340" fill="hold">
                            <p:stCondLst>
                              <p:cond delay="97000"/>
                            </p:stCondLst>
                            <p:childTnLst>
                              <p:par>
                                <p:cTn id="341" presetID="11" presetClass="entr" presetSubtype="0" fill="hold" grpId="0" nodeType="afterEffect">
                                  <p:stCondLst>
                                    <p:cond delay="0"/>
                                  </p:stCondLst>
                                  <p:childTnLst>
                                    <p:set>
                                      <p:cBhvr>
                                        <p:cTn id="342" dur="1000">
                                          <p:stCondLst>
                                            <p:cond delay="0"/>
                                          </p:stCondLst>
                                        </p:cTn>
                                        <p:tgtEl>
                                          <p:spTgt spid="129"/>
                                        </p:tgtEl>
                                        <p:attrNameLst>
                                          <p:attrName>style.visibility</p:attrName>
                                        </p:attrNameLst>
                                      </p:cBhvr>
                                      <p:to>
                                        <p:strVal val="visible"/>
                                      </p:to>
                                    </p:set>
                                  </p:childTnLst>
                                </p:cTn>
                              </p:par>
                            </p:childTnLst>
                          </p:cTn>
                        </p:par>
                        <p:par>
                          <p:cTn id="343" fill="hold">
                            <p:stCondLst>
                              <p:cond delay="98000"/>
                            </p:stCondLst>
                            <p:childTnLst>
                              <p:par>
                                <p:cTn id="344" presetID="11" presetClass="entr" presetSubtype="0" fill="hold" grpId="0" nodeType="afterEffect">
                                  <p:stCondLst>
                                    <p:cond delay="0"/>
                                  </p:stCondLst>
                                  <p:childTnLst>
                                    <p:set>
                                      <p:cBhvr>
                                        <p:cTn id="345" dur="1000">
                                          <p:stCondLst>
                                            <p:cond delay="0"/>
                                          </p:stCondLst>
                                        </p:cTn>
                                        <p:tgtEl>
                                          <p:spTgt spid="130"/>
                                        </p:tgtEl>
                                        <p:attrNameLst>
                                          <p:attrName>style.visibility</p:attrName>
                                        </p:attrNameLst>
                                      </p:cBhvr>
                                      <p:to>
                                        <p:strVal val="visible"/>
                                      </p:to>
                                    </p:set>
                                  </p:childTnLst>
                                </p:cTn>
                              </p:par>
                            </p:childTnLst>
                          </p:cTn>
                        </p:par>
                        <p:par>
                          <p:cTn id="346" fill="hold">
                            <p:stCondLst>
                              <p:cond delay="99000"/>
                            </p:stCondLst>
                            <p:childTnLst>
                              <p:par>
                                <p:cTn id="347" presetID="11" presetClass="entr" presetSubtype="0" fill="hold" grpId="0" nodeType="afterEffect">
                                  <p:stCondLst>
                                    <p:cond delay="0"/>
                                  </p:stCondLst>
                                  <p:childTnLst>
                                    <p:set>
                                      <p:cBhvr>
                                        <p:cTn id="348" dur="1000">
                                          <p:stCondLst>
                                            <p:cond delay="0"/>
                                          </p:stCondLst>
                                        </p:cTn>
                                        <p:tgtEl>
                                          <p:spTgt spid="131"/>
                                        </p:tgtEl>
                                        <p:attrNameLst>
                                          <p:attrName>style.visibility</p:attrName>
                                        </p:attrNameLst>
                                      </p:cBhvr>
                                      <p:to>
                                        <p:strVal val="visible"/>
                                      </p:to>
                                    </p:set>
                                  </p:childTnLst>
                                </p:cTn>
                              </p:par>
                            </p:childTnLst>
                          </p:cTn>
                        </p:par>
                        <p:par>
                          <p:cTn id="349" fill="hold">
                            <p:stCondLst>
                              <p:cond delay="100000"/>
                            </p:stCondLst>
                            <p:childTnLst>
                              <p:par>
                                <p:cTn id="350" presetID="11" presetClass="entr" presetSubtype="0" fill="hold" grpId="0" nodeType="afterEffect">
                                  <p:stCondLst>
                                    <p:cond delay="0"/>
                                  </p:stCondLst>
                                  <p:childTnLst>
                                    <p:set>
                                      <p:cBhvr>
                                        <p:cTn id="351" dur="1000">
                                          <p:stCondLst>
                                            <p:cond delay="0"/>
                                          </p:stCondLst>
                                        </p:cTn>
                                        <p:tgtEl>
                                          <p:spTgt spid="132"/>
                                        </p:tgtEl>
                                        <p:attrNameLst>
                                          <p:attrName>style.visibility</p:attrName>
                                        </p:attrNameLst>
                                      </p:cBhvr>
                                      <p:to>
                                        <p:strVal val="visible"/>
                                      </p:to>
                                    </p:set>
                                  </p:childTnLst>
                                </p:cTn>
                              </p:par>
                            </p:childTnLst>
                          </p:cTn>
                        </p:par>
                        <p:par>
                          <p:cTn id="352" fill="hold">
                            <p:stCondLst>
                              <p:cond delay="101000"/>
                            </p:stCondLst>
                            <p:childTnLst>
                              <p:par>
                                <p:cTn id="353" presetID="11" presetClass="entr" presetSubtype="0" fill="hold" grpId="0" nodeType="afterEffect">
                                  <p:stCondLst>
                                    <p:cond delay="0"/>
                                  </p:stCondLst>
                                  <p:childTnLst>
                                    <p:set>
                                      <p:cBhvr>
                                        <p:cTn id="354" dur="1000">
                                          <p:stCondLst>
                                            <p:cond delay="0"/>
                                          </p:stCondLst>
                                        </p:cTn>
                                        <p:tgtEl>
                                          <p:spTgt spid="133"/>
                                        </p:tgtEl>
                                        <p:attrNameLst>
                                          <p:attrName>style.visibility</p:attrName>
                                        </p:attrNameLst>
                                      </p:cBhvr>
                                      <p:to>
                                        <p:strVal val="visible"/>
                                      </p:to>
                                    </p:set>
                                  </p:childTnLst>
                                </p:cTn>
                              </p:par>
                            </p:childTnLst>
                          </p:cTn>
                        </p:par>
                        <p:par>
                          <p:cTn id="355" fill="hold">
                            <p:stCondLst>
                              <p:cond delay="102000"/>
                            </p:stCondLst>
                            <p:childTnLst>
                              <p:par>
                                <p:cTn id="356" presetID="11" presetClass="entr" presetSubtype="0" fill="hold" grpId="0" nodeType="afterEffect">
                                  <p:stCondLst>
                                    <p:cond delay="0"/>
                                  </p:stCondLst>
                                  <p:childTnLst>
                                    <p:set>
                                      <p:cBhvr>
                                        <p:cTn id="357" dur="1000">
                                          <p:stCondLst>
                                            <p:cond delay="0"/>
                                          </p:stCondLst>
                                        </p:cTn>
                                        <p:tgtEl>
                                          <p:spTgt spid="134"/>
                                        </p:tgtEl>
                                        <p:attrNameLst>
                                          <p:attrName>style.visibility</p:attrName>
                                        </p:attrNameLst>
                                      </p:cBhvr>
                                      <p:to>
                                        <p:strVal val="visible"/>
                                      </p:to>
                                    </p:set>
                                  </p:childTnLst>
                                </p:cTn>
                              </p:par>
                            </p:childTnLst>
                          </p:cTn>
                        </p:par>
                        <p:par>
                          <p:cTn id="358" fill="hold">
                            <p:stCondLst>
                              <p:cond delay="103000"/>
                            </p:stCondLst>
                            <p:childTnLst>
                              <p:par>
                                <p:cTn id="359" presetID="11" presetClass="entr" presetSubtype="0" fill="hold" grpId="0" nodeType="afterEffect">
                                  <p:stCondLst>
                                    <p:cond delay="0"/>
                                  </p:stCondLst>
                                  <p:childTnLst>
                                    <p:set>
                                      <p:cBhvr>
                                        <p:cTn id="360" dur="1000">
                                          <p:stCondLst>
                                            <p:cond delay="0"/>
                                          </p:stCondLst>
                                        </p:cTn>
                                        <p:tgtEl>
                                          <p:spTgt spid="135"/>
                                        </p:tgtEl>
                                        <p:attrNameLst>
                                          <p:attrName>style.visibility</p:attrName>
                                        </p:attrNameLst>
                                      </p:cBhvr>
                                      <p:to>
                                        <p:strVal val="visible"/>
                                      </p:to>
                                    </p:set>
                                  </p:childTnLst>
                                </p:cTn>
                              </p:par>
                            </p:childTnLst>
                          </p:cTn>
                        </p:par>
                        <p:par>
                          <p:cTn id="361" fill="hold">
                            <p:stCondLst>
                              <p:cond delay="104000"/>
                            </p:stCondLst>
                            <p:childTnLst>
                              <p:par>
                                <p:cTn id="362" presetID="11" presetClass="entr" presetSubtype="0" fill="hold" grpId="0" nodeType="afterEffect">
                                  <p:stCondLst>
                                    <p:cond delay="0"/>
                                  </p:stCondLst>
                                  <p:childTnLst>
                                    <p:set>
                                      <p:cBhvr>
                                        <p:cTn id="363" dur="1000">
                                          <p:stCondLst>
                                            <p:cond delay="0"/>
                                          </p:stCondLst>
                                        </p:cTn>
                                        <p:tgtEl>
                                          <p:spTgt spid="136"/>
                                        </p:tgtEl>
                                        <p:attrNameLst>
                                          <p:attrName>style.visibility</p:attrName>
                                        </p:attrNameLst>
                                      </p:cBhvr>
                                      <p:to>
                                        <p:strVal val="visible"/>
                                      </p:to>
                                    </p:set>
                                  </p:childTnLst>
                                </p:cTn>
                              </p:par>
                            </p:childTnLst>
                          </p:cTn>
                        </p:par>
                        <p:par>
                          <p:cTn id="364" fill="hold">
                            <p:stCondLst>
                              <p:cond delay="105000"/>
                            </p:stCondLst>
                            <p:childTnLst>
                              <p:par>
                                <p:cTn id="365" presetID="11" presetClass="entr" presetSubtype="0" fill="hold" grpId="0" nodeType="afterEffect">
                                  <p:stCondLst>
                                    <p:cond delay="0"/>
                                  </p:stCondLst>
                                  <p:childTnLst>
                                    <p:set>
                                      <p:cBhvr>
                                        <p:cTn id="366" dur="1000">
                                          <p:stCondLst>
                                            <p:cond delay="0"/>
                                          </p:stCondLst>
                                        </p:cTn>
                                        <p:tgtEl>
                                          <p:spTgt spid="137"/>
                                        </p:tgtEl>
                                        <p:attrNameLst>
                                          <p:attrName>style.visibility</p:attrName>
                                        </p:attrNameLst>
                                      </p:cBhvr>
                                      <p:to>
                                        <p:strVal val="visible"/>
                                      </p:to>
                                    </p:set>
                                  </p:childTnLst>
                                </p:cTn>
                              </p:par>
                            </p:childTnLst>
                          </p:cTn>
                        </p:par>
                        <p:par>
                          <p:cTn id="367" fill="hold">
                            <p:stCondLst>
                              <p:cond delay="106000"/>
                            </p:stCondLst>
                            <p:childTnLst>
                              <p:par>
                                <p:cTn id="368" presetID="11" presetClass="entr" presetSubtype="0" fill="hold" grpId="0" nodeType="afterEffect">
                                  <p:stCondLst>
                                    <p:cond delay="0"/>
                                  </p:stCondLst>
                                  <p:childTnLst>
                                    <p:set>
                                      <p:cBhvr>
                                        <p:cTn id="369" dur="1000">
                                          <p:stCondLst>
                                            <p:cond delay="0"/>
                                          </p:stCondLst>
                                        </p:cTn>
                                        <p:tgtEl>
                                          <p:spTgt spid="138"/>
                                        </p:tgtEl>
                                        <p:attrNameLst>
                                          <p:attrName>style.visibility</p:attrName>
                                        </p:attrNameLst>
                                      </p:cBhvr>
                                      <p:to>
                                        <p:strVal val="visible"/>
                                      </p:to>
                                    </p:set>
                                  </p:childTnLst>
                                </p:cTn>
                              </p:par>
                            </p:childTnLst>
                          </p:cTn>
                        </p:par>
                        <p:par>
                          <p:cTn id="370" fill="hold">
                            <p:stCondLst>
                              <p:cond delay="107000"/>
                            </p:stCondLst>
                            <p:childTnLst>
                              <p:par>
                                <p:cTn id="371" presetID="11" presetClass="entr" presetSubtype="0" fill="hold" grpId="0" nodeType="afterEffect">
                                  <p:stCondLst>
                                    <p:cond delay="0"/>
                                  </p:stCondLst>
                                  <p:childTnLst>
                                    <p:set>
                                      <p:cBhvr>
                                        <p:cTn id="372" dur="1000">
                                          <p:stCondLst>
                                            <p:cond delay="0"/>
                                          </p:stCondLst>
                                        </p:cTn>
                                        <p:tgtEl>
                                          <p:spTgt spid="139"/>
                                        </p:tgtEl>
                                        <p:attrNameLst>
                                          <p:attrName>style.visibility</p:attrName>
                                        </p:attrNameLst>
                                      </p:cBhvr>
                                      <p:to>
                                        <p:strVal val="visible"/>
                                      </p:to>
                                    </p:set>
                                  </p:childTnLst>
                                </p:cTn>
                              </p:par>
                            </p:childTnLst>
                          </p:cTn>
                        </p:par>
                        <p:par>
                          <p:cTn id="373" fill="hold">
                            <p:stCondLst>
                              <p:cond delay="108000"/>
                            </p:stCondLst>
                            <p:childTnLst>
                              <p:par>
                                <p:cTn id="374" presetID="11" presetClass="entr" presetSubtype="0" fill="hold" grpId="0" nodeType="afterEffect">
                                  <p:stCondLst>
                                    <p:cond delay="0"/>
                                  </p:stCondLst>
                                  <p:childTnLst>
                                    <p:set>
                                      <p:cBhvr>
                                        <p:cTn id="375" dur="1000">
                                          <p:stCondLst>
                                            <p:cond delay="0"/>
                                          </p:stCondLst>
                                        </p:cTn>
                                        <p:tgtEl>
                                          <p:spTgt spid="140"/>
                                        </p:tgtEl>
                                        <p:attrNameLst>
                                          <p:attrName>style.visibility</p:attrName>
                                        </p:attrNameLst>
                                      </p:cBhvr>
                                      <p:to>
                                        <p:strVal val="visible"/>
                                      </p:to>
                                    </p:set>
                                  </p:childTnLst>
                                </p:cTn>
                              </p:par>
                            </p:childTnLst>
                          </p:cTn>
                        </p:par>
                        <p:par>
                          <p:cTn id="376" fill="hold">
                            <p:stCondLst>
                              <p:cond delay="109000"/>
                            </p:stCondLst>
                            <p:childTnLst>
                              <p:par>
                                <p:cTn id="377" presetID="11" presetClass="entr" presetSubtype="0" fill="hold" grpId="0" nodeType="afterEffect">
                                  <p:stCondLst>
                                    <p:cond delay="0"/>
                                  </p:stCondLst>
                                  <p:childTnLst>
                                    <p:set>
                                      <p:cBhvr>
                                        <p:cTn id="378" dur="1000">
                                          <p:stCondLst>
                                            <p:cond delay="0"/>
                                          </p:stCondLst>
                                        </p:cTn>
                                        <p:tgtEl>
                                          <p:spTgt spid="141"/>
                                        </p:tgtEl>
                                        <p:attrNameLst>
                                          <p:attrName>style.visibility</p:attrName>
                                        </p:attrNameLst>
                                      </p:cBhvr>
                                      <p:to>
                                        <p:strVal val="visible"/>
                                      </p:to>
                                    </p:set>
                                  </p:childTnLst>
                                </p:cTn>
                              </p:par>
                            </p:childTnLst>
                          </p:cTn>
                        </p:par>
                        <p:par>
                          <p:cTn id="379" fill="hold">
                            <p:stCondLst>
                              <p:cond delay="110000"/>
                            </p:stCondLst>
                            <p:childTnLst>
                              <p:par>
                                <p:cTn id="380" presetID="11" presetClass="entr" presetSubtype="0" fill="hold" grpId="0" nodeType="afterEffect">
                                  <p:stCondLst>
                                    <p:cond delay="0"/>
                                  </p:stCondLst>
                                  <p:childTnLst>
                                    <p:set>
                                      <p:cBhvr>
                                        <p:cTn id="381" dur="1000">
                                          <p:stCondLst>
                                            <p:cond delay="0"/>
                                          </p:stCondLst>
                                        </p:cTn>
                                        <p:tgtEl>
                                          <p:spTgt spid="142"/>
                                        </p:tgtEl>
                                        <p:attrNameLst>
                                          <p:attrName>style.visibility</p:attrName>
                                        </p:attrNameLst>
                                      </p:cBhvr>
                                      <p:to>
                                        <p:strVal val="visible"/>
                                      </p:to>
                                    </p:set>
                                  </p:childTnLst>
                                </p:cTn>
                              </p:par>
                            </p:childTnLst>
                          </p:cTn>
                        </p:par>
                        <p:par>
                          <p:cTn id="382" fill="hold">
                            <p:stCondLst>
                              <p:cond delay="111000"/>
                            </p:stCondLst>
                            <p:childTnLst>
                              <p:par>
                                <p:cTn id="383" presetID="11" presetClass="entr" presetSubtype="0" fill="hold" grpId="0" nodeType="afterEffect">
                                  <p:stCondLst>
                                    <p:cond delay="0"/>
                                  </p:stCondLst>
                                  <p:childTnLst>
                                    <p:set>
                                      <p:cBhvr>
                                        <p:cTn id="384" dur="1000">
                                          <p:stCondLst>
                                            <p:cond delay="0"/>
                                          </p:stCondLst>
                                        </p:cTn>
                                        <p:tgtEl>
                                          <p:spTgt spid="143"/>
                                        </p:tgtEl>
                                        <p:attrNameLst>
                                          <p:attrName>style.visibility</p:attrName>
                                        </p:attrNameLst>
                                      </p:cBhvr>
                                      <p:to>
                                        <p:strVal val="visible"/>
                                      </p:to>
                                    </p:set>
                                  </p:childTnLst>
                                </p:cTn>
                              </p:par>
                            </p:childTnLst>
                          </p:cTn>
                        </p:par>
                        <p:par>
                          <p:cTn id="385" fill="hold">
                            <p:stCondLst>
                              <p:cond delay="112000"/>
                            </p:stCondLst>
                            <p:childTnLst>
                              <p:par>
                                <p:cTn id="386" presetID="11" presetClass="entr" presetSubtype="0" fill="hold" grpId="0" nodeType="afterEffect">
                                  <p:stCondLst>
                                    <p:cond delay="0"/>
                                  </p:stCondLst>
                                  <p:childTnLst>
                                    <p:set>
                                      <p:cBhvr>
                                        <p:cTn id="387" dur="1000">
                                          <p:stCondLst>
                                            <p:cond delay="0"/>
                                          </p:stCondLst>
                                        </p:cTn>
                                        <p:tgtEl>
                                          <p:spTgt spid="144"/>
                                        </p:tgtEl>
                                        <p:attrNameLst>
                                          <p:attrName>style.visibility</p:attrName>
                                        </p:attrNameLst>
                                      </p:cBhvr>
                                      <p:to>
                                        <p:strVal val="visible"/>
                                      </p:to>
                                    </p:set>
                                  </p:childTnLst>
                                </p:cTn>
                              </p:par>
                            </p:childTnLst>
                          </p:cTn>
                        </p:par>
                        <p:par>
                          <p:cTn id="388" fill="hold">
                            <p:stCondLst>
                              <p:cond delay="113000"/>
                            </p:stCondLst>
                            <p:childTnLst>
                              <p:par>
                                <p:cTn id="389" presetID="11" presetClass="entr" presetSubtype="0" fill="hold" grpId="0" nodeType="afterEffect">
                                  <p:stCondLst>
                                    <p:cond delay="0"/>
                                  </p:stCondLst>
                                  <p:childTnLst>
                                    <p:set>
                                      <p:cBhvr>
                                        <p:cTn id="390" dur="1000">
                                          <p:stCondLst>
                                            <p:cond delay="0"/>
                                          </p:stCondLst>
                                        </p:cTn>
                                        <p:tgtEl>
                                          <p:spTgt spid="145"/>
                                        </p:tgtEl>
                                        <p:attrNameLst>
                                          <p:attrName>style.visibility</p:attrName>
                                        </p:attrNameLst>
                                      </p:cBhvr>
                                      <p:to>
                                        <p:strVal val="visible"/>
                                      </p:to>
                                    </p:set>
                                  </p:childTnLst>
                                </p:cTn>
                              </p:par>
                            </p:childTnLst>
                          </p:cTn>
                        </p:par>
                        <p:par>
                          <p:cTn id="391" fill="hold">
                            <p:stCondLst>
                              <p:cond delay="114000"/>
                            </p:stCondLst>
                            <p:childTnLst>
                              <p:par>
                                <p:cTn id="392" presetID="11" presetClass="entr" presetSubtype="0" fill="hold" grpId="0" nodeType="afterEffect">
                                  <p:stCondLst>
                                    <p:cond delay="0"/>
                                  </p:stCondLst>
                                  <p:childTnLst>
                                    <p:set>
                                      <p:cBhvr>
                                        <p:cTn id="393" dur="1000">
                                          <p:stCondLst>
                                            <p:cond delay="0"/>
                                          </p:stCondLst>
                                        </p:cTn>
                                        <p:tgtEl>
                                          <p:spTgt spid="146"/>
                                        </p:tgtEl>
                                        <p:attrNameLst>
                                          <p:attrName>style.visibility</p:attrName>
                                        </p:attrNameLst>
                                      </p:cBhvr>
                                      <p:to>
                                        <p:strVal val="visible"/>
                                      </p:to>
                                    </p:set>
                                  </p:childTnLst>
                                </p:cTn>
                              </p:par>
                            </p:childTnLst>
                          </p:cTn>
                        </p:par>
                        <p:par>
                          <p:cTn id="394" fill="hold">
                            <p:stCondLst>
                              <p:cond delay="115000"/>
                            </p:stCondLst>
                            <p:childTnLst>
                              <p:par>
                                <p:cTn id="395" presetID="11" presetClass="entr" presetSubtype="0" fill="hold" grpId="0" nodeType="afterEffect">
                                  <p:stCondLst>
                                    <p:cond delay="0"/>
                                  </p:stCondLst>
                                  <p:childTnLst>
                                    <p:set>
                                      <p:cBhvr>
                                        <p:cTn id="396" dur="1000">
                                          <p:stCondLst>
                                            <p:cond delay="0"/>
                                          </p:stCondLst>
                                        </p:cTn>
                                        <p:tgtEl>
                                          <p:spTgt spid="147"/>
                                        </p:tgtEl>
                                        <p:attrNameLst>
                                          <p:attrName>style.visibility</p:attrName>
                                        </p:attrNameLst>
                                      </p:cBhvr>
                                      <p:to>
                                        <p:strVal val="visible"/>
                                      </p:to>
                                    </p:set>
                                  </p:childTnLst>
                                </p:cTn>
                              </p:par>
                            </p:childTnLst>
                          </p:cTn>
                        </p:par>
                        <p:par>
                          <p:cTn id="397" fill="hold">
                            <p:stCondLst>
                              <p:cond delay="116000"/>
                            </p:stCondLst>
                            <p:childTnLst>
                              <p:par>
                                <p:cTn id="398" presetID="11" presetClass="entr" presetSubtype="0" fill="hold" grpId="0" nodeType="afterEffect">
                                  <p:stCondLst>
                                    <p:cond delay="0"/>
                                  </p:stCondLst>
                                  <p:childTnLst>
                                    <p:set>
                                      <p:cBhvr>
                                        <p:cTn id="399" dur="1000">
                                          <p:stCondLst>
                                            <p:cond delay="0"/>
                                          </p:stCondLst>
                                        </p:cTn>
                                        <p:tgtEl>
                                          <p:spTgt spid="148"/>
                                        </p:tgtEl>
                                        <p:attrNameLst>
                                          <p:attrName>style.visibility</p:attrName>
                                        </p:attrNameLst>
                                      </p:cBhvr>
                                      <p:to>
                                        <p:strVal val="visible"/>
                                      </p:to>
                                    </p:set>
                                  </p:childTnLst>
                                </p:cTn>
                              </p:par>
                            </p:childTnLst>
                          </p:cTn>
                        </p:par>
                        <p:par>
                          <p:cTn id="400" fill="hold">
                            <p:stCondLst>
                              <p:cond delay="117000"/>
                            </p:stCondLst>
                            <p:childTnLst>
                              <p:par>
                                <p:cTn id="401" presetID="11" presetClass="entr" presetSubtype="0" fill="hold" grpId="0" nodeType="afterEffect">
                                  <p:stCondLst>
                                    <p:cond delay="0"/>
                                  </p:stCondLst>
                                  <p:childTnLst>
                                    <p:set>
                                      <p:cBhvr>
                                        <p:cTn id="402" dur="1000">
                                          <p:stCondLst>
                                            <p:cond delay="0"/>
                                          </p:stCondLst>
                                        </p:cTn>
                                        <p:tgtEl>
                                          <p:spTgt spid="149"/>
                                        </p:tgtEl>
                                        <p:attrNameLst>
                                          <p:attrName>style.visibility</p:attrName>
                                        </p:attrNameLst>
                                      </p:cBhvr>
                                      <p:to>
                                        <p:strVal val="visible"/>
                                      </p:to>
                                    </p:set>
                                  </p:childTnLst>
                                </p:cTn>
                              </p:par>
                            </p:childTnLst>
                          </p:cTn>
                        </p:par>
                        <p:par>
                          <p:cTn id="403" fill="hold">
                            <p:stCondLst>
                              <p:cond delay="118000"/>
                            </p:stCondLst>
                            <p:childTnLst>
                              <p:par>
                                <p:cTn id="404" presetID="11" presetClass="entr" presetSubtype="0" fill="hold" grpId="0" nodeType="afterEffect">
                                  <p:stCondLst>
                                    <p:cond delay="0"/>
                                  </p:stCondLst>
                                  <p:childTnLst>
                                    <p:set>
                                      <p:cBhvr>
                                        <p:cTn id="405" dur="1000">
                                          <p:stCondLst>
                                            <p:cond delay="0"/>
                                          </p:stCondLst>
                                        </p:cTn>
                                        <p:tgtEl>
                                          <p:spTgt spid="150"/>
                                        </p:tgtEl>
                                        <p:attrNameLst>
                                          <p:attrName>style.visibility</p:attrName>
                                        </p:attrNameLst>
                                      </p:cBhvr>
                                      <p:to>
                                        <p:strVal val="visible"/>
                                      </p:to>
                                    </p:set>
                                  </p:childTnLst>
                                </p:cTn>
                              </p:par>
                            </p:childTnLst>
                          </p:cTn>
                        </p:par>
                        <p:par>
                          <p:cTn id="406" fill="hold">
                            <p:stCondLst>
                              <p:cond delay="119000"/>
                            </p:stCondLst>
                            <p:childTnLst>
                              <p:par>
                                <p:cTn id="407" presetID="11" presetClass="entr" presetSubtype="0" fill="hold" grpId="0" nodeType="afterEffect">
                                  <p:stCondLst>
                                    <p:cond delay="0"/>
                                  </p:stCondLst>
                                  <p:childTnLst>
                                    <p:set>
                                      <p:cBhvr>
                                        <p:cTn id="408" dur="1000">
                                          <p:stCondLst>
                                            <p:cond delay="0"/>
                                          </p:stCondLst>
                                        </p:cTn>
                                        <p:tgtEl>
                                          <p:spTgt spid="151"/>
                                        </p:tgtEl>
                                        <p:attrNameLst>
                                          <p:attrName>style.visibility</p:attrName>
                                        </p:attrNameLst>
                                      </p:cBhvr>
                                      <p:to>
                                        <p:strVal val="visible"/>
                                      </p:to>
                                    </p:set>
                                  </p:childTnLst>
                                </p:cTn>
                              </p:par>
                            </p:childTnLst>
                          </p:cTn>
                        </p:par>
                        <p:par>
                          <p:cTn id="409" fill="hold">
                            <p:stCondLst>
                              <p:cond delay="120000"/>
                            </p:stCondLst>
                            <p:childTnLst>
                              <p:par>
                                <p:cTn id="410" presetID="11" presetClass="entr" presetSubtype="0" fill="hold" grpId="0" nodeType="afterEffect">
                                  <p:stCondLst>
                                    <p:cond delay="0"/>
                                  </p:stCondLst>
                                  <p:childTnLst>
                                    <p:set>
                                      <p:cBhvr>
                                        <p:cTn id="411" dur="1000">
                                          <p:stCondLst>
                                            <p:cond delay="0"/>
                                          </p:stCondLst>
                                        </p:cTn>
                                        <p:tgtEl>
                                          <p:spTgt spid="152"/>
                                        </p:tgtEl>
                                        <p:attrNameLst>
                                          <p:attrName>style.visibility</p:attrName>
                                        </p:attrNameLst>
                                      </p:cBhvr>
                                      <p:to>
                                        <p:strVal val="visible"/>
                                      </p:to>
                                    </p:set>
                                  </p:childTnLst>
                                  <p:subTnLst>
                                    <p:audio>
                                      <p:cMediaNode>
                                        <p:cTn display="0" masterRel="sameClick">
                                          <p:stCondLst>
                                            <p:cond evt="begin" delay="0">
                                              <p:tn val="410"/>
                                            </p:cond>
                                          </p:stCondLst>
                                          <p:endCondLst>
                                            <p:cond evt="onStopAudio" delay="0">
                                              <p:tgtEl>
                                                <p:sldTgt/>
                                              </p:tgtEl>
                                            </p:cond>
                                          </p:endCondLst>
                                        </p:cTn>
                                        <p:tgtEl>
                                          <p:sndTgt r:embed="rId3" name="drumroll.wav"/>
                                        </p:tgtEl>
                                      </p:cMediaNode>
                                    </p:audio>
                                  </p:subTnLst>
                                </p:cTn>
                              </p:par>
                            </p:childTnLst>
                          </p:cTn>
                        </p:par>
                      </p:childTnLst>
                    </p:cTn>
                  </p:par>
                </p:childTnLst>
              </p:cTn>
              <p:nextCondLst>
                <p:cond evt="onClick" delay="0">
                  <p:tgtEl>
                    <p:spTgt spid="153"/>
                  </p:tgtEl>
                </p:cond>
              </p:nextCondLst>
            </p:seq>
          </p:childTnLst>
        </p:cTn>
      </p:par>
    </p:tnLst>
    <p:bldLst>
      <p:bldP spid="4" grpId="0"/>
      <p:bldP spid="5" grpId="0"/>
      <p:bldP spid="23" grpId="0"/>
      <p:bldP spid="24" grpId="0"/>
      <p:bldP spid="22" grpId="0"/>
      <p:bldP spid="22" grpId="1"/>
      <p:bldP spid="28" grpId="0"/>
      <p:bldP spid="28" grpId="1"/>
      <p:bldP spid="29" grpId="0"/>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24" y="35160"/>
            <a:ext cx="4724397" cy="523220"/>
          </a:xfrm>
          <a:prstGeom prst="rect">
            <a:avLst/>
          </a:prstGeom>
          <a:solidFill>
            <a:srgbClr val="FFFF00"/>
          </a:solid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1. </a:t>
            </a:r>
            <a:r>
              <a:rPr lang="en-US" sz="2800" b="1" dirty="0" err="1">
                <a:solidFill>
                  <a:srgbClr val="C00000"/>
                </a:solidFill>
                <a:latin typeface="Times New Roman" panose="02020603050405020304" pitchFamily="18" charset="0"/>
                <a:cs typeface="Times New Roman" panose="02020603050405020304" pitchFamily="18" charset="0"/>
              </a:rPr>
              <a:t>Một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số</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ví</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dụ</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về</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hàm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số</a:t>
            </a: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3" name="Text Box 7"/>
          <p:cNvSpPr txBox="1">
            <a:spLocks noChangeArrowheads="1"/>
          </p:cNvSpPr>
          <p:nvPr/>
        </p:nvSpPr>
        <p:spPr bwMode="auto">
          <a:xfrm>
            <a:off x="76200" y="807720"/>
            <a:ext cx="449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sz="2400" b="1" u="sng" dirty="0">
                <a:latin typeface="+mj-lt"/>
              </a:rPr>
              <a:t>* </a:t>
            </a:r>
            <a:r>
              <a:rPr lang="vi-VN" sz="2400" b="1" u="sng" dirty="0">
                <a:latin typeface="+mj-lt"/>
              </a:rPr>
              <a:t>Ví dụ 1</a:t>
            </a:r>
            <a:r>
              <a:rPr lang="vi-VN" sz="2400" b="1" dirty="0">
                <a:latin typeface="+mj-lt"/>
              </a:rPr>
              <a:t>:</a:t>
            </a:r>
            <a:r>
              <a:rPr lang="en-US" sz="2400" b="1" dirty="0">
                <a:latin typeface="+mj-lt"/>
              </a:rPr>
              <a:t> </a:t>
            </a:r>
            <a:r>
              <a:rPr lang="vi-VN" sz="2400" dirty="0">
                <a:latin typeface="+mj-lt"/>
              </a:rPr>
              <a:t>Nhiệt độ </a:t>
            </a:r>
            <a:r>
              <a:rPr lang="vi-VN" sz="2400" b="1" dirty="0">
                <a:solidFill>
                  <a:srgbClr val="FF0000"/>
                </a:solidFill>
                <a:latin typeface="+mj-lt"/>
              </a:rPr>
              <a:t>T</a:t>
            </a:r>
            <a:r>
              <a:rPr lang="vi-VN" sz="2400" dirty="0">
                <a:latin typeface="+mj-lt"/>
              </a:rPr>
              <a:t> (</a:t>
            </a:r>
            <a:r>
              <a:rPr lang="vi-VN" sz="2400" baseline="30000" dirty="0">
                <a:latin typeface="+mj-lt"/>
              </a:rPr>
              <a:t>0</a:t>
            </a:r>
            <a:r>
              <a:rPr lang="vi-VN" sz="2400" dirty="0">
                <a:latin typeface="+mj-lt"/>
              </a:rPr>
              <a:t>C) tại các thời điểm </a:t>
            </a:r>
            <a:r>
              <a:rPr lang="vi-VN" sz="2400" b="1" dirty="0">
                <a:solidFill>
                  <a:srgbClr val="FF0000"/>
                </a:solidFill>
                <a:latin typeface="+mj-lt"/>
              </a:rPr>
              <a:t>t</a:t>
            </a:r>
            <a:r>
              <a:rPr lang="vi-VN" sz="2400" dirty="0">
                <a:latin typeface="+mj-lt"/>
              </a:rPr>
              <a:t> (giờ) trong cùng một ngày được  cho trong bảng sau :</a:t>
            </a:r>
            <a:endParaRPr lang="en-US" sz="2400" dirty="0">
              <a:latin typeface="+mj-lt"/>
            </a:endParaRPr>
          </a:p>
        </p:txBody>
      </p:sp>
      <p:graphicFrame>
        <p:nvGraphicFramePr>
          <p:cNvPr id="5" name="Group 58"/>
          <p:cNvGraphicFramePr>
            <a:graphicFrameLocks noGrp="1"/>
          </p:cNvGraphicFramePr>
          <p:nvPr>
            <p:ph/>
            <p:extLst>
              <p:ext uri="{D42A27DB-BD31-4B8C-83A1-F6EECF244321}">
                <p14:modId xmlns:p14="http://schemas.microsoft.com/office/powerpoint/2010/main" val="2404877137"/>
              </p:ext>
            </p:extLst>
          </p:nvPr>
        </p:nvGraphicFramePr>
        <p:xfrm>
          <a:off x="133350" y="2006283"/>
          <a:ext cx="4438652" cy="990600"/>
        </p:xfrm>
        <a:graphic>
          <a:graphicData uri="http://schemas.openxmlformats.org/drawingml/2006/table">
            <a:tbl>
              <a:tblPr/>
              <a:tblGrid>
                <a:gridCol w="1121627">
                  <a:extLst>
                    <a:ext uri="{9D8B030D-6E8A-4147-A177-3AD203B41FA5}">
                      <a16:colId xmlns:a16="http://schemas.microsoft.com/office/drawing/2014/main" val="20000"/>
                    </a:ext>
                  </a:extLst>
                </a:gridCol>
                <a:gridCol w="575769">
                  <a:extLst>
                    <a:ext uri="{9D8B030D-6E8A-4147-A177-3AD203B41FA5}">
                      <a16:colId xmlns:a16="http://schemas.microsoft.com/office/drawing/2014/main" val="20001"/>
                    </a:ext>
                  </a:extLst>
                </a:gridCol>
                <a:gridCol w="577264">
                  <a:extLst>
                    <a:ext uri="{9D8B030D-6E8A-4147-A177-3AD203B41FA5}">
                      <a16:colId xmlns:a16="http://schemas.microsoft.com/office/drawing/2014/main" val="20002"/>
                    </a:ext>
                  </a:extLst>
                </a:gridCol>
                <a:gridCol w="505480">
                  <a:extLst>
                    <a:ext uri="{9D8B030D-6E8A-4147-A177-3AD203B41FA5}">
                      <a16:colId xmlns:a16="http://schemas.microsoft.com/office/drawing/2014/main" val="20003"/>
                    </a:ext>
                  </a:extLst>
                </a:gridCol>
                <a:gridCol w="577264">
                  <a:extLst>
                    <a:ext uri="{9D8B030D-6E8A-4147-A177-3AD203B41FA5}">
                      <a16:colId xmlns:a16="http://schemas.microsoft.com/office/drawing/2014/main" val="20004"/>
                    </a:ext>
                  </a:extLst>
                </a:gridCol>
                <a:gridCol w="575768">
                  <a:extLst>
                    <a:ext uri="{9D8B030D-6E8A-4147-A177-3AD203B41FA5}">
                      <a16:colId xmlns:a16="http://schemas.microsoft.com/office/drawing/2014/main" val="20005"/>
                    </a:ext>
                  </a:extLst>
                </a:gridCol>
                <a:gridCol w="505480">
                  <a:extLst>
                    <a:ext uri="{9D8B030D-6E8A-4147-A177-3AD203B41FA5}">
                      <a16:colId xmlns:a16="http://schemas.microsoft.com/office/drawing/2014/main" val="20006"/>
                    </a:ext>
                  </a:extLst>
                </a:gridCol>
              </a:tblGrid>
              <a:tr h="49371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t</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giờ</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688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T </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30000" dirty="0">
                          <a:ln>
                            <a:noFill/>
                          </a:ln>
                          <a:solidFill>
                            <a:schemeClr val="tx1"/>
                          </a:solidFill>
                          <a:effectLst/>
                          <a:latin typeface="Times New Roman" panose="02020603050405020304" pitchFamily="18" charset="0"/>
                          <a:cs typeface="Times New Roman" panose="02020603050405020304" pitchFamily="18" charset="0"/>
                        </a:rPr>
                        <a:t>0</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mc:Choice xmlns:a14="http://schemas.microsoft.com/office/drawing/2010/main" Requires="a14">
          <p:sp>
            <p:nvSpPr>
              <p:cNvPr id="2" name="Rectangle 1"/>
              <p:cNvSpPr/>
              <p:nvPr/>
            </p:nvSpPr>
            <p:spPr>
              <a:xfrm>
                <a:off x="73105" y="3562782"/>
                <a:ext cx="2960298" cy="461665"/>
              </a:xfrm>
              <a:prstGeom prst="rect">
                <a:avLst/>
              </a:prstGeom>
            </p:spPr>
            <p:txBody>
              <a:bodyPr wrap="none">
                <a:spAutoFit/>
              </a:bodyPr>
              <a:lstStyle/>
              <a:p>
                <a:r>
                  <a:rPr lang="es-ES" sz="2400" b="1" u="sng" dirty="0">
                    <a:latin typeface="Times New Roman" panose="02020603050405020304" pitchFamily="18" charset="0"/>
                    <a:cs typeface="Times New Roman" panose="02020603050405020304" pitchFamily="18" charset="0"/>
                  </a:rPr>
                  <a:t>* </a:t>
                </a:r>
                <a:r>
                  <a:rPr lang="es-ES" sz="2400" b="1" u="sng" dirty="0" err="1">
                    <a:latin typeface="Times New Roman" panose="02020603050405020304" pitchFamily="18" charset="0"/>
                    <a:cs typeface="Times New Roman" panose="02020603050405020304" pitchFamily="18" charset="0"/>
                  </a:rPr>
                  <a:t>Ví</a:t>
                </a:r>
                <a:r>
                  <a:rPr lang="es-ES" sz="2400" b="1" u="sng" dirty="0">
                    <a:latin typeface="Times New Roman" panose="02020603050405020304" pitchFamily="18" charset="0"/>
                    <a:cs typeface="Times New Roman" panose="02020603050405020304" pitchFamily="18" charset="0"/>
                  </a:rPr>
                  <a:t> </a:t>
                </a:r>
                <a:r>
                  <a:rPr lang="es-ES" sz="2400" b="1" u="sng" dirty="0" err="1">
                    <a:latin typeface="Times New Roman" panose="02020603050405020304" pitchFamily="18" charset="0"/>
                    <a:cs typeface="Times New Roman" panose="02020603050405020304" pitchFamily="18" charset="0"/>
                  </a:rPr>
                  <a:t>dụ</a:t>
                </a:r>
                <a:r>
                  <a:rPr lang="es-ES" sz="2400" b="1" u="sng" dirty="0">
                    <a:latin typeface="Times New Roman" panose="02020603050405020304" pitchFamily="18" charset="0"/>
                    <a:cs typeface="Times New Roman" panose="02020603050405020304" pitchFamily="18" charset="0"/>
                  </a:rPr>
                  <a:t> 2:</a:t>
                </a:r>
                <a:r>
                  <a:rPr lang="es-ES" sz="2400" b="1" dirty="0">
                    <a:latin typeface="Times New Roman" panose="02020603050405020304" pitchFamily="18" charset="0"/>
                    <a:cs typeface="Times New Roman" panose="02020603050405020304" pitchFamily="18" charset="0"/>
                  </a:rPr>
                  <a:t>  </a:t>
                </a:r>
                <a14:m>
                  <m:oMath xmlns:m="http://schemas.openxmlformats.org/officeDocument/2006/math">
                    <m:r>
                      <a:rPr lang="es-ES" sz="2400" i="1" dirty="0" smtClean="0">
                        <a:latin typeface="Cambria Math" panose="02040503050406030204" pitchFamily="18" charset="0"/>
                        <a:cs typeface="Times New Roman" panose="02020603050405020304" pitchFamily="18" charset="0"/>
                      </a:rPr>
                      <m:t>𝑚</m:t>
                    </m:r>
                    <m:r>
                      <a:rPr lang="es-ES" sz="2400" i="1" dirty="0" smtClean="0">
                        <a:latin typeface="Cambria Math" panose="02040503050406030204" pitchFamily="18" charset="0"/>
                        <a:cs typeface="Times New Roman" panose="02020603050405020304" pitchFamily="18" charset="0"/>
                      </a:rPr>
                      <m:t>= 7,8</m:t>
                    </m:r>
                    <m:r>
                      <a:rPr lang="es-ES" sz="2400" i="1" dirty="0" smtClean="0">
                        <a:latin typeface="Cambria Math" panose="02040503050406030204" pitchFamily="18" charset="0"/>
                        <a:cs typeface="Times New Roman" panose="02020603050405020304" pitchFamily="18" charset="0"/>
                      </a:rPr>
                      <m:t>𝑉</m:t>
                    </m:r>
                  </m:oMath>
                </a14:m>
                <a:endParaRPr lang="es-ES" sz="2400" u="sng" dirty="0">
                  <a:latin typeface="Times New Roman" panose="02020603050405020304" pitchFamily="18"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73105" y="3562782"/>
                <a:ext cx="2960298" cy="461665"/>
              </a:xfrm>
              <a:prstGeom prst="rect">
                <a:avLst/>
              </a:prstGeom>
              <a:blipFill>
                <a:blip r:embed="rId2"/>
                <a:stretch>
                  <a:fillRect l="-3292" t="-10526" b="-28947"/>
                </a:stretch>
              </a:blipFill>
            </p:spPr>
            <p:txBody>
              <a:bodyPr/>
              <a:lstStyle/>
              <a:p>
                <a:r>
                  <a:rPr lang="en-US">
                    <a:noFill/>
                  </a:rPr>
                  <a:t> </a:t>
                </a:r>
              </a:p>
            </p:txBody>
          </p:sp>
        </mc:Fallback>
      </mc:AlternateContent>
      <p:sp>
        <p:nvSpPr>
          <p:cNvPr id="6" name="Text Box 114"/>
          <p:cNvSpPr txBox="1">
            <a:spLocks noChangeArrowheads="1"/>
          </p:cNvSpPr>
          <p:nvPr/>
        </p:nvSpPr>
        <p:spPr bwMode="auto">
          <a:xfrm>
            <a:off x="4716780" y="1150620"/>
            <a:ext cx="533400" cy="466725"/>
          </a:xfrm>
          <a:prstGeom prst="rect">
            <a:avLst/>
          </a:prstGeom>
          <a:solidFill>
            <a:schemeClr val="accent1"/>
          </a:solidFill>
          <a:ln w="9525">
            <a:solidFill>
              <a:schemeClr val="bg2"/>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FFFF00"/>
                </a:solidFill>
                <a:latin typeface="VNI-Times" pitchFamily="2" charset="0"/>
              </a:rPr>
              <a:t>?1</a:t>
            </a:r>
          </a:p>
        </p:txBody>
      </p:sp>
      <p:graphicFrame>
        <p:nvGraphicFramePr>
          <p:cNvPr id="7" name="Group 147"/>
          <p:cNvGraphicFramePr>
            <a:graphicFrameLocks noGrp="1"/>
          </p:cNvGraphicFramePr>
          <p:nvPr>
            <p:extLst>
              <p:ext uri="{D42A27DB-BD31-4B8C-83A1-F6EECF244321}">
                <p14:modId xmlns:p14="http://schemas.microsoft.com/office/powerpoint/2010/main" val="1267077633"/>
              </p:ext>
            </p:extLst>
          </p:nvPr>
        </p:nvGraphicFramePr>
        <p:xfrm>
          <a:off x="4994910" y="1949133"/>
          <a:ext cx="3994150" cy="990600"/>
        </p:xfrm>
        <a:graphic>
          <a:graphicData uri="http://schemas.openxmlformats.org/drawingml/2006/table">
            <a:tbl>
              <a:tblPr/>
              <a:tblGrid>
                <a:gridCol w="798513">
                  <a:extLst>
                    <a:ext uri="{9D8B030D-6E8A-4147-A177-3AD203B41FA5}">
                      <a16:colId xmlns:a16="http://schemas.microsoft.com/office/drawing/2014/main" val="20000"/>
                    </a:ext>
                  </a:extLst>
                </a:gridCol>
                <a:gridCol w="798512">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798513">
                  <a:extLst>
                    <a:ext uri="{9D8B030D-6E8A-4147-A177-3AD203B41FA5}">
                      <a16:colId xmlns:a16="http://schemas.microsoft.com/office/drawing/2014/main" val="20003"/>
                    </a:ext>
                  </a:extLst>
                </a:gridCol>
                <a:gridCol w="798512">
                  <a:extLst>
                    <a:ext uri="{9D8B030D-6E8A-4147-A177-3AD203B41FA5}">
                      <a16:colId xmlns:a16="http://schemas.microsoft.com/office/drawing/2014/main" val="20004"/>
                    </a:ext>
                  </a:extLst>
                </a:gridCol>
              </a:tblGrid>
              <a:tr h="533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32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8" name="Rectangle 7"/>
              <p:cNvSpPr/>
              <p:nvPr/>
            </p:nvSpPr>
            <p:spPr>
              <a:xfrm>
                <a:off x="5394960" y="1150620"/>
                <a:ext cx="2967479" cy="461665"/>
              </a:xfrm>
              <a:prstGeom prst="rect">
                <a:avLst/>
              </a:prstGeom>
            </p:spPr>
            <p:txBody>
              <a:bodyPr wrap="none">
                <a:spAutoFit/>
              </a:bodyPr>
              <a:lstStyle/>
              <a:p>
                <a:r>
                  <a:rPr lang="es-ES" sz="2400" dirty="0" err="1">
                    <a:latin typeface="Times New Roman" panose="02020603050405020304" pitchFamily="18" charset="0"/>
                    <a:cs typeface="Times New Roman" panose="02020603050405020304" pitchFamily="18" charset="0"/>
                  </a:rPr>
                  <a:t>Công</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thức</a:t>
                </a:r>
                <a:r>
                  <a:rPr lang="es-ES" sz="2400" dirty="0">
                    <a:latin typeface="Times New Roman" panose="02020603050405020304" pitchFamily="18" charset="0"/>
                    <a:cs typeface="Times New Roman" panose="02020603050405020304" pitchFamily="18" charset="0"/>
                  </a:rPr>
                  <a:t>: </a:t>
                </a:r>
                <a14:m>
                  <m:oMath xmlns:m="http://schemas.openxmlformats.org/officeDocument/2006/math">
                    <m:r>
                      <a:rPr lang="es-ES" sz="2400" i="1" dirty="0" smtClean="0">
                        <a:latin typeface="Cambria Math" panose="02040503050406030204" pitchFamily="18" charset="0"/>
                        <a:cs typeface="Times New Roman" panose="02020603050405020304" pitchFamily="18" charset="0"/>
                      </a:rPr>
                      <m:t>𝑚</m:t>
                    </m:r>
                    <m:r>
                      <a:rPr lang="es-ES" sz="2400" i="1" dirty="0" smtClean="0">
                        <a:latin typeface="Cambria Math" panose="02040503050406030204" pitchFamily="18" charset="0"/>
                        <a:cs typeface="Times New Roman" panose="02020603050405020304" pitchFamily="18" charset="0"/>
                      </a:rPr>
                      <m:t>= 7,8</m:t>
                    </m:r>
                    <m:r>
                      <a:rPr lang="es-ES" sz="2400" i="1" dirty="0" smtClean="0">
                        <a:latin typeface="Cambria Math" panose="02040503050406030204" pitchFamily="18" charset="0"/>
                        <a:cs typeface="Times New Roman" panose="02020603050405020304" pitchFamily="18" charset="0"/>
                      </a:rPr>
                      <m:t>𝑉</m:t>
                    </m:r>
                  </m:oMath>
                </a14:m>
                <a:endParaRPr lang="es-ES" sz="2400" u="sng" dirty="0">
                  <a:latin typeface="Times New Roman" panose="02020603050405020304" pitchFamily="18"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394960" y="1150620"/>
                <a:ext cx="2967479" cy="461665"/>
              </a:xfrm>
              <a:prstGeom prst="rect">
                <a:avLst/>
              </a:prstGeom>
              <a:blipFill rotWithShape="0">
                <a:blip r:embed="rId3"/>
                <a:stretch>
                  <a:fillRect l="-3080" t="-10667" b="-30667"/>
                </a:stretch>
              </a:blipFill>
            </p:spPr>
            <p:txBody>
              <a:bodyPr/>
              <a:lstStyle/>
              <a:p>
                <a:r>
                  <a:rPr lang="en-US">
                    <a:noFill/>
                  </a:rPr>
                  <a:t> </a:t>
                </a:r>
              </a:p>
            </p:txBody>
          </p:sp>
        </mc:Fallback>
      </mc:AlternateContent>
      <p:sp>
        <p:nvSpPr>
          <p:cNvPr id="9" name="Text Box 141"/>
          <p:cNvSpPr txBox="1">
            <a:spLocks noChangeArrowheads="1"/>
          </p:cNvSpPr>
          <p:nvPr/>
        </p:nvSpPr>
        <p:spPr bwMode="auto">
          <a:xfrm>
            <a:off x="5799455" y="248253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accent5">
                    <a:lumMod val="75000"/>
                  </a:schemeClr>
                </a:solidFill>
                <a:latin typeface="Times New Roman" panose="02020603050405020304" pitchFamily="18" charset="0"/>
                <a:cs typeface="Times New Roman" panose="02020603050405020304" pitchFamily="18" charset="0"/>
              </a:rPr>
              <a:t>7,8</a:t>
            </a:r>
          </a:p>
        </p:txBody>
      </p:sp>
      <p:sp>
        <p:nvSpPr>
          <p:cNvPr id="10" name="Text Box 142"/>
          <p:cNvSpPr txBox="1">
            <a:spLocks noChangeArrowheads="1"/>
          </p:cNvSpPr>
          <p:nvPr/>
        </p:nvSpPr>
        <p:spPr bwMode="auto">
          <a:xfrm>
            <a:off x="6622415" y="2492058"/>
            <a:ext cx="74358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accent5">
                    <a:lumMod val="75000"/>
                  </a:schemeClr>
                </a:solidFill>
                <a:latin typeface="Times New Roman" panose="02020603050405020304" pitchFamily="18" charset="0"/>
                <a:cs typeface="Times New Roman" panose="02020603050405020304" pitchFamily="18" charset="0"/>
              </a:rPr>
              <a:t>15,6</a:t>
            </a:r>
          </a:p>
        </p:txBody>
      </p:sp>
      <p:sp>
        <p:nvSpPr>
          <p:cNvPr id="11" name="Text Box 143"/>
          <p:cNvSpPr txBox="1">
            <a:spLocks noChangeArrowheads="1"/>
          </p:cNvSpPr>
          <p:nvPr/>
        </p:nvSpPr>
        <p:spPr bwMode="auto">
          <a:xfrm>
            <a:off x="7415530" y="2504758"/>
            <a:ext cx="74676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accent5">
                    <a:lumMod val="75000"/>
                  </a:schemeClr>
                </a:solidFill>
                <a:latin typeface="Times New Roman" panose="02020603050405020304" pitchFamily="18" charset="0"/>
                <a:cs typeface="Times New Roman" panose="02020603050405020304" pitchFamily="18" charset="0"/>
              </a:rPr>
              <a:t>23,4</a:t>
            </a:r>
          </a:p>
        </p:txBody>
      </p:sp>
      <p:sp>
        <p:nvSpPr>
          <p:cNvPr id="12" name="Text Box 144"/>
          <p:cNvSpPr txBox="1">
            <a:spLocks noChangeArrowheads="1"/>
          </p:cNvSpPr>
          <p:nvPr/>
        </p:nvSpPr>
        <p:spPr bwMode="auto">
          <a:xfrm>
            <a:off x="8162290" y="2502853"/>
            <a:ext cx="82677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solidFill>
                  <a:schemeClr val="accent5">
                    <a:lumMod val="75000"/>
                  </a:schemeClr>
                </a:solidFill>
                <a:latin typeface="Times New Roman" panose="02020603050405020304" pitchFamily="18" charset="0"/>
                <a:cs typeface="Times New Roman" panose="02020603050405020304" pitchFamily="18" charset="0"/>
              </a:rPr>
              <a:t>31,2</a:t>
            </a:r>
          </a:p>
        </p:txBody>
      </p:sp>
      <mc:AlternateContent xmlns:mc="http://schemas.openxmlformats.org/markup-compatibility/2006">
        <mc:Choice xmlns:a14="http://schemas.microsoft.com/office/drawing/2010/main" Requires="a14">
          <p:sp>
            <p:nvSpPr>
              <p:cNvPr id="13" name="Rectangle 12"/>
              <p:cNvSpPr/>
              <p:nvPr/>
            </p:nvSpPr>
            <p:spPr>
              <a:xfrm>
                <a:off x="110490" y="3985696"/>
                <a:ext cx="2414187" cy="621773"/>
              </a:xfrm>
              <a:prstGeom prst="rect">
                <a:avLst/>
              </a:prstGeom>
            </p:spPr>
            <p:txBody>
              <a:bodyPr wrap="none">
                <a:spAutoFit/>
              </a:bodyPr>
              <a:lstStyle/>
              <a:p>
                <a:r>
                  <a:rPr lang="es-ES" sz="2400" b="1" u="sng" dirty="0">
                    <a:latin typeface="Times New Roman" panose="02020603050405020304" pitchFamily="18" charset="0"/>
                    <a:cs typeface="Times New Roman" panose="02020603050405020304" pitchFamily="18" charset="0"/>
                  </a:rPr>
                  <a:t>* </a:t>
                </a:r>
                <a:r>
                  <a:rPr lang="es-ES" sz="2400" b="1" u="sng" dirty="0" err="1">
                    <a:latin typeface="Times New Roman" panose="02020603050405020304" pitchFamily="18" charset="0"/>
                    <a:cs typeface="Times New Roman" panose="02020603050405020304" pitchFamily="18" charset="0"/>
                  </a:rPr>
                  <a:t>Ví</a:t>
                </a:r>
                <a:r>
                  <a:rPr lang="es-ES" sz="2400" b="1" u="sng" dirty="0">
                    <a:latin typeface="Times New Roman" panose="02020603050405020304" pitchFamily="18" charset="0"/>
                    <a:cs typeface="Times New Roman" panose="02020603050405020304" pitchFamily="18" charset="0"/>
                  </a:rPr>
                  <a:t> </a:t>
                </a:r>
                <a:r>
                  <a:rPr lang="es-ES" sz="2400" b="1" u="sng" dirty="0" err="1">
                    <a:latin typeface="Times New Roman" panose="02020603050405020304" pitchFamily="18" charset="0"/>
                    <a:cs typeface="Times New Roman" panose="02020603050405020304" pitchFamily="18" charset="0"/>
                  </a:rPr>
                  <a:t>dụ</a:t>
                </a:r>
                <a:r>
                  <a:rPr lang="es-ES" sz="2400" b="1" u="sng" dirty="0">
                    <a:latin typeface="Times New Roman" panose="02020603050405020304" pitchFamily="18" charset="0"/>
                    <a:cs typeface="Times New Roman" panose="02020603050405020304" pitchFamily="18" charset="0"/>
                  </a:rPr>
                  <a:t> 3:</a:t>
                </a:r>
                <a:r>
                  <a:rPr lang="es-ES" sz="2400" b="1" i="1"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𝑡</m:t>
                    </m:r>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50</m:t>
                        </m:r>
                      </m:num>
                      <m:den>
                        <m:r>
                          <a:rPr lang="en-US" sz="2400" i="1">
                            <a:latin typeface="Cambria Math" panose="02040503050406030204" pitchFamily="18" charset="0"/>
                          </a:rPr>
                          <m:t>𝑣</m:t>
                        </m:r>
                      </m:den>
                    </m:f>
                  </m:oMath>
                </a14:m>
                <a:endParaRPr lang="en-US" sz="2400" dirty="0"/>
              </a:p>
            </p:txBody>
          </p:sp>
        </mc:Choice>
        <mc:Fallback>
          <p:sp>
            <p:nvSpPr>
              <p:cNvPr id="13" name="Rectangle 12"/>
              <p:cNvSpPr>
                <a:spLocks noRot="1" noChangeAspect="1" noMove="1" noResize="1" noEditPoints="1" noAdjustHandles="1" noChangeArrowheads="1" noChangeShapeType="1" noTextEdit="1"/>
              </p:cNvSpPr>
              <p:nvPr/>
            </p:nvSpPr>
            <p:spPr>
              <a:xfrm>
                <a:off x="110490" y="3985696"/>
                <a:ext cx="2414187" cy="621773"/>
              </a:xfrm>
              <a:prstGeom prst="rect">
                <a:avLst/>
              </a:prstGeom>
              <a:blipFill>
                <a:blip r:embed="rId4"/>
                <a:stretch>
                  <a:fillRect l="-3788" b="-8824"/>
                </a:stretch>
              </a:blipFill>
            </p:spPr>
            <p:txBody>
              <a:bodyPr/>
              <a:lstStyle/>
              <a:p>
                <a:r>
                  <a:rPr lang="en-US">
                    <a:noFill/>
                  </a:rPr>
                  <a:t> </a:t>
                </a:r>
              </a:p>
            </p:txBody>
          </p:sp>
        </mc:Fallback>
      </mc:AlternateContent>
      <p:graphicFrame>
        <p:nvGraphicFramePr>
          <p:cNvPr id="15" name="Group 159"/>
          <p:cNvGraphicFramePr>
            <a:graphicFrameLocks noGrp="1"/>
          </p:cNvGraphicFramePr>
          <p:nvPr>
            <p:extLst>
              <p:ext uri="{D42A27DB-BD31-4B8C-83A1-F6EECF244321}">
                <p14:modId xmlns:p14="http://schemas.microsoft.com/office/powerpoint/2010/main" val="4227952399"/>
              </p:ext>
            </p:extLst>
          </p:nvPr>
        </p:nvGraphicFramePr>
        <p:xfrm>
          <a:off x="4994275" y="4602048"/>
          <a:ext cx="3581400" cy="986845"/>
        </p:xfrm>
        <a:graphic>
          <a:graphicData uri="http://schemas.openxmlformats.org/drawingml/2006/table">
            <a:tbl>
              <a:tblPr/>
              <a:tblGrid>
                <a:gridCol w="762000">
                  <a:extLst>
                    <a:ext uri="{9D8B030D-6E8A-4147-A177-3AD203B41FA5}">
                      <a16:colId xmlns:a16="http://schemas.microsoft.com/office/drawing/2014/main" val="20000"/>
                    </a:ext>
                  </a:extLst>
                </a:gridCol>
                <a:gridCol w="671513">
                  <a:extLst>
                    <a:ext uri="{9D8B030D-6E8A-4147-A177-3AD203B41FA5}">
                      <a16:colId xmlns:a16="http://schemas.microsoft.com/office/drawing/2014/main" val="20001"/>
                    </a:ext>
                  </a:extLst>
                </a:gridCol>
                <a:gridCol w="714375">
                  <a:extLst>
                    <a:ext uri="{9D8B030D-6E8A-4147-A177-3AD203B41FA5}">
                      <a16:colId xmlns:a16="http://schemas.microsoft.com/office/drawing/2014/main" val="20002"/>
                    </a:ext>
                  </a:extLst>
                </a:gridCol>
                <a:gridCol w="747712">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tblGrid>
              <a:tr h="52964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9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AlternateContent xmlns:mc="http://schemas.openxmlformats.org/markup-compatibility/2006" xmlns:a14="http://schemas.microsoft.com/office/drawing/2010/main">
        <mc:Choice Requires="a14">
          <p:sp>
            <p:nvSpPr>
              <p:cNvPr id="16" name="Rectangle 15"/>
              <p:cNvSpPr/>
              <p:nvPr/>
            </p:nvSpPr>
            <p:spPr>
              <a:xfrm>
                <a:off x="5400301" y="3700902"/>
                <a:ext cx="2421368" cy="621773"/>
              </a:xfrm>
              <a:prstGeom prst="rect">
                <a:avLst/>
              </a:prstGeom>
            </p:spPr>
            <p:txBody>
              <a:bodyPr wrap="none">
                <a:spAutoFit/>
              </a:bodyPr>
              <a:lstStyle/>
              <a:p>
                <a:r>
                  <a:rPr lang="es-ES" sz="2400" dirty="0" err="1">
                    <a:latin typeface="Times New Roman" panose="02020603050405020304" pitchFamily="18" charset="0"/>
                    <a:cs typeface="Times New Roman" panose="02020603050405020304" pitchFamily="18" charset="0"/>
                  </a:rPr>
                  <a:t>Công</a:t>
                </a:r>
                <a:r>
                  <a:rPr lang="es-ES" sz="2400" dirty="0">
                    <a:latin typeface="Times New Roman" panose="02020603050405020304" pitchFamily="18" charset="0"/>
                    <a:cs typeface="Times New Roman" panose="02020603050405020304" pitchFamily="18" charset="0"/>
                  </a:rPr>
                  <a:t> </a:t>
                </a:r>
                <a:r>
                  <a:rPr lang="es-ES" sz="2400" dirty="0" err="1">
                    <a:latin typeface="Times New Roman" panose="02020603050405020304" pitchFamily="18" charset="0"/>
                    <a:cs typeface="Times New Roman" panose="02020603050405020304" pitchFamily="18" charset="0"/>
                  </a:rPr>
                  <a:t>thức</a:t>
                </a:r>
                <a:r>
                  <a:rPr lang="es-E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rPr>
                      <m:t>𝑡</m:t>
                    </m:r>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a:latin typeface="Cambria Math" panose="02040503050406030204" pitchFamily="18" charset="0"/>
                          </a:rPr>
                          <m:t>50</m:t>
                        </m:r>
                      </m:num>
                      <m:den>
                        <m:r>
                          <a:rPr lang="en-US" sz="2400" i="1">
                            <a:latin typeface="Cambria Math" panose="02040503050406030204" pitchFamily="18" charset="0"/>
                          </a:rPr>
                          <m:t>𝑣</m:t>
                        </m:r>
                      </m:den>
                    </m:f>
                  </m:oMath>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5400301" y="3700902"/>
                <a:ext cx="2421368" cy="621773"/>
              </a:xfrm>
              <a:prstGeom prst="rect">
                <a:avLst/>
              </a:prstGeom>
              <a:blipFill rotWithShape="0">
                <a:blip r:embed="rId5"/>
                <a:stretch>
                  <a:fillRect l="-4030" b="-8824"/>
                </a:stretch>
              </a:blipFill>
            </p:spPr>
            <p:txBody>
              <a:bodyPr/>
              <a:lstStyle/>
              <a:p>
                <a:r>
                  <a:rPr lang="en-US">
                    <a:noFill/>
                  </a:rPr>
                  <a:t> </a:t>
                </a:r>
              </a:p>
            </p:txBody>
          </p:sp>
        </mc:Fallback>
      </mc:AlternateContent>
      <p:sp>
        <p:nvSpPr>
          <p:cNvPr id="17" name="Text Box 114"/>
          <p:cNvSpPr txBox="1">
            <a:spLocks noChangeArrowheads="1"/>
          </p:cNvSpPr>
          <p:nvPr/>
        </p:nvSpPr>
        <p:spPr bwMode="auto">
          <a:xfrm>
            <a:off x="4716780" y="3751581"/>
            <a:ext cx="533400" cy="466725"/>
          </a:xfrm>
          <a:prstGeom prst="rect">
            <a:avLst/>
          </a:prstGeom>
          <a:solidFill>
            <a:schemeClr val="accent1"/>
          </a:solidFill>
          <a:ln w="9525">
            <a:solidFill>
              <a:schemeClr val="bg2"/>
            </a:solidFill>
            <a:miter lim="800000"/>
            <a:headEnd/>
            <a:tailEnd/>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FFFF00"/>
                </a:solidFill>
                <a:latin typeface="VNI-Times" pitchFamily="2" charset="0"/>
              </a:rPr>
              <a:t>?2</a:t>
            </a:r>
          </a:p>
        </p:txBody>
      </p:sp>
      <p:cxnSp>
        <p:nvCxnSpPr>
          <p:cNvPr id="19" name="Straight Connector 18"/>
          <p:cNvCxnSpPr/>
          <p:nvPr/>
        </p:nvCxnSpPr>
        <p:spPr>
          <a:xfrm>
            <a:off x="4716780" y="1150620"/>
            <a:ext cx="0" cy="570738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 Box 146"/>
          <p:cNvSpPr txBox="1">
            <a:spLocks noChangeArrowheads="1"/>
          </p:cNvSpPr>
          <p:nvPr/>
        </p:nvSpPr>
        <p:spPr bwMode="auto">
          <a:xfrm>
            <a:off x="-9524" y="4518272"/>
            <a:ext cx="4724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sz="2400" b="1" i="1" u="sng"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Nhận</a:t>
            </a:r>
            <a:r>
              <a:rPr lang="fr-FR" sz="2400" b="1" i="1" u="sng"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fr-FR" sz="2400" b="1" i="1" u="sng"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xét</a:t>
            </a:r>
            <a:r>
              <a:rPr lang="fr-FR" sz="2400" b="1"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p>
          <a:p>
            <a:pPr algn="just"/>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Nhiệt</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độ</a:t>
            </a:r>
            <a:r>
              <a:rPr lang="fr-FR" sz="2400" dirty="0">
                <a:latin typeface="Times New Roman" panose="02020603050405020304" pitchFamily="18" charset="0"/>
                <a:cs typeface="Times New Roman" panose="02020603050405020304" pitchFamily="18" charset="0"/>
              </a:rPr>
              <a:t> </a:t>
            </a:r>
            <a:r>
              <a:rPr lang="fr-FR" sz="2400" dirty="0">
                <a:solidFill>
                  <a:srgbClr val="FF0000"/>
                </a:solidFill>
                <a:latin typeface="Times New Roman" panose="02020603050405020304" pitchFamily="18" charset="0"/>
                <a:cs typeface="Times New Roman" panose="02020603050405020304" pitchFamily="18" charset="0"/>
              </a:rPr>
              <a:t>T</a:t>
            </a:r>
            <a:r>
              <a:rPr lang="fr-FR" sz="2400" dirty="0">
                <a:latin typeface="Times New Roman" panose="02020603050405020304" pitchFamily="18" charset="0"/>
                <a:cs typeface="Times New Roman" panose="02020603050405020304" pitchFamily="18" charset="0"/>
              </a:rPr>
              <a:t> (</a:t>
            </a:r>
            <a:r>
              <a:rPr lang="fr-FR" sz="2400" baseline="30000" dirty="0">
                <a:latin typeface="Times New Roman" panose="02020603050405020304" pitchFamily="18" charset="0"/>
                <a:cs typeface="Times New Roman" panose="02020603050405020304" pitchFamily="18" charset="0"/>
              </a:rPr>
              <a:t>0</a:t>
            </a:r>
            <a:r>
              <a:rPr lang="fr-FR" sz="2400" dirty="0">
                <a:latin typeface="Times New Roman" panose="02020603050405020304" pitchFamily="18" charset="0"/>
                <a:cs typeface="Times New Roman" panose="02020603050405020304" pitchFamily="18" charset="0"/>
              </a:rPr>
              <a:t>C) </a:t>
            </a:r>
            <a:r>
              <a:rPr lang="fr-FR" sz="2400" b="1" i="1" dirty="0" err="1">
                <a:latin typeface="Times New Roman" panose="02020603050405020304" pitchFamily="18" charset="0"/>
                <a:cs typeface="Times New Roman" panose="02020603050405020304" pitchFamily="18" charset="0"/>
              </a:rPr>
              <a:t>phụ</a:t>
            </a:r>
            <a:r>
              <a:rPr lang="fr-FR" sz="2400" b="1" i="1" dirty="0">
                <a:latin typeface="Times New Roman" panose="02020603050405020304" pitchFamily="18" charset="0"/>
                <a:cs typeface="Times New Roman" panose="02020603050405020304" pitchFamily="18" charset="0"/>
              </a:rPr>
              <a:t> </a:t>
            </a:r>
            <a:r>
              <a:rPr lang="fr-FR" sz="2400" b="1" i="1" dirty="0" err="1">
                <a:latin typeface="Times New Roman" panose="02020603050405020304" pitchFamily="18" charset="0"/>
                <a:cs typeface="Times New Roman" panose="02020603050405020304" pitchFamily="18" charset="0"/>
              </a:rPr>
              <a:t>thuộc</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vào</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sự</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thay</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đổi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của</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thời</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gian</a:t>
            </a:r>
            <a:r>
              <a:rPr lang="fr-FR" sz="2400" b="1" dirty="0">
                <a:solidFill>
                  <a:srgbClr val="FF0000"/>
                </a:solidFill>
                <a:latin typeface="Times New Roman" panose="02020603050405020304" pitchFamily="18" charset="0"/>
                <a:cs typeface="Times New Roman" panose="02020603050405020304" pitchFamily="18" charset="0"/>
              </a:rPr>
              <a:t> t </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giờ</a:t>
            </a:r>
            <a:r>
              <a:rPr lang="fr-FR" sz="2400" dirty="0">
                <a:latin typeface="Times New Roman" panose="02020603050405020304" pitchFamily="18" charset="0"/>
                <a:cs typeface="Times New Roman" panose="02020603050405020304" pitchFamily="18" charset="0"/>
              </a:rPr>
              <a:t>)</a:t>
            </a:r>
          </a:p>
          <a:p>
            <a:pPr algn="just"/>
            <a:r>
              <a:rPr lang="vi-VN" sz="2400" dirty="0">
                <a:latin typeface="Times New Roman" panose="02020603050405020304" pitchFamily="18" charset="0"/>
                <a:cs typeface="Times New Roman" panose="02020603050405020304" pitchFamily="18" charset="0"/>
              </a:rPr>
              <a:t>- Với </a:t>
            </a:r>
            <a:r>
              <a:rPr lang="vi-VN" sz="2400" b="1" i="1" dirty="0">
                <a:latin typeface="Times New Roman" panose="02020603050405020304" pitchFamily="18" charset="0"/>
                <a:cs typeface="Times New Roman" panose="02020603050405020304" pitchFamily="18" charset="0"/>
              </a:rPr>
              <a:t>mỗi giá trị của </a:t>
            </a:r>
            <a:r>
              <a:rPr lang="vi-VN" sz="2400" b="1" i="1" dirty="0">
                <a:solidFill>
                  <a:srgbClr val="FF0000"/>
                </a:solidFill>
                <a:latin typeface="Times New Roman" panose="02020603050405020304" pitchFamily="18" charset="0"/>
                <a:cs typeface="Times New Roman" panose="02020603050405020304" pitchFamily="18" charset="0"/>
              </a:rPr>
              <a:t>t</a:t>
            </a:r>
            <a:r>
              <a:rPr lang="vi-VN" sz="2400" dirty="0">
                <a:latin typeface="Times New Roman" panose="02020603050405020304" pitchFamily="18" charset="0"/>
                <a:cs typeface="Times New Roman" panose="02020603050405020304" pitchFamily="18" charset="0"/>
              </a:rPr>
              <a:t> ta luôn xác định được </a:t>
            </a:r>
            <a:r>
              <a:rPr lang="vi-VN" sz="2400" b="1" i="1" dirty="0">
                <a:latin typeface="Times New Roman" panose="02020603050405020304" pitchFamily="18" charset="0"/>
                <a:cs typeface="Times New Roman" panose="02020603050405020304" pitchFamily="18" charset="0"/>
              </a:rPr>
              <a:t>chỉ một giá trị tương ứng của </a:t>
            </a:r>
            <a:r>
              <a:rPr lang="vi-VN" sz="2400" b="1" i="1" dirty="0">
                <a:solidFill>
                  <a:srgbClr val="FF0000"/>
                </a:solidFill>
                <a:latin typeface="Times New Roman" panose="02020603050405020304" pitchFamily="18" charset="0"/>
                <a:cs typeface="Times New Roman" panose="02020603050405020304" pitchFamily="18" charset="0"/>
              </a:rPr>
              <a:t>T</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22" name="Text Box 158"/>
          <p:cNvSpPr txBox="1">
            <a:spLocks noChangeArrowheads="1"/>
          </p:cNvSpPr>
          <p:nvPr/>
        </p:nvSpPr>
        <p:spPr bwMode="auto">
          <a:xfrm>
            <a:off x="0" y="3042603"/>
            <a:ext cx="4572000" cy="523220"/>
          </a:xfrm>
          <a:prstGeom prst="rect">
            <a:avLst/>
          </a:prstGeom>
          <a:solidFill>
            <a:schemeClr val="accent1"/>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sz="2800" b="1" dirty="0">
                <a:solidFill>
                  <a:srgbClr val="FF0000"/>
                </a:solidFill>
                <a:latin typeface="Times New Roman" panose="02020603050405020304" pitchFamily="18" charset="0"/>
                <a:cs typeface="Times New Roman" panose="02020603050405020304" pitchFamily="18" charset="0"/>
              </a:rPr>
              <a:t>T</a:t>
            </a:r>
            <a:r>
              <a:rPr lang="fr-FR" sz="2800" b="1" dirty="0">
                <a:latin typeface="Times New Roman" panose="02020603050405020304" pitchFamily="18" charset="0"/>
                <a:cs typeface="Times New Roman" panose="02020603050405020304" pitchFamily="18" charset="0"/>
              </a:rPr>
              <a:t> là </a:t>
            </a:r>
            <a:r>
              <a:rPr lang="fr-FR" sz="2800" b="1" dirty="0" err="1">
                <a:latin typeface="Times New Roman" panose="02020603050405020304" pitchFamily="18" charset="0"/>
                <a:cs typeface="Times New Roman" panose="02020603050405020304" pitchFamily="18" charset="0"/>
              </a:rPr>
              <a:t>hàm</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số</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của</a:t>
            </a:r>
            <a:r>
              <a:rPr lang="fr-FR" sz="2800" b="1" dirty="0">
                <a:latin typeface="Times New Roman" panose="02020603050405020304" pitchFamily="18" charset="0"/>
                <a:cs typeface="Times New Roman" panose="02020603050405020304" pitchFamily="18" charset="0"/>
              </a:rPr>
              <a:t> </a:t>
            </a:r>
            <a:r>
              <a:rPr lang="fr-FR" sz="2800" b="1" dirty="0">
                <a:solidFill>
                  <a:srgbClr val="FF0000"/>
                </a:solidFill>
                <a:latin typeface="Times New Roman" panose="02020603050405020304" pitchFamily="18" charset="0"/>
                <a:cs typeface="Times New Roman" panose="02020603050405020304" pitchFamily="18" charset="0"/>
              </a:rPr>
              <a:t>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3" name="Text Box 158"/>
          <p:cNvSpPr txBox="1">
            <a:spLocks noChangeArrowheads="1"/>
          </p:cNvSpPr>
          <p:nvPr/>
        </p:nvSpPr>
        <p:spPr bwMode="auto">
          <a:xfrm>
            <a:off x="4994274" y="3042603"/>
            <a:ext cx="4149725" cy="523220"/>
          </a:xfrm>
          <a:prstGeom prst="rect">
            <a:avLst/>
          </a:prstGeom>
          <a:solidFill>
            <a:schemeClr val="accent1"/>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sz="2800" b="1" dirty="0">
                <a:solidFill>
                  <a:srgbClr val="FF0000"/>
                </a:solidFill>
                <a:latin typeface="Times New Roman" panose="02020603050405020304" pitchFamily="18" charset="0"/>
                <a:cs typeface="Times New Roman" panose="02020603050405020304" pitchFamily="18" charset="0"/>
              </a:rPr>
              <a:t>m</a:t>
            </a:r>
            <a:r>
              <a:rPr lang="fr-FR" sz="2800" b="1" dirty="0">
                <a:latin typeface="Times New Roman" panose="02020603050405020304" pitchFamily="18" charset="0"/>
                <a:cs typeface="Times New Roman" panose="02020603050405020304" pitchFamily="18" charset="0"/>
              </a:rPr>
              <a:t> là </a:t>
            </a:r>
            <a:r>
              <a:rPr lang="fr-FR" sz="2800" b="1" dirty="0" err="1">
                <a:latin typeface="Times New Roman" panose="02020603050405020304" pitchFamily="18" charset="0"/>
                <a:cs typeface="Times New Roman" panose="02020603050405020304" pitchFamily="18" charset="0"/>
              </a:rPr>
              <a:t>hàm</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số</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của</a:t>
            </a:r>
            <a:r>
              <a:rPr lang="fr-FR" sz="2800" b="1" dirty="0">
                <a:latin typeface="Times New Roman" panose="02020603050405020304" pitchFamily="18" charset="0"/>
                <a:cs typeface="Times New Roman" panose="02020603050405020304" pitchFamily="18" charset="0"/>
              </a:rPr>
              <a:t> </a:t>
            </a:r>
            <a:r>
              <a:rPr lang="fr-FR" sz="2800" b="1" dirty="0">
                <a:solidFill>
                  <a:srgbClr val="FF0000"/>
                </a:solidFill>
                <a:latin typeface="Times New Roman" panose="02020603050405020304" pitchFamily="18" charset="0"/>
                <a:cs typeface="Times New Roman" panose="02020603050405020304" pitchFamily="18" charset="0"/>
              </a:rPr>
              <a:t>V</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4" name="Text Box 158"/>
          <p:cNvSpPr txBox="1">
            <a:spLocks noChangeArrowheads="1"/>
          </p:cNvSpPr>
          <p:nvPr/>
        </p:nvSpPr>
        <p:spPr bwMode="auto">
          <a:xfrm>
            <a:off x="4994274" y="5975465"/>
            <a:ext cx="4149726" cy="523220"/>
          </a:xfrm>
          <a:prstGeom prst="rect">
            <a:avLst/>
          </a:prstGeom>
          <a:solidFill>
            <a:schemeClr val="accent1"/>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fr-FR" sz="2800" b="1" dirty="0">
                <a:solidFill>
                  <a:srgbClr val="FF0000"/>
                </a:solidFill>
                <a:latin typeface="Times New Roman" panose="02020603050405020304" pitchFamily="18" charset="0"/>
                <a:cs typeface="Times New Roman" panose="02020603050405020304" pitchFamily="18" charset="0"/>
              </a:rPr>
              <a:t>t</a:t>
            </a:r>
            <a:r>
              <a:rPr lang="fr-FR" sz="2800" b="1" dirty="0">
                <a:latin typeface="Times New Roman" panose="02020603050405020304" pitchFamily="18" charset="0"/>
                <a:cs typeface="Times New Roman" panose="02020603050405020304" pitchFamily="18" charset="0"/>
              </a:rPr>
              <a:t> là </a:t>
            </a:r>
            <a:r>
              <a:rPr lang="fr-FR" sz="2800" b="1" dirty="0" err="1">
                <a:latin typeface="Times New Roman" panose="02020603050405020304" pitchFamily="18" charset="0"/>
                <a:cs typeface="Times New Roman" panose="02020603050405020304" pitchFamily="18" charset="0"/>
              </a:rPr>
              <a:t>hàm</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số</a:t>
            </a:r>
            <a:r>
              <a:rPr lang="fr-FR" sz="2800" b="1" dirty="0">
                <a:latin typeface="Times New Roman" panose="02020603050405020304" pitchFamily="18" charset="0"/>
                <a:cs typeface="Times New Roman" panose="02020603050405020304" pitchFamily="18" charset="0"/>
              </a:rPr>
              <a:t> </a:t>
            </a:r>
            <a:r>
              <a:rPr lang="fr-FR" sz="2800" b="1" dirty="0" err="1">
                <a:latin typeface="Times New Roman" panose="02020603050405020304" pitchFamily="18" charset="0"/>
                <a:cs typeface="Times New Roman" panose="02020603050405020304" pitchFamily="18" charset="0"/>
              </a:rPr>
              <a:t>của</a:t>
            </a:r>
            <a:r>
              <a:rPr lang="fr-FR" sz="2800" b="1" dirty="0">
                <a:latin typeface="Times New Roman" panose="02020603050405020304" pitchFamily="18" charset="0"/>
                <a:cs typeface="Times New Roman" panose="02020603050405020304" pitchFamily="18" charset="0"/>
              </a:rPr>
              <a:t> </a:t>
            </a:r>
            <a:r>
              <a:rPr lang="fr-FR" sz="2800" b="1" dirty="0">
                <a:solidFill>
                  <a:srgbClr val="FF0000"/>
                </a:solidFill>
                <a:latin typeface="Times New Roman" panose="02020603050405020304" pitchFamily="18" charset="0"/>
                <a:cs typeface="Times New Roman" panose="02020603050405020304" pitchFamily="18" charset="0"/>
              </a:rPr>
              <a:t>v</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5829458" y="5140169"/>
            <a:ext cx="492444" cy="461665"/>
          </a:xfrm>
          <a:prstGeom prst="rect">
            <a:avLst/>
          </a:prstGeom>
        </p:spPr>
        <p:txBody>
          <a:bodyPr wrap="none">
            <a:spAutoFit/>
          </a:bodyPr>
          <a:lstStyle/>
          <a:p>
            <a:pPr lvl="0" algn="ctr" fontAlgn="base">
              <a:spcBef>
                <a:spcPct val="20000"/>
              </a:spcBef>
              <a:spcAft>
                <a:spcPct val="0"/>
              </a:spcAft>
            </a:pPr>
            <a:r>
              <a:rPr lang="en-US" altLang="en-US" sz="2400" dirty="0">
                <a:solidFill>
                  <a:schemeClr val="accent5">
                    <a:lumMod val="75000"/>
                  </a:schemeClr>
                </a:solidFill>
                <a:latin typeface="Times New Roman" panose="02020603050405020304" pitchFamily="18" charset="0"/>
                <a:cs typeface="Times New Roman" panose="02020603050405020304" pitchFamily="18" charset="0"/>
              </a:rPr>
              <a:t>10</a:t>
            </a:r>
          </a:p>
        </p:txBody>
      </p:sp>
      <p:sp>
        <p:nvSpPr>
          <p:cNvPr id="26" name="Rectangle 25"/>
          <p:cNvSpPr/>
          <p:nvPr/>
        </p:nvSpPr>
        <p:spPr>
          <a:xfrm>
            <a:off x="6599346" y="5143055"/>
            <a:ext cx="338554" cy="461665"/>
          </a:xfrm>
          <a:prstGeom prst="rect">
            <a:avLst/>
          </a:prstGeom>
        </p:spPr>
        <p:txBody>
          <a:bodyPr wrap="none">
            <a:spAutoFit/>
          </a:bodyPr>
          <a:lstStyle/>
          <a:p>
            <a:pPr lvl="0" algn="ctr" fontAlgn="base">
              <a:spcBef>
                <a:spcPct val="20000"/>
              </a:spcBef>
              <a:spcAft>
                <a:spcPct val="0"/>
              </a:spcAft>
            </a:pPr>
            <a:r>
              <a:rPr lang="en-US" altLang="en-US" sz="2400" dirty="0">
                <a:solidFill>
                  <a:schemeClr val="accent5">
                    <a:lumMod val="75000"/>
                  </a:schemeClr>
                </a:solidFill>
                <a:latin typeface="Times New Roman" panose="02020603050405020304" pitchFamily="18" charset="0"/>
                <a:cs typeface="Times New Roman" panose="02020603050405020304" pitchFamily="18" charset="0"/>
              </a:rPr>
              <a:t>5</a:t>
            </a:r>
          </a:p>
        </p:txBody>
      </p:sp>
      <p:sp>
        <p:nvSpPr>
          <p:cNvPr id="27" name="Rectangle 26"/>
          <p:cNvSpPr/>
          <p:nvPr/>
        </p:nvSpPr>
        <p:spPr>
          <a:xfrm>
            <a:off x="7362825" y="5133698"/>
            <a:ext cx="338555" cy="461665"/>
          </a:xfrm>
          <a:prstGeom prst="rect">
            <a:avLst/>
          </a:prstGeom>
        </p:spPr>
        <p:txBody>
          <a:bodyPr wrap="none">
            <a:spAutoFit/>
          </a:bodyPr>
          <a:lstStyle/>
          <a:p>
            <a:pPr lvl="0" algn="ctr" fontAlgn="base">
              <a:spcBef>
                <a:spcPct val="20000"/>
              </a:spcBef>
              <a:spcAft>
                <a:spcPct val="0"/>
              </a:spcAft>
            </a:pPr>
            <a:r>
              <a:rPr lang="en-US" altLang="en-US" sz="2400" dirty="0">
                <a:solidFill>
                  <a:schemeClr val="accent5">
                    <a:lumMod val="75000"/>
                  </a:schemeClr>
                </a:solidFill>
                <a:latin typeface="Times New Roman" panose="02020603050405020304" pitchFamily="18" charset="0"/>
                <a:cs typeface="Times New Roman" panose="02020603050405020304" pitchFamily="18" charset="0"/>
              </a:rPr>
              <a:t>2</a:t>
            </a:r>
          </a:p>
        </p:txBody>
      </p:sp>
      <p:sp>
        <p:nvSpPr>
          <p:cNvPr id="28" name="Rectangle 27"/>
          <p:cNvSpPr/>
          <p:nvPr/>
        </p:nvSpPr>
        <p:spPr>
          <a:xfrm>
            <a:off x="8035190" y="5152463"/>
            <a:ext cx="338554" cy="461665"/>
          </a:xfrm>
          <a:prstGeom prst="rect">
            <a:avLst/>
          </a:prstGeom>
        </p:spPr>
        <p:txBody>
          <a:bodyPr wrap="none">
            <a:spAutoFit/>
          </a:bodyPr>
          <a:lstStyle/>
          <a:p>
            <a:pPr lvl="0" algn="ctr" fontAlgn="base">
              <a:spcBef>
                <a:spcPct val="20000"/>
              </a:spcBef>
              <a:spcAft>
                <a:spcPct val="0"/>
              </a:spcAft>
            </a:pPr>
            <a:r>
              <a:rPr lang="en-US" altLang="en-US" sz="2400" dirty="0">
                <a:solidFill>
                  <a:schemeClr val="accent5">
                    <a:lumMod val="75000"/>
                  </a:schemeClr>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78734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2" presetClass="entr" presetSubtype="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barn(inVertical)">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arn(inVertic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arn(inVertic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arn(inVertical)">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ppt_x"/>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additive="base">
                                        <p:cTn id="88" dur="500" fill="hold"/>
                                        <p:tgtEl>
                                          <p:spTgt spid="16"/>
                                        </p:tgtEl>
                                        <p:attrNameLst>
                                          <p:attrName>ppt_x</p:attrName>
                                        </p:attrNameLst>
                                      </p:cBhvr>
                                      <p:tavLst>
                                        <p:tav tm="0">
                                          <p:val>
                                            <p:strVal val="#ppt_x"/>
                                          </p:val>
                                        </p:tav>
                                        <p:tav tm="100000">
                                          <p:val>
                                            <p:strVal val="#ppt_x"/>
                                          </p:val>
                                        </p:tav>
                                      </p:tavLst>
                                    </p:anim>
                                    <p:anim calcmode="lin" valueType="num">
                                      <p:cBhvr additive="base">
                                        <p:cTn id="89" dur="500" fill="hold"/>
                                        <p:tgtEl>
                                          <p:spTgt spid="16"/>
                                        </p:tgtEl>
                                        <p:attrNameLst>
                                          <p:attrName>ppt_y</p:attrName>
                                        </p:attrNameLst>
                                      </p:cBhvr>
                                      <p:tavLst>
                                        <p:tav tm="0">
                                          <p:val>
                                            <p:strVal val="1+#ppt_h/2"/>
                                          </p:val>
                                        </p:tav>
                                        <p:tav tm="100000">
                                          <p:val>
                                            <p:strVal val="#ppt_y"/>
                                          </p:val>
                                        </p:tav>
                                      </p:tavLst>
                                    </p:anim>
                                  </p:childTnLst>
                                </p:cTn>
                              </p:par>
                            </p:childTnLst>
                          </p:cTn>
                        </p:par>
                        <p:par>
                          <p:cTn id="90" fill="hold">
                            <p:stCondLst>
                              <p:cond delay="500"/>
                            </p:stCondLst>
                            <p:childTnLst>
                              <p:par>
                                <p:cTn id="91" presetID="42" presetClass="entr" presetSubtype="0" fill="hold"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1000"/>
                                        <p:tgtEl>
                                          <p:spTgt spid="15"/>
                                        </p:tgtEl>
                                      </p:cBhvr>
                                    </p:animEffect>
                                    <p:anim calcmode="lin" valueType="num">
                                      <p:cBhvr>
                                        <p:cTn id="94" dur="1000" fill="hold"/>
                                        <p:tgtEl>
                                          <p:spTgt spid="15"/>
                                        </p:tgtEl>
                                        <p:attrNameLst>
                                          <p:attrName>ppt_x</p:attrName>
                                        </p:attrNameLst>
                                      </p:cBhvr>
                                      <p:tavLst>
                                        <p:tav tm="0">
                                          <p:val>
                                            <p:strVal val="#ppt_x"/>
                                          </p:val>
                                        </p:tav>
                                        <p:tav tm="100000">
                                          <p:val>
                                            <p:strVal val="#ppt_x"/>
                                          </p:val>
                                        </p:tav>
                                      </p:tavLst>
                                    </p:anim>
                                    <p:anim calcmode="lin" valueType="num">
                                      <p:cBhvr>
                                        <p:cTn id="9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fade">
                                      <p:cBhvr>
                                        <p:cTn id="100" dur="1000"/>
                                        <p:tgtEl>
                                          <p:spTgt spid="25"/>
                                        </p:tgtEl>
                                      </p:cBhvr>
                                    </p:animEffect>
                                    <p:anim calcmode="lin" valueType="num">
                                      <p:cBhvr>
                                        <p:cTn id="101" dur="1000" fill="hold"/>
                                        <p:tgtEl>
                                          <p:spTgt spid="25"/>
                                        </p:tgtEl>
                                        <p:attrNameLst>
                                          <p:attrName>ppt_x</p:attrName>
                                        </p:attrNameLst>
                                      </p:cBhvr>
                                      <p:tavLst>
                                        <p:tav tm="0">
                                          <p:val>
                                            <p:strVal val="#ppt_x"/>
                                          </p:val>
                                        </p:tav>
                                        <p:tav tm="100000">
                                          <p:val>
                                            <p:strVal val="#ppt_x"/>
                                          </p:val>
                                        </p:tav>
                                      </p:tavLst>
                                    </p:anim>
                                    <p:anim calcmode="lin" valueType="num">
                                      <p:cBhvr>
                                        <p:cTn id="10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1000"/>
                                        <p:tgtEl>
                                          <p:spTgt spid="26"/>
                                        </p:tgtEl>
                                      </p:cBhvr>
                                    </p:animEffect>
                                    <p:anim calcmode="lin" valueType="num">
                                      <p:cBhvr>
                                        <p:cTn id="108" dur="1000" fill="hold"/>
                                        <p:tgtEl>
                                          <p:spTgt spid="26"/>
                                        </p:tgtEl>
                                        <p:attrNameLst>
                                          <p:attrName>ppt_x</p:attrName>
                                        </p:attrNameLst>
                                      </p:cBhvr>
                                      <p:tavLst>
                                        <p:tav tm="0">
                                          <p:val>
                                            <p:strVal val="#ppt_x"/>
                                          </p:val>
                                        </p:tav>
                                        <p:tav tm="100000">
                                          <p:val>
                                            <p:strVal val="#ppt_x"/>
                                          </p:val>
                                        </p:tav>
                                      </p:tavLst>
                                    </p:anim>
                                    <p:anim calcmode="lin" valueType="num">
                                      <p:cBhvr>
                                        <p:cTn id="10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fade">
                                      <p:cBhvr>
                                        <p:cTn id="128" dur="1000"/>
                                        <p:tgtEl>
                                          <p:spTgt spid="21"/>
                                        </p:tgtEl>
                                      </p:cBhvr>
                                    </p:animEffect>
                                    <p:anim calcmode="lin" valueType="num">
                                      <p:cBhvr>
                                        <p:cTn id="129" dur="1000" fill="hold"/>
                                        <p:tgtEl>
                                          <p:spTgt spid="21"/>
                                        </p:tgtEl>
                                        <p:attrNameLst>
                                          <p:attrName>ppt_x</p:attrName>
                                        </p:attrNameLst>
                                      </p:cBhvr>
                                      <p:tavLst>
                                        <p:tav tm="0">
                                          <p:val>
                                            <p:strVal val="#ppt_x"/>
                                          </p:val>
                                        </p:tav>
                                        <p:tav tm="100000">
                                          <p:val>
                                            <p:strVal val="#ppt_x"/>
                                          </p:val>
                                        </p:tav>
                                      </p:tavLst>
                                    </p:anim>
                                    <p:anim calcmode="lin" valueType="num">
                                      <p:cBhvr>
                                        <p:cTn id="1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22"/>
                                        </p:tgtEl>
                                        <p:attrNameLst>
                                          <p:attrName>style.visibility</p:attrName>
                                        </p:attrNameLst>
                                      </p:cBhvr>
                                      <p:to>
                                        <p:strVal val="visible"/>
                                      </p:to>
                                    </p:set>
                                    <p:anim calcmode="lin" valueType="num">
                                      <p:cBhvr additive="base">
                                        <p:cTn id="135" dur="500" fill="hold"/>
                                        <p:tgtEl>
                                          <p:spTgt spid="22"/>
                                        </p:tgtEl>
                                        <p:attrNameLst>
                                          <p:attrName>ppt_x</p:attrName>
                                        </p:attrNameLst>
                                      </p:cBhvr>
                                      <p:tavLst>
                                        <p:tav tm="0">
                                          <p:val>
                                            <p:strVal val="#ppt_x"/>
                                          </p:val>
                                        </p:tav>
                                        <p:tav tm="100000">
                                          <p:val>
                                            <p:strVal val="#ppt_x"/>
                                          </p:val>
                                        </p:tav>
                                      </p:tavLst>
                                    </p:anim>
                                    <p:anim calcmode="lin" valueType="num">
                                      <p:cBhvr additive="base">
                                        <p:cTn id="1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23"/>
                                        </p:tgtEl>
                                        <p:attrNameLst>
                                          <p:attrName>style.visibility</p:attrName>
                                        </p:attrNameLst>
                                      </p:cBhvr>
                                      <p:to>
                                        <p:strVal val="visible"/>
                                      </p:to>
                                    </p:set>
                                    <p:anim calcmode="lin" valueType="num">
                                      <p:cBhvr additive="base">
                                        <p:cTn id="141" dur="500" fill="hold"/>
                                        <p:tgtEl>
                                          <p:spTgt spid="23"/>
                                        </p:tgtEl>
                                        <p:attrNameLst>
                                          <p:attrName>ppt_x</p:attrName>
                                        </p:attrNameLst>
                                      </p:cBhvr>
                                      <p:tavLst>
                                        <p:tav tm="0">
                                          <p:val>
                                            <p:strVal val="#ppt_x"/>
                                          </p:val>
                                        </p:tav>
                                        <p:tav tm="100000">
                                          <p:val>
                                            <p:strVal val="#ppt_x"/>
                                          </p:val>
                                        </p:tav>
                                      </p:tavLst>
                                    </p:anim>
                                    <p:anim calcmode="lin" valueType="num">
                                      <p:cBhvr additive="base">
                                        <p:cTn id="14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24"/>
                                        </p:tgtEl>
                                        <p:attrNameLst>
                                          <p:attrName>style.visibility</p:attrName>
                                        </p:attrNameLst>
                                      </p:cBhvr>
                                      <p:to>
                                        <p:strVal val="visible"/>
                                      </p:to>
                                    </p:set>
                                    <p:anim calcmode="lin" valueType="num">
                                      <p:cBhvr additive="base">
                                        <p:cTn id="147" dur="500" fill="hold"/>
                                        <p:tgtEl>
                                          <p:spTgt spid="24"/>
                                        </p:tgtEl>
                                        <p:attrNameLst>
                                          <p:attrName>ppt_x</p:attrName>
                                        </p:attrNameLst>
                                      </p:cBhvr>
                                      <p:tavLst>
                                        <p:tav tm="0">
                                          <p:val>
                                            <p:strVal val="#ppt_x"/>
                                          </p:val>
                                        </p:tav>
                                        <p:tav tm="100000">
                                          <p:val>
                                            <p:strVal val="#ppt_x"/>
                                          </p:val>
                                        </p:tav>
                                      </p:tavLst>
                                    </p:anim>
                                    <p:anim calcmode="lin" valueType="num">
                                      <p:cBhvr additive="base">
                                        <p:cTn id="14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2" grpId="0"/>
      <p:bldP spid="6" grpId="0" animBg="1"/>
      <p:bldP spid="8" grpId="0"/>
      <p:bldP spid="9" grpId="0"/>
      <p:bldP spid="10" grpId="0"/>
      <p:bldP spid="11" grpId="0"/>
      <p:bldP spid="12" grpId="0"/>
      <p:bldP spid="13" grpId="0"/>
      <p:bldP spid="16" grpId="0"/>
      <p:bldP spid="17" grpId="0" animBg="1"/>
      <p:bldP spid="21" grpId="0"/>
      <p:bldP spid="22" grpId="0" animBg="1"/>
      <p:bldP spid="23" grpId="0" animBg="1"/>
      <p:bldP spid="24" grpId="0" animBg="1"/>
      <p:bldP spid="25" grpId="0"/>
      <p:bldP spid="26" grpId="0"/>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01234" y="42137"/>
            <a:ext cx="3428775" cy="523220"/>
          </a:xfrm>
          <a:prstGeom prst="rect">
            <a:avLst/>
          </a:prstGeom>
          <a:solidFill>
            <a:srgbClr val="FFFF00"/>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2. </a:t>
            </a:r>
            <a:r>
              <a:rPr lang="en-US" sz="2800" b="1" dirty="0" err="1">
                <a:solidFill>
                  <a:srgbClr val="C00000"/>
                </a:solidFill>
                <a:latin typeface="Times New Roman" panose="02020603050405020304" pitchFamily="18" charset="0"/>
                <a:cs typeface="Times New Roman" panose="02020603050405020304" pitchFamily="18" charset="0"/>
              </a:rPr>
              <a:t>Khái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niệm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hàm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số</a:t>
            </a:r>
            <a:r>
              <a:rPr lang="en-US" sz="2800" b="1" dirty="0">
                <a:solidFill>
                  <a:srgbClr val="C0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mc:Choice xmlns:a14="http://schemas.microsoft.com/office/drawing/2010/main" Requires="a14">
          <p:sp>
            <p:nvSpPr>
              <p:cNvPr id="5" name="Text Box 7"/>
              <p:cNvSpPr txBox="1">
                <a:spLocks noChangeArrowheads="1"/>
              </p:cNvSpPr>
              <p:nvPr/>
            </p:nvSpPr>
            <p:spPr bwMode="auto">
              <a:xfrm>
                <a:off x="468312" y="1127583"/>
                <a:ext cx="8207375" cy="1754326"/>
              </a:xfrm>
              <a:prstGeom prst="rect">
                <a:avLst/>
              </a:prstGeom>
              <a:solidFill>
                <a:srgbClr val="D7F5F9"/>
              </a:solidFill>
              <a:ln w="38100" cmpd="dbl">
                <a:solidFill>
                  <a:srgbClr val="0000FF"/>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spcBef>
                    <a:spcPct val="50000"/>
                  </a:spcBef>
                </a:pPr>
                <a:r>
                  <a:rPr lang="vi-VN" sz="2400" dirty="0">
                    <a:latin typeface="+mj-lt"/>
                  </a:rPr>
                  <a:t> </a:t>
                </a:r>
                <a:r>
                  <a:rPr lang="vi-VN" sz="2400" i="1" dirty="0">
                    <a:latin typeface="+mj-lt"/>
                  </a:rPr>
                  <a:t>Nếu đại lượng </a:t>
                </a:r>
                <a14:m>
                  <m:oMath xmlns:m="http://schemas.openxmlformats.org/officeDocument/2006/math">
                    <m:r>
                      <a:rPr lang="vi-VN" sz="2400" b="1" i="1" dirty="0" smtClean="0">
                        <a:latin typeface="Cambria Math" panose="02040503050406030204" pitchFamily="18" charset="0"/>
                      </a:rPr>
                      <m:t>𝒚</m:t>
                    </m:r>
                  </m:oMath>
                </a14:m>
                <a:r>
                  <a:rPr lang="vi-VN" sz="2400" i="1" dirty="0">
                    <a:latin typeface="+mj-lt"/>
                  </a:rPr>
                  <a:t> phụ thuộc vào </a:t>
                </a:r>
                <a:r>
                  <a:rPr lang="vi-VN" sz="2400" i="1" dirty="0">
                    <a:solidFill>
                      <a:srgbClr val="FF0000"/>
                    </a:solidFill>
                    <a:latin typeface="+mj-lt"/>
                  </a:rPr>
                  <a:t>đại lượng thay đổi </a:t>
                </a:r>
                <a14:m>
                  <m:oMath xmlns:m="http://schemas.openxmlformats.org/officeDocument/2006/math">
                    <m:r>
                      <a:rPr lang="vi-VN" sz="2400" b="1" i="1" dirty="0" smtClean="0">
                        <a:solidFill>
                          <a:srgbClr val="FF0000"/>
                        </a:solidFill>
                        <a:latin typeface="Cambria Math" panose="02040503050406030204" pitchFamily="18" charset="0"/>
                      </a:rPr>
                      <m:t>𝒙</m:t>
                    </m:r>
                  </m:oMath>
                </a14:m>
                <a:r>
                  <a:rPr lang="vi-VN" sz="2400" i="1" dirty="0">
                    <a:solidFill>
                      <a:srgbClr val="FF0000"/>
                    </a:solidFill>
                    <a:latin typeface="+mj-lt"/>
                  </a:rPr>
                  <a:t> </a:t>
                </a:r>
                <a:r>
                  <a:rPr lang="vi-VN" sz="2400" i="1" dirty="0">
                    <a:latin typeface="+mj-lt"/>
                  </a:rPr>
                  <a:t>sao cho với </a:t>
                </a:r>
                <a:r>
                  <a:rPr lang="vi-VN" sz="2400" b="1" i="1" dirty="0">
                    <a:solidFill>
                      <a:srgbClr val="FF0000"/>
                    </a:solidFill>
                    <a:latin typeface="+mj-lt"/>
                  </a:rPr>
                  <a:t>mỗi giá trị</a:t>
                </a:r>
                <a:r>
                  <a:rPr lang="en-US" sz="2400" b="1" i="1" dirty="0">
                    <a:solidFill>
                      <a:srgbClr val="FF0000"/>
                    </a:solidFill>
                    <a:latin typeface="+mj-lt"/>
                  </a:rPr>
                  <a:t> </a:t>
                </a:r>
                <a:r>
                  <a:rPr lang="vi-VN" sz="2400" b="1" i="1" dirty="0">
                    <a:solidFill>
                      <a:srgbClr val="FF0000"/>
                    </a:solidFill>
                    <a:latin typeface="+mj-lt"/>
                  </a:rPr>
                  <a:t>của </a:t>
                </a:r>
                <a14:m>
                  <m:oMath xmlns:m="http://schemas.openxmlformats.org/officeDocument/2006/math">
                    <m:r>
                      <a:rPr lang="vi-VN" sz="2400" b="1" i="1" dirty="0" smtClean="0">
                        <a:solidFill>
                          <a:srgbClr val="FF0000"/>
                        </a:solidFill>
                        <a:latin typeface="Cambria Math" panose="02040503050406030204" pitchFamily="18" charset="0"/>
                      </a:rPr>
                      <m:t>𝒙</m:t>
                    </m:r>
                  </m:oMath>
                </a14:m>
                <a:r>
                  <a:rPr lang="vi-VN" sz="2400" i="1" dirty="0">
                    <a:solidFill>
                      <a:srgbClr val="FF0000"/>
                    </a:solidFill>
                    <a:latin typeface="+mj-lt"/>
                  </a:rPr>
                  <a:t> </a:t>
                </a:r>
                <a:r>
                  <a:rPr lang="vi-VN" sz="2400" i="1" dirty="0">
                    <a:latin typeface="+mj-lt"/>
                  </a:rPr>
                  <a:t>ta luôn xác định được </a:t>
                </a:r>
                <a:r>
                  <a:rPr lang="vi-VN" sz="2400" b="1" i="1" dirty="0">
                    <a:solidFill>
                      <a:srgbClr val="FF0000"/>
                    </a:solidFill>
                    <a:latin typeface="+mj-lt"/>
                  </a:rPr>
                  <a:t>chỉ một giá trị tương ứng của </a:t>
                </a:r>
                <a14:m>
                  <m:oMath xmlns:m="http://schemas.openxmlformats.org/officeDocument/2006/math">
                    <m:r>
                      <a:rPr lang="vi-VN" sz="2400" b="1" i="1" dirty="0" smtClean="0">
                        <a:solidFill>
                          <a:srgbClr val="FF0000"/>
                        </a:solidFill>
                        <a:latin typeface="Cambria Math" panose="02040503050406030204" pitchFamily="18" charset="0"/>
                      </a:rPr>
                      <m:t>𝒚</m:t>
                    </m:r>
                  </m:oMath>
                </a14:m>
                <a:r>
                  <a:rPr lang="vi-VN" sz="2400" i="1" dirty="0">
                    <a:latin typeface="+mj-lt"/>
                  </a:rPr>
                  <a:t> thì </a:t>
                </a:r>
                <a14:m>
                  <m:oMath xmlns:m="http://schemas.openxmlformats.org/officeDocument/2006/math">
                    <m:r>
                      <a:rPr lang="vi-VN" sz="2400" b="1" i="1" dirty="0" smtClean="0">
                        <a:solidFill>
                          <a:srgbClr val="FF0000"/>
                        </a:solidFill>
                        <a:latin typeface="Cambria Math" panose="02040503050406030204" pitchFamily="18" charset="0"/>
                      </a:rPr>
                      <m:t>𝒚</m:t>
                    </m:r>
                  </m:oMath>
                </a14:m>
                <a:r>
                  <a:rPr lang="vi-VN" sz="2400" b="1" i="1" dirty="0">
                    <a:solidFill>
                      <a:srgbClr val="FF0000"/>
                    </a:solidFill>
                    <a:latin typeface="+mj-lt"/>
                  </a:rPr>
                  <a:t> được gọi là hàm số  của </a:t>
                </a:r>
                <a14:m>
                  <m:oMath xmlns:m="http://schemas.openxmlformats.org/officeDocument/2006/math">
                    <m:r>
                      <a:rPr lang="vi-VN" sz="2400" b="1" i="1" dirty="0" smtClean="0">
                        <a:solidFill>
                          <a:srgbClr val="FF0000"/>
                        </a:solidFill>
                        <a:latin typeface="Cambria Math" panose="02040503050406030204" pitchFamily="18" charset="0"/>
                      </a:rPr>
                      <m:t>𝒙</m:t>
                    </m:r>
                  </m:oMath>
                </a14:m>
                <a:r>
                  <a:rPr lang="vi-VN" sz="2400" i="1" dirty="0">
                    <a:latin typeface="+mj-lt"/>
                  </a:rPr>
                  <a:t> và </a:t>
                </a:r>
                <a14:m>
                  <m:oMath xmlns:m="http://schemas.openxmlformats.org/officeDocument/2006/math">
                    <m:r>
                      <a:rPr lang="vi-VN" sz="2400" b="1" i="1" dirty="0" smtClean="0">
                        <a:solidFill>
                          <a:srgbClr val="FF0000"/>
                        </a:solidFill>
                        <a:latin typeface="Cambria Math" panose="02040503050406030204" pitchFamily="18" charset="0"/>
                      </a:rPr>
                      <m:t>𝒙</m:t>
                    </m:r>
                  </m:oMath>
                </a14:m>
                <a:r>
                  <a:rPr lang="vi-VN" sz="2400" b="1" i="1" dirty="0">
                    <a:solidFill>
                      <a:srgbClr val="FF0000"/>
                    </a:solidFill>
                    <a:latin typeface="+mj-lt"/>
                  </a:rPr>
                  <a:t> </a:t>
                </a:r>
                <a:r>
                  <a:rPr lang="vi-VN" sz="2400" i="1" dirty="0">
                    <a:solidFill>
                      <a:srgbClr val="FF0000"/>
                    </a:solidFill>
                    <a:latin typeface="+mj-lt"/>
                  </a:rPr>
                  <a:t>gọi là </a:t>
                </a:r>
                <a:r>
                  <a:rPr lang="vi-VN" sz="2400" b="1" i="1" dirty="0">
                    <a:solidFill>
                      <a:srgbClr val="FF0000"/>
                    </a:solidFill>
                    <a:latin typeface="+mj-lt"/>
                  </a:rPr>
                  <a:t>biến số</a:t>
                </a:r>
                <a:r>
                  <a:rPr lang="vi-VN" sz="2400" i="1" dirty="0">
                    <a:solidFill>
                      <a:srgbClr val="FF0000"/>
                    </a:solidFill>
                    <a:latin typeface="+mj-lt"/>
                  </a:rPr>
                  <a:t> .</a:t>
                </a:r>
                <a:endParaRPr lang="en-US" altLang="en-US" sz="2400" i="1" dirty="0">
                  <a:latin typeface="+mj-lt"/>
                </a:endParaRPr>
              </a:p>
            </p:txBody>
          </p:sp>
        </mc:Choice>
        <mc:Fallback>
          <p:sp>
            <p:nvSpPr>
              <p:cNvPr id="5" name="Text Box 7"/>
              <p:cNvSpPr txBox="1">
                <a:spLocks noRot="1" noChangeAspect="1" noMove="1" noResize="1" noEditPoints="1" noAdjustHandles="1" noChangeArrowheads="1" noChangeShapeType="1" noTextEdit="1"/>
              </p:cNvSpPr>
              <p:nvPr/>
            </p:nvSpPr>
            <p:spPr bwMode="auto">
              <a:xfrm>
                <a:off x="468312" y="1127583"/>
                <a:ext cx="8207375" cy="1754326"/>
              </a:xfrm>
              <a:prstGeom prst="rect">
                <a:avLst/>
              </a:prstGeom>
              <a:blipFill>
                <a:blip r:embed="rId3"/>
                <a:stretch>
                  <a:fillRect l="-962" r="-888" b="-2381"/>
                </a:stretch>
              </a:blip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02442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
          <p:cNvSpPr>
            <a:spLocks noChangeShapeType="1"/>
          </p:cNvSpPr>
          <p:nvPr/>
        </p:nvSpPr>
        <p:spPr bwMode="auto">
          <a:xfrm rot="1255057">
            <a:off x="7329488" y="5699125"/>
            <a:ext cx="60325" cy="476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Line 3"/>
          <p:cNvSpPr>
            <a:spLocks noChangeShapeType="1"/>
          </p:cNvSpPr>
          <p:nvPr/>
        </p:nvSpPr>
        <p:spPr bwMode="auto">
          <a:xfrm rot="1255057" flipH="1">
            <a:off x="7316788" y="5737225"/>
            <a:ext cx="65087" cy="571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Line 4"/>
          <p:cNvSpPr>
            <a:spLocks noChangeShapeType="1"/>
          </p:cNvSpPr>
          <p:nvPr/>
        </p:nvSpPr>
        <p:spPr bwMode="auto">
          <a:xfrm rot="719151">
            <a:off x="7316788" y="5332413"/>
            <a:ext cx="60325" cy="476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Line 5"/>
          <p:cNvSpPr>
            <a:spLocks noChangeShapeType="1"/>
          </p:cNvSpPr>
          <p:nvPr/>
        </p:nvSpPr>
        <p:spPr bwMode="auto">
          <a:xfrm rot="719151" flipH="1">
            <a:off x="7310438" y="5370513"/>
            <a:ext cx="65087" cy="571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Line 6"/>
          <p:cNvSpPr>
            <a:spLocks noChangeShapeType="1"/>
          </p:cNvSpPr>
          <p:nvPr/>
        </p:nvSpPr>
        <p:spPr bwMode="auto">
          <a:xfrm rot="1049539">
            <a:off x="7394575" y="4808538"/>
            <a:ext cx="60325" cy="476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7"/>
          <p:cNvSpPr>
            <a:spLocks noChangeShapeType="1"/>
          </p:cNvSpPr>
          <p:nvPr/>
        </p:nvSpPr>
        <p:spPr bwMode="auto">
          <a:xfrm rot="1049539" flipH="1">
            <a:off x="7385050" y="4846638"/>
            <a:ext cx="65088" cy="571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8"/>
          <p:cNvSpPr>
            <a:spLocks noChangeShapeType="1"/>
          </p:cNvSpPr>
          <p:nvPr/>
        </p:nvSpPr>
        <p:spPr bwMode="auto">
          <a:xfrm rot="1767525">
            <a:off x="7399338" y="5029200"/>
            <a:ext cx="60325" cy="4762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9"/>
          <p:cNvSpPr>
            <a:spLocks noChangeShapeType="1"/>
          </p:cNvSpPr>
          <p:nvPr/>
        </p:nvSpPr>
        <p:spPr bwMode="auto">
          <a:xfrm rot="1767525" flipH="1">
            <a:off x="7380288" y="5064125"/>
            <a:ext cx="65087" cy="571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Text Box 45"/>
          <p:cNvSpPr txBox="1">
            <a:spLocks noChangeArrowheads="1"/>
          </p:cNvSpPr>
          <p:nvPr/>
        </p:nvSpPr>
        <p:spPr bwMode="auto">
          <a:xfrm>
            <a:off x="326554" y="409586"/>
            <a:ext cx="870204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vi-VN" sz="2400" dirty="0">
                <a:latin typeface="+mj-lt"/>
              </a:rPr>
              <a:t>Bài tập: </a:t>
            </a:r>
            <a:r>
              <a:rPr lang="vi-VN" sz="2400" b="0" dirty="0">
                <a:latin typeface="+mj-lt"/>
              </a:rPr>
              <a:t>Đại lượng y có phải là hàm số của đại lượng x hay không, nếu bảng các giá trị tương ứng của nó là:</a:t>
            </a:r>
          </a:p>
        </p:txBody>
      </p:sp>
      <p:sp>
        <p:nvSpPr>
          <p:cNvPr id="129" name="Text Box 127"/>
          <p:cNvSpPr txBox="1">
            <a:spLocks noChangeArrowheads="1"/>
          </p:cNvSpPr>
          <p:nvPr/>
        </p:nvSpPr>
        <p:spPr bwMode="auto">
          <a:xfrm>
            <a:off x="2160079" y="2664519"/>
            <a:ext cx="11352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400" b="0" i="1" dirty="0" err="1">
                <a:solidFill>
                  <a:srgbClr val="FF0000"/>
                </a:solidFill>
                <a:latin typeface="Times New Roman" panose="02020603050405020304" pitchFamily="18" charset="0"/>
                <a:cs typeface="Times New Roman" panose="02020603050405020304" pitchFamily="18" charset="0"/>
              </a:rPr>
              <a:t>Hàm</a:t>
            </a:r>
            <a:r>
              <a:rPr lang="en-US" altLang="en-US" sz="2400" b="0" i="1" dirty="0">
                <a:solidFill>
                  <a:srgbClr val="FF0000"/>
                </a:solidFill>
                <a:latin typeface="Times New Roman" panose="02020603050405020304" pitchFamily="18" charset="0"/>
                <a:cs typeface="Times New Roman" panose="02020603050405020304" pitchFamily="18" charset="0"/>
              </a:rPr>
              <a:t> </a:t>
            </a:r>
            <a:r>
              <a:rPr lang="en-US" altLang="en-US" sz="2400" b="0" i="1" dirty="0" err="1">
                <a:solidFill>
                  <a:srgbClr val="FF0000"/>
                </a:solidFill>
                <a:latin typeface="Times New Roman" panose="02020603050405020304" pitchFamily="18" charset="0"/>
                <a:cs typeface="Times New Roman" panose="02020603050405020304" pitchFamily="18" charset="0"/>
              </a:rPr>
              <a:t>số</a:t>
            </a:r>
            <a:endParaRPr lang="en-US" altLang="en-US" sz="2400" b="0" i="1" dirty="0">
              <a:solidFill>
                <a:srgbClr val="FF0000"/>
              </a:solidFill>
              <a:latin typeface="Times New Roman" panose="02020603050405020304" pitchFamily="18" charset="0"/>
              <a:cs typeface="Times New Roman" panose="02020603050405020304" pitchFamily="18" charset="0"/>
            </a:endParaRPr>
          </a:p>
        </p:txBody>
      </p:sp>
      <p:sp>
        <p:nvSpPr>
          <p:cNvPr id="130" name="Text Box 128"/>
          <p:cNvSpPr txBox="1">
            <a:spLocks noChangeArrowheads="1"/>
          </p:cNvSpPr>
          <p:nvPr/>
        </p:nvSpPr>
        <p:spPr bwMode="auto">
          <a:xfrm>
            <a:off x="1389403" y="4442731"/>
            <a:ext cx="12121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400" b="0" i="1" dirty="0" err="1">
                <a:solidFill>
                  <a:srgbClr val="FF0000"/>
                </a:solidFill>
                <a:latin typeface="Times New Roman" panose="02020603050405020304" pitchFamily="18" charset="0"/>
                <a:cs typeface="Times New Roman" panose="02020603050405020304" pitchFamily="18" charset="0"/>
              </a:rPr>
              <a:t>Hàm</a:t>
            </a:r>
            <a:r>
              <a:rPr lang="en-US" altLang="en-US" sz="2400" b="0" i="1" dirty="0">
                <a:solidFill>
                  <a:srgbClr val="FF0000"/>
                </a:solidFill>
                <a:latin typeface="Times New Roman" panose="02020603050405020304" pitchFamily="18" charset="0"/>
                <a:cs typeface="Times New Roman" panose="02020603050405020304" pitchFamily="18" charset="0"/>
              </a:rPr>
              <a:t> </a:t>
            </a:r>
            <a:r>
              <a:rPr lang="en-US" altLang="en-US" sz="2400" b="0" i="1" dirty="0" err="1">
                <a:solidFill>
                  <a:srgbClr val="FF0000"/>
                </a:solidFill>
                <a:latin typeface="Times New Roman" panose="02020603050405020304" pitchFamily="18" charset="0"/>
                <a:cs typeface="Times New Roman" panose="02020603050405020304" pitchFamily="18" charset="0"/>
              </a:rPr>
              <a:t>số</a:t>
            </a:r>
            <a:r>
              <a:rPr lang="en-US" altLang="en-US" sz="2400" b="0" i="1" dirty="0">
                <a:solidFill>
                  <a:srgbClr val="FF0000"/>
                </a:solidFill>
                <a:latin typeface="Times New Roman" panose="02020603050405020304" pitchFamily="18" charset="0"/>
                <a:cs typeface="Times New Roman" panose="02020603050405020304" pitchFamily="18" charset="0"/>
              </a:rPr>
              <a:t> </a:t>
            </a:r>
          </a:p>
        </p:txBody>
      </p:sp>
      <p:sp>
        <p:nvSpPr>
          <p:cNvPr id="131" name="Text Box 129"/>
          <p:cNvSpPr txBox="1">
            <a:spLocks noChangeArrowheads="1"/>
          </p:cNvSpPr>
          <p:nvPr/>
        </p:nvSpPr>
        <p:spPr bwMode="auto">
          <a:xfrm>
            <a:off x="1465411" y="6112788"/>
            <a:ext cx="29033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2400" b="0" i="1" dirty="0" err="1">
                <a:solidFill>
                  <a:srgbClr val="FF0000"/>
                </a:solidFill>
                <a:latin typeface="Times New Roman" panose="02020603050405020304" pitchFamily="18" charset="0"/>
                <a:cs typeface="Times New Roman" panose="02020603050405020304" pitchFamily="18" charset="0"/>
              </a:rPr>
              <a:t>Không</a:t>
            </a:r>
            <a:r>
              <a:rPr lang="en-US" altLang="en-US" sz="2400" b="0" i="1" dirty="0">
                <a:solidFill>
                  <a:srgbClr val="FF0000"/>
                </a:solidFill>
                <a:latin typeface="Times New Roman" panose="02020603050405020304" pitchFamily="18" charset="0"/>
                <a:cs typeface="Times New Roman" panose="02020603050405020304" pitchFamily="18" charset="0"/>
              </a:rPr>
              <a:t> </a:t>
            </a:r>
            <a:r>
              <a:rPr lang="en-US" altLang="en-US" sz="2400" b="0" i="1" dirty="0" err="1">
                <a:solidFill>
                  <a:srgbClr val="FF0000"/>
                </a:solidFill>
                <a:latin typeface="Times New Roman" panose="02020603050405020304" pitchFamily="18" charset="0"/>
                <a:cs typeface="Times New Roman" panose="02020603050405020304" pitchFamily="18" charset="0"/>
              </a:rPr>
              <a:t>phải</a:t>
            </a:r>
            <a:r>
              <a:rPr lang="en-US" altLang="en-US" sz="2400" b="0" i="1" dirty="0">
                <a:solidFill>
                  <a:srgbClr val="FF0000"/>
                </a:solidFill>
                <a:latin typeface="Times New Roman" panose="02020603050405020304" pitchFamily="18" charset="0"/>
                <a:cs typeface="Times New Roman" panose="02020603050405020304" pitchFamily="18" charset="0"/>
              </a:rPr>
              <a:t> </a:t>
            </a:r>
            <a:r>
              <a:rPr lang="en-US" altLang="en-US" sz="2400" b="0" i="1" dirty="0" err="1">
                <a:solidFill>
                  <a:srgbClr val="FF0000"/>
                </a:solidFill>
                <a:latin typeface="Times New Roman" panose="02020603050405020304" pitchFamily="18" charset="0"/>
                <a:cs typeface="Times New Roman" panose="02020603050405020304" pitchFamily="18" charset="0"/>
              </a:rPr>
              <a:t>là</a:t>
            </a:r>
            <a:r>
              <a:rPr lang="en-US" altLang="en-US" sz="2400" b="0" i="1" dirty="0">
                <a:solidFill>
                  <a:srgbClr val="FF0000"/>
                </a:solidFill>
                <a:latin typeface="Times New Roman" panose="02020603050405020304" pitchFamily="18" charset="0"/>
                <a:cs typeface="Times New Roman" panose="02020603050405020304" pitchFamily="18" charset="0"/>
              </a:rPr>
              <a:t> </a:t>
            </a:r>
            <a:r>
              <a:rPr lang="en-US" altLang="en-US" sz="2400" b="0" i="1" dirty="0" err="1">
                <a:solidFill>
                  <a:srgbClr val="FF0000"/>
                </a:solidFill>
                <a:latin typeface="Times New Roman" panose="02020603050405020304" pitchFamily="18" charset="0"/>
                <a:cs typeface="Times New Roman" panose="02020603050405020304" pitchFamily="18" charset="0"/>
              </a:rPr>
              <a:t>hàm</a:t>
            </a:r>
            <a:r>
              <a:rPr lang="en-US" altLang="en-US" sz="2400" b="0" i="1" dirty="0">
                <a:solidFill>
                  <a:srgbClr val="FF0000"/>
                </a:solidFill>
                <a:latin typeface="Times New Roman" panose="02020603050405020304" pitchFamily="18" charset="0"/>
                <a:cs typeface="Times New Roman" panose="02020603050405020304" pitchFamily="18" charset="0"/>
              </a:rPr>
              <a:t> </a:t>
            </a:r>
            <a:r>
              <a:rPr lang="en-US" altLang="en-US" sz="2400" b="0" i="1" dirty="0" err="1">
                <a:solidFill>
                  <a:srgbClr val="FF0000"/>
                </a:solidFill>
                <a:latin typeface="Times New Roman" panose="02020603050405020304" pitchFamily="18" charset="0"/>
                <a:cs typeface="Times New Roman" panose="02020603050405020304" pitchFamily="18" charset="0"/>
              </a:rPr>
              <a:t>số</a:t>
            </a:r>
            <a:endParaRPr lang="en-US" altLang="en-US" sz="2400" b="0" i="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33" name="Group 76"/>
              <p:cNvGraphicFramePr>
                <a:graphicFrameLocks noGrp="1"/>
              </p:cNvGraphicFramePr>
              <p:nvPr/>
            </p:nvGraphicFramePr>
            <p:xfrm>
              <a:off x="577086" y="1622425"/>
              <a:ext cx="4445000" cy="965200"/>
            </p:xfrm>
            <a:graphic>
              <a:graphicData uri="http://schemas.openxmlformats.org/drawingml/2006/table">
                <a:tbl>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gridCol w="889000">
                      <a:extLst>
                        <a:ext uri="{9D8B030D-6E8A-4147-A177-3AD203B41FA5}">
                          <a16:colId xmlns:a16="http://schemas.microsoft.com/office/drawing/2014/main" val="20003"/>
                        </a:ext>
                      </a:extLst>
                    </a:gridCol>
                    <a:gridCol w="889000">
                      <a:extLst>
                        <a:ext uri="{9D8B030D-6E8A-4147-A177-3AD203B41FA5}">
                          <a16:colId xmlns:a16="http://schemas.microsoft.com/office/drawing/2014/main" val="20004"/>
                        </a:ext>
                      </a:extLst>
                    </a:gridCol>
                  </a:tblGrid>
                  <a:tr h="482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𝑥</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−2</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−1</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1</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2</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𝑦</m:t>
                                </m:r>
                              </m:oMath>
                            </m:oMathPara>
                          </a14:m>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8</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2</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2</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8</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Choice>
        <mc:Fallback xmlns="">
          <p:graphicFrame>
            <p:nvGraphicFramePr>
              <p:cNvPr id="133" name="Group 76"/>
              <p:cNvGraphicFramePr>
                <a:graphicFrameLocks noGrp="1"/>
              </p:cNvGraphicFramePr>
              <p:nvPr/>
            </p:nvGraphicFramePr>
            <p:xfrm>
              <a:off x="577086" y="1622425"/>
              <a:ext cx="4445000" cy="965200"/>
            </p:xfrm>
            <a:graphic>
              <a:graphicData uri="http://schemas.openxmlformats.org/drawingml/2006/table">
                <a:tbl>
                  <a:tblPr/>
                  <a:tblGrid>
                    <a:gridCol w="889000"/>
                    <a:gridCol w="889000"/>
                    <a:gridCol w="889000"/>
                    <a:gridCol w="889000"/>
                    <a:gridCol w="889000"/>
                  </a:tblGrid>
                  <a:tr h="4826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
                          <a:stretch>
                            <a:fillRect l="-1370" t="-3750" r="-403425" b="-10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
                          <a:stretch>
                            <a:fillRect l="-101370" t="-3750" r="-303425" b="-10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
                          <a:stretch>
                            <a:fillRect l="-201370" t="-3750" r="-203425" b="-10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
                          <a:stretch>
                            <a:fillRect l="-301370" t="-3750" r="-103425" b="-10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2"/>
                          <a:stretch>
                            <a:fillRect l="-401370" t="-3750" r="-3425" b="-106250"/>
                          </a:stretch>
                        </a:blipFill>
                      </a:tcPr>
                    </a:tc>
                  </a:tr>
                  <a:tr h="4826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
                          <a:stretch>
                            <a:fillRect l="-1370" t="-105063" r="-403425" b="-759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
                          <a:stretch>
                            <a:fillRect l="-101370" t="-105063" r="-303425" b="-759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
                          <a:stretch>
                            <a:fillRect l="-201370" t="-105063" r="-203425" b="-759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
                          <a:stretch>
                            <a:fillRect l="-301370" t="-105063" r="-103425" b="-759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2"/>
                          <a:stretch>
                            <a:fillRect l="-401370" t="-105063" r="-3425" b="-7595"/>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34" name="Group 76"/>
              <p:cNvGraphicFramePr>
                <a:graphicFrameLocks noGrp="1"/>
              </p:cNvGraphicFramePr>
              <p:nvPr/>
            </p:nvGraphicFramePr>
            <p:xfrm>
              <a:off x="578709" y="3378127"/>
              <a:ext cx="4445000" cy="965200"/>
            </p:xfrm>
            <a:graphic>
              <a:graphicData uri="http://schemas.openxmlformats.org/drawingml/2006/table">
                <a:tbl>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gridCol w="889000">
                      <a:extLst>
                        <a:ext uri="{9D8B030D-6E8A-4147-A177-3AD203B41FA5}">
                          <a16:colId xmlns:a16="http://schemas.microsoft.com/office/drawing/2014/main" val="20003"/>
                        </a:ext>
                      </a:extLst>
                    </a:gridCol>
                    <a:gridCol w="889000">
                      <a:extLst>
                        <a:ext uri="{9D8B030D-6E8A-4147-A177-3AD203B41FA5}">
                          <a16:colId xmlns:a16="http://schemas.microsoft.com/office/drawing/2014/main" val="20004"/>
                        </a:ext>
                      </a:extLst>
                    </a:gridCol>
                  </a:tblGrid>
                  <a:tr h="482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𝑥</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0</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1</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2</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3</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𝑦</m:t>
                                </m:r>
                              </m:oMath>
                            </m:oMathPara>
                          </a14:m>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1</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1</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1</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1</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Choice>
        <mc:Fallback xmlns="">
          <p:graphicFrame>
            <p:nvGraphicFramePr>
              <p:cNvPr id="134" name="Group 76"/>
              <p:cNvGraphicFramePr>
                <a:graphicFrameLocks noGrp="1"/>
              </p:cNvGraphicFramePr>
              <p:nvPr/>
            </p:nvGraphicFramePr>
            <p:xfrm>
              <a:off x="578709" y="3378127"/>
              <a:ext cx="4445000" cy="965200"/>
            </p:xfrm>
            <a:graphic>
              <a:graphicData uri="http://schemas.openxmlformats.org/drawingml/2006/table">
                <a:tbl>
                  <a:tblPr/>
                  <a:tblGrid>
                    <a:gridCol w="889000"/>
                    <a:gridCol w="889000"/>
                    <a:gridCol w="889000"/>
                    <a:gridCol w="889000"/>
                    <a:gridCol w="889000"/>
                  </a:tblGrid>
                  <a:tr h="4826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3"/>
                          <a:stretch>
                            <a:fillRect l="-1370" t="-3750" r="-403425" b="-10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3"/>
                          <a:stretch>
                            <a:fillRect l="-101370" t="-3750" r="-303425" b="-10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3"/>
                          <a:stretch>
                            <a:fillRect l="-200000" t="-3750" r="-201361" b="-10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3"/>
                          <a:stretch>
                            <a:fillRect l="-302055" t="-3750" r="-102740" b="-10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3"/>
                          <a:stretch>
                            <a:fillRect l="-402055" t="-3750" r="-2740" b="-106250"/>
                          </a:stretch>
                        </a:blipFill>
                      </a:tcPr>
                    </a:tc>
                  </a:tr>
                  <a:tr h="4826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3"/>
                          <a:stretch>
                            <a:fillRect l="-1370" t="-105063" r="-403425" b="-759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3"/>
                          <a:stretch>
                            <a:fillRect l="-101370" t="-105063" r="-303425" b="-759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3"/>
                          <a:stretch>
                            <a:fillRect l="-200000" t="-105063" r="-201361" b="-759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3"/>
                          <a:stretch>
                            <a:fillRect l="-302055" t="-105063" r="-102740" b="-7595"/>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3"/>
                          <a:stretch>
                            <a:fillRect l="-402055" t="-105063" r="-2740" b="-7595"/>
                          </a:stretch>
                        </a:blipFill>
                      </a:tcPr>
                    </a:tc>
                  </a:tr>
                </a:tbl>
              </a:graphicData>
            </a:graphic>
          </p:graphicFrame>
        </mc:Fallback>
      </mc:AlternateContent>
      <mc:AlternateContent xmlns:mc="http://schemas.openxmlformats.org/markup-compatibility/2006" xmlns:a14="http://schemas.microsoft.com/office/drawing/2010/main">
        <mc:Choice Requires="a14">
          <p:graphicFrame>
            <p:nvGraphicFramePr>
              <p:cNvPr id="135" name="Group 76"/>
              <p:cNvGraphicFramePr>
                <a:graphicFrameLocks noGrp="1"/>
              </p:cNvGraphicFramePr>
              <p:nvPr/>
            </p:nvGraphicFramePr>
            <p:xfrm>
              <a:off x="581857" y="5003800"/>
              <a:ext cx="4445000" cy="965200"/>
            </p:xfrm>
            <a:graphic>
              <a:graphicData uri="http://schemas.openxmlformats.org/drawingml/2006/table">
                <a:tbl>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gridCol w="889000">
                      <a:extLst>
                        <a:ext uri="{9D8B030D-6E8A-4147-A177-3AD203B41FA5}">
                          <a16:colId xmlns:a16="http://schemas.microsoft.com/office/drawing/2014/main" val="20003"/>
                        </a:ext>
                      </a:extLst>
                    </a:gridCol>
                    <a:gridCol w="889000">
                      <a:extLst>
                        <a:ext uri="{9D8B030D-6E8A-4147-A177-3AD203B41FA5}">
                          <a16:colId xmlns:a16="http://schemas.microsoft.com/office/drawing/2014/main" val="20004"/>
                        </a:ext>
                      </a:extLst>
                    </a:gridCol>
                  </a:tblGrid>
                  <a:tr h="482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𝑥</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0</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1</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0</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2</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26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𝑦</m:t>
                                </m:r>
                              </m:oMath>
                            </m:oMathPara>
                          </a14:m>
                          <a:endParaRPr kumimoji="0" lang="en-US" altLang="en-US" sz="2400" b="0" i="0" u="none" strike="noStrike" cap="none" normalizeH="0" baseline="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0</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2</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smtClean="0">
                                    <a:ln>
                                      <a:noFill/>
                                    </a:ln>
                                    <a:solidFill>
                                      <a:schemeClr val="tx1"/>
                                    </a:solidFill>
                                    <a:effectLst/>
                                    <a:latin typeface="Cambria Math" panose="02040503050406030204" pitchFamily="18" charset="0"/>
                                  </a:rPr>
                                  <m:t>1</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kumimoji="0" lang="en-US" altLang="en-US" sz="2400" b="0" i="1" u="none" strike="noStrike" cap="none" normalizeH="0" baseline="0" dirty="0" smtClean="0">
                                    <a:ln>
                                      <a:noFill/>
                                    </a:ln>
                                    <a:solidFill>
                                      <a:schemeClr val="tx1"/>
                                    </a:solidFill>
                                    <a:effectLst/>
                                    <a:latin typeface="Cambria Math" panose="02040503050406030204" pitchFamily="18" charset="0"/>
                                  </a:rPr>
                                  <m:t>4</m:t>
                                </m:r>
                              </m:oMath>
                            </m:oMathPara>
                          </a14:m>
                          <a:endParaRPr kumimoji="0" lang="en-US" alt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mc:Choice>
        <mc:Fallback xmlns="">
          <p:graphicFrame>
            <p:nvGraphicFramePr>
              <p:cNvPr id="135" name="Group 76"/>
              <p:cNvGraphicFramePr>
                <a:graphicFrameLocks noGrp="1"/>
              </p:cNvGraphicFramePr>
              <p:nvPr/>
            </p:nvGraphicFramePr>
            <p:xfrm>
              <a:off x="581857" y="5003800"/>
              <a:ext cx="4445000" cy="965200"/>
            </p:xfrm>
            <a:graphic>
              <a:graphicData uri="http://schemas.openxmlformats.org/drawingml/2006/table">
                <a:tbl>
                  <a:tblPr/>
                  <a:tblGrid>
                    <a:gridCol w="889000"/>
                    <a:gridCol w="889000"/>
                    <a:gridCol w="889000"/>
                    <a:gridCol w="889000"/>
                    <a:gridCol w="889000"/>
                  </a:tblGrid>
                  <a:tr h="4826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4"/>
                          <a:stretch>
                            <a:fillRect l="-1370" t="-2500" r="-403425" b="-10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4"/>
                          <a:stretch>
                            <a:fillRect l="-101370" t="-2500" r="-303425" b="-10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4"/>
                          <a:stretch>
                            <a:fillRect l="-201370" t="-2500" r="-203425" b="-10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4"/>
                          <a:stretch>
                            <a:fillRect l="-301370" t="-2500" r="-103425" b="-10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0">
                          <a:blip r:embed="rId4"/>
                          <a:stretch>
                            <a:fillRect l="-401370" t="-2500" r="-3425" b="-106250"/>
                          </a:stretch>
                        </a:blipFill>
                      </a:tcPr>
                    </a:tc>
                  </a:tr>
                  <a:tr h="482600">
                    <a:tc>
                      <a:txBody>
                        <a:bodyPr/>
                        <a:lstStyle/>
                        <a:p>
                          <a:endParaRPr lang="en-US"/>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4"/>
                          <a:stretch>
                            <a:fillRect l="-1370" t="-102500" r="-403425" b="-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4"/>
                          <a:stretch>
                            <a:fillRect l="-101370" t="-102500" r="-303425" b="-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4"/>
                          <a:stretch>
                            <a:fillRect l="-201370" t="-102500" r="-203425" b="-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4"/>
                          <a:stretch>
                            <a:fillRect l="-301370" t="-102500" r="-103425" b="-6250"/>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0">
                          <a:blip r:embed="rId4"/>
                          <a:stretch>
                            <a:fillRect l="-401370" t="-102500" r="-3425" b="-6250"/>
                          </a:stretch>
                        </a:blipFill>
                      </a:tcPr>
                    </a:tc>
                  </a:tr>
                </a:tbl>
              </a:graphicData>
            </a:graphic>
          </p:graphicFrame>
        </mc:Fallback>
      </mc:AlternateContent>
      <p:sp>
        <p:nvSpPr>
          <p:cNvPr id="136" name="TextBox 135"/>
          <p:cNvSpPr txBox="1"/>
          <p:nvPr/>
        </p:nvSpPr>
        <p:spPr>
          <a:xfrm>
            <a:off x="76200" y="1606312"/>
            <a:ext cx="31242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a</a:t>
            </a:r>
          </a:p>
        </p:txBody>
      </p:sp>
      <p:sp>
        <p:nvSpPr>
          <p:cNvPr id="137" name="TextBox 136"/>
          <p:cNvSpPr txBox="1"/>
          <p:nvPr/>
        </p:nvSpPr>
        <p:spPr>
          <a:xfrm>
            <a:off x="63793" y="3377446"/>
            <a:ext cx="31242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b</a:t>
            </a:r>
          </a:p>
        </p:txBody>
      </p:sp>
      <p:sp>
        <p:nvSpPr>
          <p:cNvPr id="139" name="TextBox 138"/>
          <p:cNvSpPr txBox="1"/>
          <p:nvPr/>
        </p:nvSpPr>
        <p:spPr>
          <a:xfrm>
            <a:off x="87923" y="5020290"/>
            <a:ext cx="31242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c</a:t>
            </a:r>
          </a:p>
        </p:txBody>
      </p:sp>
      <p:grpSp>
        <p:nvGrpSpPr>
          <p:cNvPr id="3" name="Group 2"/>
          <p:cNvGrpSpPr/>
          <p:nvPr/>
        </p:nvGrpSpPr>
        <p:grpSpPr>
          <a:xfrm>
            <a:off x="5356615" y="1179983"/>
            <a:ext cx="1143000" cy="1525117"/>
            <a:chOff x="5356615" y="1179983"/>
            <a:chExt cx="1143000" cy="1525117"/>
          </a:xfrm>
        </p:grpSpPr>
        <p:grpSp>
          <p:nvGrpSpPr>
            <p:cNvPr id="30" name="Group 28"/>
            <p:cNvGrpSpPr>
              <a:grpSpLocks/>
            </p:cNvGrpSpPr>
            <p:nvPr/>
          </p:nvGrpSpPr>
          <p:grpSpPr bwMode="auto">
            <a:xfrm>
              <a:off x="5356615" y="1181100"/>
              <a:ext cx="1143000" cy="1524000"/>
              <a:chOff x="3312" y="1248"/>
              <a:chExt cx="720" cy="960"/>
            </a:xfrm>
          </p:grpSpPr>
          <p:sp>
            <p:nvSpPr>
              <p:cNvPr id="31" name="Oval 29"/>
              <p:cNvSpPr>
                <a:spLocks noChangeArrowheads="1"/>
              </p:cNvSpPr>
              <p:nvPr/>
            </p:nvSpPr>
            <p:spPr bwMode="auto">
              <a:xfrm>
                <a:off x="3312" y="1248"/>
                <a:ext cx="720" cy="9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32" name="Text Box 30"/>
                  <p:cNvSpPr txBox="1">
                    <a:spLocks noChangeArrowheads="1"/>
                  </p:cNvSpPr>
                  <p:nvPr/>
                </p:nvSpPr>
                <p:spPr bwMode="auto">
                  <a:xfrm>
                    <a:off x="3456" y="1872"/>
                    <a:ext cx="226" cy="2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0" i="1" dirty="0" smtClean="0">
                              <a:solidFill>
                                <a:srgbClr val="0000F4"/>
                              </a:solidFill>
                              <a:latin typeface="Cambria Math" panose="02040503050406030204" pitchFamily="18" charset="0"/>
                            </a:rPr>
                            <m:t>2</m:t>
                          </m:r>
                        </m:oMath>
                      </m:oMathPara>
                    </a14:m>
                    <a:endParaRPr lang="en-US" altLang="en-US" sz="2000" b="0" dirty="0">
                      <a:latin typeface="Times New Roman" panose="02020603050405020304" pitchFamily="18" charset="0"/>
                    </a:endParaRPr>
                  </a:p>
                </p:txBody>
              </p:sp>
            </mc:Choice>
            <mc:Fallback xmlns="">
              <p:sp>
                <p:nvSpPr>
                  <p:cNvPr id="32" name="Text Box 30"/>
                  <p:cNvSpPr txBox="1">
                    <a:spLocks noRot="1" noChangeAspect="1" noMove="1" noResize="1" noEditPoints="1" noAdjustHandles="1" noChangeArrowheads="1" noChangeShapeType="1" noTextEdit="1"/>
                  </p:cNvSpPr>
                  <p:nvPr/>
                </p:nvSpPr>
                <p:spPr bwMode="auto">
                  <a:xfrm>
                    <a:off x="3456" y="1872"/>
                    <a:ext cx="226" cy="252"/>
                  </a:xfrm>
                  <a:prstGeom prst="rect">
                    <a:avLst/>
                  </a:prstGeom>
                  <a:blipFill rotWithShape="0">
                    <a:blip r:embed="rId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 Box 31"/>
                  <p:cNvSpPr txBox="1">
                    <a:spLocks noChangeArrowheads="1"/>
                  </p:cNvSpPr>
                  <p:nvPr/>
                </p:nvSpPr>
                <p:spPr bwMode="auto">
                  <a:xfrm>
                    <a:off x="3372" y="1248"/>
                    <a:ext cx="384" cy="2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0" i="1" dirty="0" smtClean="0">
                              <a:solidFill>
                                <a:srgbClr val="0000FF"/>
                              </a:solidFill>
                              <a:latin typeface="Cambria Math" panose="02040503050406030204" pitchFamily="18" charset="0"/>
                              <a:cs typeface="Times New Roman" panose="02020603050405020304" pitchFamily="18" charset="0"/>
                            </a:rPr>
                            <m:t>−2</m:t>
                          </m:r>
                        </m:oMath>
                      </m:oMathPara>
                    </a14:m>
                    <a:endParaRPr lang="en-US" altLang="en-US" sz="2000" b="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33" name="Text Box 31"/>
                  <p:cNvSpPr txBox="1">
                    <a:spLocks noRot="1" noChangeAspect="1" noMove="1" noResize="1" noEditPoints="1" noAdjustHandles="1" noChangeArrowheads="1" noChangeShapeType="1" noTextEdit="1"/>
                  </p:cNvSpPr>
                  <p:nvPr/>
                </p:nvSpPr>
                <p:spPr bwMode="auto">
                  <a:xfrm>
                    <a:off x="3372" y="1248"/>
                    <a:ext cx="384" cy="252"/>
                  </a:xfrm>
                  <a:prstGeom prst="rect">
                    <a:avLst/>
                  </a:prstGeom>
                  <a:blipFill rotWithShape="0">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 Box 32"/>
                  <p:cNvSpPr txBox="1">
                    <a:spLocks noChangeArrowheads="1"/>
                  </p:cNvSpPr>
                  <p:nvPr/>
                </p:nvSpPr>
                <p:spPr bwMode="auto">
                  <a:xfrm>
                    <a:off x="3368" y="1440"/>
                    <a:ext cx="336" cy="2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0" i="1" dirty="0" smtClean="0">
                              <a:solidFill>
                                <a:srgbClr val="0000F4"/>
                              </a:solidFill>
                              <a:latin typeface="Cambria Math" panose="02040503050406030204" pitchFamily="18" charset="0"/>
                            </a:rPr>
                            <m:t>−1</m:t>
                          </m:r>
                        </m:oMath>
                      </m:oMathPara>
                    </a14:m>
                    <a:endParaRPr lang="en-US" altLang="en-US" sz="2400" b="0" dirty="0">
                      <a:solidFill>
                        <a:srgbClr val="0000F4"/>
                      </a:solidFill>
                      <a:latin typeface=".VnArial Narrow" panose="020B7200000000000000" pitchFamily="34" charset="0"/>
                    </a:endParaRPr>
                  </a:p>
                </p:txBody>
              </p:sp>
            </mc:Choice>
            <mc:Fallback xmlns="">
              <p:sp>
                <p:nvSpPr>
                  <p:cNvPr id="34" name="Text Box 32"/>
                  <p:cNvSpPr txBox="1">
                    <a:spLocks noRot="1" noChangeAspect="1" noMove="1" noResize="1" noEditPoints="1" noAdjustHandles="1" noChangeArrowheads="1" noChangeShapeType="1" noTextEdit="1"/>
                  </p:cNvSpPr>
                  <p:nvPr/>
                </p:nvSpPr>
                <p:spPr bwMode="auto">
                  <a:xfrm>
                    <a:off x="3368" y="1440"/>
                    <a:ext cx="336" cy="252"/>
                  </a:xfrm>
                  <a:prstGeom prst="rect">
                    <a:avLst/>
                  </a:prstGeom>
                  <a:blipFill rotWithShape="0">
                    <a:blip r:embed="rId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 Box 33"/>
                  <p:cNvSpPr txBox="1">
                    <a:spLocks noChangeArrowheads="1"/>
                  </p:cNvSpPr>
                  <p:nvPr/>
                </p:nvSpPr>
                <p:spPr bwMode="auto">
                  <a:xfrm>
                    <a:off x="3444" y="1680"/>
                    <a:ext cx="116" cy="2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0" i="1" dirty="0" smtClean="0">
                              <a:solidFill>
                                <a:srgbClr val="0000F4"/>
                              </a:solidFill>
                              <a:latin typeface="Cambria Math" panose="02040503050406030204" pitchFamily="18" charset="0"/>
                            </a:rPr>
                            <m:t>1</m:t>
                          </m:r>
                        </m:oMath>
                      </m:oMathPara>
                    </a14:m>
                    <a:endParaRPr lang="en-US" altLang="en-US" sz="2400" b="0" dirty="0">
                      <a:latin typeface="Times New Roman" panose="02020603050405020304" pitchFamily="18" charset="0"/>
                    </a:endParaRPr>
                  </a:p>
                </p:txBody>
              </p:sp>
            </mc:Choice>
            <mc:Fallback xmlns="">
              <p:sp>
                <p:nvSpPr>
                  <p:cNvPr id="35" name="Text Box 33"/>
                  <p:cNvSpPr txBox="1">
                    <a:spLocks noRot="1" noChangeAspect="1" noMove="1" noResize="1" noEditPoints="1" noAdjustHandles="1" noChangeArrowheads="1" noChangeShapeType="1" noTextEdit="1"/>
                  </p:cNvSpPr>
                  <p:nvPr/>
                </p:nvSpPr>
                <p:spPr bwMode="auto">
                  <a:xfrm>
                    <a:off x="3444" y="1680"/>
                    <a:ext cx="116" cy="252"/>
                  </a:xfrm>
                  <a:prstGeom prst="rect">
                    <a:avLst/>
                  </a:prstGeom>
                  <a:blipFill rotWithShape="0">
                    <a:blip r:embed="rId8"/>
                    <a:stretch>
                      <a:fillRect r="-76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sp>
          <p:nvSpPr>
            <p:cNvPr id="102" name="TextBox 101"/>
            <p:cNvSpPr txBox="1"/>
            <p:nvPr/>
          </p:nvSpPr>
          <p:spPr>
            <a:xfrm>
              <a:off x="5865298" y="1554438"/>
              <a:ext cx="192088" cy="400110"/>
            </a:xfrm>
            <a:prstGeom prst="rect">
              <a:avLst/>
            </a:prstGeom>
            <a:noFill/>
          </p:spPr>
          <p:txBody>
            <a:bodyPr wrap="square" rtlCol="0">
              <a:spAutoFit/>
            </a:bodyPr>
            <a:lstStyle/>
            <a:p>
              <a:r>
                <a:rPr lang="en-US" sz="2000" dirty="0">
                  <a:solidFill>
                    <a:srgbClr val="FF0000"/>
                  </a:solidFill>
                  <a:sym typeface="Wingdings" panose="05000000000000000000" pitchFamily="2" charset="2"/>
                </a:rPr>
                <a:t></a:t>
              </a:r>
              <a:endParaRPr lang="en-US" sz="2000" dirty="0">
                <a:solidFill>
                  <a:srgbClr val="FF0000"/>
                </a:solidFill>
              </a:endParaRPr>
            </a:p>
          </p:txBody>
        </p:sp>
        <p:sp>
          <p:nvSpPr>
            <p:cNvPr id="103" name="TextBox 102"/>
            <p:cNvSpPr txBox="1"/>
            <p:nvPr/>
          </p:nvSpPr>
          <p:spPr>
            <a:xfrm>
              <a:off x="5989481" y="1179983"/>
              <a:ext cx="192088" cy="400110"/>
            </a:xfrm>
            <a:prstGeom prst="rect">
              <a:avLst/>
            </a:prstGeom>
            <a:noFill/>
          </p:spPr>
          <p:txBody>
            <a:bodyPr wrap="square" rtlCol="0">
              <a:spAutoFit/>
            </a:bodyPr>
            <a:lstStyle/>
            <a:p>
              <a:r>
                <a:rPr lang="en-US" sz="2000" dirty="0">
                  <a:solidFill>
                    <a:srgbClr val="FF0000"/>
                  </a:solidFill>
                  <a:sym typeface="Wingdings" panose="05000000000000000000" pitchFamily="2" charset="2"/>
                </a:rPr>
                <a:t></a:t>
              </a:r>
              <a:endParaRPr lang="en-US" sz="2000" dirty="0">
                <a:solidFill>
                  <a:srgbClr val="FF0000"/>
                </a:solidFill>
              </a:endParaRPr>
            </a:p>
          </p:txBody>
        </p:sp>
        <p:sp>
          <p:nvSpPr>
            <p:cNvPr id="104" name="TextBox 103"/>
            <p:cNvSpPr txBox="1"/>
            <p:nvPr/>
          </p:nvSpPr>
          <p:spPr>
            <a:xfrm>
              <a:off x="5819877" y="1911822"/>
              <a:ext cx="192088" cy="400110"/>
            </a:xfrm>
            <a:prstGeom prst="rect">
              <a:avLst/>
            </a:prstGeom>
            <a:noFill/>
          </p:spPr>
          <p:txBody>
            <a:bodyPr wrap="square" rtlCol="0">
              <a:spAutoFit/>
            </a:bodyPr>
            <a:lstStyle/>
            <a:p>
              <a:r>
                <a:rPr lang="en-US" sz="2000" dirty="0">
                  <a:solidFill>
                    <a:srgbClr val="FF0000"/>
                  </a:solidFill>
                  <a:sym typeface="Wingdings" panose="05000000000000000000" pitchFamily="2" charset="2"/>
                </a:rPr>
                <a:t></a:t>
              </a:r>
              <a:endParaRPr lang="en-US" sz="2000" dirty="0">
                <a:solidFill>
                  <a:srgbClr val="FF0000"/>
                </a:solidFill>
              </a:endParaRPr>
            </a:p>
          </p:txBody>
        </p:sp>
        <p:sp>
          <p:nvSpPr>
            <p:cNvPr id="105" name="TextBox 104"/>
            <p:cNvSpPr txBox="1"/>
            <p:nvPr/>
          </p:nvSpPr>
          <p:spPr>
            <a:xfrm>
              <a:off x="5878646" y="2239363"/>
              <a:ext cx="192088" cy="400110"/>
            </a:xfrm>
            <a:prstGeom prst="rect">
              <a:avLst/>
            </a:prstGeom>
            <a:noFill/>
          </p:spPr>
          <p:txBody>
            <a:bodyPr wrap="square" rtlCol="0">
              <a:spAutoFit/>
            </a:bodyPr>
            <a:lstStyle/>
            <a:p>
              <a:r>
                <a:rPr lang="en-US" sz="2000" dirty="0">
                  <a:solidFill>
                    <a:srgbClr val="FF0000"/>
                  </a:solidFill>
                  <a:sym typeface="Wingdings" panose="05000000000000000000" pitchFamily="2" charset="2"/>
                </a:rPr>
                <a:t></a:t>
              </a:r>
              <a:endParaRPr lang="en-US" sz="2000" dirty="0">
                <a:solidFill>
                  <a:srgbClr val="FF0000"/>
                </a:solidFill>
              </a:endParaRPr>
            </a:p>
          </p:txBody>
        </p:sp>
      </p:grpSp>
      <p:grpSp>
        <p:nvGrpSpPr>
          <p:cNvPr id="92" name="Group 91"/>
          <p:cNvGrpSpPr/>
          <p:nvPr/>
        </p:nvGrpSpPr>
        <p:grpSpPr>
          <a:xfrm>
            <a:off x="7397750" y="1309689"/>
            <a:ext cx="1071563" cy="1524000"/>
            <a:chOff x="7397750" y="1323978"/>
            <a:chExt cx="1071563" cy="1524000"/>
          </a:xfrm>
        </p:grpSpPr>
        <p:grpSp>
          <p:nvGrpSpPr>
            <p:cNvPr id="36" name="Group 34"/>
            <p:cNvGrpSpPr>
              <a:grpSpLocks/>
            </p:cNvGrpSpPr>
            <p:nvPr/>
          </p:nvGrpSpPr>
          <p:grpSpPr bwMode="auto">
            <a:xfrm>
              <a:off x="7397750" y="1323978"/>
              <a:ext cx="1071563" cy="1524000"/>
              <a:chOff x="4656" y="690"/>
              <a:chExt cx="675" cy="960"/>
            </a:xfrm>
          </p:grpSpPr>
          <p:sp>
            <p:nvSpPr>
              <p:cNvPr id="37" name="Oval 35"/>
              <p:cNvSpPr>
                <a:spLocks noChangeArrowheads="1"/>
              </p:cNvSpPr>
              <p:nvPr/>
            </p:nvSpPr>
            <p:spPr bwMode="auto">
              <a:xfrm>
                <a:off x="4656" y="690"/>
                <a:ext cx="675" cy="96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38" name="Text Box 36"/>
              <p:cNvSpPr txBox="1">
                <a:spLocks noChangeArrowheads="1"/>
              </p:cNvSpPr>
              <p:nvPr/>
            </p:nvSpPr>
            <p:spPr bwMode="auto">
              <a:xfrm>
                <a:off x="5037" y="1200"/>
                <a:ext cx="2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0FCF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a:solidFill>
                      <a:srgbClr val="0000F4"/>
                    </a:solidFill>
                    <a:latin typeface=".VnArial Narrow" panose="020B7200000000000000" pitchFamily="34" charset="0"/>
                  </a:rPr>
                  <a:t>8</a:t>
                </a:r>
                <a:endParaRPr lang="en-US" altLang="en-US" sz="2400" b="0">
                  <a:latin typeface="Times New Roman" panose="02020603050405020304" pitchFamily="18" charset="0"/>
                </a:endParaRPr>
              </a:p>
            </p:txBody>
          </p:sp>
          <p:sp>
            <p:nvSpPr>
              <p:cNvPr id="39" name="Text Box 37"/>
              <p:cNvSpPr txBox="1">
                <a:spLocks noChangeArrowheads="1"/>
              </p:cNvSpPr>
              <p:nvPr/>
            </p:nvSpPr>
            <p:spPr bwMode="auto">
              <a:xfrm>
                <a:off x="4989" y="768"/>
                <a:ext cx="11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0FCF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dirty="0">
                    <a:solidFill>
                      <a:srgbClr val="0000F4"/>
                    </a:solidFill>
                    <a:latin typeface=".VnArial Narrow" panose="020B7200000000000000" pitchFamily="34" charset="0"/>
                  </a:rPr>
                  <a:t>2</a:t>
                </a:r>
                <a:endParaRPr lang="en-US" altLang="en-US" sz="2400" b="0" dirty="0">
                  <a:latin typeface="Times New Roman" panose="02020603050405020304" pitchFamily="18" charset="0"/>
                </a:endParaRPr>
              </a:p>
            </p:txBody>
          </p:sp>
        </p:grpSp>
        <p:sp>
          <p:nvSpPr>
            <p:cNvPr id="107" name="TextBox 106"/>
            <p:cNvSpPr txBox="1"/>
            <p:nvPr/>
          </p:nvSpPr>
          <p:spPr>
            <a:xfrm>
              <a:off x="7726254" y="2014658"/>
              <a:ext cx="192088" cy="400110"/>
            </a:xfrm>
            <a:prstGeom prst="rect">
              <a:avLst/>
            </a:prstGeom>
            <a:noFill/>
          </p:spPr>
          <p:txBody>
            <a:bodyPr wrap="square" rtlCol="0">
              <a:spAutoFit/>
            </a:bodyPr>
            <a:lstStyle/>
            <a:p>
              <a:r>
                <a:rPr lang="en-US" sz="2000" dirty="0">
                  <a:solidFill>
                    <a:srgbClr val="FF0000"/>
                  </a:solidFill>
                  <a:sym typeface="Wingdings" panose="05000000000000000000" pitchFamily="2" charset="2"/>
                </a:rPr>
                <a:t></a:t>
              </a:r>
              <a:endParaRPr lang="en-US" sz="2000" dirty="0">
                <a:solidFill>
                  <a:srgbClr val="FF0000"/>
                </a:solidFill>
              </a:endParaRPr>
            </a:p>
          </p:txBody>
        </p:sp>
        <p:sp>
          <p:nvSpPr>
            <p:cNvPr id="108" name="TextBox 107"/>
            <p:cNvSpPr txBox="1"/>
            <p:nvPr/>
          </p:nvSpPr>
          <p:spPr>
            <a:xfrm>
              <a:off x="7623943" y="1405197"/>
              <a:ext cx="192088" cy="400110"/>
            </a:xfrm>
            <a:prstGeom prst="rect">
              <a:avLst/>
            </a:prstGeom>
            <a:noFill/>
          </p:spPr>
          <p:txBody>
            <a:bodyPr wrap="square" rtlCol="0">
              <a:spAutoFit/>
            </a:bodyPr>
            <a:lstStyle/>
            <a:p>
              <a:r>
                <a:rPr lang="en-US" sz="2000" dirty="0">
                  <a:solidFill>
                    <a:srgbClr val="FF0000"/>
                  </a:solidFill>
                  <a:sym typeface="Wingdings" panose="05000000000000000000" pitchFamily="2" charset="2"/>
                </a:rPr>
                <a:t></a:t>
              </a:r>
              <a:endParaRPr lang="en-US" sz="2000" dirty="0">
                <a:solidFill>
                  <a:srgbClr val="FF0000"/>
                </a:solidFill>
              </a:endParaRPr>
            </a:p>
          </p:txBody>
        </p:sp>
      </p:grpSp>
      <p:grpSp>
        <p:nvGrpSpPr>
          <p:cNvPr id="111" name="Group 54"/>
          <p:cNvGrpSpPr>
            <a:grpSpLocks/>
          </p:cNvGrpSpPr>
          <p:nvPr/>
        </p:nvGrpSpPr>
        <p:grpSpPr bwMode="auto">
          <a:xfrm>
            <a:off x="5914948" y="1583764"/>
            <a:ext cx="1905000" cy="838200"/>
            <a:chOff x="4100" y="432"/>
            <a:chExt cx="1200" cy="528"/>
          </a:xfrm>
        </p:grpSpPr>
        <p:sp>
          <p:nvSpPr>
            <p:cNvPr id="112" name="Line 55"/>
            <p:cNvSpPr>
              <a:spLocks noChangeShapeType="1"/>
            </p:cNvSpPr>
            <p:nvPr/>
          </p:nvSpPr>
          <p:spPr bwMode="auto">
            <a:xfrm rot="1589450">
              <a:off x="4915" y="516"/>
              <a:ext cx="42" cy="30"/>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Line 56"/>
            <p:cNvSpPr>
              <a:spLocks noChangeShapeType="1"/>
            </p:cNvSpPr>
            <p:nvPr/>
          </p:nvSpPr>
          <p:spPr bwMode="auto">
            <a:xfrm rot="1589450" flipH="1">
              <a:off x="4901" y="537"/>
              <a:ext cx="44" cy="36"/>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Arc 57"/>
            <p:cNvSpPr>
              <a:spLocks/>
            </p:cNvSpPr>
            <p:nvPr/>
          </p:nvSpPr>
          <p:spPr bwMode="auto">
            <a:xfrm rot="7293803" flipH="1">
              <a:off x="4436" y="96"/>
              <a:ext cx="528" cy="1200"/>
            </a:xfrm>
            <a:custGeom>
              <a:avLst/>
              <a:gdLst>
                <a:gd name="T0" fmla="*/ 494 w 21600"/>
                <a:gd name="T1" fmla="*/ 0 h 23248"/>
                <a:gd name="T2" fmla="*/ 364 w 21600"/>
                <a:gd name="T3" fmla="*/ 1200 h 23248"/>
                <a:gd name="T4" fmla="*/ 0 w 21600"/>
                <a:gd name="T5" fmla="*/ 392 h 23248"/>
                <a:gd name="T6" fmla="*/ 0 60000 65536"/>
                <a:gd name="T7" fmla="*/ 0 60000 65536"/>
                <a:gd name="T8" fmla="*/ 0 60000 65536"/>
              </a:gdLst>
              <a:ahLst/>
              <a:cxnLst>
                <a:cxn ang="T6">
                  <a:pos x="T0" y="T1"/>
                </a:cxn>
                <a:cxn ang="T7">
                  <a:pos x="T2" y="T3"/>
                </a:cxn>
                <a:cxn ang="T8">
                  <a:pos x="T4" y="T5"/>
                </a:cxn>
              </a:cxnLst>
              <a:rect l="0" t="0" r="r" b="b"/>
              <a:pathLst>
                <a:path w="21600" h="23248" fill="none" extrusionOk="0">
                  <a:moveTo>
                    <a:pt x="20219" y="-1"/>
                  </a:moveTo>
                  <a:cubicBezTo>
                    <a:pt x="21132" y="2429"/>
                    <a:pt x="21600" y="5003"/>
                    <a:pt x="21600" y="7599"/>
                  </a:cubicBezTo>
                  <a:cubicBezTo>
                    <a:pt x="21600" y="13514"/>
                    <a:pt x="19173" y="19170"/>
                    <a:pt x="14888" y="23248"/>
                  </a:cubicBezTo>
                </a:path>
                <a:path w="21600" h="23248" stroke="0" extrusionOk="0">
                  <a:moveTo>
                    <a:pt x="20219" y="-1"/>
                  </a:moveTo>
                  <a:cubicBezTo>
                    <a:pt x="21132" y="2429"/>
                    <a:pt x="21600" y="5003"/>
                    <a:pt x="21600" y="7599"/>
                  </a:cubicBezTo>
                  <a:cubicBezTo>
                    <a:pt x="21600" y="13514"/>
                    <a:pt x="19173" y="19170"/>
                    <a:pt x="14888" y="23248"/>
                  </a:cubicBezTo>
                  <a:lnTo>
                    <a:pt x="0" y="7599"/>
                  </a:lnTo>
                  <a:lnTo>
                    <a:pt x="20219" y="-1"/>
                  </a:lnTo>
                  <a:close/>
                </a:path>
              </a:pathLst>
            </a:custGeom>
            <a:noFill/>
            <a:ln w="9525">
              <a:solidFill>
                <a:srgbClr val="E31909"/>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pSp>
        <p:nvGrpSpPr>
          <p:cNvPr id="115" name="Group 46"/>
          <p:cNvGrpSpPr>
            <a:grpSpLocks/>
          </p:cNvGrpSpPr>
          <p:nvPr/>
        </p:nvGrpSpPr>
        <p:grpSpPr bwMode="auto">
          <a:xfrm rot="-1789061">
            <a:off x="6007130" y="1507710"/>
            <a:ext cx="1752600" cy="838200"/>
            <a:chOff x="4032" y="720"/>
            <a:chExt cx="1104" cy="528"/>
          </a:xfrm>
        </p:grpSpPr>
        <p:sp>
          <p:nvSpPr>
            <p:cNvPr id="116" name="Line 47"/>
            <p:cNvSpPr>
              <a:spLocks noChangeShapeType="1"/>
            </p:cNvSpPr>
            <p:nvPr/>
          </p:nvSpPr>
          <p:spPr bwMode="auto">
            <a:xfrm rot="1589450">
              <a:off x="4819" y="804"/>
              <a:ext cx="38" cy="30"/>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Line 48"/>
            <p:cNvSpPr>
              <a:spLocks noChangeShapeType="1"/>
            </p:cNvSpPr>
            <p:nvPr/>
          </p:nvSpPr>
          <p:spPr bwMode="auto">
            <a:xfrm rot="1589450" flipH="1">
              <a:off x="4798" y="825"/>
              <a:ext cx="41" cy="36"/>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Arc 49"/>
            <p:cNvSpPr>
              <a:spLocks/>
            </p:cNvSpPr>
            <p:nvPr/>
          </p:nvSpPr>
          <p:spPr bwMode="auto">
            <a:xfrm rot="7293803" flipH="1">
              <a:off x="4320" y="432"/>
              <a:ext cx="528" cy="1104"/>
            </a:xfrm>
            <a:custGeom>
              <a:avLst/>
              <a:gdLst>
                <a:gd name="T0" fmla="*/ 494 w 21600"/>
                <a:gd name="T1" fmla="*/ 0 h 23248"/>
                <a:gd name="T2" fmla="*/ 364 w 21600"/>
                <a:gd name="T3" fmla="*/ 1104 h 23248"/>
                <a:gd name="T4" fmla="*/ 0 w 21600"/>
                <a:gd name="T5" fmla="*/ 361 h 23248"/>
                <a:gd name="T6" fmla="*/ 0 60000 65536"/>
                <a:gd name="T7" fmla="*/ 0 60000 65536"/>
                <a:gd name="T8" fmla="*/ 0 60000 65536"/>
              </a:gdLst>
              <a:ahLst/>
              <a:cxnLst>
                <a:cxn ang="T6">
                  <a:pos x="T0" y="T1"/>
                </a:cxn>
                <a:cxn ang="T7">
                  <a:pos x="T2" y="T3"/>
                </a:cxn>
                <a:cxn ang="T8">
                  <a:pos x="T4" y="T5"/>
                </a:cxn>
              </a:cxnLst>
              <a:rect l="0" t="0" r="r" b="b"/>
              <a:pathLst>
                <a:path w="21600" h="23248" fill="none" extrusionOk="0">
                  <a:moveTo>
                    <a:pt x="20219" y="-1"/>
                  </a:moveTo>
                  <a:cubicBezTo>
                    <a:pt x="21132" y="2429"/>
                    <a:pt x="21600" y="5003"/>
                    <a:pt x="21600" y="7599"/>
                  </a:cubicBezTo>
                  <a:cubicBezTo>
                    <a:pt x="21600" y="13514"/>
                    <a:pt x="19173" y="19170"/>
                    <a:pt x="14888" y="23248"/>
                  </a:cubicBezTo>
                </a:path>
                <a:path w="21600" h="23248" stroke="0" extrusionOk="0">
                  <a:moveTo>
                    <a:pt x="20219" y="-1"/>
                  </a:moveTo>
                  <a:cubicBezTo>
                    <a:pt x="21132" y="2429"/>
                    <a:pt x="21600" y="5003"/>
                    <a:pt x="21600" y="7599"/>
                  </a:cubicBezTo>
                  <a:cubicBezTo>
                    <a:pt x="21600" y="13514"/>
                    <a:pt x="19173" y="19170"/>
                    <a:pt x="14888" y="23248"/>
                  </a:cubicBezTo>
                  <a:lnTo>
                    <a:pt x="0" y="7599"/>
                  </a:lnTo>
                  <a:lnTo>
                    <a:pt x="20219" y="-1"/>
                  </a:lnTo>
                  <a:close/>
                </a:path>
              </a:pathLst>
            </a:custGeom>
            <a:noFill/>
            <a:ln w="9525">
              <a:solidFill>
                <a:srgbClr val="E31909"/>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 name="Group 50"/>
          <p:cNvGrpSpPr>
            <a:grpSpLocks/>
          </p:cNvGrpSpPr>
          <p:nvPr/>
        </p:nvGrpSpPr>
        <p:grpSpPr bwMode="auto">
          <a:xfrm rot="19151021">
            <a:off x="5983660" y="1676794"/>
            <a:ext cx="1862522" cy="842351"/>
            <a:chOff x="4020" y="710"/>
            <a:chExt cx="1116" cy="561"/>
          </a:xfrm>
        </p:grpSpPr>
        <p:sp>
          <p:nvSpPr>
            <p:cNvPr id="120" name="Line 51"/>
            <p:cNvSpPr>
              <a:spLocks noChangeShapeType="1"/>
            </p:cNvSpPr>
            <p:nvPr/>
          </p:nvSpPr>
          <p:spPr bwMode="auto">
            <a:xfrm rot="1589450">
              <a:off x="4819" y="804"/>
              <a:ext cx="38" cy="30"/>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Line 52"/>
            <p:cNvSpPr>
              <a:spLocks noChangeShapeType="1"/>
            </p:cNvSpPr>
            <p:nvPr/>
          </p:nvSpPr>
          <p:spPr bwMode="auto">
            <a:xfrm rot="1589450" flipH="1">
              <a:off x="4798" y="825"/>
              <a:ext cx="41" cy="36"/>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Arc 53"/>
            <p:cNvSpPr>
              <a:spLocks/>
            </p:cNvSpPr>
            <p:nvPr/>
          </p:nvSpPr>
          <p:spPr bwMode="auto">
            <a:xfrm rot="7293803" flipH="1">
              <a:off x="4297" y="433"/>
              <a:ext cx="561" cy="1116"/>
            </a:xfrm>
            <a:custGeom>
              <a:avLst/>
              <a:gdLst>
                <a:gd name="T0" fmla="*/ 494 w 21600"/>
                <a:gd name="T1" fmla="*/ 0 h 23248"/>
                <a:gd name="T2" fmla="*/ 364 w 21600"/>
                <a:gd name="T3" fmla="*/ 1104 h 23248"/>
                <a:gd name="T4" fmla="*/ 0 w 21600"/>
                <a:gd name="T5" fmla="*/ 361 h 23248"/>
                <a:gd name="T6" fmla="*/ 0 60000 65536"/>
                <a:gd name="T7" fmla="*/ 0 60000 65536"/>
                <a:gd name="T8" fmla="*/ 0 60000 65536"/>
              </a:gdLst>
              <a:ahLst/>
              <a:cxnLst>
                <a:cxn ang="T6">
                  <a:pos x="T0" y="T1"/>
                </a:cxn>
                <a:cxn ang="T7">
                  <a:pos x="T2" y="T3"/>
                </a:cxn>
                <a:cxn ang="T8">
                  <a:pos x="T4" y="T5"/>
                </a:cxn>
              </a:cxnLst>
              <a:rect l="0" t="0" r="r" b="b"/>
              <a:pathLst>
                <a:path w="21600" h="23248" fill="none" extrusionOk="0">
                  <a:moveTo>
                    <a:pt x="20219" y="-1"/>
                  </a:moveTo>
                  <a:cubicBezTo>
                    <a:pt x="21132" y="2429"/>
                    <a:pt x="21600" y="5003"/>
                    <a:pt x="21600" y="7599"/>
                  </a:cubicBezTo>
                  <a:cubicBezTo>
                    <a:pt x="21600" y="13514"/>
                    <a:pt x="19173" y="19170"/>
                    <a:pt x="14888" y="23248"/>
                  </a:cubicBezTo>
                </a:path>
                <a:path w="21600" h="23248" stroke="0" extrusionOk="0">
                  <a:moveTo>
                    <a:pt x="20219" y="-1"/>
                  </a:moveTo>
                  <a:cubicBezTo>
                    <a:pt x="21132" y="2429"/>
                    <a:pt x="21600" y="5003"/>
                    <a:pt x="21600" y="7599"/>
                  </a:cubicBezTo>
                  <a:cubicBezTo>
                    <a:pt x="21600" y="13514"/>
                    <a:pt x="19173" y="19170"/>
                    <a:pt x="14888" y="23248"/>
                  </a:cubicBezTo>
                  <a:lnTo>
                    <a:pt x="0" y="7599"/>
                  </a:lnTo>
                  <a:lnTo>
                    <a:pt x="20219" y="-1"/>
                  </a:lnTo>
                  <a:close/>
                </a:path>
              </a:pathLst>
            </a:custGeom>
            <a:noFill/>
            <a:ln w="9525">
              <a:solidFill>
                <a:srgbClr val="E31909"/>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 name="Group 41"/>
          <p:cNvGrpSpPr>
            <a:grpSpLocks/>
          </p:cNvGrpSpPr>
          <p:nvPr/>
        </p:nvGrpSpPr>
        <p:grpSpPr bwMode="auto">
          <a:xfrm rot="19631612">
            <a:off x="6034780" y="2151931"/>
            <a:ext cx="1845933" cy="838200"/>
            <a:chOff x="4032" y="720"/>
            <a:chExt cx="1104" cy="528"/>
          </a:xfrm>
        </p:grpSpPr>
        <p:sp>
          <p:nvSpPr>
            <p:cNvPr id="124" name="Line 42"/>
            <p:cNvSpPr>
              <a:spLocks noChangeShapeType="1"/>
            </p:cNvSpPr>
            <p:nvPr/>
          </p:nvSpPr>
          <p:spPr bwMode="auto">
            <a:xfrm rot="1589450">
              <a:off x="4819" y="804"/>
              <a:ext cx="38" cy="30"/>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Line 43"/>
            <p:cNvSpPr>
              <a:spLocks noChangeShapeType="1"/>
            </p:cNvSpPr>
            <p:nvPr/>
          </p:nvSpPr>
          <p:spPr bwMode="auto">
            <a:xfrm rot="1589450" flipH="1">
              <a:off x="4798" y="825"/>
              <a:ext cx="41" cy="36"/>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Arc 44"/>
            <p:cNvSpPr>
              <a:spLocks/>
            </p:cNvSpPr>
            <p:nvPr/>
          </p:nvSpPr>
          <p:spPr bwMode="auto">
            <a:xfrm rot="7293803" flipH="1">
              <a:off x="4320" y="432"/>
              <a:ext cx="528" cy="1104"/>
            </a:xfrm>
            <a:custGeom>
              <a:avLst/>
              <a:gdLst>
                <a:gd name="T0" fmla="*/ 494 w 21600"/>
                <a:gd name="T1" fmla="*/ 0 h 23248"/>
                <a:gd name="T2" fmla="*/ 364 w 21600"/>
                <a:gd name="T3" fmla="*/ 1104 h 23248"/>
                <a:gd name="T4" fmla="*/ 0 w 21600"/>
                <a:gd name="T5" fmla="*/ 361 h 23248"/>
                <a:gd name="T6" fmla="*/ 0 60000 65536"/>
                <a:gd name="T7" fmla="*/ 0 60000 65536"/>
                <a:gd name="T8" fmla="*/ 0 60000 65536"/>
              </a:gdLst>
              <a:ahLst/>
              <a:cxnLst>
                <a:cxn ang="T6">
                  <a:pos x="T0" y="T1"/>
                </a:cxn>
                <a:cxn ang="T7">
                  <a:pos x="T2" y="T3"/>
                </a:cxn>
                <a:cxn ang="T8">
                  <a:pos x="T4" y="T5"/>
                </a:cxn>
              </a:cxnLst>
              <a:rect l="0" t="0" r="r" b="b"/>
              <a:pathLst>
                <a:path w="21600" h="23248" fill="none" extrusionOk="0">
                  <a:moveTo>
                    <a:pt x="20219" y="-1"/>
                  </a:moveTo>
                  <a:cubicBezTo>
                    <a:pt x="21132" y="2429"/>
                    <a:pt x="21600" y="5003"/>
                    <a:pt x="21600" y="7599"/>
                  </a:cubicBezTo>
                  <a:cubicBezTo>
                    <a:pt x="21600" y="13514"/>
                    <a:pt x="19173" y="19170"/>
                    <a:pt x="14888" y="23248"/>
                  </a:cubicBezTo>
                </a:path>
                <a:path w="21600" h="23248" stroke="0" extrusionOk="0">
                  <a:moveTo>
                    <a:pt x="20219" y="-1"/>
                  </a:moveTo>
                  <a:cubicBezTo>
                    <a:pt x="21132" y="2429"/>
                    <a:pt x="21600" y="5003"/>
                    <a:pt x="21600" y="7599"/>
                  </a:cubicBezTo>
                  <a:cubicBezTo>
                    <a:pt x="21600" y="13514"/>
                    <a:pt x="19173" y="19170"/>
                    <a:pt x="14888" y="23248"/>
                  </a:cubicBezTo>
                  <a:lnTo>
                    <a:pt x="0" y="7599"/>
                  </a:lnTo>
                  <a:lnTo>
                    <a:pt x="20219" y="-1"/>
                  </a:lnTo>
                  <a:close/>
                </a:path>
              </a:pathLst>
            </a:custGeom>
            <a:noFill/>
            <a:ln w="9525">
              <a:solidFill>
                <a:srgbClr val="E31909"/>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 name="Group 93"/>
          <p:cNvGrpSpPr/>
          <p:nvPr/>
        </p:nvGrpSpPr>
        <p:grpSpPr>
          <a:xfrm>
            <a:off x="5634038" y="2895600"/>
            <a:ext cx="1143000" cy="1524000"/>
            <a:chOff x="5634038" y="2895600"/>
            <a:chExt cx="1143000" cy="1524000"/>
          </a:xfrm>
        </p:grpSpPr>
        <p:grpSp>
          <p:nvGrpSpPr>
            <p:cNvPr id="18" name="Group 16"/>
            <p:cNvGrpSpPr>
              <a:grpSpLocks/>
            </p:cNvGrpSpPr>
            <p:nvPr/>
          </p:nvGrpSpPr>
          <p:grpSpPr bwMode="auto">
            <a:xfrm>
              <a:off x="5634038" y="2895600"/>
              <a:ext cx="1143000" cy="1524000"/>
              <a:chOff x="3312" y="2256"/>
              <a:chExt cx="720" cy="960"/>
            </a:xfrm>
          </p:grpSpPr>
          <p:grpSp>
            <p:nvGrpSpPr>
              <p:cNvPr id="19" name="Group 17"/>
              <p:cNvGrpSpPr>
                <a:grpSpLocks/>
              </p:cNvGrpSpPr>
              <p:nvPr/>
            </p:nvGrpSpPr>
            <p:grpSpPr bwMode="auto">
              <a:xfrm>
                <a:off x="3312" y="2256"/>
                <a:ext cx="720" cy="960"/>
                <a:chOff x="3360" y="2256"/>
                <a:chExt cx="720" cy="960"/>
              </a:xfrm>
            </p:grpSpPr>
            <p:sp>
              <p:nvSpPr>
                <p:cNvPr id="21" name="Oval 18"/>
                <p:cNvSpPr>
                  <a:spLocks noChangeArrowheads="1"/>
                </p:cNvSpPr>
                <p:nvPr/>
              </p:nvSpPr>
              <p:spPr bwMode="auto">
                <a:xfrm>
                  <a:off x="3360" y="2256"/>
                  <a:ext cx="720" cy="9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22" name="Text Box 19"/>
                    <p:cNvSpPr txBox="1">
                      <a:spLocks noChangeArrowheads="1"/>
                    </p:cNvSpPr>
                    <p:nvPr/>
                  </p:nvSpPr>
                  <p:spPr bwMode="auto">
                    <a:xfrm>
                      <a:off x="3576" y="2880"/>
                      <a:ext cx="226" cy="2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0" i="1" dirty="0" smtClean="0">
                                <a:solidFill>
                                  <a:srgbClr val="0000F4"/>
                                </a:solidFill>
                                <a:latin typeface="Cambria Math" panose="02040503050406030204" pitchFamily="18" charset="0"/>
                              </a:rPr>
                              <m:t>3</m:t>
                            </m:r>
                          </m:oMath>
                        </m:oMathPara>
                      </a14:m>
                      <a:endParaRPr lang="en-US" altLang="en-US" sz="2000" b="0" dirty="0">
                        <a:solidFill>
                          <a:srgbClr val="0000F4"/>
                        </a:solidFill>
                        <a:latin typeface=".VnArial Narrow" panose="020B7200000000000000" pitchFamily="34" charset="0"/>
                      </a:endParaRPr>
                    </a:p>
                  </p:txBody>
                </p:sp>
              </mc:Choice>
              <mc:Fallback xmlns="">
                <p:sp>
                  <p:nvSpPr>
                    <p:cNvPr id="22" name="Text Box 19"/>
                    <p:cNvSpPr txBox="1">
                      <a:spLocks noRot="1" noChangeAspect="1" noMove="1" noResize="1" noEditPoints="1" noAdjustHandles="1" noChangeArrowheads="1" noChangeShapeType="1" noTextEdit="1"/>
                    </p:cNvSpPr>
                    <p:nvPr/>
                  </p:nvSpPr>
                  <p:spPr bwMode="auto">
                    <a:xfrm>
                      <a:off x="3576" y="2880"/>
                      <a:ext cx="226" cy="252"/>
                    </a:xfrm>
                    <a:prstGeom prst="rect">
                      <a:avLst/>
                    </a:prstGeom>
                    <a:blipFill rotWithShape="0">
                      <a:blip r:embed="rId9"/>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23" name="Text Box 20"/>
                <p:cNvSpPr txBox="1">
                  <a:spLocks noChangeArrowheads="1"/>
                </p:cNvSpPr>
                <p:nvPr/>
              </p:nvSpPr>
              <p:spPr bwMode="auto">
                <a:xfrm>
                  <a:off x="3552" y="2448"/>
                  <a:ext cx="3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000" b="0" dirty="0">
                      <a:solidFill>
                        <a:srgbClr val="0000FF"/>
                      </a:solidFill>
                      <a:latin typeface="Times New Roman" panose="02020603050405020304" pitchFamily="18" charset="0"/>
                    </a:rPr>
                    <a:t>1</a:t>
                  </a:r>
                </a:p>
              </p:txBody>
            </p:sp>
            <mc:AlternateContent xmlns:mc="http://schemas.openxmlformats.org/markup-compatibility/2006" xmlns:a14="http://schemas.microsoft.com/office/drawing/2010/main">
              <mc:Choice Requires="a14">
                <p:sp>
                  <p:nvSpPr>
                    <p:cNvPr id="24" name="Text Box 21"/>
                    <p:cNvSpPr txBox="1">
                      <a:spLocks noChangeArrowheads="1"/>
                    </p:cNvSpPr>
                    <p:nvPr/>
                  </p:nvSpPr>
                  <p:spPr bwMode="auto">
                    <a:xfrm>
                      <a:off x="3552" y="2688"/>
                      <a:ext cx="116" cy="2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0" i="1" dirty="0" smtClean="0">
                                <a:solidFill>
                                  <a:srgbClr val="0000F4"/>
                                </a:solidFill>
                                <a:latin typeface="Cambria Math" panose="02040503050406030204" pitchFamily="18" charset="0"/>
                              </a:rPr>
                              <m:t>2</m:t>
                            </m:r>
                          </m:oMath>
                        </m:oMathPara>
                      </a14:m>
                      <a:endParaRPr lang="en-US" altLang="en-US" sz="2000" b="0" dirty="0">
                        <a:latin typeface="Times New Roman" panose="02020603050405020304" pitchFamily="18" charset="0"/>
                      </a:endParaRPr>
                    </a:p>
                  </p:txBody>
                </p:sp>
              </mc:Choice>
              <mc:Fallback xmlns="">
                <p:sp>
                  <p:nvSpPr>
                    <p:cNvPr id="24" name="Text Box 21"/>
                    <p:cNvSpPr txBox="1">
                      <a:spLocks noRot="1" noChangeAspect="1" noMove="1" noResize="1" noEditPoints="1" noAdjustHandles="1" noChangeArrowheads="1" noChangeShapeType="1" noTextEdit="1"/>
                    </p:cNvSpPr>
                    <p:nvPr/>
                  </p:nvSpPr>
                  <p:spPr bwMode="auto">
                    <a:xfrm>
                      <a:off x="3552" y="2688"/>
                      <a:ext cx="116" cy="252"/>
                    </a:xfrm>
                    <a:prstGeom prst="rect">
                      <a:avLst/>
                    </a:prstGeom>
                    <a:blipFill rotWithShape="0">
                      <a:blip r:embed="rId10"/>
                      <a:stretch>
                        <a:fillRect r="-766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Text Box 22"/>
                  <p:cNvSpPr txBox="1">
                    <a:spLocks noChangeArrowheads="1"/>
                  </p:cNvSpPr>
                  <p:nvPr/>
                </p:nvSpPr>
                <p:spPr bwMode="auto">
                  <a:xfrm>
                    <a:off x="3504" y="2256"/>
                    <a:ext cx="288" cy="2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0" i="1" dirty="0" smtClean="0">
                              <a:solidFill>
                                <a:srgbClr val="0000F4"/>
                              </a:solidFill>
                              <a:latin typeface="Cambria Math" panose="02040503050406030204" pitchFamily="18" charset="0"/>
                            </a:rPr>
                            <m:t>0</m:t>
                          </m:r>
                        </m:oMath>
                      </m:oMathPara>
                    </a14:m>
                    <a:endParaRPr lang="en-US" altLang="en-US" sz="2400" b="0" dirty="0">
                      <a:solidFill>
                        <a:srgbClr val="0000F4"/>
                      </a:solidFill>
                      <a:latin typeface=".VnArial Narrow" panose="020B7200000000000000" pitchFamily="34" charset="0"/>
                    </a:endParaRPr>
                  </a:p>
                </p:txBody>
              </p:sp>
            </mc:Choice>
            <mc:Fallback xmlns="">
              <p:sp>
                <p:nvSpPr>
                  <p:cNvPr id="20" name="Text Box 22"/>
                  <p:cNvSpPr txBox="1">
                    <a:spLocks noRot="1" noChangeAspect="1" noMove="1" noResize="1" noEditPoints="1" noAdjustHandles="1" noChangeArrowheads="1" noChangeShapeType="1" noTextEdit="1"/>
                  </p:cNvSpPr>
                  <p:nvPr/>
                </p:nvSpPr>
                <p:spPr bwMode="auto">
                  <a:xfrm>
                    <a:off x="3504" y="2256"/>
                    <a:ext cx="288" cy="252"/>
                  </a:xfrm>
                  <a:prstGeom prst="rect">
                    <a:avLst/>
                  </a:prstGeom>
                  <a:blipFill rotWithShape="0">
                    <a:blip r:embed="rId11"/>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sp>
          <p:nvSpPr>
            <p:cNvPr id="127" name="TextBox 126"/>
            <p:cNvSpPr txBox="1"/>
            <p:nvPr/>
          </p:nvSpPr>
          <p:spPr>
            <a:xfrm>
              <a:off x="6228314" y="2998466"/>
              <a:ext cx="192088" cy="400110"/>
            </a:xfrm>
            <a:prstGeom prst="rect">
              <a:avLst/>
            </a:prstGeom>
            <a:noFill/>
          </p:spPr>
          <p:txBody>
            <a:bodyPr wrap="square" rtlCol="0">
              <a:spAutoFit/>
            </a:bodyPr>
            <a:lstStyle/>
            <a:p>
              <a:r>
                <a:rPr lang="en-US" sz="2000" dirty="0">
                  <a:solidFill>
                    <a:srgbClr val="FF0000"/>
                  </a:solidFill>
                  <a:sym typeface="Wingdings" panose="05000000000000000000" pitchFamily="2" charset="2"/>
                </a:rPr>
                <a:t></a:t>
              </a:r>
              <a:endParaRPr lang="en-US" sz="2000" dirty="0">
                <a:solidFill>
                  <a:srgbClr val="FF0000"/>
                </a:solidFill>
              </a:endParaRPr>
            </a:p>
          </p:txBody>
        </p:sp>
        <p:sp>
          <p:nvSpPr>
            <p:cNvPr id="128" name="TextBox 127"/>
            <p:cNvSpPr txBox="1"/>
            <p:nvPr/>
          </p:nvSpPr>
          <p:spPr>
            <a:xfrm>
              <a:off x="6165062" y="3354851"/>
              <a:ext cx="192088" cy="400110"/>
            </a:xfrm>
            <a:prstGeom prst="rect">
              <a:avLst/>
            </a:prstGeom>
            <a:noFill/>
          </p:spPr>
          <p:txBody>
            <a:bodyPr wrap="square" rtlCol="0">
              <a:spAutoFit/>
            </a:bodyPr>
            <a:lstStyle/>
            <a:p>
              <a:r>
                <a:rPr lang="en-US" sz="2000" dirty="0">
                  <a:solidFill>
                    <a:srgbClr val="FF0000"/>
                  </a:solidFill>
                  <a:sym typeface="Wingdings" panose="05000000000000000000" pitchFamily="2" charset="2"/>
                </a:rPr>
                <a:t></a:t>
              </a:r>
              <a:endParaRPr lang="en-US" sz="2000" dirty="0">
                <a:solidFill>
                  <a:srgbClr val="FF0000"/>
                </a:solidFill>
              </a:endParaRPr>
            </a:p>
          </p:txBody>
        </p:sp>
        <p:sp>
          <p:nvSpPr>
            <p:cNvPr id="138" name="TextBox 137"/>
            <p:cNvSpPr txBox="1"/>
            <p:nvPr/>
          </p:nvSpPr>
          <p:spPr>
            <a:xfrm>
              <a:off x="6179741" y="3607635"/>
              <a:ext cx="192088" cy="400110"/>
            </a:xfrm>
            <a:prstGeom prst="rect">
              <a:avLst/>
            </a:prstGeom>
            <a:noFill/>
          </p:spPr>
          <p:txBody>
            <a:bodyPr wrap="square" rtlCol="0">
              <a:spAutoFit/>
            </a:bodyPr>
            <a:lstStyle/>
            <a:p>
              <a:r>
                <a:rPr lang="en-US" sz="2000" dirty="0">
                  <a:solidFill>
                    <a:srgbClr val="FF0000"/>
                  </a:solidFill>
                  <a:sym typeface="Wingdings" panose="05000000000000000000" pitchFamily="2" charset="2"/>
                </a:rPr>
                <a:t></a:t>
              </a:r>
              <a:endParaRPr lang="en-US" sz="2000" dirty="0">
                <a:solidFill>
                  <a:srgbClr val="FF0000"/>
                </a:solidFill>
              </a:endParaRPr>
            </a:p>
          </p:txBody>
        </p:sp>
        <p:sp>
          <p:nvSpPr>
            <p:cNvPr id="140" name="TextBox 139"/>
            <p:cNvSpPr txBox="1"/>
            <p:nvPr/>
          </p:nvSpPr>
          <p:spPr>
            <a:xfrm>
              <a:off x="6215856" y="3912555"/>
              <a:ext cx="192088" cy="400110"/>
            </a:xfrm>
            <a:prstGeom prst="rect">
              <a:avLst/>
            </a:prstGeom>
            <a:noFill/>
          </p:spPr>
          <p:txBody>
            <a:bodyPr wrap="square" rtlCol="0">
              <a:spAutoFit/>
            </a:bodyPr>
            <a:lstStyle/>
            <a:p>
              <a:r>
                <a:rPr lang="en-US" sz="2000" dirty="0">
                  <a:solidFill>
                    <a:srgbClr val="FF0000"/>
                  </a:solidFill>
                  <a:sym typeface="Wingdings" panose="05000000000000000000" pitchFamily="2" charset="2"/>
                </a:rPr>
                <a:t></a:t>
              </a:r>
              <a:endParaRPr lang="en-US" sz="2000" dirty="0">
                <a:solidFill>
                  <a:srgbClr val="FF0000"/>
                </a:solidFill>
              </a:endParaRPr>
            </a:p>
          </p:txBody>
        </p:sp>
      </p:grpSp>
      <p:grpSp>
        <p:nvGrpSpPr>
          <p:cNvPr id="95" name="Group 94"/>
          <p:cNvGrpSpPr/>
          <p:nvPr/>
        </p:nvGrpSpPr>
        <p:grpSpPr>
          <a:xfrm>
            <a:off x="7539038" y="2971800"/>
            <a:ext cx="1071562" cy="1524000"/>
            <a:chOff x="7539038" y="2971800"/>
            <a:chExt cx="1071562" cy="1524000"/>
          </a:xfrm>
        </p:grpSpPr>
        <p:grpSp>
          <p:nvGrpSpPr>
            <p:cNvPr id="40" name="Group 38"/>
            <p:cNvGrpSpPr>
              <a:grpSpLocks/>
            </p:cNvGrpSpPr>
            <p:nvPr/>
          </p:nvGrpSpPr>
          <p:grpSpPr bwMode="auto">
            <a:xfrm>
              <a:off x="7539038" y="2971800"/>
              <a:ext cx="1071562" cy="1524000"/>
              <a:chOff x="4749" y="1872"/>
              <a:chExt cx="675" cy="960"/>
            </a:xfrm>
          </p:grpSpPr>
          <p:sp>
            <p:nvSpPr>
              <p:cNvPr id="41" name="Oval 39"/>
              <p:cNvSpPr>
                <a:spLocks noChangeArrowheads="1"/>
              </p:cNvSpPr>
              <p:nvPr/>
            </p:nvSpPr>
            <p:spPr bwMode="auto">
              <a:xfrm>
                <a:off x="4749" y="1872"/>
                <a:ext cx="675" cy="96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42" name="Text Box 40"/>
              <p:cNvSpPr txBox="1">
                <a:spLocks noChangeArrowheads="1"/>
              </p:cNvSpPr>
              <p:nvPr/>
            </p:nvSpPr>
            <p:spPr bwMode="auto">
              <a:xfrm>
                <a:off x="5089" y="2172"/>
                <a:ext cx="200" cy="2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a:solidFill>
                      <a:srgbClr val="0000F4"/>
                    </a:solidFill>
                    <a:latin typeface=".VnArial Narrow" panose="020B7200000000000000" pitchFamily="34" charset="0"/>
                  </a:rPr>
                  <a:t>1</a:t>
                </a:r>
              </a:p>
            </p:txBody>
          </p:sp>
        </p:grpSp>
        <p:sp>
          <p:nvSpPr>
            <p:cNvPr id="141" name="TextBox 140"/>
            <p:cNvSpPr txBox="1"/>
            <p:nvPr/>
          </p:nvSpPr>
          <p:spPr>
            <a:xfrm>
              <a:off x="7926967" y="3471833"/>
              <a:ext cx="192088" cy="400110"/>
            </a:xfrm>
            <a:prstGeom prst="rect">
              <a:avLst/>
            </a:prstGeom>
            <a:noFill/>
          </p:spPr>
          <p:txBody>
            <a:bodyPr wrap="square" rtlCol="0">
              <a:spAutoFit/>
            </a:bodyPr>
            <a:lstStyle/>
            <a:p>
              <a:r>
                <a:rPr lang="en-US" sz="2000" dirty="0">
                  <a:solidFill>
                    <a:srgbClr val="FF0000"/>
                  </a:solidFill>
                  <a:sym typeface="Wingdings" panose="05000000000000000000" pitchFamily="2" charset="2"/>
                </a:rPr>
                <a:t></a:t>
              </a:r>
              <a:endParaRPr lang="en-US" sz="2000" dirty="0">
                <a:solidFill>
                  <a:srgbClr val="FF0000"/>
                </a:solidFill>
              </a:endParaRPr>
            </a:p>
          </p:txBody>
        </p:sp>
      </p:grpSp>
      <p:grpSp>
        <p:nvGrpSpPr>
          <p:cNvPr id="142" name="Group 58"/>
          <p:cNvGrpSpPr>
            <a:grpSpLocks/>
          </p:cNvGrpSpPr>
          <p:nvPr/>
        </p:nvGrpSpPr>
        <p:grpSpPr bwMode="auto">
          <a:xfrm rot="-1249845">
            <a:off x="6267450" y="3443288"/>
            <a:ext cx="1752600" cy="838200"/>
            <a:chOff x="4032" y="720"/>
            <a:chExt cx="1104" cy="528"/>
          </a:xfrm>
        </p:grpSpPr>
        <p:sp>
          <p:nvSpPr>
            <p:cNvPr id="143" name="Line 59"/>
            <p:cNvSpPr>
              <a:spLocks noChangeShapeType="1"/>
            </p:cNvSpPr>
            <p:nvPr/>
          </p:nvSpPr>
          <p:spPr bwMode="auto">
            <a:xfrm rot="1589450">
              <a:off x="4819" y="804"/>
              <a:ext cx="38" cy="30"/>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 name="Line 60"/>
            <p:cNvSpPr>
              <a:spLocks noChangeShapeType="1"/>
            </p:cNvSpPr>
            <p:nvPr/>
          </p:nvSpPr>
          <p:spPr bwMode="auto">
            <a:xfrm rot="1589450" flipH="1">
              <a:off x="4798" y="825"/>
              <a:ext cx="41" cy="36"/>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5" name="Arc 61"/>
            <p:cNvSpPr>
              <a:spLocks/>
            </p:cNvSpPr>
            <p:nvPr/>
          </p:nvSpPr>
          <p:spPr bwMode="auto">
            <a:xfrm rot="7293803" flipH="1">
              <a:off x="4320" y="432"/>
              <a:ext cx="528" cy="1104"/>
            </a:xfrm>
            <a:custGeom>
              <a:avLst/>
              <a:gdLst>
                <a:gd name="T0" fmla="*/ 494 w 21600"/>
                <a:gd name="T1" fmla="*/ 0 h 23248"/>
                <a:gd name="T2" fmla="*/ 364 w 21600"/>
                <a:gd name="T3" fmla="*/ 1104 h 23248"/>
                <a:gd name="T4" fmla="*/ 0 w 21600"/>
                <a:gd name="T5" fmla="*/ 361 h 23248"/>
                <a:gd name="T6" fmla="*/ 0 60000 65536"/>
                <a:gd name="T7" fmla="*/ 0 60000 65536"/>
                <a:gd name="T8" fmla="*/ 0 60000 65536"/>
              </a:gdLst>
              <a:ahLst/>
              <a:cxnLst>
                <a:cxn ang="T6">
                  <a:pos x="T0" y="T1"/>
                </a:cxn>
                <a:cxn ang="T7">
                  <a:pos x="T2" y="T3"/>
                </a:cxn>
                <a:cxn ang="T8">
                  <a:pos x="T4" y="T5"/>
                </a:cxn>
              </a:cxnLst>
              <a:rect l="0" t="0" r="r" b="b"/>
              <a:pathLst>
                <a:path w="21600" h="23248" fill="none" extrusionOk="0">
                  <a:moveTo>
                    <a:pt x="20219" y="-1"/>
                  </a:moveTo>
                  <a:cubicBezTo>
                    <a:pt x="21132" y="2429"/>
                    <a:pt x="21600" y="5003"/>
                    <a:pt x="21600" y="7599"/>
                  </a:cubicBezTo>
                  <a:cubicBezTo>
                    <a:pt x="21600" y="13514"/>
                    <a:pt x="19173" y="19170"/>
                    <a:pt x="14888" y="23248"/>
                  </a:cubicBezTo>
                </a:path>
                <a:path w="21600" h="23248" stroke="0" extrusionOk="0">
                  <a:moveTo>
                    <a:pt x="20219" y="-1"/>
                  </a:moveTo>
                  <a:cubicBezTo>
                    <a:pt x="21132" y="2429"/>
                    <a:pt x="21600" y="5003"/>
                    <a:pt x="21600" y="7599"/>
                  </a:cubicBezTo>
                  <a:cubicBezTo>
                    <a:pt x="21600" y="13514"/>
                    <a:pt x="19173" y="19170"/>
                    <a:pt x="14888" y="23248"/>
                  </a:cubicBezTo>
                  <a:lnTo>
                    <a:pt x="0" y="7599"/>
                  </a:lnTo>
                  <a:lnTo>
                    <a:pt x="20219" y="-1"/>
                  </a:lnTo>
                  <a:close/>
                </a:path>
              </a:pathLst>
            </a:custGeom>
            <a:noFill/>
            <a:ln w="9525">
              <a:solidFill>
                <a:srgbClr val="E31909"/>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6" name="Group 62"/>
          <p:cNvGrpSpPr>
            <a:grpSpLocks/>
          </p:cNvGrpSpPr>
          <p:nvPr/>
        </p:nvGrpSpPr>
        <p:grpSpPr bwMode="auto">
          <a:xfrm rot="-1765130">
            <a:off x="6319838" y="3581400"/>
            <a:ext cx="1752600" cy="838200"/>
            <a:chOff x="4032" y="720"/>
            <a:chExt cx="1104" cy="528"/>
          </a:xfrm>
        </p:grpSpPr>
        <p:sp>
          <p:nvSpPr>
            <p:cNvPr id="147" name="Line 63"/>
            <p:cNvSpPr>
              <a:spLocks noChangeShapeType="1"/>
            </p:cNvSpPr>
            <p:nvPr/>
          </p:nvSpPr>
          <p:spPr bwMode="auto">
            <a:xfrm rot="1589450">
              <a:off x="4819" y="804"/>
              <a:ext cx="38" cy="30"/>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 name="Line 64"/>
            <p:cNvSpPr>
              <a:spLocks noChangeShapeType="1"/>
            </p:cNvSpPr>
            <p:nvPr/>
          </p:nvSpPr>
          <p:spPr bwMode="auto">
            <a:xfrm rot="1589450" flipH="1">
              <a:off x="4798" y="825"/>
              <a:ext cx="41" cy="36"/>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9" name="Arc 65"/>
            <p:cNvSpPr>
              <a:spLocks/>
            </p:cNvSpPr>
            <p:nvPr/>
          </p:nvSpPr>
          <p:spPr bwMode="auto">
            <a:xfrm rot="7293803" flipH="1">
              <a:off x="4320" y="432"/>
              <a:ext cx="528" cy="1104"/>
            </a:xfrm>
            <a:custGeom>
              <a:avLst/>
              <a:gdLst>
                <a:gd name="T0" fmla="*/ 494 w 21600"/>
                <a:gd name="T1" fmla="*/ 0 h 23248"/>
                <a:gd name="T2" fmla="*/ 364 w 21600"/>
                <a:gd name="T3" fmla="*/ 1104 h 23248"/>
                <a:gd name="T4" fmla="*/ 0 w 21600"/>
                <a:gd name="T5" fmla="*/ 361 h 23248"/>
                <a:gd name="T6" fmla="*/ 0 60000 65536"/>
                <a:gd name="T7" fmla="*/ 0 60000 65536"/>
                <a:gd name="T8" fmla="*/ 0 60000 65536"/>
              </a:gdLst>
              <a:ahLst/>
              <a:cxnLst>
                <a:cxn ang="T6">
                  <a:pos x="T0" y="T1"/>
                </a:cxn>
                <a:cxn ang="T7">
                  <a:pos x="T2" y="T3"/>
                </a:cxn>
                <a:cxn ang="T8">
                  <a:pos x="T4" y="T5"/>
                </a:cxn>
              </a:cxnLst>
              <a:rect l="0" t="0" r="r" b="b"/>
              <a:pathLst>
                <a:path w="21600" h="23248" fill="none" extrusionOk="0">
                  <a:moveTo>
                    <a:pt x="20219" y="-1"/>
                  </a:moveTo>
                  <a:cubicBezTo>
                    <a:pt x="21132" y="2429"/>
                    <a:pt x="21600" y="5003"/>
                    <a:pt x="21600" y="7599"/>
                  </a:cubicBezTo>
                  <a:cubicBezTo>
                    <a:pt x="21600" y="13514"/>
                    <a:pt x="19173" y="19170"/>
                    <a:pt x="14888" y="23248"/>
                  </a:cubicBezTo>
                </a:path>
                <a:path w="21600" h="23248" stroke="0" extrusionOk="0">
                  <a:moveTo>
                    <a:pt x="20219" y="-1"/>
                  </a:moveTo>
                  <a:cubicBezTo>
                    <a:pt x="21132" y="2429"/>
                    <a:pt x="21600" y="5003"/>
                    <a:pt x="21600" y="7599"/>
                  </a:cubicBezTo>
                  <a:cubicBezTo>
                    <a:pt x="21600" y="13514"/>
                    <a:pt x="19173" y="19170"/>
                    <a:pt x="14888" y="23248"/>
                  </a:cubicBezTo>
                  <a:lnTo>
                    <a:pt x="0" y="7599"/>
                  </a:lnTo>
                  <a:lnTo>
                    <a:pt x="20219" y="-1"/>
                  </a:lnTo>
                  <a:close/>
                </a:path>
              </a:pathLst>
            </a:custGeom>
            <a:noFill/>
            <a:ln w="9525">
              <a:solidFill>
                <a:srgbClr val="E31909"/>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0" name="Group 66"/>
          <p:cNvGrpSpPr>
            <a:grpSpLocks/>
          </p:cNvGrpSpPr>
          <p:nvPr/>
        </p:nvGrpSpPr>
        <p:grpSpPr bwMode="auto">
          <a:xfrm rot="-2370442">
            <a:off x="6376988" y="3729038"/>
            <a:ext cx="1752600" cy="838200"/>
            <a:chOff x="4032" y="720"/>
            <a:chExt cx="1104" cy="528"/>
          </a:xfrm>
        </p:grpSpPr>
        <p:sp>
          <p:nvSpPr>
            <p:cNvPr id="151" name="Line 67"/>
            <p:cNvSpPr>
              <a:spLocks noChangeShapeType="1"/>
            </p:cNvSpPr>
            <p:nvPr/>
          </p:nvSpPr>
          <p:spPr bwMode="auto">
            <a:xfrm rot="1589450">
              <a:off x="4819" y="804"/>
              <a:ext cx="38" cy="30"/>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 name="Line 68"/>
            <p:cNvSpPr>
              <a:spLocks noChangeShapeType="1"/>
            </p:cNvSpPr>
            <p:nvPr/>
          </p:nvSpPr>
          <p:spPr bwMode="auto">
            <a:xfrm rot="1589450" flipH="1">
              <a:off x="4798" y="825"/>
              <a:ext cx="41" cy="36"/>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 name="Arc 69"/>
            <p:cNvSpPr>
              <a:spLocks/>
            </p:cNvSpPr>
            <p:nvPr/>
          </p:nvSpPr>
          <p:spPr bwMode="auto">
            <a:xfrm rot="7293803" flipH="1">
              <a:off x="4320" y="432"/>
              <a:ext cx="528" cy="1104"/>
            </a:xfrm>
            <a:custGeom>
              <a:avLst/>
              <a:gdLst>
                <a:gd name="T0" fmla="*/ 494 w 21600"/>
                <a:gd name="T1" fmla="*/ 0 h 23248"/>
                <a:gd name="T2" fmla="*/ 364 w 21600"/>
                <a:gd name="T3" fmla="*/ 1104 h 23248"/>
                <a:gd name="T4" fmla="*/ 0 w 21600"/>
                <a:gd name="T5" fmla="*/ 361 h 23248"/>
                <a:gd name="T6" fmla="*/ 0 60000 65536"/>
                <a:gd name="T7" fmla="*/ 0 60000 65536"/>
                <a:gd name="T8" fmla="*/ 0 60000 65536"/>
              </a:gdLst>
              <a:ahLst/>
              <a:cxnLst>
                <a:cxn ang="T6">
                  <a:pos x="T0" y="T1"/>
                </a:cxn>
                <a:cxn ang="T7">
                  <a:pos x="T2" y="T3"/>
                </a:cxn>
                <a:cxn ang="T8">
                  <a:pos x="T4" y="T5"/>
                </a:cxn>
              </a:cxnLst>
              <a:rect l="0" t="0" r="r" b="b"/>
              <a:pathLst>
                <a:path w="21600" h="23248" fill="none" extrusionOk="0">
                  <a:moveTo>
                    <a:pt x="20219" y="-1"/>
                  </a:moveTo>
                  <a:cubicBezTo>
                    <a:pt x="21132" y="2429"/>
                    <a:pt x="21600" y="5003"/>
                    <a:pt x="21600" y="7599"/>
                  </a:cubicBezTo>
                  <a:cubicBezTo>
                    <a:pt x="21600" y="13514"/>
                    <a:pt x="19173" y="19170"/>
                    <a:pt x="14888" y="23248"/>
                  </a:cubicBezTo>
                </a:path>
                <a:path w="21600" h="23248" stroke="0" extrusionOk="0">
                  <a:moveTo>
                    <a:pt x="20219" y="-1"/>
                  </a:moveTo>
                  <a:cubicBezTo>
                    <a:pt x="21132" y="2429"/>
                    <a:pt x="21600" y="5003"/>
                    <a:pt x="21600" y="7599"/>
                  </a:cubicBezTo>
                  <a:cubicBezTo>
                    <a:pt x="21600" y="13514"/>
                    <a:pt x="19173" y="19170"/>
                    <a:pt x="14888" y="23248"/>
                  </a:cubicBezTo>
                  <a:lnTo>
                    <a:pt x="0" y="7599"/>
                  </a:lnTo>
                  <a:lnTo>
                    <a:pt x="20219" y="-1"/>
                  </a:lnTo>
                  <a:close/>
                </a:path>
              </a:pathLst>
            </a:custGeom>
            <a:noFill/>
            <a:ln w="9525">
              <a:solidFill>
                <a:srgbClr val="E31909"/>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4" name="Group 70"/>
          <p:cNvGrpSpPr>
            <a:grpSpLocks/>
          </p:cNvGrpSpPr>
          <p:nvPr/>
        </p:nvGrpSpPr>
        <p:grpSpPr bwMode="auto">
          <a:xfrm rot="-574132">
            <a:off x="6248400" y="3252788"/>
            <a:ext cx="1752600" cy="838200"/>
            <a:chOff x="4032" y="720"/>
            <a:chExt cx="1104" cy="528"/>
          </a:xfrm>
        </p:grpSpPr>
        <p:sp>
          <p:nvSpPr>
            <p:cNvPr id="155" name="Line 71"/>
            <p:cNvSpPr>
              <a:spLocks noChangeShapeType="1"/>
            </p:cNvSpPr>
            <p:nvPr/>
          </p:nvSpPr>
          <p:spPr bwMode="auto">
            <a:xfrm rot="1589450">
              <a:off x="4819" y="804"/>
              <a:ext cx="38" cy="30"/>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 name="Line 72"/>
            <p:cNvSpPr>
              <a:spLocks noChangeShapeType="1"/>
            </p:cNvSpPr>
            <p:nvPr/>
          </p:nvSpPr>
          <p:spPr bwMode="auto">
            <a:xfrm rot="1589450" flipH="1">
              <a:off x="4798" y="825"/>
              <a:ext cx="41" cy="36"/>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 name="Arc 73"/>
            <p:cNvSpPr>
              <a:spLocks/>
            </p:cNvSpPr>
            <p:nvPr/>
          </p:nvSpPr>
          <p:spPr bwMode="auto">
            <a:xfrm rot="7293803" flipH="1">
              <a:off x="4320" y="432"/>
              <a:ext cx="528" cy="1104"/>
            </a:xfrm>
            <a:custGeom>
              <a:avLst/>
              <a:gdLst>
                <a:gd name="T0" fmla="*/ 494 w 21600"/>
                <a:gd name="T1" fmla="*/ 0 h 23248"/>
                <a:gd name="T2" fmla="*/ 364 w 21600"/>
                <a:gd name="T3" fmla="*/ 1104 h 23248"/>
                <a:gd name="T4" fmla="*/ 0 w 21600"/>
                <a:gd name="T5" fmla="*/ 361 h 23248"/>
                <a:gd name="T6" fmla="*/ 0 60000 65536"/>
                <a:gd name="T7" fmla="*/ 0 60000 65536"/>
                <a:gd name="T8" fmla="*/ 0 60000 65536"/>
              </a:gdLst>
              <a:ahLst/>
              <a:cxnLst>
                <a:cxn ang="T6">
                  <a:pos x="T0" y="T1"/>
                </a:cxn>
                <a:cxn ang="T7">
                  <a:pos x="T2" y="T3"/>
                </a:cxn>
                <a:cxn ang="T8">
                  <a:pos x="T4" y="T5"/>
                </a:cxn>
              </a:cxnLst>
              <a:rect l="0" t="0" r="r" b="b"/>
              <a:pathLst>
                <a:path w="21600" h="23248" fill="none" extrusionOk="0">
                  <a:moveTo>
                    <a:pt x="20219" y="-1"/>
                  </a:moveTo>
                  <a:cubicBezTo>
                    <a:pt x="21132" y="2429"/>
                    <a:pt x="21600" y="5003"/>
                    <a:pt x="21600" y="7599"/>
                  </a:cubicBezTo>
                  <a:cubicBezTo>
                    <a:pt x="21600" y="13514"/>
                    <a:pt x="19173" y="19170"/>
                    <a:pt x="14888" y="23248"/>
                  </a:cubicBezTo>
                </a:path>
                <a:path w="21600" h="23248" stroke="0" extrusionOk="0">
                  <a:moveTo>
                    <a:pt x="20219" y="-1"/>
                  </a:moveTo>
                  <a:cubicBezTo>
                    <a:pt x="21132" y="2429"/>
                    <a:pt x="21600" y="5003"/>
                    <a:pt x="21600" y="7599"/>
                  </a:cubicBezTo>
                  <a:cubicBezTo>
                    <a:pt x="21600" y="13514"/>
                    <a:pt x="19173" y="19170"/>
                    <a:pt x="14888" y="23248"/>
                  </a:cubicBezTo>
                  <a:lnTo>
                    <a:pt x="0" y="7599"/>
                  </a:lnTo>
                  <a:lnTo>
                    <a:pt x="20219" y="-1"/>
                  </a:lnTo>
                  <a:close/>
                </a:path>
              </a:pathLst>
            </a:custGeom>
            <a:noFill/>
            <a:ln w="9525">
              <a:solidFill>
                <a:srgbClr val="E31909"/>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6" name="Rectangle 95"/>
          <p:cNvSpPr/>
          <p:nvPr/>
        </p:nvSpPr>
        <p:spPr>
          <a:xfrm>
            <a:off x="2521197" y="4437347"/>
            <a:ext cx="1612942" cy="461665"/>
          </a:xfrm>
          <a:prstGeom prst="rect">
            <a:avLst/>
          </a:prstGeom>
        </p:spPr>
        <p:txBody>
          <a:bodyPr wrap="none">
            <a:spAutoFit/>
          </a:bodyPr>
          <a:lstStyle/>
          <a:p>
            <a:r>
              <a:rPr lang="en-US" altLang="en-US" sz="2400" i="1" dirty="0">
                <a:solidFill>
                  <a:srgbClr val="FF0000"/>
                </a:solidFill>
                <a:latin typeface="Times New Roman" panose="02020603050405020304" pitchFamily="18" charset="0"/>
                <a:cs typeface="Times New Roman" panose="02020603050405020304" pitchFamily="18" charset="0"/>
              </a:rPr>
              <a:t>(</a:t>
            </a:r>
            <a:r>
              <a:rPr lang="en-US" altLang="en-US" sz="2400" i="1" dirty="0" err="1">
                <a:solidFill>
                  <a:srgbClr val="FF0000"/>
                </a:solidFill>
                <a:latin typeface="Times New Roman" panose="02020603050405020304" pitchFamily="18" charset="0"/>
                <a:cs typeface="Times New Roman" panose="02020603050405020304" pitchFamily="18" charset="0"/>
              </a:rPr>
              <a:t>hàm</a:t>
            </a:r>
            <a:r>
              <a:rPr lang="en-US" altLang="en-US" sz="2400" i="1" dirty="0">
                <a:solidFill>
                  <a:srgbClr val="FF0000"/>
                </a:solidFill>
                <a:latin typeface="Times New Roman" panose="02020603050405020304" pitchFamily="18" charset="0"/>
                <a:cs typeface="Times New Roman" panose="02020603050405020304" pitchFamily="18" charset="0"/>
              </a:rPr>
              <a:t> </a:t>
            </a:r>
            <a:r>
              <a:rPr lang="en-US" altLang="en-US" sz="2400" i="1" dirty="0" err="1">
                <a:solidFill>
                  <a:srgbClr val="FF0000"/>
                </a:solidFill>
                <a:latin typeface="Times New Roman" panose="02020603050405020304" pitchFamily="18" charset="0"/>
                <a:cs typeface="Times New Roman" panose="02020603050405020304" pitchFamily="18" charset="0"/>
              </a:rPr>
              <a:t>hằng</a:t>
            </a:r>
            <a:r>
              <a:rPr lang="en-US" altLang="en-US" sz="2400" i="1" dirty="0">
                <a:solidFill>
                  <a:srgbClr val="FF0000"/>
                </a:solidFill>
                <a:latin typeface="Times New Roman" panose="02020603050405020304" pitchFamily="18" charset="0"/>
                <a:cs typeface="Times New Roman" panose="02020603050405020304" pitchFamily="18" charset="0"/>
              </a:rPr>
              <a:t>)</a:t>
            </a:r>
          </a:p>
        </p:txBody>
      </p:sp>
      <p:grpSp>
        <p:nvGrpSpPr>
          <p:cNvPr id="97" name="Group 96"/>
          <p:cNvGrpSpPr/>
          <p:nvPr/>
        </p:nvGrpSpPr>
        <p:grpSpPr>
          <a:xfrm>
            <a:off x="5710238" y="4800600"/>
            <a:ext cx="1143000" cy="1524000"/>
            <a:chOff x="5710238" y="4800600"/>
            <a:chExt cx="1143000" cy="1524000"/>
          </a:xfrm>
        </p:grpSpPr>
        <p:grpSp>
          <p:nvGrpSpPr>
            <p:cNvPr id="25" name="Group 23"/>
            <p:cNvGrpSpPr>
              <a:grpSpLocks/>
            </p:cNvGrpSpPr>
            <p:nvPr/>
          </p:nvGrpSpPr>
          <p:grpSpPr bwMode="auto">
            <a:xfrm>
              <a:off x="5710238" y="4800600"/>
              <a:ext cx="1143000" cy="1524000"/>
              <a:chOff x="3408" y="3264"/>
              <a:chExt cx="720" cy="960"/>
            </a:xfrm>
          </p:grpSpPr>
          <p:sp>
            <p:nvSpPr>
              <p:cNvPr id="26" name="Oval 24"/>
              <p:cNvSpPr>
                <a:spLocks noChangeArrowheads="1"/>
              </p:cNvSpPr>
              <p:nvPr/>
            </p:nvSpPr>
            <p:spPr bwMode="auto">
              <a:xfrm>
                <a:off x="3408" y="3264"/>
                <a:ext cx="720" cy="9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27" name="Text Box 25"/>
                  <p:cNvSpPr txBox="1">
                    <a:spLocks noChangeArrowheads="1"/>
                  </p:cNvSpPr>
                  <p:nvPr/>
                </p:nvSpPr>
                <p:spPr bwMode="auto">
                  <a:xfrm>
                    <a:off x="3488" y="3704"/>
                    <a:ext cx="226" cy="2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0" i="1" dirty="0" smtClean="0">
                              <a:solidFill>
                                <a:srgbClr val="0000F4"/>
                              </a:solidFill>
                              <a:latin typeface="Cambria Math" panose="02040503050406030204" pitchFamily="18" charset="0"/>
                            </a:rPr>
                            <m:t>2</m:t>
                          </m:r>
                        </m:oMath>
                      </m:oMathPara>
                    </a14:m>
                    <a:endParaRPr lang="en-US" altLang="en-US" sz="2000" b="0" dirty="0">
                      <a:latin typeface="Times New Roman" panose="02020603050405020304" pitchFamily="18" charset="0"/>
                    </a:endParaRPr>
                  </a:p>
                </p:txBody>
              </p:sp>
            </mc:Choice>
            <mc:Fallback xmlns="">
              <p:sp>
                <p:nvSpPr>
                  <p:cNvPr id="27" name="Text Box 25"/>
                  <p:cNvSpPr txBox="1">
                    <a:spLocks noRot="1" noChangeAspect="1" noMove="1" noResize="1" noEditPoints="1" noAdjustHandles="1" noChangeArrowheads="1" noChangeShapeType="1" noTextEdit="1"/>
                  </p:cNvSpPr>
                  <p:nvPr/>
                </p:nvSpPr>
                <p:spPr bwMode="auto">
                  <a:xfrm>
                    <a:off x="3488" y="3704"/>
                    <a:ext cx="226" cy="252"/>
                  </a:xfrm>
                  <a:prstGeom prst="rect">
                    <a:avLst/>
                  </a:prstGeom>
                  <a:blipFill rotWithShape="0">
                    <a:blip r:embed="rId12"/>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 Box 26"/>
                  <p:cNvSpPr txBox="1">
                    <a:spLocks noChangeArrowheads="1"/>
                  </p:cNvSpPr>
                  <p:nvPr/>
                </p:nvSpPr>
                <p:spPr bwMode="auto">
                  <a:xfrm>
                    <a:off x="3624" y="3264"/>
                    <a:ext cx="384" cy="2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14:m>
                      <m:oMathPara xmlns:m="http://schemas.openxmlformats.org/officeDocument/2006/math">
                        <m:oMathParaPr>
                          <m:jc m:val="left"/>
                        </m:oMathParaPr>
                        <m:oMath xmlns:m="http://schemas.openxmlformats.org/officeDocument/2006/math">
                          <m:r>
                            <a:rPr lang="en-US" altLang="en-US" sz="2000" b="0" i="1" dirty="0" smtClean="0">
                              <a:solidFill>
                                <a:srgbClr val="0000F4"/>
                              </a:solidFill>
                              <a:latin typeface="Cambria Math" panose="02040503050406030204" pitchFamily="18" charset="0"/>
                            </a:rPr>
                            <m:t>0</m:t>
                          </m:r>
                        </m:oMath>
                      </m:oMathPara>
                    </a14:m>
                    <a:endParaRPr lang="en-US" altLang="en-US" sz="2000" b="0" dirty="0">
                      <a:latin typeface="Times New Roman" panose="02020603050405020304" pitchFamily="18" charset="0"/>
                    </a:endParaRPr>
                  </a:p>
                </p:txBody>
              </p:sp>
            </mc:Choice>
            <mc:Fallback xmlns="">
              <p:sp>
                <p:nvSpPr>
                  <p:cNvPr id="28" name="Text Box 26"/>
                  <p:cNvSpPr txBox="1">
                    <a:spLocks noRot="1" noChangeAspect="1" noMove="1" noResize="1" noEditPoints="1" noAdjustHandles="1" noChangeArrowheads="1" noChangeShapeType="1" noTextEdit="1"/>
                  </p:cNvSpPr>
                  <p:nvPr/>
                </p:nvSpPr>
                <p:spPr bwMode="auto">
                  <a:xfrm>
                    <a:off x="3624" y="3264"/>
                    <a:ext cx="384" cy="252"/>
                  </a:xfrm>
                  <a:prstGeom prst="rect">
                    <a:avLst/>
                  </a:prstGeom>
                  <a:blipFill rotWithShape="0">
                    <a:blip r:embed="rId1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 Box 27"/>
                  <p:cNvSpPr txBox="1">
                    <a:spLocks noChangeArrowheads="1"/>
                  </p:cNvSpPr>
                  <p:nvPr/>
                </p:nvSpPr>
                <p:spPr bwMode="auto">
                  <a:xfrm>
                    <a:off x="3504" y="3456"/>
                    <a:ext cx="336" cy="25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14:m>
                      <m:oMathPara xmlns:m="http://schemas.openxmlformats.org/officeDocument/2006/math">
                        <m:oMathParaPr>
                          <m:jc m:val="left"/>
                        </m:oMathParaPr>
                        <m:oMath xmlns:m="http://schemas.openxmlformats.org/officeDocument/2006/math">
                          <m:r>
                            <a:rPr lang="en-US" altLang="en-US" sz="2000" b="0" i="1" dirty="0" smtClean="0">
                              <a:solidFill>
                                <a:srgbClr val="0000F4"/>
                              </a:solidFill>
                              <a:latin typeface="Cambria Math" panose="02040503050406030204" pitchFamily="18" charset="0"/>
                            </a:rPr>
                            <m:t>1</m:t>
                          </m:r>
                        </m:oMath>
                      </m:oMathPara>
                    </a14:m>
                    <a:endParaRPr lang="en-US" altLang="en-US" sz="2000" b="0" dirty="0">
                      <a:latin typeface="Times New Roman" panose="02020603050405020304" pitchFamily="18" charset="0"/>
                    </a:endParaRPr>
                  </a:p>
                </p:txBody>
              </p:sp>
            </mc:Choice>
            <mc:Fallback xmlns="">
              <p:sp>
                <p:nvSpPr>
                  <p:cNvPr id="29" name="Text Box 27"/>
                  <p:cNvSpPr txBox="1">
                    <a:spLocks noRot="1" noChangeAspect="1" noMove="1" noResize="1" noEditPoints="1" noAdjustHandles="1" noChangeArrowheads="1" noChangeShapeType="1" noTextEdit="1"/>
                  </p:cNvSpPr>
                  <p:nvPr/>
                </p:nvSpPr>
                <p:spPr bwMode="auto">
                  <a:xfrm>
                    <a:off x="3504" y="3456"/>
                    <a:ext cx="336" cy="252"/>
                  </a:xfrm>
                  <a:prstGeom prst="rect">
                    <a:avLst/>
                  </a:prstGeom>
                  <a:blipFill rotWithShape="0">
                    <a:blip r:embed="rId1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sp>
          <p:nvSpPr>
            <p:cNvPr id="2" name="TextBox 1"/>
            <p:cNvSpPr txBox="1"/>
            <p:nvPr/>
          </p:nvSpPr>
          <p:spPr>
            <a:xfrm>
              <a:off x="6081681" y="5549156"/>
              <a:ext cx="192088" cy="400110"/>
            </a:xfrm>
            <a:prstGeom prst="rect">
              <a:avLst/>
            </a:prstGeom>
            <a:noFill/>
          </p:spPr>
          <p:txBody>
            <a:bodyPr wrap="square" rtlCol="0">
              <a:spAutoFit/>
            </a:bodyPr>
            <a:lstStyle/>
            <a:p>
              <a:r>
                <a:rPr lang="en-US" sz="2000" dirty="0">
                  <a:solidFill>
                    <a:srgbClr val="FF0000"/>
                  </a:solidFill>
                  <a:sym typeface="Wingdings" panose="05000000000000000000" pitchFamily="2" charset="2"/>
                </a:rPr>
                <a:t></a:t>
              </a:r>
              <a:endParaRPr lang="en-US" sz="2000" dirty="0">
                <a:solidFill>
                  <a:srgbClr val="FF0000"/>
                </a:solidFill>
              </a:endParaRPr>
            </a:p>
          </p:txBody>
        </p:sp>
        <p:sp>
          <p:nvSpPr>
            <p:cNvPr id="158" name="TextBox 157"/>
            <p:cNvSpPr txBox="1"/>
            <p:nvPr/>
          </p:nvSpPr>
          <p:spPr>
            <a:xfrm>
              <a:off x="6066700" y="5198129"/>
              <a:ext cx="192088" cy="400110"/>
            </a:xfrm>
            <a:prstGeom prst="rect">
              <a:avLst/>
            </a:prstGeom>
            <a:noFill/>
          </p:spPr>
          <p:txBody>
            <a:bodyPr wrap="square" rtlCol="0">
              <a:spAutoFit/>
            </a:bodyPr>
            <a:lstStyle/>
            <a:p>
              <a:r>
                <a:rPr lang="en-US" sz="2000" dirty="0">
                  <a:solidFill>
                    <a:srgbClr val="FF0000"/>
                  </a:solidFill>
                  <a:sym typeface="Wingdings" panose="05000000000000000000" pitchFamily="2" charset="2"/>
                </a:rPr>
                <a:t></a:t>
              </a:r>
              <a:endParaRPr lang="en-US" sz="2000" dirty="0">
                <a:solidFill>
                  <a:srgbClr val="FF0000"/>
                </a:solidFill>
              </a:endParaRPr>
            </a:p>
          </p:txBody>
        </p:sp>
        <p:sp>
          <p:nvSpPr>
            <p:cNvPr id="159" name="TextBox 158"/>
            <p:cNvSpPr txBox="1"/>
            <p:nvPr/>
          </p:nvSpPr>
          <p:spPr>
            <a:xfrm>
              <a:off x="6256660" y="4817434"/>
              <a:ext cx="192088" cy="400110"/>
            </a:xfrm>
            <a:prstGeom prst="rect">
              <a:avLst/>
            </a:prstGeom>
            <a:noFill/>
          </p:spPr>
          <p:txBody>
            <a:bodyPr wrap="square" rtlCol="0">
              <a:spAutoFit/>
            </a:bodyPr>
            <a:lstStyle/>
            <a:p>
              <a:r>
                <a:rPr lang="en-US" sz="2000" dirty="0">
                  <a:solidFill>
                    <a:srgbClr val="FF0000"/>
                  </a:solidFill>
                  <a:sym typeface="Wingdings" panose="05000000000000000000" pitchFamily="2" charset="2"/>
                </a:rPr>
                <a:t></a:t>
              </a:r>
              <a:endParaRPr lang="en-US" sz="2000" dirty="0">
                <a:solidFill>
                  <a:srgbClr val="FF0000"/>
                </a:solidFill>
              </a:endParaRPr>
            </a:p>
          </p:txBody>
        </p:sp>
      </p:grpSp>
      <p:grpSp>
        <p:nvGrpSpPr>
          <p:cNvPr id="98" name="Group 97"/>
          <p:cNvGrpSpPr/>
          <p:nvPr/>
        </p:nvGrpSpPr>
        <p:grpSpPr>
          <a:xfrm>
            <a:off x="7615238" y="4800600"/>
            <a:ext cx="1071562" cy="1524000"/>
            <a:chOff x="7615238" y="4800600"/>
            <a:chExt cx="1071562" cy="1524000"/>
          </a:xfrm>
        </p:grpSpPr>
        <p:grpSp>
          <p:nvGrpSpPr>
            <p:cNvPr id="12" name="Group 10"/>
            <p:cNvGrpSpPr>
              <a:grpSpLocks/>
            </p:cNvGrpSpPr>
            <p:nvPr/>
          </p:nvGrpSpPr>
          <p:grpSpPr bwMode="auto">
            <a:xfrm>
              <a:off x="7615238" y="4800600"/>
              <a:ext cx="1071562" cy="1524000"/>
              <a:chOff x="4797" y="3024"/>
              <a:chExt cx="675" cy="960"/>
            </a:xfrm>
          </p:grpSpPr>
          <p:sp>
            <p:nvSpPr>
              <p:cNvPr id="13" name="Oval 11"/>
              <p:cNvSpPr>
                <a:spLocks noChangeArrowheads="1"/>
              </p:cNvSpPr>
              <p:nvPr/>
            </p:nvSpPr>
            <p:spPr bwMode="auto">
              <a:xfrm>
                <a:off x="4797" y="3024"/>
                <a:ext cx="675" cy="96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mc:AlternateContent xmlns:mc="http://schemas.openxmlformats.org/markup-compatibility/2006" xmlns:a14="http://schemas.microsoft.com/office/drawing/2010/main">
            <mc:Choice Requires="a14">
              <p:sp>
                <p:nvSpPr>
                  <p:cNvPr id="14" name="Text Box 12"/>
                  <p:cNvSpPr txBox="1">
                    <a:spLocks noChangeArrowheads="1"/>
                  </p:cNvSpPr>
                  <p:nvPr/>
                </p:nvSpPr>
                <p:spPr bwMode="auto">
                  <a:xfrm>
                    <a:off x="5136" y="3261"/>
                    <a:ext cx="295" cy="34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accent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0" i="1" dirty="0" smtClean="0">
                              <a:solidFill>
                                <a:srgbClr val="0000F4"/>
                              </a:solidFill>
                              <a:latin typeface="Cambria Math" panose="02040503050406030204" pitchFamily="18" charset="0"/>
                            </a:rPr>
                            <m:t>1</m:t>
                          </m:r>
                        </m:oMath>
                      </m:oMathPara>
                    </a14:m>
                    <a:endParaRPr lang="en-US" altLang="en-US" sz="2000" b="0" dirty="0">
                      <a:latin typeface="Times New Roman" panose="02020603050405020304" pitchFamily="18" charset="0"/>
                    </a:endParaRPr>
                  </a:p>
                </p:txBody>
              </p:sp>
            </mc:Choice>
            <mc:Fallback xmlns="">
              <p:sp>
                <p:nvSpPr>
                  <p:cNvPr id="14" name="Text Box 12"/>
                  <p:cNvSpPr txBox="1">
                    <a:spLocks noRot="1" noChangeAspect="1" noMove="1" noResize="1" noEditPoints="1" noAdjustHandles="1" noChangeArrowheads="1" noChangeShapeType="1" noTextEdit="1"/>
                  </p:cNvSpPr>
                  <p:nvPr/>
                </p:nvSpPr>
                <p:spPr bwMode="auto">
                  <a:xfrm>
                    <a:off x="5136" y="3261"/>
                    <a:ext cx="295" cy="348"/>
                  </a:xfrm>
                  <a:prstGeom prst="rect">
                    <a:avLst/>
                  </a:prstGeom>
                  <a:blipFill rotWithShape="0">
                    <a:blip r:embed="rId15"/>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13"/>
                  <p:cNvSpPr txBox="1">
                    <a:spLocks noChangeArrowheads="1"/>
                  </p:cNvSpPr>
                  <p:nvPr/>
                </p:nvSpPr>
                <p:spPr bwMode="auto">
                  <a:xfrm>
                    <a:off x="5148" y="3078"/>
                    <a:ext cx="192"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accent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0" i="1" dirty="0" smtClean="0">
                              <a:solidFill>
                                <a:srgbClr val="0000F4"/>
                              </a:solidFill>
                              <a:latin typeface="Cambria Math" panose="02040503050406030204" pitchFamily="18" charset="0"/>
                            </a:rPr>
                            <m:t>0</m:t>
                          </m:r>
                        </m:oMath>
                      </m:oMathPara>
                    </a14:m>
                    <a:endParaRPr lang="en-US" altLang="en-US" sz="2000" b="0" dirty="0">
                      <a:latin typeface="Times New Roman" panose="02020603050405020304" pitchFamily="18" charset="0"/>
                    </a:endParaRPr>
                  </a:p>
                </p:txBody>
              </p:sp>
            </mc:Choice>
            <mc:Fallback xmlns="">
              <p:sp>
                <p:nvSpPr>
                  <p:cNvPr id="15" name="Text Box 13"/>
                  <p:cNvSpPr txBox="1">
                    <a:spLocks noRot="1" noChangeAspect="1" noMove="1" noResize="1" noEditPoints="1" noAdjustHandles="1" noChangeArrowheads="1" noChangeShapeType="1" noTextEdit="1"/>
                  </p:cNvSpPr>
                  <p:nvPr/>
                </p:nvSpPr>
                <p:spPr bwMode="auto">
                  <a:xfrm>
                    <a:off x="5148" y="3078"/>
                    <a:ext cx="192" cy="288"/>
                  </a:xfrm>
                  <a:prstGeom prst="rect">
                    <a:avLst/>
                  </a:prstGeom>
                  <a:blipFill rotWithShape="0">
                    <a:blip r:embed="rId16"/>
                    <a:stretch>
                      <a:fillRect r="-4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14"/>
                  <p:cNvSpPr txBox="1">
                    <a:spLocks noChangeArrowheads="1"/>
                  </p:cNvSpPr>
                  <p:nvPr/>
                </p:nvSpPr>
                <p:spPr bwMode="auto">
                  <a:xfrm>
                    <a:off x="5040" y="3456"/>
                    <a:ext cx="200"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accent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0" i="1" dirty="0" smtClean="0">
                              <a:solidFill>
                                <a:srgbClr val="0000F4"/>
                              </a:solidFill>
                              <a:latin typeface="Cambria Math" panose="02040503050406030204" pitchFamily="18" charset="0"/>
                            </a:rPr>
                            <m:t>2</m:t>
                          </m:r>
                        </m:oMath>
                      </m:oMathPara>
                    </a14:m>
                    <a:endParaRPr lang="en-US" altLang="en-US" sz="2000" b="0" dirty="0">
                      <a:solidFill>
                        <a:srgbClr val="0000F4"/>
                      </a:solidFill>
                      <a:latin typeface=".VnArial Narrow" panose="020B7200000000000000" pitchFamily="34" charset="0"/>
                    </a:endParaRPr>
                  </a:p>
                </p:txBody>
              </p:sp>
            </mc:Choice>
            <mc:Fallback xmlns="">
              <p:sp>
                <p:nvSpPr>
                  <p:cNvPr id="16" name="Text Box 14"/>
                  <p:cNvSpPr txBox="1">
                    <a:spLocks noRot="1" noChangeAspect="1" noMove="1" noResize="1" noEditPoints="1" noAdjustHandles="1" noChangeArrowheads="1" noChangeShapeType="1" noTextEdit="1"/>
                  </p:cNvSpPr>
                  <p:nvPr/>
                </p:nvSpPr>
                <p:spPr bwMode="auto">
                  <a:xfrm>
                    <a:off x="5040" y="3456"/>
                    <a:ext cx="200" cy="288"/>
                  </a:xfrm>
                  <a:prstGeom prst="rect">
                    <a:avLst/>
                  </a:prstGeom>
                  <a:blipFill rotWithShape="0">
                    <a:blip r:embed="rId17"/>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 Box 15"/>
                  <p:cNvSpPr txBox="1">
                    <a:spLocks noChangeArrowheads="1"/>
                  </p:cNvSpPr>
                  <p:nvPr/>
                </p:nvSpPr>
                <p:spPr bwMode="auto">
                  <a:xfrm>
                    <a:off x="5086" y="3696"/>
                    <a:ext cx="200" cy="28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accent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14:m>
                      <m:oMathPara xmlns:m="http://schemas.openxmlformats.org/officeDocument/2006/math">
                        <m:oMathParaPr>
                          <m:jc m:val="centerGroup"/>
                        </m:oMathParaPr>
                        <m:oMath xmlns:m="http://schemas.openxmlformats.org/officeDocument/2006/math">
                          <m:r>
                            <a:rPr lang="en-US" altLang="en-US" sz="2000" b="0" i="1" dirty="0" smtClean="0">
                              <a:solidFill>
                                <a:srgbClr val="0000F4"/>
                              </a:solidFill>
                              <a:latin typeface="Cambria Math" panose="02040503050406030204" pitchFamily="18" charset="0"/>
                            </a:rPr>
                            <m:t>4</m:t>
                          </m:r>
                        </m:oMath>
                      </m:oMathPara>
                    </a14:m>
                    <a:endParaRPr lang="en-US" altLang="en-US" sz="2000" b="0" dirty="0">
                      <a:latin typeface="Times New Roman" panose="02020603050405020304" pitchFamily="18" charset="0"/>
                    </a:endParaRPr>
                  </a:p>
                </p:txBody>
              </p:sp>
            </mc:Choice>
            <mc:Fallback xmlns="">
              <p:sp>
                <p:nvSpPr>
                  <p:cNvPr id="17" name="Text Box 15"/>
                  <p:cNvSpPr txBox="1">
                    <a:spLocks noRot="1" noChangeAspect="1" noMove="1" noResize="1" noEditPoints="1" noAdjustHandles="1" noChangeArrowheads="1" noChangeShapeType="1" noTextEdit="1"/>
                  </p:cNvSpPr>
                  <p:nvPr/>
                </p:nvSpPr>
                <p:spPr bwMode="auto">
                  <a:xfrm>
                    <a:off x="5086" y="3696"/>
                    <a:ext cx="200" cy="288"/>
                  </a:xfrm>
                  <a:prstGeom prst="rect">
                    <a:avLst/>
                  </a:prstGeom>
                  <a:blipFill rotWithShape="0">
                    <a:blip r:embed="rId18"/>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sp>
          <p:nvSpPr>
            <p:cNvPr id="101" name="TextBox 100"/>
            <p:cNvSpPr txBox="1"/>
            <p:nvPr/>
          </p:nvSpPr>
          <p:spPr>
            <a:xfrm>
              <a:off x="8017562" y="4926558"/>
              <a:ext cx="192088" cy="400110"/>
            </a:xfrm>
            <a:prstGeom prst="rect">
              <a:avLst/>
            </a:prstGeom>
            <a:noFill/>
          </p:spPr>
          <p:txBody>
            <a:bodyPr wrap="square" rtlCol="0">
              <a:spAutoFit/>
            </a:bodyPr>
            <a:lstStyle/>
            <a:p>
              <a:r>
                <a:rPr lang="en-US" sz="2000" dirty="0">
                  <a:solidFill>
                    <a:srgbClr val="FF0000"/>
                  </a:solidFill>
                  <a:sym typeface="Wingdings" panose="05000000000000000000" pitchFamily="2" charset="2"/>
                </a:rPr>
                <a:t></a:t>
              </a:r>
              <a:endParaRPr lang="en-US" sz="2000" dirty="0">
                <a:solidFill>
                  <a:srgbClr val="FF0000"/>
                </a:solidFill>
              </a:endParaRPr>
            </a:p>
          </p:txBody>
        </p:sp>
        <p:sp>
          <p:nvSpPr>
            <p:cNvPr id="160" name="TextBox 159"/>
            <p:cNvSpPr txBox="1"/>
            <p:nvPr/>
          </p:nvSpPr>
          <p:spPr>
            <a:xfrm>
              <a:off x="7969320" y="5200650"/>
              <a:ext cx="192088" cy="400110"/>
            </a:xfrm>
            <a:prstGeom prst="rect">
              <a:avLst/>
            </a:prstGeom>
            <a:noFill/>
          </p:spPr>
          <p:txBody>
            <a:bodyPr wrap="square" rtlCol="0">
              <a:spAutoFit/>
            </a:bodyPr>
            <a:lstStyle/>
            <a:p>
              <a:r>
                <a:rPr lang="en-US" sz="2000" dirty="0">
                  <a:solidFill>
                    <a:srgbClr val="FF0000"/>
                  </a:solidFill>
                  <a:sym typeface="Wingdings" panose="05000000000000000000" pitchFamily="2" charset="2"/>
                </a:rPr>
                <a:t></a:t>
              </a:r>
              <a:endParaRPr lang="en-US" sz="2000" dirty="0">
                <a:solidFill>
                  <a:srgbClr val="FF0000"/>
                </a:solidFill>
              </a:endParaRPr>
            </a:p>
          </p:txBody>
        </p:sp>
        <p:sp>
          <p:nvSpPr>
            <p:cNvPr id="161" name="TextBox 160"/>
            <p:cNvSpPr txBox="1"/>
            <p:nvPr/>
          </p:nvSpPr>
          <p:spPr>
            <a:xfrm>
              <a:off x="7805034" y="5474861"/>
              <a:ext cx="192088" cy="400110"/>
            </a:xfrm>
            <a:prstGeom prst="rect">
              <a:avLst/>
            </a:prstGeom>
            <a:noFill/>
          </p:spPr>
          <p:txBody>
            <a:bodyPr wrap="square" rtlCol="0">
              <a:spAutoFit/>
            </a:bodyPr>
            <a:lstStyle/>
            <a:p>
              <a:r>
                <a:rPr lang="en-US" sz="2000" dirty="0">
                  <a:solidFill>
                    <a:srgbClr val="FF0000"/>
                  </a:solidFill>
                  <a:sym typeface="Wingdings" panose="05000000000000000000" pitchFamily="2" charset="2"/>
                </a:rPr>
                <a:t></a:t>
              </a:r>
              <a:endParaRPr lang="en-US" sz="2000" dirty="0">
                <a:solidFill>
                  <a:srgbClr val="FF0000"/>
                </a:solidFill>
              </a:endParaRPr>
            </a:p>
          </p:txBody>
        </p:sp>
        <p:sp>
          <p:nvSpPr>
            <p:cNvPr id="162" name="TextBox 161"/>
            <p:cNvSpPr txBox="1"/>
            <p:nvPr/>
          </p:nvSpPr>
          <p:spPr>
            <a:xfrm>
              <a:off x="7841490" y="5794028"/>
              <a:ext cx="192088" cy="400110"/>
            </a:xfrm>
            <a:prstGeom prst="rect">
              <a:avLst/>
            </a:prstGeom>
            <a:noFill/>
          </p:spPr>
          <p:txBody>
            <a:bodyPr wrap="square" rtlCol="0">
              <a:spAutoFit/>
            </a:bodyPr>
            <a:lstStyle/>
            <a:p>
              <a:r>
                <a:rPr lang="en-US" sz="2000" dirty="0">
                  <a:solidFill>
                    <a:srgbClr val="FF0000"/>
                  </a:solidFill>
                  <a:sym typeface="Wingdings" panose="05000000000000000000" pitchFamily="2" charset="2"/>
                </a:rPr>
                <a:t></a:t>
              </a:r>
              <a:endParaRPr lang="en-US" sz="2000" dirty="0">
                <a:solidFill>
                  <a:srgbClr val="FF0000"/>
                </a:solidFill>
              </a:endParaRPr>
            </a:p>
          </p:txBody>
        </p:sp>
      </p:grpSp>
      <p:grpSp>
        <p:nvGrpSpPr>
          <p:cNvPr id="163" name="Group 74"/>
          <p:cNvGrpSpPr>
            <a:grpSpLocks/>
          </p:cNvGrpSpPr>
          <p:nvPr/>
        </p:nvGrpSpPr>
        <p:grpSpPr bwMode="auto">
          <a:xfrm rot="-1271843">
            <a:off x="6353175" y="4895850"/>
            <a:ext cx="1752600" cy="838200"/>
            <a:chOff x="4032" y="720"/>
            <a:chExt cx="1104" cy="528"/>
          </a:xfrm>
        </p:grpSpPr>
        <p:sp>
          <p:nvSpPr>
            <p:cNvPr id="164" name="Line 75"/>
            <p:cNvSpPr>
              <a:spLocks noChangeShapeType="1"/>
            </p:cNvSpPr>
            <p:nvPr/>
          </p:nvSpPr>
          <p:spPr bwMode="auto">
            <a:xfrm rot="1589450">
              <a:off x="4819" y="804"/>
              <a:ext cx="38" cy="30"/>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5" name="Line 76"/>
            <p:cNvSpPr>
              <a:spLocks noChangeShapeType="1"/>
            </p:cNvSpPr>
            <p:nvPr/>
          </p:nvSpPr>
          <p:spPr bwMode="auto">
            <a:xfrm rot="1589450" flipH="1">
              <a:off x="4798" y="825"/>
              <a:ext cx="41" cy="36"/>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 name="Arc 77"/>
            <p:cNvSpPr>
              <a:spLocks/>
            </p:cNvSpPr>
            <p:nvPr/>
          </p:nvSpPr>
          <p:spPr bwMode="auto">
            <a:xfrm rot="7293803" flipH="1">
              <a:off x="4320" y="432"/>
              <a:ext cx="528" cy="1104"/>
            </a:xfrm>
            <a:custGeom>
              <a:avLst/>
              <a:gdLst>
                <a:gd name="T0" fmla="*/ 494 w 21600"/>
                <a:gd name="T1" fmla="*/ 0 h 23248"/>
                <a:gd name="T2" fmla="*/ 364 w 21600"/>
                <a:gd name="T3" fmla="*/ 1104 h 23248"/>
                <a:gd name="T4" fmla="*/ 0 w 21600"/>
                <a:gd name="T5" fmla="*/ 361 h 23248"/>
                <a:gd name="T6" fmla="*/ 0 60000 65536"/>
                <a:gd name="T7" fmla="*/ 0 60000 65536"/>
                <a:gd name="T8" fmla="*/ 0 60000 65536"/>
              </a:gdLst>
              <a:ahLst/>
              <a:cxnLst>
                <a:cxn ang="T6">
                  <a:pos x="T0" y="T1"/>
                </a:cxn>
                <a:cxn ang="T7">
                  <a:pos x="T2" y="T3"/>
                </a:cxn>
                <a:cxn ang="T8">
                  <a:pos x="T4" y="T5"/>
                </a:cxn>
              </a:cxnLst>
              <a:rect l="0" t="0" r="r" b="b"/>
              <a:pathLst>
                <a:path w="21600" h="23248" fill="none" extrusionOk="0">
                  <a:moveTo>
                    <a:pt x="20219" y="-1"/>
                  </a:moveTo>
                  <a:cubicBezTo>
                    <a:pt x="21132" y="2429"/>
                    <a:pt x="21600" y="5003"/>
                    <a:pt x="21600" y="7599"/>
                  </a:cubicBezTo>
                  <a:cubicBezTo>
                    <a:pt x="21600" y="13514"/>
                    <a:pt x="19173" y="19170"/>
                    <a:pt x="14888" y="23248"/>
                  </a:cubicBezTo>
                </a:path>
                <a:path w="21600" h="23248" stroke="0" extrusionOk="0">
                  <a:moveTo>
                    <a:pt x="20219" y="-1"/>
                  </a:moveTo>
                  <a:cubicBezTo>
                    <a:pt x="21132" y="2429"/>
                    <a:pt x="21600" y="5003"/>
                    <a:pt x="21600" y="7599"/>
                  </a:cubicBezTo>
                  <a:cubicBezTo>
                    <a:pt x="21600" y="13514"/>
                    <a:pt x="19173" y="19170"/>
                    <a:pt x="14888" y="23248"/>
                  </a:cubicBezTo>
                  <a:lnTo>
                    <a:pt x="0" y="7599"/>
                  </a:lnTo>
                  <a:lnTo>
                    <a:pt x="20219" y="-1"/>
                  </a:lnTo>
                  <a:close/>
                </a:path>
              </a:pathLst>
            </a:custGeom>
            <a:noFill/>
            <a:ln w="9525">
              <a:solidFill>
                <a:srgbClr val="E31909"/>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7" name="Group 78"/>
          <p:cNvGrpSpPr>
            <a:grpSpLocks/>
          </p:cNvGrpSpPr>
          <p:nvPr/>
        </p:nvGrpSpPr>
        <p:grpSpPr bwMode="auto">
          <a:xfrm rot="-974133">
            <a:off x="6167438" y="5695950"/>
            <a:ext cx="1752600" cy="838200"/>
            <a:chOff x="4032" y="720"/>
            <a:chExt cx="1104" cy="528"/>
          </a:xfrm>
        </p:grpSpPr>
        <p:sp>
          <p:nvSpPr>
            <p:cNvPr id="168" name="Line 79"/>
            <p:cNvSpPr>
              <a:spLocks noChangeShapeType="1"/>
            </p:cNvSpPr>
            <p:nvPr/>
          </p:nvSpPr>
          <p:spPr bwMode="auto">
            <a:xfrm rot="1589450">
              <a:off x="4819" y="804"/>
              <a:ext cx="38" cy="30"/>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9" name="Line 80"/>
            <p:cNvSpPr>
              <a:spLocks noChangeShapeType="1"/>
            </p:cNvSpPr>
            <p:nvPr/>
          </p:nvSpPr>
          <p:spPr bwMode="auto">
            <a:xfrm rot="1589450" flipH="1">
              <a:off x="4798" y="825"/>
              <a:ext cx="41" cy="36"/>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0" name="Arc 81"/>
            <p:cNvSpPr>
              <a:spLocks/>
            </p:cNvSpPr>
            <p:nvPr/>
          </p:nvSpPr>
          <p:spPr bwMode="auto">
            <a:xfrm rot="7293803" flipH="1">
              <a:off x="4320" y="432"/>
              <a:ext cx="528" cy="1104"/>
            </a:xfrm>
            <a:custGeom>
              <a:avLst/>
              <a:gdLst>
                <a:gd name="T0" fmla="*/ 494 w 21600"/>
                <a:gd name="T1" fmla="*/ 0 h 23248"/>
                <a:gd name="T2" fmla="*/ 364 w 21600"/>
                <a:gd name="T3" fmla="*/ 1104 h 23248"/>
                <a:gd name="T4" fmla="*/ 0 w 21600"/>
                <a:gd name="T5" fmla="*/ 361 h 23248"/>
                <a:gd name="T6" fmla="*/ 0 60000 65536"/>
                <a:gd name="T7" fmla="*/ 0 60000 65536"/>
                <a:gd name="T8" fmla="*/ 0 60000 65536"/>
              </a:gdLst>
              <a:ahLst/>
              <a:cxnLst>
                <a:cxn ang="T6">
                  <a:pos x="T0" y="T1"/>
                </a:cxn>
                <a:cxn ang="T7">
                  <a:pos x="T2" y="T3"/>
                </a:cxn>
                <a:cxn ang="T8">
                  <a:pos x="T4" y="T5"/>
                </a:cxn>
              </a:cxnLst>
              <a:rect l="0" t="0" r="r" b="b"/>
              <a:pathLst>
                <a:path w="21600" h="23248" fill="none" extrusionOk="0">
                  <a:moveTo>
                    <a:pt x="20219" y="-1"/>
                  </a:moveTo>
                  <a:cubicBezTo>
                    <a:pt x="21132" y="2429"/>
                    <a:pt x="21600" y="5003"/>
                    <a:pt x="21600" y="7599"/>
                  </a:cubicBezTo>
                  <a:cubicBezTo>
                    <a:pt x="21600" y="13514"/>
                    <a:pt x="19173" y="19170"/>
                    <a:pt x="14888" y="23248"/>
                  </a:cubicBezTo>
                </a:path>
                <a:path w="21600" h="23248" stroke="0" extrusionOk="0">
                  <a:moveTo>
                    <a:pt x="20219" y="-1"/>
                  </a:moveTo>
                  <a:cubicBezTo>
                    <a:pt x="21132" y="2429"/>
                    <a:pt x="21600" y="5003"/>
                    <a:pt x="21600" y="7599"/>
                  </a:cubicBezTo>
                  <a:cubicBezTo>
                    <a:pt x="21600" y="13514"/>
                    <a:pt x="19173" y="19170"/>
                    <a:pt x="14888" y="23248"/>
                  </a:cubicBezTo>
                  <a:lnTo>
                    <a:pt x="0" y="7599"/>
                  </a:lnTo>
                  <a:lnTo>
                    <a:pt x="20219" y="-1"/>
                  </a:lnTo>
                  <a:close/>
                </a:path>
              </a:pathLst>
            </a:custGeom>
            <a:noFill/>
            <a:ln w="9525">
              <a:solidFill>
                <a:srgbClr val="E31909"/>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1" name="Group 82"/>
          <p:cNvGrpSpPr>
            <a:grpSpLocks/>
          </p:cNvGrpSpPr>
          <p:nvPr/>
        </p:nvGrpSpPr>
        <p:grpSpPr bwMode="auto">
          <a:xfrm rot="-931741">
            <a:off x="6138863" y="5357813"/>
            <a:ext cx="1752600" cy="838200"/>
            <a:chOff x="4032" y="720"/>
            <a:chExt cx="1104" cy="528"/>
          </a:xfrm>
        </p:grpSpPr>
        <p:sp>
          <p:nvSpPr>
            <p:cNvPr id="172" name="Line 83"/>
            <p:cNvSpPr>
              <a:spLocks noChangeShapeType="1"/>
            </p:cNvSpPr>
            <p:nvPr/>
          </p:nvSpPr>
          <p:spPr bwMode="auto">
            <a:xfrm rot="1589450">
              <a:off x="4819" y="804"/>
              <a:ext cx="38" cy="30"/>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3" name="Line 84"/>
            <p:cNvSpPr>
              <a:spLocks noChangeShapeType="1"/>
            </p:cNvSpPr>
            <p:nvPr/>
          </p:nvSpPr>
          <p:spPr bwMode="auto">
            <a:xfrm rot="1589450" flipH="1">
              <a:off x="4798" y="825"/>
              <a:ext cx="41" cy="36"/>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 name="Arc 85"/>
            <p:cNvSpPr>
              <a:spLocks/>
            </p:cNvSpPr>
            <p:nvPr/>
          </p:nvSpPr>
          <p:spPr bwMode="auto">
            <a:xfrm rot="7293803" flipH="1">
              <a:off x="4320" y="432"/>
              <a:ext cx="528" cy="1104"/>
            </a:xfrm>
            <a:custGeom>
              <a:avLst/>
              <a:gdLst>
                <a:gd name="T0" fmla="*/ 494 w 21600"/>
                <a:gd name="T1" fmla="*/ 0 h 23248"/>
                <a:gd name="T2" fmla="*/ 364 w 21600"/>
                <a:gd name="T3" fmla="*/ 1104 h 23248"/>
                <a:gd name="T4" fmla="*/ 0 w 21600"/>
                <a:gd name="T5" fmla="*/ 361 h 23248"/>
                <a:gd name="T6" fmla="*/ 0 60000 65536"/>
                <a:gd name="T7" fmla="*/ 0 60000 65536"/>
                <a:gd name="T8" fmla="*/ 0 60000 65536"/>
              </a:gdLst>
              <a:ahLst/>
              <a:cxnLst>
                <a:cxn ang="T6">
                  <a:pos x="T0" y="T1"/>
                </a:cxn>
                <a:cxn ang="T7">
                  <a:pos x="T2" y="T3"/>
                </a:cxn>
                <a:cxn ang="T8">
                  <a:pos x="T4" y="T5"/>
                </a:cxn>
              </a:cxnLst>
              <a:rect l="0" t="0" r="r" b="b"/>
              <a:pathLst>
                <a:path w="21600" h="23248" fill="none" extrusionOk="0">
                  <a:moveTo>
                    <a:pt x="20219" y="-1"/>
                  </a:moveTo>
                  <a:cubicBezTo>
                    <a:pt x="21132" y="2429"/>
                    <a:pt x="21600" y="5003"/>
                    <a:pt x="21600" y="7599"/>
                  </a:cubicBezTo>
                  <a:cubicBezTo>
                    <a:pt x="21600" y="13514"/>
                    <a:pt x="19173" y="19170"/>
                    <a:pt x="14888" y="23248"/>
                  </a:cubicBezTo>
                </a:path>
                <a:path w="21600" h="23248" stroke="0" extrusionOk="0">
                  <a:moveTo>
                    <a:pt x="20219" y="-1"/>
                  </a:moveTo>
                  <a:cubicBezTo>
                    <a:pt x="21132" y="2429"/>
                    <a:pt x="21600" y="5003"/>
                    <a:pt x="21600" y="7599"/>
                  </a:cubicBezTo>
                  <a:cubicBezTo>
                    <a:pt x="21600" y="13514"/>
                    <a:pt x="19173" y="19170"/>
                    <a:pt x="14888" y="23248"/>
                  </a:cubicBezTo>
                  <a:lnTo>
                    <a:pt x="0" y="7599"/>
                  </a:lnTo>
                  <a:lnTo>
                    <a:pt x="20219" y="-1"/>
                  </a:lnTo>
                  <a:close/>
                </a:path>
              </a:pathLst>
            </a:custGeom>
            <a:noFill/>
            <a:ln w="9525">
              <a:solidFill>
                <a:srgbClr val="E31909"/>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75" name="Group 86"/>
          <p:cNvGrpSpPr>
            <a:grpSpLocks/>
          </p:cNvGrpSpPr>
          <p:nvPr/>
        </p:nvGrpSpPr>
        <p:grpSpPr bwMode="auto">
          <a:xfrm rot="-720175">
            <a:off x="6291263" y="5024438"/>
            <a:ext cx="1752600" cy="838200"/>
            <a:chOff x="4032" y="720"/>
            <a:chExt cx="1104" cy="528"/>
          </a:xfrm>
        </p:grpSpPr>
        <p:sp>
          <p:nvSpPr>
            <p:cNvPr id="176" name="Line 87"/>
            <p:cNvSpPr>
              <a:spLocks noChangeShapeType="1"/>
            </p:cNvSpPr>
            <p:nvPr/>
          </p:nvSpPr>
          <p:spPr bwMode="auto">
            <a:xfrm rot="1589450">
              <a:off x="4819" y="804"/>
              <a:ext cx="38" cy="30"/>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 name="Line 88"/>
            <p:cNvSpPr>
              <a:spLocks noChangeShapeType="1"/>
            </p:cNvSpPr>
            <p:nvPr/>
          </p:nvSpPr>
          <p:spPr bwMode="auto">
            <a:xfrm rot="1589450" flipH="1">
              <a:off x="4798" y="825"/>
              <a:ext cx="41" cy="36"/>
            </a:xfrm>
            <a:prstGeom prst="line">
              <a:avLst/>
            </a:prstGeom>
            <a:noFill/>
            <a:ln w="9525">
              <a:solidFill>
                <a:srgbClr val="E319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8" name="Arc 89"/>
            <p:cNvSpPr>
              <a:spLocks/>
            </p:cNvSpPr>
            <p:nvPr/>
          </p:nvSpPr>
          <p:spPr bwMode="auto">
            <a:xfrm rot="7293803" flipH="1">
              <a:off x="4320" y="432"/>
              <a:ext cx="528" cy="1104"/>
            </a:xfrm>
            <a:custGeom>
              <a:avLst/>
              <a:gdLst>
                <a:gd name="T0" fmla="*/ 494 w 21600"/>
                <a:gd name="T1" fmla="*/ 0 h 23248"/>
                <a:gd name="T2" fmla="*/ 364 w 21600"/>
                <a:gd name="T3" fmla="*/ 1104 h 23248"/>
                <a:gd name="T4" fmla="*/ 0 w 21600"/>
                <a:gd name="T5" fmla="*/ 361 h 23248"/>
                <a:gd name="T6" fmla="*/ 0 60000 65536"/>
                <a:gd name="T7" fmla="*/ 0 60000 65536"/>
                <a:gd name="T8" fmla="*/ 0 60000 65536"/>
              </a:gdLst>
              <a:ahLst/>
              <a:cxnLst>
                <a:cxn ang="T6">
                  <a:pos x="T0" y="T1"/>
                </a:cxn>
                <a:cxn ang="T7">
                  <a:pos x="T2" y="T3"/>
                </a:cxn>
                <a:cxn ang="T8">
                  <a:pos x="T4" y="T5"/>
                </a:cxn>
              </a:cxnLst>
              <a:rect l="0" t="0" r="r" b="b"/>
              <a:pathLst>
                <a:path w="21600" h="23248" fill="none" extrusionOk="0">
                  <a:moveTo>
                    <a:pt x="20219" y="-1"/>
                  </a:moveTo>
                  <a:cubicBezTo>
                    <a:pt x="21132" y="2429"/>
                    <a:pt x="21600" y="5003"/>
                    <a:pt x="21600" y="7599"/>
                  </a:cubicBezTo>
                  <a:cubicBezTo>
                    <a:pt x="21600" y="13514"/>
                    <a:pt x="19173" y="19170"/>
                    <a:pt x="14888" y="23248"/>
                  </a:cubicBezTo>
                </a:path>
                <a:path w="21600" h="23248" stroke="0" extrusionOk="0">
                  <a:moveTo>
                    <a:pt x="20219" y="-1"/>
                  </a:moveTo>
                  <a:cubicBezTo>
                    <a:pt x="21132" y="2429"/>
                    <a:pt x="21600" y="5003"/>
                    <a:pt x="21600" y="7599"/>
                  </a:cubicBezTo>
                  <a:cubicBezTo>
                    <a:pt x="21600" y="13514"/>
                    <a:pt x="19173" y="19170"/>
                    <a:pt x="14888" y="23248"/>
                  </a:cubicBezTo>
                  <a:lnTo>
                    <a:pt x="0" y="7599"/>
                  </a:lnTo>
                  <a:lnTo>
                    <a:pt x="20219" y="-1"/>
                  </a:lnTo>
                  <a:close/>
                </a:path>
              </a:pathLst>
            </a:custGeom>
            <a:noFill/>
            <a:ln w="9525">
              <a:solidFill>
                <a:srgbClr val="E31909"/>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40243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barn(inVertical)">
                                      <p:cBhvr>
                                        <p:cTn id="10" dur="500"/>
                                        <p:tgtEl>
                                          <p:spTgt spid="136"/>
                                        </p:tgtEl>
                                      </p:cBhvr>
                                    </p:animEffect>
                                  </p:childTnLst>
                                </p:cTn>
                              </p:par>
                              <p:par>
                                <p:cTn id="11" presetID="16" presetClass="entr" presetSubtype="21" fill="hold" nodeType="withEffect">
                                  <p:stCondLst>
                                    <p:cond delay="0"/>
                                  </p:stCondLst>
                                  <p:childTnLst>
                                    <p:set>
                                      <p:cBhvr>
                                        <p:cTn id="12" dur="1" fill="hold">
                                          <p:stCondLst>
                                            <p:cond delay="0"/>
                                          </p:stCondLst>
                                        </p:cTn>
                                        <p:tgtEl>
                                          <p:spTgt spid="133"/>
                                        </p:tgtEl>
                                        <p:attrNameLst>
                                          <p:attrName>style.visibility</p:attrName>
                                        </p:attrNameLst>
                                      </p:cBhvr>
                                      <p:to>
                                        <p:strVal val="visible"/>
                                      </p:to>
                                    </p:set>
                                    <p:animEffect transition="in" filter="barn(inVertical)">
                                      <p:cBhvr>
                                        <p:cTn id="13" dur="500"/>
                                        <p:tgtEl>
                                          <p:spTgt spid="13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1000"/>
                                        <p:tgtEl>
                                          <p:spTgt spid="92"/>
                                        </p:tgtEl>
                                      </p:cBhvr>
                                    </p:animEffect>
                                    <p:anim calcmode="lin" valueType="num">
                                      <p:cBhvr>
                                        <p:cTn id="24" dur="1000" fill="hold"/>
                                        <p:tgtEl>
                                          <p:spTgt spid="92"/>
                                        </p:tgtEl>
                                        <p:attrNameLst>
                                          <p:attrName>ppt_x</p:attrName>
                                        </p:attrNameLst>
                                      </p:cBhvr>
                                      <p:tavLst>
                                        <p:tav tm="0">
                                          <p:val>
                                            <p:strVal val="#ppt_x"/>
                                          </p:val>
                                        </p:tav>
                                        <p:tav tm="100000">
                                          <p:val>
                                            <p:strVal val="#ppt_x"/>
                                          </p:val>
                                        </p:tav>
                                      </p:tavLst>
                                    </p:anim>
                                    <p:anim calcmode="lin" valueType="num">
                                      <p:cBhvr>
                                        <p:cTn id="25"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11"/>
                                        </p:tgtEl>
                                        <p:attrNameLst>
                                          <p:attrName>style.visibility</p:attrName>
                                        </p:attrNameLst>
                                      </p:cBhvr>
                                      <p:to>
                                        <p:strVal val="visible"/>
                                      </p:to>
                                    </p:set>
                                    <p:animEffect transition="in" filter="randombar(horizontal)">
                                      <p:cBhvr>
                                        <p:cTn id="30" dur="500"/>
                                        <p:tgtEl>
                                          <p:spTgt spid="111"/>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15"/>
                                        </p:tgtEl>
                                        <p:attrNameLst>
                                          <p:attrName>style.visibility</p:attrName>
                                        </p:attrNameLst>
                                      </p:cBhvr>
                                      <p:to>
                                        <p:strVal val="visible"/>
                                      </p:to>
                                    </p:set>
                                    <p:animEffect transition="in" filter="randombar(horizontal)">
                                      <p:cBhvr>
                                        <p:cTn id="35" dur="500"/>
                                        <p:tgtEl>
                                          <p:spTgt spid="11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randombar(horizontal)">
                                      <p:cBhvr>
                                        <p:cTn id="40" dur="500"/>
                                        <p:tgtEl>
                                          <p:spTgt spid="119"/>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randombar(horizontal)">
                                      <p:cBhvr>
                                        <p:cTn id="45" dur="500"/>
                                        <p:tgtEl>
                                          <p:spTgt spid="123"/>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fade">
                                      <p:cBhvr>
                                        <p:cTn id="50" dur="1000"/>
                                        <p:tgtEl>
                                          <p:spTgt spid="129"/>
                                        </p:tgtEl>
                                      </p:cBhvr>
                                    </p:animEffect>
                                    <p:anim calcmode="lin" valueType="num">
                                      <p:cBhvr>
                                        <p:cTn id="51" dur="1000" fill="hold"/>
                                        <p:tgtEl>
                                          <p:spTgt spid="129"/>
                                        </p:tgtEl>
                                        <p:attrNameLst>
                                          <p:attrName>ppt_x</p:attrName>
                                        </p:attrNameLst>
                                      </p:cBhvr>
                                      <p:tavLst>
                                        <p:tav tm="0">
                                          <p:val>
                                            <p:strVal val="#ppt_x"/>
                                          </p:val>
                                        </p:tav>
                                        <p:tav tm="100000">
                                          <p:val>
                                            <p:strVal val="#ppt_x"/>
                                          </p:val>
                                        </p:tav>
                                      </p:tavLst>
                                    </p:anim>
                                    <p:anim calcmode="lin" valueType="num">
                                      <p:cBhvr>
                                        <p:cTn id="52"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37"/>
                                        </p:tgtEl>
                                        <p:attrNameLst>
                                          <p:attrName>style.visibility</p:attrName>
                                        </p:attrNameLst>
                                      </p:cBhvr>
                                      <p:to>
                                        <p:strVal val="visible"/>
                                      </p:to>
                                    </p:set>
                                    <p:animEffect transition="in" filter="fade">
                                      <p:cBhvr>
                                        <p:cTn id="57" dur="1000"/>
                                        <p:tgtEl>
                                          <p:spTgt spid="137"/>
                                        </p:tgtEl>
                                      </p:cBhvr>
                                    </p:animEffect>
                                    <p:anim calcmode="lin" valueType="num">
                                      <p:cBhvr>
                                        <p:cTn id="58" dur="1000" fill="hold"/>
                                        <p:tgtEl>
                                          <p:spTgt spid="137"/>
                                        </p:tgtEl>
                                        <p:attrNameLst>
                                          <p:attrName>ppt_x</p:attrName>
                                        </p:attrNameLst>
                                      </p:cBhvr>
                                      <p:tavLst>
                                        <p:tav tm="0">
                                          <p:val>
                                            <p:strVal val="#ppt_x"/>
                                          </p:val>
                                        </p:tav>
                                        <p:tav tm="100000">
                                          <p:val>
                                            <p:strVal val="#ppt_x"/>
                                          </p:val>
                                        </p:tav>
                                      </p:tavLst>
                                    </p:anim>
                                    <p:anim calcmode="lin" valueType="num">
                                      <p:cBhvr>
                                        <p:cTn id="59" dur="1000" fill="hold"/>
                                        <p:tgtEl>
                                          <p:spTgt spid="137"/>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34"/>
                                        </p:tgtEl>
                                        <p:attrNameLst>
                                          <p:attrName>style.visibility</p:attrName>
                                        </p:attrNameLst>
                                      </p:cBhvr>
                                      <p:to>
                                        <p:strVal val="visible"/>
                                      </p:to>
                                    </p:set>
                                    <p:animEffect transition="in" filter="fade">
                                      <p:cBhvr>
                                        <p:cTn id="62" dur="1000"/>
                                        <p:tgtEl>
                                          <p:spTgt spid="134"/>
                                        </p:tgtEl>
                                      </p:cBhvr>
                                    </p:animEffect>
                                    <p:anim calcmode="lin" valueType="num">
                                      <p:cBhvr>
                                        <p:cTn id="63" dur="1000" fill="hold"/>
                                        <p:tgtEl>
                                          <p:spTgt spid="134"/>
                                        </p:tgtEl>
                                        <p:attrNameLst>
                                          <p:attrName>ppt_x</p:attrName>
                                        </p:attrNameLst>
                                      </p:cBhvr>
                                      <p:tavLst>
                                        <p:tav tm="0">
                                          <p:val>
                                            <p:strVal val="#ppt_x"/>
                                          </p:val>
                                        </p:tav>
                                        <p:tav tm="100000">
                                          <p:val>
                                            <p:strVal val="#ppt_x"/>
                                          </p:val>
                                        </p:tav>
                                      </p:tavLst>
                                    </p:anim>
                                    <p:anim calcmode="lin" valueType="num">
                                      <p:cBhvr>
                                        <p:cTn id="64" dur="1000" fill="hold"/>
                                        <p:tgtEl>
                                          <p:spTgt spid="134"/>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2" presetClass="entr" presetSubtype="4" fill="hold" grpId="0" nodeType="afterEffect">
                                  <p:stCondLst>
                                    <p:cond delay="0"/>
                                  </p:stCondLst>
                                  <p:childTnLst>
                                    <p:set>
                                      <p:cBhvr>
                                        <p:cTn id="67" dur="1" fill="hold">
                                          <p:stCondLst>
                                            <p:cond delay="0"/>
                                          </p:stCondLst>
                                        </p:cTn>
                                        <p:tgtEl>
                                          <p:spTgt spid="139"/>
                                        </p:tgtEl>
                                        <p:attrNameLst>
                                          <p:attrName>style.visibility</p:attrName>
                                        </p:attrNameLst>
                                      </p:cBhvr>
                                      <p:to>
                                        <p:strVal val="visible"/>
                                      </p:to>
                                    </p:set>
                                    <p:anim calcmode="lin" valueType="num">
                                      <p:cBhvr additive="base">
                                        <p:cTn id="68" dur="500" fill="hold"/>
                                        <p:tgtEl>
                                          <p:spTgt spid="139"/>
                                        </p:tgtEl>
                                        <p:attrNameLst>
                                          <p:attrName>ppt_x</p:attrName>
                                        </p:attrNameLst>
                                      </p:cBhvr>
                                      <p:tavLst>
                                        <p:tav tm="0">
                                          <p:val>
                                            <p:strVal val="#ppt_x"/>
                                          </p:val>
                                        </p:tav>
                                        <p:tav tm="100000">
                                          <p:val>
                                            <p:strVal val="#ppt_x"/>
                                          </p:val>
                                        </p:tav>
                                      </p:tavLst>
                                    </p:anim>
                                    <p:anim calcmode="lin" valueType="num">
                                      <p:cBhvr additive="base">
                                        <p:cTn id="69" dur="500" fill="hold"/>
                                        <p:tgtEl>
                                          <p:spTgt spid="139"/>
                                        </p:tgtEl>
                                        <p:attrNameLst>
                                          <p:attrName>ppt_y</p:attrName>
                                        </p:attrNameLst>
                                      </p:cBhvr>
                                      <p:tavLst>
                                        <p:tav tm="0">
                                          <p:val>
                                            <p:strVal val="1+#ppt_h/2"/>
                                          </p:val>
                                        </p:tav>
                                        <p:tav tm="100000">
                                          <p:val>
                                            <p:strVal val="#ppt_y"/>
                                          </p:val>
                                        </p:tav>
                                      </p:tavLst>
                                    </p:anim>
                                  </p:childTnLst>
                                </p:cTn>
                              </p:par>
                            </p:childTnLst>
                          </p:cTn>
                        </p:par>
                        <p:par>
                          <p:cTn id="70" fill="hold">
                            <p:stCondLst>
                              <p:cond delay="1500"/>
                            </p:stCondLst>
                            <p:childTnLst>
                              <p:par>
                                <p:cTn id="71" presetID="2" presetClass="entr" presetSubtype="4" fill="hold" nodeType="afterEffect">
                                  <p:stCondLst>
                                    <p:cond delay="0"/>
                                  </p:stCondLst>
                                  <p:childTnLst>
                                    <p:set>
                                      <p:cBhvr>
                                        <p:cTn id="72" dur="1" fill="hold">
                                          <p:stCondLst>
                                            <p:cond delay="0"/>
                                          </p:stCondLst>
                                        </p:cTn>
                                        <p:tgtEl>
                                          <p:spTgt spid="135"/>
                                        </p:tgtEl>
                                        <p:attrNameLst>
                                          <p:attrName>style.visibility</p:attrName>
                                        </p:attrNameLst>
                                      </p:cBhvr>
                                      <p:to>
                                        <p:strVal val="visible"/>
                                      </p:to>
                                    </p:set>
                                    <p:anim calcmode="lin" valueType="num">
                                      <p:cBhvr additive="base">
                                        <p:cTn id="73" dur="500" fill="hold"/>
                                        <p:tgtEl>
                                          <p:spTgt spid="135"/>
                                        </p:tgtEl>
                                        <p:attrNameLst>
                                          <p:attrName>ppt_x</p:attrName>
                                        </p:attrNameLst>
                                      </p:cBhvr>
                                      <p:tavLst>
                                        <p:tav tm="0">
                                          <p:val>
                                            <p:strVal val="#ppt_x"/>
                                          </p:val>
                                        </p:tav>
                                        <p:tav tm="100000">
                                          <p:val>
                                            <p:strVal val="#ppt_x"/>
                                          </p:val>
                                        </p:tav>
                                      </p:tavLst>
                                    </p:anim>
                                    <p:anim calcmode="lin" valueType="num">
                                      <p:cBhvr additive="base">
                                        <p:cTn id="74"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fade">
                                      <p:cBhvr>
                                        <p:cTn id="79" dur="1000"/>
                                        <p:tgtEl>
                                          <p:spTgt spid="94"/>
                                        </p:tgtEl>
                                      </p:cBhvr>
                                    </p:animEffect>
                                    <p:anim calcmode="lin" valueType="num">
                                      <p:cBhvr>
                                        <p:cTn id="80" dur="1000" fill="hold"/>
                                        <p:tgtEl>
                                          <p:spTgt spid="94"/>
                                        </p:tgtEl>
                                        <p:attrNameLst>
                                          <p:attrName>ppt_x</p:attrName>
                                        </p:attrNameLst>
                                      </p:cBhvr>
                                      <p:tavLst>
                                        <p:tav tm="0">
                                          <p:val>
                                            <p:strVal val="#ppt_x"/>
                                          </p:val>
                                        </p:tav>
                                        <p:tav tm="100000">
                                          <p:val>
                                            <p:strVal val="#ppt_x"/>
                                          </p:val>
                                        </p:tav>
                                      </p:tavLst>
                                    </p:anim>
                                    <p:anim calcmode="lin" valueType="num">
                                      <p:cBhvr>
                                        <p:cTn id="81" dur="1000" fill="hold"/>
                                        <p:tgtEl>
                                          <p:spTgt spid="94"/>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fade">
                                      <p:cBhvr>
                                        <p:cTn id="84" dur="1000"/>
                                        <p:tgtEl>
                                          <p:spTgt spid="95"/>
                                        </p:tgtEl>
                                      </p:cBhvr>
                                    </p:animEffect>
                                    <p:anim calcmode="lin" valueType="num">
                                      <p:cBhvr>
                                        <p:cTn id="85" dur="1000" fill="hold"/>
                                        <p:tgtEl>
                                          <p:spTgt spid="95"/>
                                        </p:tgtEl>
                                        <p:attrNameLst>
                                          <p:attrName>ppt_x</p:attrName>
                                        </p:attrNameLst>
                                      </p:cBhvr>
                                      <p:tavLst>
                                        <p:tav tm="0">
                                          <p:val>
                                            <p:strVal val="#ppt_x"/>
                                          </p:val>
                                        </p:tav>
                                        <p:tav tm="100000">
                                          <p:val>
                                            <p:strVal val="#ppt_x"/>
                                          </p:val>
                                        </p:tav>
                                      </p:tavLst>
                                    </p:anim>
                                    <p:anim calcmode="lin" valueType="num">
                                      <p:cBhvr>
                                        <p:cTn id="86"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nodeType="clickEffect">
                                  <p:stCondLst>
                                    <p:cond delay="0"/>
                                  </p:stCondLst>
                                  <p:childTnLst>
                                    <p:set>
                                      <p:cBhvr>
                                        <p:cTn id="90" dur="1" fill="hold">
                                          <p:stCondLst>
                                            <p:cond delay="0"/>
                                          </p:stCondLst>
                                        </p:cTn>
                                        <p:tgtEl>
                                          <p:spTgt spid="154"/>
                                        </p:tgtEl>
                                        <p:attrNameLst>
                                          <p:attrName>style.visibility</p:attrName>
                                        </p:attrNameLst>
                                      </p:cBhvr>
                                      <p:to>
                                        <p:strVal val="visible"/>
                                      </p:to>
                                    </p:set>
                                    <p:animEffect transition="in" filter="randombar(horizontal)">
                                      <p:cBhvr>
                                        <p:cTn id="91" dur="500"/>
                                        <p:tgtEl>
                                          <p:spTgt spid="154"/>
                                        </p:tgtEl>
                                      </p:cBhvr>
                                    </p:animEffec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nodeType="clickEffect">
                                  <p:stCondLst>
                                    <p:cond delay="0"/>
                                  </p:stCondLst>
                                  <p:childTnLst>
                                    <p:set>
                                      <p:cBhvr>
                                        <p:cTn id="95" dur="1" fill="hold">
                                          <p:stCondLst>
                                            <p:cond delay="0"/>
                                          </p:stCondLst>
                                        </p:cTn>
                                        <p:tgtEl>
                                          <p:spTgt spid="142"/>
                                        </p:tgtEl>
                                        <p:attrNameLst>
                                          <p:attrName>style.visibility</p:attrName>
                                        </p:attrNameLst>
                                      </p:cBhvr>
                                      <p:to>
                                        <p:strVal val="visible"/>
                                      </p:to>
                                    </p:set>
                                    <p:animEffect transition="in" filter="randombar(horizontal)">
                                      <p:cBhvr>
                                        <p:cTn id="96" dur="500"/>
                                        <p:tgtEl>
                                          <p:spTgt spid="142"/>
                                        </p:tgtEl>
                                      </p:cBhvr>
                                    </p:animEffect>
                                  </p:childTnLst>
                                </p:cTn>
                              </p:par>
                            </p:childTnLst>
                          </p:cTn>
                        </p:par>
                      </p:childTnLst>
                    </p:cTn>
                  </p:par>
                  <p:par>
                    <p:cTn id="97" fill="hold">
                      <p:stCondLst>
                        <p:cond delay="indefinite"/>
                      </p:stCondLst>
                      <p:childTnLst>
                        <p:par>
                          <p:cTn id="98" fill="hold">
                            <p:stCondLst>
                              <p:cond delay="0"/>
                            </p:stCondLst>
                            <p:childTnLst>
                              <p:par>
                                <p:cTn id="99" presetID="14" presetClass="entr" presetSubtype="10" fill="hold" nodeType="click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randombar(horizontal)">
                                      <p:cBhvr>
                                        <p:cTn id="101" dur="500"/>
                                        <p:tgtEl>
                                          <p:spTgt spid="146"/>
                                        </p:tgtEl>
                                      </p:cBhvr>
                                    </p:animEffect>
                                  </p:childTnLst>
                                </p:cTn>
                              </p:par>
                            </p:childTnLst>
                          </p:cTn>
                        </p:par>
                      </p:childTnLst>
                    </p:cTn>
                  </p:par>
                  <p:par>
                    <p:cTn id="102" fill="hold">
                      <p:stCondLst>
                        <p:cond delay="indefinite"/>
                      </p:stCondLst>
                      <p:childTnLst>
                        <p:par>
                          <p:cTn id="103" fill="hold">
                            <p:stCondLst>
                              <p:cond delay="0"/>
                            </p:stCondLst>
                            <p:childTnLst>
                              <p:par>
                                <p:cTn id="104" presetID="14" presetClass="entr" presetSubtype="10" fill="hold" nodeType="clickEffect">
                                  <p:stCondLst>
                                    <p:cond delay="0"/>
                                  </p:stCondLst>
                                  <p:childTnLst>
                                    <p:set>
                                      <p:cBhvr>
                                        <p:cTn id="105" dur="1" fill="hold">
                                          <p:stCondLst>
                                            <p:cond delay="0"/>
                                          </p:stCondLst>
                                        </p:cTn>
                                        <p:tgtEl>
                                          <p:spTgt spid="150"/>
                                        </p:tgtEl>
                                        <p:attrNameLst>
                                          <p:attrName>style.visibility</p:attrName>
                                        </p:attrNameLst>
                                      </p:cBhvr>
                                      <p:to>
                                        <p:strVal val="visible"/>
                                      </p:to>
                                    </p:set>
                                    <p:animEffect transition="in" filter="randombar(horizontal)">
                                      <p:cBhvr>
                                        <p:cTn id="106" dur="500"/>
                                        <p:tgtEl>
                                          <p:spTgt spid="150"/>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30"/>
                                        </p:tgtEl>
                                        <p:attrNameLst>
                                          <p:attrName>style.visibility</p:attrName>
                                        </p:attrNameLst>
                                      </p:cBhvr>
                                      <p:to>
                                        <p:strVal val="visible"/>
                                      </p:to>
                                    </p:set>
                                    <p:anim calcmode="lin" valueType="num">
                                      <p:cBhvr additive="base">
                                        <p:cTn id="111" dur="500" fill="hold"/>
                                        <p:tgtEl>
                                          <p:spTgt spid="130"/>
                                        </p:tgtEl>
                                        <p:attrNameLst>
                                          <p:attrName>ppt_x</p:attrName>
                                        </p:attrNameLst>
                                      </p:cBhvr>
                                      <p:tavLst>
                                        <p:tav tm="0">
                                          <p:val>
                                            <p:strVal val="#ppt_x"/>
                                          </p:val>
                                        </p:tav>
                                        <p:tav tm="100000">
                                          <p:val>
                                            <p:strVal val="#ppt_x"/>
                                          </p:val>
                                        </p:tav>
                                      </p:tavLst>
                                    </p:anim>
                                    <p:anim calcmode="lin" valueType="num">
                                      <p:cBhvr additive="base">
                                        <p:cTn id="112"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9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97"/>
                                        </p:tgtEl>
                                        <p:attrNameLst>
                                          <p:attrName>style.visibility</p:attrName>
                                        </p:attrNameLst>
                                      </p:cBhvr>
                                      <p:to>
                                        <p:strVal val="visible"/>
                                      </p:to>
                                    </p:set>
                                    <p:anim calcmode="lin" valueType="num">
                                      <p:cBhvr additive="base">
                                        <p:cTn id="121" dur="500" fill="hold"/>
                                        <p:tgtEl>
                                          <p:spTgt spid="97"/>
                                        </p:tgtEl>
                                        <p:attrNameLst>
                                          <p:attrName>ppt_x</p:attrName>
                                        </p:attrNameLst>
                                      </p:cBhvr>
                                      <p:tavLst>
                                        <p:tav tm="0">
                                          <p:val>
                                            <p:strVal val="#ppt_x"/>
                                          </p:val>
                                        </p:tav>
                                        <p:tav tm="100000">
                                          <p:val>
                                            <p:strVal val="#ppt_x"/>
                                          </p:val>
                                        </p:tav>
                                      </p:tavLst>
                                    </p:anim>
                                    <p:anim calcmode="lin" valueType="num">
                                      <p:cBhvr additive="base">
                                        <p:cTn id="122" dur="500" fill="hold"/>
                                        <p:tgtEl>
                                          <p:spTgt spid="97"/>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98"/>
                                        </p:tgtEl>
                                        <p:attrNameLst>
                                          <p:attrName>style.visibility</p:attrName>
                                        </p:attrNameLst>
                                      </p:cBhvr>
                                      <p:to>
                                        <p:strVal val="visible"/>
                                      </p:to>
                                    </p:set>
                                    <p:anim calcmode="lin" valueType="num">
                                      <p:cBhvr additive="base">
                                        <p:cTn id="125" dur="500" fill="hold"/>
                                        <p:tgtEl>
                                          <p:spTgt spid="98"/>
                                        </p:tgtEl>
                                        <p:attrNameLst>
                                          <p:attrName>ppt_x</p:attrName>
                                        </p:attrNameLst>
                                      </p:cBhvr>
                                      <p:tavLst>
                                        <p:tav tm="0">
                                          <p:val>
                                            <p:strVal val="#ppt_x"/>
                                          </p:val>
                                        </p:tav>
                                        <p:tav tm="100000">
                                          <p:val>
                                            <p:strVal val="#ppt_x"/>
                                          </p:val>
                                        </p:tav>
                                      </p:tavLst>
                                    </p:anim>
                                    <p:anim calcmode="lin" valueType="num">
                                      <p:cBhvr additive="base">
                                        <p:cTn id="126"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14" presetClass="entr" presetSubtype="10" fill="hold" nodeType="clickEffect">
                                  <p:stCondLst>
                                    <p:cond delay="0"/>
                                  </p:stCondLst>
                                  <p:childTnLst>
                                    <p:set>
                                      <p:cBhvr>
                                        <p:cTn id="130" dur="1" fill="hold">
                                          <p:stCondLst>
                                            <p:cond delay="0"/>
                                          </p:stCondLst>
                                        </p:cTn>
                                        <p:tgtEl>
                                          <p:spTgt spid="163"/>
                                        </p:tgtEl>
                                        <p:attrNameLst>
                                          <p:attrName>style.visibility</p:attrName>
                                        </p:attrNameLst>
                                      </p:cBhvr>
                                      <p:to>
                                        <p:strVal val="visible"/>
                                      </p:to>
                                    </p:set>
                                    <p:animEffect transition="in" filter="randombar(horizontal)">
                                      <p:cBhvr>
                                        <p:cTn id="131" dur="500"/>
                                        <p:tgtEl>
                                          <p:spTgt spid="163"/>
                                        </p:tgtEl>
                                      </p:cBhvr>
                                    </p:animEffect>
                                  </p:childTnLst>
                                </p:cTn>
                              </p:par>
                            </p:childTnLst>
                          </p:cTn>
                        </p:par>
                      </p:childTnLst>
                    </p:cTn>
                  </p:par>
                  <p:par>
                    <p:cTn id="132" fill="hold">
                      <p:stCondLst>
                        <p:cond delay="indefinite"/>
                      </p:stCondLst>
                      <p:childTnLst>
                        <p:par>
                          <p:cTn id="133" fill="hold">
                            <p:stCondLst>
                              <p:cond delay="0"/>
                            </p:stCondLst>
                            <p:childTnLst>
                              <p:par>
                                <p:cTn id="134" presetID="14" presetClass="entr" presetSubtype="10" fill="hold" nodeType="clickEffect">
                                  <p:stCondLst>
                                    <p:cond delay="0"/>
                                  </p:stCondLst>
                                  <p:childTnLst>
                                    <p:set>
                                      <p:cBhvr>
                                        <p:cTn id="135" dur="1" fill="hold">
                                          <p:stCondLst>
                                            <p:cond delay="0"/>
                                          </p:stCondLst>
                                        </p:cTn>
                                        <p:tgtEl>
                                          <p:spTgt spid="171"/>
                                        </p:tgtEl>
                                        <p:attrNameLst>
                                          <p:attrName>style.visibility</p:attrName>
                                        </p:attrNameLst>
                                      </p:cBhvr>
                                      <p:to>
                                        <p:strVal val="visible"/>
                                      </p:to>
                                    </p:set>
                                    <p:animEffect transition="in" filter="randombar(horizontal)">
                                      <p:cBhvr>
                                        <p:cTn id="136" dur="500"/>
                                        <p:tgtEl>
                                          <p:spTgt spid="171"/>
                                        </p:tgtEl>
                                      </p:cBhvr>
                                    </p:animEffect>
                                  </p:childTnLst>
                                </p:cTn>
                              </p:par>
                            </p:childTnLst>
                          </p:cTn>
                        </p:par>
                      </p:childTnLst>
                    </p:cTn>
                  </p:par>
                  <p:par>
                    <p:cTn id="137" fill="hold">
                      <p:stCondLst>
                        <p:cond delay="indefinite"/>
                      </p:stCondLst>
                      <p:childTnLst>
                        <p:par>
                          <p:cTn id="138" fill="hold">
                            <p:stCondLst>
                              <p:cond delay="0"/>
                            </p:stCondLst>
                            <p:childTnLst>
                              <p:par>
                                <p:cTn id="139" presetID="14" presetClass="entr" presetSubtype="10" fill="hold" nodeType="clickEffect">
                                  <p:stCondLst>
                                    <p:cond delay="0"/>
                                  </p:stCondLst>
                                  <p:childTnLst>
                                    <p:set>
                                      <p:cBhvr>
                                        <p:cTn id="140" dur="1" fill="hold">
                                          <p:stCondLst>
                                            <p:cond delay="0"/>
                                          </p:stCondLst>
                                        </p:cTn>
                                        <p:tgtEl>
                                          <p:spTgt spid="175"/>
                                        </p:tgtEl>
                                        <p:attrNameLst>
                                          <p:attrName>style.visibility</p:attrName>
                                        </p:attrNameLst>
                                      </p:cBhvr>
                                      <p:to>
                                        <p:strVal val="visible"/>
                                      </p:to>
                                    </p:set>
                                    <p:animEffect transition="in" filter="randombar(horizontal)">
                                      <p:cBhvr>
                                        <p:cTn id="141" dur="500"/>
                                        <p:tgtEl>
                                          <p:spTgt spid="175"/>
                                        </p:tgtEl>
                                      </p:cBhvr>
                                    </p:animEffect>
                                  </p:childTnLst>
                                </p:cTn>
                              </p:par>
                            </p:childTnLst>
                          </p:cTn>
                        </p:par>
                      </p:childTnLst>
                    </p:cTn>
                  </p:par>
                  <p:par>
                    <p:cTn id="142" fill="hold">
                      <p:stCondLst>
                        <p:cond delay="indefinite"/>
                      </p:stCondLst>
                      <p:childTnLst>
                        <p:par>
                          <p:cTn id="143" fill="hold">
                            <p:stCondLst>
                              <p:cond delay="0"/>
                            </p:stCondLst>
                            <p:childTnLst>
                              <p:par>
                                <p:cTn id="144" presetID="14" presetClass="entr" presetSubtype="10" fill="hold" nodeType="clickEffect">
                                  <p:stCondLst>
                                    <p:cond delay="0"/>
                                  </p:stCondLst>
                                  <p:childTnLst>
                                    <p:set>
                                      <p:cBhvr>
                                        <p:cTn id="145" dur="1" fill="hold">
                                          <p:stCondLst>
                                            <p:cond delay="0"/>
                                          </p:stCondLst>
                                        </p:cTn>
                                        <p:tgtEl>
                                          <p:spTgt spid="167"/>
                                        </p:tgtEl>
                                        <p:attrNameLst>
                                          <p:attrName>style.visibility</p:attrName>
                                        </p:attrNameLst>
                                      </p:cBhvr>
                                      <p:to>
                                        <p:strVal val="visible"/>
                                      </p:to>
                                    </p:set>
                                    <p:animEffect transition="in" filter="randombar(horizontal)">
                                      <p:cBhvr>
                                        <p:cTn id="146" dur="500"/>
                                        <p:tgtEl>
                                          <p:spTgt spid="167"/>
                                        </p:tgtEl>
                                      </p:cBhvr>
                                    </p:animEffect>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131"/>
                                        </p:tgtEl>
                                        <p:attrNameLst>
                                          <p:attrName>style.visibility</p:attrName>
                                        </p:attrNameLst>
                                      </p:cBhvr>
                                      <p:to>
                                        <p:strVal val="visible"/>
                                      </p:to>
                                    </p:set>
                                    <p:anim calcmode="lin" valueType="num">
                                      <p:cBhvr additive="base">
                                        <p:cTn id="151" dur="500" fill="hold"/>
                                        <p:tgtEl>
                                          <p:spTgt spid="131"/>
                                        </p:tgtEl>
                                        <p:attrNameLst>
                                          <p:attrName>ppt_x</p:attrName>
                                        </p:attrNameLst>
                                      </p:cBhvr>
                                      <p:tavLst>
                                        <p:tav tm="0">
                                          <p:val>
                                            <p:strVal val="#ppt_x"/>
                                          </p:val>
                                        </p:tav>
                                        <p:tav tm="100000">
                                          <p:val>
                                            <p:strVal val="#ppt_x"/>
                                          </p:val>
                                        </p:tav>
                                      </p:tavLst>
                                    </p:anim>
                                    <p:anim calcmode="lin" valueType="num">
                                      <p:cBhvr additive="base">
                                        <p:cTn id="152"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129" grpId="0"/>
      <p:bldP spid="130" grpId="0"/>
      <p:bldP spid="131" grpId="0"/>
      <p:bldP spid="136" grpId="0" animBg="1"/>
      <p:bldP spid="137" grpId="0" animBg="1"/>
      <p:bldP spid="139" grpId="0" animBg="1"/>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116522" y="3054034"/>
            <a:ext cx="1499627" cy="461665"/>
          </a:xfrm>
          <a:prstGeom prst="rect">
            <a:avLst/>
          </a:prstGeom>
          <a:solidFill>
            <a:srgbClr val="FFFF00"/>
          </a:solidFill>
          <a:ln>
            <a:noFill/>
          </a:ln>
          <a:effec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400" dirty="0">
                <a:sym typeface="Wingdings" panose="05000000000000000000" pitchFamily="2" charset="2"/>
              </a:rPr>
              <a:t></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u="sng" dirty="0" err="1">
                <a:latin typeface="Times New Roman" panose="02020603050405020304" pitchFamily="18" charset="0"/>
                <a:cs typeface="Times New Roman" panose="02020603050405020304" pitchFamily="18" charset="0"/>
                <a:sym typeface="Wingdings" panose="05000000000000000000" pitchFamily="2" charset="2"/>
              </a:rPr>
              <a:t>Chú</a:t>
            </a:r>
            <a:r>
              <a:rPr lang="en-US" sz="2400" u="sng" dirty="0">
                <a:latin typeface="Times New Roman" panose="02020603050405020304" pitchFamily="18" charset="0"/>
                <a:cs typeface="Times New Roman" panose="02020603050405020304" pitchFamily="18" charset="0"/>
                <a:sym typeface="Wingdings" panose="05000000000000000000" pitchFamily="2" charset="2"/>
              </a:rPr>
              <a:t> ý</a:t>
            </a:r>
            <a:r>
              <a:rPr lang="en-US" sz="2400" dirty="0">
                <a:latin typeface="Times New Roman" panose="02020603050405020304" pitchFamily="18" charset="0"/>
                <a:cs typeface="Times New Roman" panose="02020603050405020304" pitchFamily="18" charset="0"/>
                <a:sym typeface="Wingdings" panose="05000000000000000000" pitchFamily="2" charset="2"/>
              </a:rPr>
              <a:t>:</a:t>
            </a:r>
          </a:p>
        </p:txBody>
      </p:sp>
      <mc:AlternateContent xmlns:mc="http://schemas.openxmlformats.org/markup-compatibility/2006" xmlns:a14="http://schemas.microsoft.com/office/drawing/2010/main">
        <mc:Choice Requires="a14">
          <p:sp>
            <p:nvSpPr>
              <p:cNvPr id="8" name="Text Box 7"/>
              <p:cNvSpPr txBox="1">
                <a:spLocks noChangeArrowheads="1"/>
              </p:cNvSpPr>
              <p:nvPr/>
            </p:nvSpPr>
            <p:spPr bwMode="auto">
              <a:xfrm>
                <a:off x="180790" y="3522120"/>
                <a:ext cx="9027478" cy="46166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vi-VN" sz="2400" b="0" dirty="0">
                    <a:latin typeface="+mj-lt"/>
                    <a:sym typeface="Wingdings" panose="05000000000000000000" pitchFamily="2" charset="2"/>
                  </a:rPr>
                  <a:t></a:t>
                </a:r>
                <a:r>
                  <a:rPr lang="en-US" sz="2400" b="0" dirty="0">
                    <a:latin typeface="+mj-lt"/>
                    <a:sym typeface="Wingdings" panose="05000000000000000000" pitchFamily="2" charset="2"/>
                  </a:rPr>
                  <a:t> </a:t>
                </a:r>
                <a:r>
                  <a:rPr lang="vi-VN" sz="2400" b="0" dirty="0">
                    <a:latin typeface="+mj-lt"/>
                  </a:rPr>
                  <a:t>Khi </a:t>
                </a:r>
                <a14:m>
                  <m:oMath xmlns:m="http://schemas.openxmlformats.org/officeDocument/2006/math">
                    <m:r>
                      <a:rPr lang="vi-VN" sz="2400" b="0" i="1" dirty="0" smtClean="0">
                        <a:latin typeface="Cambria Math" panose="02040503050406030204" pitchFamily="18" charset="0"/>
                      </a:rPr>
                      <m:t>𝑥</m:t>
                    </m:r>
                  </m:oMath>
                </a14:m>
                <a:r>
                  <a:rPr lang="vi-VN" sz="2400" b="0" dirty="0">
                    <a:latin typeface="+mj-lt"/>
                  </a:rPr>
                  <a:t> thay đổi mà </a:t>
                </a:r>
                <a14:m>
                  <m:oMath xmlns:m="http://schemas.openxmlformats.org/officeDocument/2006/math">
                    <m:r>
                      <a:rPr lang="vi-VN" sz="2400" b="0" i="1" dirty="0" smtClean="0">
                        <a:latin typeface="Cambria Math" panose="02040503050406030204" pitchFamily="18" charset="0"/>
                      </a:rPr>
                      <m:t>𝑦</m:t>
                    </m:r>
                  </m:oMath>
                </a14:m>
                <a:r>
                  <a:rPr lang="vi-VN" sz="2400" b="0" dirty="0">
                    <a:latin typeface="+mj-lt"/>
                  </a:rPr>
                  <a:t> luôn nhận một giá trị thì </a:t>
                </a:r>
                <a14:m>
                  <m:oMath xmlns:m="http://schemas.openxmlformats.org/officeDocument/2006/math">
                    <m:r>
                      <a:rPr lang="vi-VN" sz="2400" b="0" i="1" dirty="0" smtClean="0">
                        <a:latin typeface="Cambria Math" panose="02040503050406030204" pitchFamily="18" charset="0"/>
                      </a:rPr>
                      <m:t>𝑦</m:t>
                    </m:r>
                  </m:oMath>
                </a14:m>
                <a:r>
                  <a:rPr lang="vi-VN" sz="2400" b="0" dirty="0">
                    <a:latin typeface="+mj-lt"/>
                  </a:rPr>
                  <a:t> được gọi là </a:t>
                </a:r>
                <a:r>
                  <a:rPr lang="vi-VN" sz="2400" dirty="0">
                    <a:latin typeface="+mj-lt"/>
                  </a:rPr>
                  <a:t>hàm hằng</a:t>
                </a:r>
              </a:p>
            </p:txBody>
          </p:sp>
        </mc:Choice>
        <mc:Fallback xmlns="">
          <p:sp>
            <p:nvSpPr>
              <p:cNvPr id="8" name="Text Box 7"/>
              <p:cNvSpPr txBox="1">
                <a:spLocks noRot="1" noChangeAspect="1" noMove="1" noResize="1" noEditPoints="1" noAdjustHandles="1" noChangeArrowheads="1" noChangeShapeType="1" noTextEdit="1"/>
              </p:cNvSpPr>
              <p:nvPr/>
            </p:nvSpPr>
            <p:spPr bwMode="auto">
              <a:xfrm>
                <a:off x="180790" y="3522120"/>
                <a:ext cx="9027478" cy="461665"/>
              </a:xfrm>
              <a:prstGeom prst="rect">
                <a:avLst/>
              </a:prstGeom>
              <a:blipFill rotWithShape="0">
                <a:blip r:embed="rId4"/>
                <a:stretch>
                  <a:fillRect l="-1080" t="-11842" b="-2763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9" name="Text Box 8"/>
          <p:cNvSpPr txBox="1">
            <a:spLocks noChangeArrowheads="1"/>
          </p:cNvSpPr>
          <p:nvPr/>
        </p:nvSpPr>
        <p:spPr bwMode="auto">
          <a:xfrm>
            <a:off x="180790" y="4055449"/>
            <a:ext cx="88147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vi-VN" sz="2400" b="0" dirty="0">
                <a:sym typeface="Wingdings" panose="05000000000000000000" pitchFamily="2" charset="2"/>
              </a:rPr>
              <a:t> </a:t>
            </a:r>
            <a:r>
              <a:rPr lang="vi-VN" sz="2400" b="0" dirty="0">
                <a:latin typeface="+mj-lt"/>
                <a:sym typeface="Wingdings 2" panose="05020102010507070707" pitchFamily="18" charset="2"/>
              </a:rPr>
              <a:t>Hàm số có thể được cho bằng </a:t>
            </a:r>
            <a:r>
              <a:rPr lang="vi-VN" sz="2400" dirty="0">
                <a:latin typeface="+mj-lt"/>
                <a:sym typeface="Wingdings 2" panose="05020102010507070707" pitchFamily="18" charset="2"/>
              </a:rPr>
              <a:t>bảng</a:t>
            </a:r>
            <a:r>
              <a:rPr lang="vi-VN" sz="2400" b="0" dirty="0">
                <a:latin typeface="+mj-lt"/>
                <a:sym typeface="Wingdings 2" panose="05020102010507070707" pitchFamily="18" charset="2"/>
              </a:rPr>
              <a:t>, bằng </a:t>
            </a:r>
            <a:r>
              <a:rPr lang="vi-VN" sz="2400" dirty="0">
                <a:latin typeface="+mj-lt"/>
                <a:sym typeface="Wingdings 2" panose="05020102010507070707" pitchFamily="18" charset="2"/>
              </a:rPr>
              <a:t>công thức</a:t>
            </a:r>
            <a:r>
              <a:rPr lang="en-US" sz="2400" dirty="0">
                <a:latin typeface="+mj-lt"/>
                <a:sym typeface="Wingdings 2" panose="05020102010507070707" pitchFamily="18" charset="2"/>
              </a:rPr>
              <a:t>.</a:t>
            </a:r>
          </a:p>
        </p:txBody>
      </p:sp>
      <mc:AlternateContent xmlns:mc="http://schemas.openxmlformats.org/markup-compatibility/2006">
        <mc:Choice xmlns:a14="http://schemas.microsoft.com/office/drawing/2010/main" Requires="a14">
          <p:sp>
            <p:nvSpPr>
              <p:cNvPr id="11" name="Text Box 10"/>
              <p:cNvSpPr txBox="1">
                <a:spLocks noChangeArrowheads="1"/>
              </p:cNvSpPr>
              <p:nvPr/>
            </p:nvSpPr>
            <p:spPr bwMode="auto">
              <a:xfrm>
                <a:off x="280326" y="5255775"/>
                <a:ext cx="8406289" cy="114114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nSpc>
                    <a:spcPct val="150000"/>
                  </a:lnSpc>
                </a:pPr>
                <a:r>
                  <a:rPr lang="en-US" sz="2400" b="0" i="1" dirty="0">
                    <a:latin typeface="+mj-lt"/>
                    <a:sym typeface="Wingdings 2" panose="05020102010507070707" pitchFamily="18" charset="2"/>
                  </a:rPr>
                  <a:t>VD: </a:t>
                </a:r>
                <a:r>
                  <a:rPr lang="vi-VN" sz="2400" b="0" i="1" dirty="0">
                    <a:latin typeface="+mj-lt"/>
                    <a:sym typeface="Wingdings 2" panose="05020102010507070707" pitchFamily="18" charset="2"/>
                  </a:rPr>
                  <a:t>hàm số</a:t>
                </a:r>
                <a14:m>
                  <m:oMath xmlns:m="http://schemas.openxmlformats.org/officeDocument/2006/math">
                    <m:r>
                      <a:rPr lang="vi-VN" sz="2400" b="0" i="1" dirty="0" smtClean="0">
                        <a:latin typeface="Cambria Math" panose="02040503050406030204" pitchFamily="18" charset="0"/>
                        <a:sym typeface="Wingdings 2" panose="05020102010507070707" pitchFamily="18" charset="2"/>
                      </a:rPr>
                      <m:t> </m:t>
                    </m:r>
                    <m:r>
                      <a:rPr lang="vi-VN" sz="2400" b="0" i="1" dirty="0" smtClean="0">
                        <a:latin typeface="Cambria Math" panose="02040503050406030204" pitchFamily="18" charset="0"/>
                        <a:sym typeface="Wingdings 2" panose="05020102010507070707" pitchFamily="18" charset="2"/>
                      </a:rPr>
                      <m:t>𝑦</m:t>
                    </m:r>
                    <m:r>
                      <a:rPr lang="vi-VN" sz="2400" b="0" i="1" dirty="0" smtClean="0">
                        <a:latin typeface="Cambria Math" panose="02040503050406030204" pitchFamily="18" charset="0"/>
                        <a:sym typeface="Wingdings 2" panose="05020102010507070707" pitchFamily="18" charset="2"/>
                      </a:rPr>
                      <m:t>=2</m:t>
                    </m:r>
                    <m:r>
                      <a:rPr lang="vi-VN" sz="2400" b="0" i="1" dirty="0" smtClean="0">
                        <a:latin typeface="Cambria Math" panose="02040503050406030204" pitchFamily="18" charset="0"/>
                        <a:sym typeface="Wingdings 2" panose="05020102010507070707" pitchFamily="18" charset="2"/>
                      </a:rPr>
                      <m:t>𝑥</m:t>
                    </m:r>
                    <m:r>
                      <a:rPr lang="vi-VN" sz="2400" b="0" i="1" dirty="0" smtClean="0">
                        <a:latin typeface="Cambria Math" panose="02040503050406030204" pitchFamily="18" charset="0"/>
                        <a:sym typeface="Wingdings 2" panose="05020102010507070707" pitchFamily="18" charset="2"/>
                      </a:rPr>
                      <m:t>+3 </m:t>
                    </m:r>
                  </m:oMath>
                </a14:m>
                <a:r>
                  <a:rPr lang="vi-VN" sz="2400" b="0" i="1" dirty="0">
                    <a:latin typeface="+mj-lt"/>
                    <a:sym typeface="Wingdings 2" panose="05020102010507070707" pitchFamily="18" charset="2"/>
                  </a:rPr>
                  <a:t>ta còn viết </a:t>
                </a:r>
                <a14:m>
                  <m:oMath xmlns:m="http://schemas.openxmlformats.org/officeDocument/2006/math">
                    <m:r>
                      <a:rPr lang="vi-VN" sz="2400" b="0" i="1" dirty="0" smtClean="0">
                        <a:latin typeface="Cambria Math" panose="02040503050406030204" pitchFamily="18" charset="0"/>
                        <a:sym typeface="Wingdings 2" panose="05020102010507070707" pitchFamily="18" charset="2"/>
                      </a:rPr>
                      <m:t>𝑦</m:t>
                    </m:r>
                    <m:r>
                      <a:rPr lang="vi-VN" sz="2400" b="0" i="1" dirty="0" smtClean="0">
                        <a:latin typeface="Cambria Math" panose="02040503050406030204" pitchFamily="18" charset="0"/>
                        <a:sym typeface="Wingdings 2" panose="05020102010507070707" pitchFamily="18" charset="2"/>
                      </a:rPr>
                      <m:t>=</m:t>
                    </m:r>
                    <m:r>
                      <a:rPr lang="vi-VN" sz="2400" b="0" i="1" dirty="0" smtClean="0">
                        <a:latin typeface="Cambria Math" panose="02040503050406030204" pitchFamily="18" charset="0"/>
                        <a:sym typeface="Wingdings 2" panose="05020102010507070707" pitchFamily="18" charset="2"/>
                      </a:rPr>
                      <m:t>𝑓</m:t>
                    </m:r>
                    <m:r>
                      <a:rPr lang="vi-VN" sz="2400" b="0" i="1" dirty="0" smtClean="0">
                        <a:latin typeface="Cambria Math" panose="02040503050406030204" pitchFamily="18" charset="0"/>
                        <a:sym typeface="Wingdings 2" panose="05020102010507070707" pitchFamily="18" charset="2"/>
                      </a:rPr>
                      <m:t>(</m:t>
                    </m:r>
                    <m:r>
                      <a:rPr lang="vi-VN" sz="2400" b="0" i="1" dirty="0" smtClean="0">
                        <a:solidFill>
                          <a:srgbClr val="0000FF"/>
                        </a:solidFill>
                        <a:latin typeface="Cambria Math" panose="02040503050406030204" pitchFamily="18" charset="0"/>
                        <a:sym typeface="Wingdings 2" panose="05020102010507070707" pitchFamily="18" charset="2"/>
                      </a:rPr>
                      <m:t>𝑥</m:t>
                    </m:r>
                    <m:r>
                      <a:rPr lang="vi-VN" sz="2400" b="0" i="1" dirty="0" smtClean="0">
                        <a:latin typeface="Cambria Math" panose="02040503050406030204" pitchFamily="18" charset="0"/>
                        <a:sym typeface="Wingdings 2" panose="05020102010507070707" pitchFamily="18" charset="2"/>
                      </a:rPr>
                      <m:t>)=2</m:t>
                    </m:r>
                    <m:r>
                      <a:rPr lang="vi-VN" sz="2400" b="0" i="1" dirty="0" smtClean="0">
                        <a:solidFill>
                          <a:srgbClr val="0000FF"/>
                        </a:solidFill>
                        <a:latin typeface="Cambria Math" panose="02040503050406030204" pitchFamily="18" charset="0"/>
                        <a:sym typeface="Wingdings 2" panose="05020102010507070707" pitchFamily="18" charset="2"/>
                      </a:rPr>
                      <m:t>𝑥</m:t>
                    </m:r>
                    <m:r>
                      <a:rPr lang="vi-VN" sz="2400" b="0" i="1" dirty="0" smtClean="0">
                        <a:latin typeface="Cambria Math" panose="02040503050406030204" pitchFamily="18" charset="0"/>
                        <a:sym typeface="Wingdings 2" panose="05020102010507070707" pitchFamily="18" charset="2"/>
                      </a:rPr>
                      <m:t>+3 </m:t>
                    </m:r>
                  </m:oMath>
                </a14:m>
                <a:r>
                  <a:rPr lang="vi-VN" sz="2400" b="0" i="1" dirty="0">
                    <a:latin typeface="+mj-lt"/>
                    <a:sym typeface="Wingdings 2" panose="05020102010507070707" pitchFamily="18" charset="2"/>
                  </a:rPr>
                  <a:t>và khi đó với </a:t>
                </a:r>
                <a14:m>
                  <m:oMath xmlns:m="http://schemas.openxmlformats.org/officeDocument/2006/math">
                    <m:r>
                      <a:rPr lang="vi-VN" sz="2400" b="0" i="1" dirty="0" smtClean="0">
                        <a:solidFill>
                          <a:srgbClr val="0000FF"/>
                        </a:solidFill>
                        <a:latin typeface="Cambria Math" panose="02040503050406030204" pitchFamily="18" charset="0"/>
                        <a:sym typeface="Wingdings 2" panose="05020102010507070707" pitchFamily="18" charset="2"/>
                      </a:rPr>
                      <m:t>𝑥</m:t>
                    </m:r>
                    <m:r>
                      <a:rPr lang="vi-VN" sz="2400" b="0" i="1" dirty="0" smtClean="0">
                        <a:solidFill>
                          <a:srgbClr val="0000FF"/>
                        </a:solidFill>
                        <a:latin typeface="Cambria Math" panose="02040503050406030204" pitchFamily="18" charset="0"/>
                        <a:sym typeface="Wingdings 2" panose="05020102010507070707" pitchFamily="18" charset="2"/>
                      </a:rPr>
                      <m:t>=3</m:t>
                    </m:r>
                  </m:oMath>
                </a14:m>
                <a:r>
                  <a:rPr lang="vi-VN" sz="2400" b="0" i="1" dirty="0">
                    <a:solidFill>
                      <a:srgbClr val="0000FF"/>
                    </a:solidFill>
                    <a:latin typeface="+mj-lt"/>
                    <a:sym typeface="Wingdings 2" panose="05020102010507070707" pitchFamily="18" charset="2"/>
                  </a:rPr>
                  <a:t> </a:t>
                </a:r>
                <a:r>
                  <a:rPr lang="vi-VN" sz="2400" b="0" i="1" dirty="0">
                    <a:latin typeface="+mj-lt"/>
                    <a:sym typeface="Wingdings 2" panose="05020102010507070707" pitchFamily="18" charset="2"/>
                  </a:rPr>
                  <a:t>thì giá trị tương ứng của y là: </a:t>
                </a:r>
                <a:endParaRPr lang="en-US" sz="2400" b="0" i="1" dirty="0">
                  <a:latin typeface="+mj-lt"/>
                  <a:sym typeface="Wingdings 2" panose="05020102010507070707" pitchFamily="18" charset="2"/>
                </a:endParaRPr>
              </a:p>
            </p:txBody>
          </p:sp>
        </mc:Choice>
        <mc:Fallback>
          <p:sp>
            <p:nvSpPr>
              <p:cNvPr id="11" name="Text Box 10"/>
              <p:cNvSpPr txBox="1">
                <a:spLocks noRot="1" noChangeAspect="1" noMove="1" noResize="1" noEditPoints="1" noAdjustHandles="1" noChangeArrowheads="1" noChangeShapeType="1" noTextEdit="1"/>
              </p:cNvSpPr>
              <p:nvPr/>
            </p:nvSpPr>
            <p:spPr bwMode="auto">
              <a:xfrm>
                <a:off x="280326" y="5255775"/>
                <a:ext cx="8406289" cy="1141146"/>
              </a:xfrm>
              <a:prstGeom prst="rect">
                <a:avLst/>
              </a:prstGeom>
              <a:blipFill>
                <a:blip r:embed="rId5"/>
                <a:stretch>
                  <a:fillRect l="-1160" b="-1123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 Box 11"/>
              <p:cNvSpPr txBox="1">
                <a:spLocks noChangeArrowheads="1"/>
              </p:cNvSpPr>
              <p:nvPr/>
            </p:nvSpPr>
            <p:spPr bwMode="auto">
              <a:xfrm>
                <a:off x="5235649" y="5966034"/>
                <a:ext cx="1712278" cy="43088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14:m>
                  <m:oMathPara xmlns:m="http://schemas.openxmlformats.org/officeDocument/2006/math">
                    <m:oMathParaPr>
                      <m:jc m:val="centerGroup"/>
                    </m:oMathParaPr>
                    <m:oMath xmlns:m="http://schemas.openxmlformats.org/officeDocument/2006/math">
                      <m:r>
                        <a:rPr lang="en-US" altLang="en-US" sz="2200" b="0" i="1" dirty="0" smtClean="0">
                          <a:latin typeface="Cambria Math" panose="02040503050406030204" pitchFamily="18" charset="0"/>
                          <a:cs typeface="Times New Roman" panose="02020603050405020304" pitchFamily="18" charset="0"/>
                        </a:rPr>
                        <m:t>2.</m:t>
                      </m:r>
                      <m:r>
                        <a:rPr lang="en-US" altLang="en-US" sz="2200" i="1" dirty="0" smtClean="0">
                          <a:solidFill>
                            <a:srgbClr val="0000FF"/>
                          </a:solidFill>
                          <a:latin typeface="Cambria Math" panose="02040503050406030204" pitchFamily="18" charset="0"/>
                          <a:cs typeface="Times New Roman" panose="02020603050405020304" pitchFamily="18" charset="0"/>
                        </a:rPr>
                        <m:t>3</m:t>
                      </m:r>
                      <m:r>
                        <a:rPr lang="en-US" altLang="en-US" sz="2200" b="0" i="1" dirty="0">
                          <a:latin typeface="Cambria Math" panose="02040503050406030204" pitchFamily="18" charset="0"/>
                          <a:cs typeface="Times New Roman" panose="02020603050405020304" pitchFamily="18" charset="0"/>
                        </a:rPr>
                        <m:t>+3=9</m:t>
                      </m:r>
                      <m:r>
                        <a:rPr lang="en-US" altLang="en-US" sz="2200" b="0" i="1" dirty="0" smtClean="0">
                          <a:latin typeface="Cambria Math" panose="02040503050406030204" pitchFamily="18" charset="0"/>
                          <a:cs typeface="Times New Roman" panose="02020603050405020304" pitchFamily="18" charset="0"/>
                        </a:rPr>
                        <m:t>.</m:t>
                      </m:r>
                    </m:oMath>
                  </m:oMathPara>
                </a14:m>
                <a:endParaRPr lang="en-US" altLang="en-US" sz="2200" b="0" dirty="0">
                  <a:latin typeface="+mj-lt"/>
                  <a:cs typeface="Times New Roman" panose="02020603050405020304" pitchFamily="18" charset="0"/>
                </a:endParaRPr>
              </a:p>
            </p:txBody>
          </p:sp>
        </mc:Choice>
        <mc:Fallback>
          <p:sp>
            <p:nvSpPr>
              <p:cNvPr id="12" name="Text Box 11"/>
              <p:cNvSpPr txBox="1">
                <a:spLocks noRot="1" noChangeAspect="1" noMove="1" noResize="1" noEditPoints="1" noAdjustHandles="1" noChangeArrowheads="1" noChangeShapeType="1" noTextEdit="1"/>
              </p:cNvSpPr>
              <p:nvPr/>
            </p:nvSpPr>
            <p:spPr bwMode="auto">
              <a:xfrm>
                <a:off x="5235649" y="5966034"/>
                <a:ext cx="1712278" cy="430887"/>
              </a:xfrm>
              <a:prstGeom prst="rect">
                <a:avLst/>
              </a:prstGeom>
              <a:blipFill>
                <a:blip r:embed="rId6"/>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 Box 12"/>
              <p:cNvSpPr txBox="1">
                <a:spLocks noChangeArrowheads="1"/>
              </p:cNvSpPr>
              <p:nvPr/>
            </p:nvSpPr>
            <p:spPr bwMode="auto">
              <a:xfrm>
                <a:off x="6833711" y="5929767"/>
                <a:ext cx="2310289" cy="43088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fr-FR" sz="2200" b="0" dirty="0">
                    <a:latin typeface="Times New Roman" panose="02020603050405020304" pitchFamily="18" charset="0"/>
                    <a:cs typeface="Times New Roman" panose="02020603050405020304" pitchFamily="18" charset="0"/>
                  </a:rPr>
                  <a:t>Ta </a:t>
                </a:r>
                <a:r>
                  <a:rPr lang="fr-FR" sz="2200" b="0" dirty="0" err="1">
                    <a:latin typeface="Times New Roman" panose="02020603050405020304" pitchFamily="18" charset="0"/>
                    <a:cs typeface="Times New Roman" panose="02020603050405020304" pitchFamily="18" charset="0"/>
                  </a:rPr>
                  <a:t>viết</a:t>
                </a:r>
                <a:r>
                  <a:rPr lang="fr-FR" sz="2200" b="0" dirty="0">
                    <a:latin typeface="Times New Roman" panose="02020603050405020304" pitchFamily="18" charset="0"/>
                    <a:cs typeface="Times New Roman" panose="02020603050405020304" pitchFamily="18" charset="0"/>
                  </a:rPr>
                  <a:t> </a:t>
                </a:r>
                <a14:m>
                  <m:oMath xmlns:m="http://schemas.openxmlformats.org/officeDocument/2006/math">
                    <m:r>
                      <a:rPr lang="fr-FR" sz="2200" b="0" i="1" dirty="0" smtClean="0">
                        <a:latin typeface="Cambria Math" panose="02040503050406030204" pitchFamily="18" charset="0"/>
                        <a:cs typeface="Times New Roman" panose="02020603050405020304" pitchFamily="18" charset="0"/>
                      </a:rPr>
                      <m:t>𝑓</m:t>
                    </m:r>
                    <m:r>
                      <a:rPr lang="fr-FR" sz="2200" b="0" i="1" dirty="0" smtClean="0">
                        <a:latin typeface="Cambria Math" panose="02040503050406030204" pitchFamily="18" charset="0"/>
                        <a:cs typeface="Times New Roman" panose="02020603050405020304" pitchFamily="18" charset="0"/>
                      </a:rPr>
                      <m:t>(3)=9</m:t>
                    </m:r>
                  </m:oMath>
                </a14:m>
                <a:r>
                  <a:rPr lang="fr-FR" sz="2200" b="0" dirty="0">
                    <a:latin typeface="Times New Roman" panose="02020603050405020304" pitchFamily="18" charset="0"/>
                    <a:cs typeface="Times New Roman" panose="02020603050405020304" pitchFamily="18" charset="0"/>
                  </a:rPr>
                  <a:t>.</a:t>
                </a:r>
                <a:endParaRPr lang="en-US" sz="2200" b="0" dirty="0">
                  <a:latin typeface="Times New Roman" panose="02020603050405020304" pitchFamily="18" charset="0"/>
                  <a:cs typeface="Times New Roman" panose="02020603050405020304" pitchFamily="18" charset="0"/>
                </a:endParaRPr>
              </a:p>
            </p:txBody>
          </p:sp>
        </mc:Choice>
        <mc:Fallback>
          <p:sp>
            <p:nvSpPr>
              <p:cNvPr id="13" name="Text Box 12"/>
              <p:cNvSpPr txBox="1">
                <a:spLocks noRot="1" noChangeAspect="1" noMove="1" noResize="1" noEditPoints="1" noAdjustHandles="1" noChangeArrowheads="1" noChangeShapeType="1" noTextEdit="1"/>
              </p:cNvSpPr>
              <p:nvPr/>
            </p:nvSpPr>
            <p:spPr bwMode="auto">
              <a:xfrm>
                <a:off x="6833711" y="5929767"/>
                <a:ext cx="2310289" cy="430887"/>
              </a:xfrm>
              <a:prstGeom prst="rect">
                <a:avLst/>
              </a:prstGeom>
              <a:blipFill>
                <a:blip r:embed="rId7"/>
                <a:stretch>
                  <a:fillRect l="-3430" t="-10000" b="-2857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80790" y="4655612"/>
                <a:ext cx="8201210" cy="461665"/>
              </a:xfrm>
              <a:prstGeom prst="rect">
                <a:avLst/>
              </a:prstGeom>
              <a:noFill/>
            </p:spPr>
            <p:txBody>
              <a:bodyPr wrap="square" rtlCol="0">
                <a:spAutoFit/>
              </a:bodyPr>
              <a:lstStyle/>
              <a:p>
                <a:r>
                  <a:rPr lang="vi-VN" sz="2400" dirty="0">
                    <a:sym typeface="Wingdings" panose="05000000000000000000" pitchFamily="2" charset="2"/>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𝑦</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𝑥</m:t>
                    </m:r>
                  </m:oMath>
                </a14:m>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𝑦</m:t>
                    </m:r>
                    <m:r>
                      <a:rPr lang="en-US" sz="240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𝑓</m:t>
                    </m:r>
                    <m:d>
                      <m:dPr>
                        <m:ctrlPr>
                          <a:rPr lang="en-US" sz="2400" i="1" dirty="0" smtClean="0">
                            <a:latin typeface="Cambria Math" panose="02040503050406030204" pitchFamily="18" charset="0"/>
                            <a:cs typeface="Times New Roman" panose="02020603050405020304" pitchFamily="18" charset="0"/>
                          </a:rPr>
                        </m:ctrlPr>
                      </m:dPr>
                      <m:e>
                        <m:r>
                          <a:rPr lang="en-US" sz="2400" i="1" dirty="0" smtClean="0">
                            <a:latin typeface="Cambria Math" panose="02040503050406030204" pitchFamily="18" charset="0"/>
                            <a:cs typeface="Times New Roman" panose="02020603050405020304" pitchFamily="18" charset="0"/>
                          </a:rPr>
                          <m:t>𝑥</m:t>
                        </m:r>
                      </m:e>
                    </m:d>
                    <m:r>
                      <a:rPr lang="en-US" sz="2400" i="1" dirty="0" smtClean="0">
                        <a:latin typeface="Cambria Math" panose="02040503050406030204" pitchFamily="18" charset="0"/>
                        <a:cs typeface="Times New Roman" panose="02020603050405020304" pitchFamily="18" charset="0"/>
                      </a:rPr>
                      <m:t>; </m:t>
                    </m:r>
                    <m:r>
                      <a:rPr lang="en-US" sz="2400" i="1" dirty="0" smtClean="0">
                        <a:latin typeface="Cambria Math" panose="02040503050406030204" pitchFamily="18" charset="0"/>
                        <a:cs typeface="Times New Roman" panose="02020603050405020304" pitchFamily="18" charset="0"/>
                      </a:rPr>
                      <m:t>𝑦</m:t>
                    </m:r>
                    <m:r>
                      <a:rPr lang="en-US" sz="240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𝑔</m:t>
                    </m:r>
                    <m:d>
                      <m:dPr>
                        <m:ctrlPr>
                          <a:rPr lang="en-US" sz="2400" i="1" dirty="0" smtClean="0">
                            <a:latin typeface="Cambria Math" panose="02040503050406030204" pitchFamily="18" charset="0"/>
                            <a:cs typeface="Times New Roman" panose="02020603050405020304" pitchFamily="18" charset="0"/>
                          </a:rPr>
                        </m:ctrlPr>
                      </m:dPr>
                      <m:e>
                        <m:r>
                          <a:rPr lang="en-US" sz="2400" i="1" dirty="0" smtClean="0">
                            <a:latin typeface="Cambria Math" panose="02040503050406030204" pitchFamily="18" charset="0"/>
                            <a:cs typeface="Times New Roman" panose="02020603050405020304" pitchFamily="18" charset="0"/>
                          </a:rPr>
                          <m:t>𝑥</m:t>
                        </m:r>
                      </m:e>
                    </m:d>
                    <m:r>
                      <a:rPr lang="en-US" sz="2400" b="0" i="1" dirty="0" smtClean="0">
                        <a:latin typeface="Cambria Math" panose="02040503050406030204" pitchFamily="18" charset="0"/>
                        <a:cs typeface="Times New Roman" panose="02020603050405020304" pitchFamily="18" charset="0"/>
                      </a:rPr>
                      <m:t>,…</m:t>
                    </m:r>
                    <m:r>
                      <a:rPr lang="en-US" sz="2400" i="1" dirty="0" smtClean="0">
                        <a:latin typeface="Cambria Math" panose="02040503050406030204" pitchFamily="18" charset="0"/>
                        <a:cs typeface="Times New Roman" panose="02020603050405020304" pitchFamily="18" charset="0"/>
                      </a:rPr>
                      <m:t> </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80790" y="4655612"/>
                <a:ext cx="8201210" cy="461665"/>
              </a:xfrm>
              <a:prstGeom prst="rect">
                <a:avLst/>
              </a:prstGeom>
              <a:blipFill rotWithShape="0">
                <a:blip r:embed="rId8"/>
                <a:stretch>
                  <a:fillRect l="-1190" t="-10667" b="-30667"/>
                </a:stretch>
              </a:blipFill>
            </p:spPr>
            <p:txBody>
              <a:bodyPr/>
              <a:lstStyle/>
              <a:p>
                <a:r>
                  <a:rPr lang="en-US">
                    <a:noFill/>
                  </a:rPr>
                  <a:t> </a:t>
                </a:r>
              </a:p>
            </p:txBody>
          </p:sp>
        </mc:Fallback>
      </mc:AlternateContent>
      <p:sp>
        <p:nvSpPr>
          <p:cNvPr id="15" name="Text Box 6">
            <a:extLst>
              <a:ext uri="{FF2B5EF4-FFF2-40B4-BE49-F238E27FC236}">
                <a16:creationId xmlns:a16="http://schemas.microsoft.com/office/drawing/2014/main" id="{B0359CE8-4095-45CC-B418-416F9AD89E45}"/>
              </a:ext>
            </a:extLst>
          </p:cNvPr>
          <p:cNvSpPr txBox="1">
            <a:spLocks noChangeArrowheads="1"/>
          </p:cNvSpPr>
          <p:nvPr/>
        </p:nvSpPr>
        <p:spPr bwMode="auto">
          <a:xfrm>
            <a:off x="101234" y="42137"/>
            <a:ext cx="3428775" cy="523220"/>
          </a:xfrm>
          <a:prstGeom prst="rect">
            <a:avLst/>
          </a:prstGeom>
          <a:solidFill>
            <a:srgbClr val="FFFF00"/>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2. </a:t>
            </a:r>
            <a:r>
              <a:rPr lang="en-US" sz="2800" b="1" dirty="0" err="1">
                <a:solidFill>
                  <a:srgbClr val="C00000"/>
                </a:solidFill>
                <a:latin typeface="Times New Roman" panose="02020603050405020304" pitchFamily="18" charset="0"/>
                <a:cs typeface="Times New Roman" panose="02020603050405020304" pitchFamily="18" charset="0"/>
              </a:rPr>
              <a:t>Khái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niệm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hàm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số</a:t>
            </a:r>
            <a:r>
              <a:rPr lang="en-US" sz="2800" b="1" dirty="0">
                <a:solidFill>
                  <a:srgbClr val="C0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mc:Choice xmlns:a14="http://schemas.microsoft.com/office/drawing/2010/main" Requires="a14">
          <p:sp>
            <p:nvSpPr>
              <p:cNvPr id="20" name="Text Box 7">
                <a:extLst>
                  <a:ext uri="{FF2B5EF4-FFF2-40B4-BE49-F238E27FC236}">
                    <a16:creationId xmlns:a16="http://schemas.microsoft.com/office/drawing/2014/main" id="{EC1DE505-6748-4397-A5E2-1DD6CB06D696}"/>
                  </a:ext>
                </a:extLst>
              </p:cNvPr>
              <p:cNvSpPr txBox="1">
                <a:spLocks noChangeArrowheads="1"/>
              </p:cNvSpPr>
              <p:nvPr/>
            </p:nvSpPr>
            <p:spPr bwMode="auto">
              <a:xfrm>
                <a:off x="484478" y="953459"/>
                <a:ext cx="8207375" cy="1754326"/>
              </a:xfrm>
              <a:prstGeom prst="rect">
                <a:avLst/>
              </a:prstGeom>
              <a:solidFill>
                <a:srgbClr val="D7F5F9"/>
              </a:solidFill>
              <a:ln w="38100" cmpd="dbl">
                <a:solidFill>
                  <a:srgbClr val="0000FF"/>
                </a:solidFill>
                <a:miter lim="800000"/>
                <a:headEnd/>
                <a:tailEnd/>
              </a:ln>
              <a:effectLst/>
              <a:extLst>
                <a:ext uri="{AF507438-7753-43E0-B8FC-AC1667EBCBE1}">
                  <a14:hiddenEffect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spcBef>
                    <a:spcPct val="50000"/>
                  </a:spcBef>
                </a:pPr>
                <a:r>
                  <a:rPr lang="vi-VN" sz="2400" dirty="0">
                    <a:latin typeface="+mj-lt"/>
                  </a:rPr>
                  <a:t> </a:t>
                </a:r>
                <a:r>
                  <a:rPr lang="vi-VN" sz="2400" i="1" dirty="0">
                    <a:latin typeface="+mj-lt"/>
                  </a:rPr>
                  <a:t>Nếu đại lượng </a:t>
                </a:r>
                <a14:m>
                  <m:oMath xmlns:m="http://schemas.openxmlformats.org/officeDocument/2006/math">
                    <m:r>
                      <a:rPr lang="vi-VN" sz="2400" b="1" i="1" dirty="0" smtClean="0">
                        <a:latin typeface="Cambria Math" panose="02040503050406030204" pitchFamily="18" charset="0"/>
                      </a:rPr>
                      <m:t>𝒚</m:t>
                    </m:r>
                  </m:oMath>
                </a14:m>
                <a:r>
                  <a:rPr lang="vi-VN" sz="2400" i="1" dirty="0">
                    <a:latin typeface="+mj-lt"/>
                  </a:rPr>
                  <a:t> phụ thuộc vào </a:t>
                </a:r>
                <a:r>
                  <a:rPr lang="vi-VN" sz="2400" i="1" dirty="0">
                    <a:solidFill>
                      <a:srgbClr val="FF0000"/>
                    </a:solidFill>
                    <a:latin typeface="+mj-lt"/>
                  </a:rPr>
                  <a:t>đại lượng thay đổi </a:t>
                </a:r>
                <a14:m>
                  <m:oMath xmlns:m="http://schemas.openxmlformats.org/officeDocument/2006/math">
                    <m:r>
                      <a:rPr lang="vi-VN" sz="2400" b="1" i="1" dirty="0" smtClean="0">
                        <a:solidFill>
                          <a:srgbClr val="FF0000"/>
                        </a:solidFill>
                        <a:latin typeface="Cambria Math" panose="02040503050406030204" pitchFamily="18" charset="0"/>
                      </a:rPr>
                      <m:t>𝒙</m:t>
                    </m:r>
                  </m:oMath>
                </a14:m>
                <a:r>
                  <a:rPr lang="vi-VN" sz="2400" i="1" dirty="0">
                    <a:solidFill>
                      <a:srgbClr val="FF0000"/>
                    </a:solidFill>
                    <a:latin typeface="+mj-lt"/>
                  </a:rPr>
                  <a:t> </a:t>
                </a:r>
                <a:r>
                  <a:rPr lang="vi-VN" sz="2400" i="1" dirty="0">
                    <a:latin typeface="+mj-lt"/>
                  </a:rPr>
                  <a:t>sao cho với </a:t>
                </a:r>
                <a:r>
                  <a:rPr lang="vi-VN" sz="2400" b="1" i="1" dirty="0">
                    <a:solidFill>
                      <a:srgbClr val="FF0000"/>
                    </a:solidFill>
                    <a:latin typeface="+mj-lt"/>
                  </a:rPr>
                  <a:t>mỗi giá trị</a:t>
                </a:r>
                <a:r>
                  <a:rPr lang="en-US" sz="2400" b="1" i="1" dirty="0">
                    <a:solidFill>
                      <a:srgbClr val="FF0000"/>
                    </a:solidFill>
                    <a:latin typeface="+mj-lt"/>
                  </a:rPr>
                  <a:t> </a:t>
                </a:r>
                <a:r>
                  <a:rPr lang="vi-VN" sz="2400" b="1" i="1" dirty="0">
                    <a:solidFill>
                      <a:srgbClr val="FF0000"/>
                    </a:solidFill>
                    <a:latin typeface="+mj-lt"/>
                  </a:rPr>
                  <a:t>của </a:t>
                </a:r>
                <a14:m>
                  <m:oMath xmlns:m="http://schemas.openxmlformats.org/officeDocument/2006/math">
                    <m:r>
                      <a:rPr lang="vi-VN" sz="2400" b="1" i="1" dirty="0" smtClean="0">
                        <a:solidFill>
                          <a:srgbClr val="FF0000"/>
                        </a:solidFill>
                        <a:latin typeface="Cambria Math" panose="02040503050406030204" pitchFamily="18" charset="0"/>
                      </a:rPr>
                      <m:t>𝒙</m:t>
                    </m:r>
                  </m:oMath>
                </a14:m>
                <a:r>
                  <a:rPr lang="vi-VN" sz="2400" i="1" dirty="0">
                    <a:solidFill>
                      <a:srgbClr val="FF0000"/>
                    </a:solidFill>
                    <a:latin typeface="+mj-lt"/>
                  </a:rPr>
                  <a:t> </a:t>
                </a:r>
                <a:r>
                  <a:rPr lang="vi-VN" sz="2400" i="1" dirty="0">
                    <a:latin typeface="+mj-lt"/>
                  </a:rPr>
                  <a:t>ta luôn xác định được </a:t>
                </a:r>
                <a:r>
                  <a:rPr lang="vi-VN" sz="2400" b="1" i="1" dirty="0">
                    <a:solidFill>
                      <a:srgbClr val="FF0000"/>
                    </a:solidFill>
                    <a:latin typeface="+mj-lt"/>
                  </a:rPr>
                  <a:t>chỉ một giá trị tương ứng của </a:t>
                </a:r>
                <a14:m>
                  <m:oMath xmlns:m="http://schemas.openxmlformats.org/officeDocument/2006/math">
                    <m:r>
                      <a:rPr lang="vi-VN" sz="2400" b="1" i="1" dirty="0" smtClean="0">
                        <a:solidFill>
                          <a:srgbClr val="FF0000"/>
                        </a:solidFill>
                        <a:latin typeface="Cambria Math" panose="02040503050406030204" pitchFamily="18" charset="0"/>
                      </a:rPr>
                      <m:t>𝒚</m:t>
                    </m:r>
                  </m:oMath>
                </a14:m>
                <a:r>
                  <a:rPr lang="vi-VN" sz="2400" i="1" dirty="0">
                    <a:latin typeface="+mj-lt"/>
                  </a:rPr>
                  <a:t> thì </a:t>
                </a:r>
                <a14:m>
                  <m:oMath xmlns:m="http://schemas.openxmlformats.org/officeDocument/2006/math">
                    <m:r>
                      <a:rPr lang="vi-VN" sz="2400" b="1" i="1" dirty="0" smtClean="0">
                        <a:solidFill>
                          <a:srgbClr val="FF0000"/>
                        </a:solidFill>
                        <a:latin typeface="Cambria Math" panose="02040503050406030204" pitchFamily="18" charset="0"/>
                      </a:rPr>
                      <m:t>𝒚</m:t>
                    </m:r>
                  </m:oMath>
                </a14:m>
                <a:r>
                  <a:rPr lang="vi-VN" sz="2400" b="1" i="1" dirty="0">
                    <a:solidFill>
                      <a:srgbClr val="FF0000"/>
                    </a:solidFill>
                    <a:latin typeface="+mj-lt"/>
                  </a:rPr>
                  <a:t> được gọi là hàm số  của </a:t>
                </a:r>
                <a14:m>
                  <m:oMath xmlns:m="http://schemas.openxmlformats.org/officeDocument/2006/math">
                    <m:r>
                      <a:rPr lang="vi-VN" sz="2400" b="1" i="1" dirty="0" smtClean="0">
                        <a:solidFill>
                          <a:srgbClr val="FF0000"/>
                        </a:solidFill>
                        <a:latin typeface="Cambria Math" panose="02040503050406030204" pitchFamily="18" charset="0"/>
                      </a:rPr>
                      <m:t>𝒙</m:t>
                    </m:r>
                  </m:oMath>
                </a14:m>
                <a:r>
                  <a:rPr lang="vi-VN" sz="2400" i="1" dirty="0">
                    <a:latin typeface="+mj-lt"/>
                  </a:rPr>
                  <a:t> và </a:t>
                </a:r>
                <a14:m>
                  <m:oMath xmlns:m="http://schemas.openxmlformats.org/officeDocument/2006/math">
                    <m:r>
                      <a:rPr lang="vi-VN" sz="2400" b="1" i="1" dirty="0" smtClean="0">
                        <a:solidFill>
                          <a:srgbClr val="FF0000"/>
                        </a:solidFill>
                        <a:latin typeface="Cambria Math" panose="02040503050406030204" pitchFamily="18" charset="0"/>
                      </a:rPr>
                      <m:t>𝒙</m:t>
                    </m:r>
                  </m:oMath>
                </a14:m>
                <a:r>
                  <a:rPr lang="vi-VN" sz="2400" b="1" i="1" dirty="0">
                    <a:solidFill>
                      <a:srgbClr val="FF0000"/>
                    </a:solidFill>
                    <a:latin typeface="+mj-lt"/>
                  </a:rPr>
                  <a:t> </a:t>
                </a:r>
                <a:r>
                  <a:rPr lang="vi-VN" sz="2400" i="1" dirty="0">
                    <a:solidFill>
                      <a:srgbClr val="FF0000"/>
                    </a:solidFill>
                    <a:latin typeface="+mj-lt"/>
                  </a:rPr>
                  <a:t>gọi là </a:t>
                </a:r>
                <a:r>
                  <a:rPr lang="vi-VN" sz="2400" b="1" i="1" dirty="0">
                    <a:solidFill>
                      <a:srgbClr val="FF0000"/>
                    </a:solidFill>
                    <a:latin typeface="+mj-lt"/>
                  </a:rPr>
                  <a:t>biến số</a:t>
                </a:r>
                <a:r>
                  <a:rPr lang="vi-VN" sz="2400" i="1" dirty="0">
                    <a:solidFill>
                      <a:srgbClr val="FF0000"/>
                    </a:solidFill>
                    <a:latin typeface="+mj-lt"/>
                  </a:rPr>
                  <a:t> .</a:t>
                </a:r>
                <a:endParaRPr lang="en-US" altLang="en-US" sz="2400" i="1" dirty="0">
                  <a:latin typeface="+mj-lt"/>
                </a:endParaRPr>
              </a:p>
            </p:txBody>
          </p:sp>
        </mc:Choice>
        <mc:Fallback>
          <p:sp>
            <p:nvSpPr>
              <p:cNvPr id="20" name="Text Box 7">
                <a:extLst>
                  <a:ext uri="{FF2B5EF4-FFF2-40B4-BE49-F238E27FC236}">
                    <a16:creationId xmlns:a16="http://schemas.microsoft.com/office/drawing/2014/main" id="{EC1DE505-6748-4397-A5E2-1DD6CB06D696}"/>
                  </a:ext>
                </a:extLst>
              </p:cNvPr>
              <p:cNvSpPr txBox="1">
                <a:spLocks noRot="1" noChangeAspect="1" noMove="1" noResize="1" noEditPoints="1" noAdjustHandles="1" noChangeArrowheads="1" noChangeShapeType="1" noTextEdit="1"/>
              </p:cNvSpPr>
              <p:nvPr/>
            </p:nvSpPr>
            <p:spPr bwMode="auto">
              <a:xfrm>
                <a:off x="484478" y="953459"/>
                <a:ext cx="8207375" cy="1754326"/>
              </a:xfrm>
              <a:prstGeom prst="rect">
                <a:avLst/>
              </a:prstGeom>
              <a:blipFill>
                <a:blip r:embed="rId9"/>
                <a:stretch>
                  <a:fillRect l="-887" r="-887" b="-2381"/>
                </a:stretch>
              </a:blipFill>
              <a:ln w="38100" cmpd="dbl">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11377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1" grpId="0"/>
      <p:bldP spid="12" grpId="0"/>
      <p:bldP spid="13" grpId="0"/>
      <p:bldP spid="2" grpId="0"/>
      <p:bldP spid="15"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0"/>
            <a:ext cx="9144000" cy="6858000"/>
            <a:chOff x="-4895850" y="-388210"/>
            <a:chExt cx="9067800" cy="7246210"/>
          </a:xfrm>
        </p:grpSpPr>
        <p:pic>
          <p:nvPicPr>
            <p:cNvPr id="2052"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895850" y="3409950"/>
              <a:ext cx="9067800" cy="34480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grpSp>
      <p:pic>
        <p:nvPicPr>
          <p:cNvPr id="8" name="Picture 2" descr="Kết quả hình ảnh cho ảnh động tom và jerr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18795" y1="13595" x2="18795" y2="13595"/>
                        <a14:foregroundMark x1="18313" y1="29003" x2="18313" y2="29003"/>
                        <a14:foregroundMark x1="15181" y1="22961" x2="15181" y2="22961"/>
                        <a14:foregroundMark x1="16386" y1="18127" x2="16386" y2="18127"/>
                        <a14:foregroundMark x1="29639" y1="12387" x2="29639" y2="12387"/>
                        <a14:foregroundMark x1="28434" y1="48036" x2="28434" y2="48036"/>
                        <a14:foregroundMark x1="17349" y1="49547" x2="17349" y2="49547"/>
                        <a14:foregroundMark x1="7470" y1="53474" x2="7470" y2="53474"/>
                        <a14:foregroundMark x1="21446" y1="66767" x2="21928" y2="64350"/>
                        <a14:foregroundMark x1="29398" y1="51662" x2="29398" y2="51662"/>
                        <a14:foregroundMark x1="49639" y1="51057" x2="49639" y2="51057"/>
                        <a14:foregroundMark x1="56386" y1="52870" x2="56386" y2="52870"/>
                        <a14:foregroundMark x1="48916" y1="53474" x2="48916" y2="53474"/>
                        <a14:foregroundMark x1="32530" y1="48338" x2="32530" y2="48338"/>
                        <a14:foregroundMark x1="57108" y1="95468" x2="57108" y2="95468"/>
                        <a14:foregroundMark x1="52530" y1="93051" x2="52530" y2="93051"/>
                        <a14:foregroundMark x1="62651" y1="97281" x2="62651" y2="97281"/>
                        <a14:foregroundMark x1="51084" y1="96073" x2="53253" y2="95770"/>
                        <a14:foregroundMark x1="91566" y1="78550" x2="91566" y2="78550"/>
                        <a14:foregroundMark x1="86024" y1="66163" x2="86024" y2="66163"/>
                        <a14:foregroundMark x1="96145" y1="79758" x2="96145" y2="79758"/>
                        <a14:foregroundMark x1="91084" y1="77644" x2="91084" y2="77644"/>
                        <a14:foregroundMark x1="96145" y1="81571" x2="96145" y2="81571"/>
                        <a14:foregroundMark x1="78072" y1="52266" x2="78072" y2="52266"/>
                        <a14:foregroundMark x1="81928" y1="53474" x2="81928" y2="53474"/>
                        <a14:foregroundMark x1="83614" y1="46224" x2="83614" y2="46224"/>
                        <a14:foregroundMark x1="23133" y1="24471" x2="23133" y2="24471"/>
                        <a14:foregroundMark x1="6506" y1="29607" x2="6506" y2="29607"/>
                        <a14:foregroundMark x1="12771" y1="13595" x2="12771" y2="13595"/>
                        <a14:foregroundMark x1="22410" y1="2115" x2="22410" y2="2115"/>
                        <a14:foregroundMark x1="82169" y1="53172" x2="82169" y2="53172"/>
                        <a14:foregroundMark x1="25301" y1="49547" x2="25301" y2="49547"/>
                        <a14:foregroundMark x1="31807" y1="52568" x2="31807" y2="52568"/>
                        <a14:foregroundMark x1="34699" y1="46224" x2="34699" y2="46224"/>
                        <a14:foregroundMark x1="6747" y1="42296" x2="6747" y2="42296"/>
                        <a14:foregroundMark x1="7711" y1="44411" x2="7711" y2="44411"/>
                      </a14:backgroundRemoval>
                    </a14:imgEffect>
                  </a14:imgLayer>
                </a14:imgProps>
              </a:ext>
              <a:ext uri="{28A0092B-C50C-407E-A947-70E740481C1C}">
                <a14:useLocalDpi xmlns:a14="http://schemas.microsoft.com/office/drawing/2010/main" val="0"/>
              </a:ext>
            </a:extLst>
          </a:blip>
          <a:srcRect l="23320" t="34032" r="-1107" b="-3088"/>
          <a:stretch/>
        </p:blipFill>
        <p:spPr bwMode="auto">
          <a:xfrm>
            <a:off x="3908107" y="2654300"/>
            <a:ext cx="5083493" cy="3407830"/>
          </a:xfrm>
          <a:prstGeom prst="rect">
            <a:avLst/>
          </a:prstGeom>
          <a:noFill/>
          <a:extLst>
            <a:ext uri="{909E8E84-426E-40DD-AFC4-6F175D3DCCD1}">
              <a14:hiddenFill xmlns:a14="http://schemas.microsoft.com/office/drawing/2010/main">
                <a:solidFill>
                  <a:srgbClr val="FFFFFF"/>
                </a:solidFill>
              </a14:hiddenFill>
            </a:ext>
          </a:extLst>
        </p:spPr>
      </p:pic>
      <p:pic>
        <p:nvPicPr>
          <p:cNvPr id="10" name="Ảnh 9">
            <a:hlinkClick r:id="rId5" action="ppaction://hlinksldjump"/>
          </p:cNvPr>
          <p:cNvPicPr>
            <a:picLocks noChangeAspect="1"/>
          </p:cNvPicPr>
          <p:nvPr/>
        </p:nvPicPr>
        <p:blipFill>
          <a:blip r:embed="rId6">
            <a:clrChange>
              <a:clrFrom>
                <a:srgbClr val="FFFFFF"/>
              </a:clrFrom>
              <a:clrTo>
                <a:srgbClr val="FFFFFF">
                  <a:alpha val="0"/>
                </a:srgbClr>
              </a:clrTo>
            </a:clrChange>
          </a:blip>
          <a:stretch>
            <a:fillRect/>
          </a:stretch>
        </p:blipFill>
        <p:spPr>
          <a:xfrm>
            <a:off x="661096" y="4624996"/>
            <a:ext cx="3293622" cy="1437134"/>
          </a:xfrm>
          <a:prstGeom prst="rect">
            <a:avLst/>
          </a:prstGeom>
        </p:spPr>
      </p:pic>
      <p:sp>
        <p:nvSpPr>
          <p:cNvPr id="6" name="Hexagon 5"/>
          <p:cNvSpPr/>
          <p:nvPr/>
        </p:nvSpPr>
        <p:spPr>
          <a:xfrm>
            <a:off x="4318000" y="331353"/>
            <a:ext cx="4673600" cy="107088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CHUỘT RERRY TÌM PHO MÁT</a:t>
            </a:r>
            <a:endParaRPr lang="vi-VN" b="1">
              <a:latin typeface="Times New Roman" panose="02020603050405020304" pitchFamily="18" charset="0"/>
              <a:cs typeface="Times New Roman" panose="02020603050405020304" pitchFamily="18" charset="0"/>
            </a:endParaRPr>
          </a:p>
        </p:txBody>
      </p:sp>
      <p:pic>
        <p:nvPicPr>
          <p:cNvPr id="12" name="Picture 2" descr="Kết quả hình ảnh cho ảnh động tom và jerry"/>
          <p:cNvPicPr>
            <a:picLocks noChangeAspect="1" noChangeArrowheads="1"/>
          </p:cNvPicPr>
          <p:nvPr/>
        </p:nvPicPr>
        <p:blipFill rotWithShape="1">
          <a:blip r:embed="rId7">
            <a:extLst>
              <a:ext uri="{BEBA8EAE-BF5A-486C-A8C5-ECC9F3942E4B}">
                <a14:imgProps xmlns:a14="http://schemas.microsoft.com/office/drawing/2010/main">
                  <a14:imgLayer r:embed="rId4">
                    <a14:imgEffect>
                      <a14:backgroundRemoval t="0" b="100000" l="0" r="100000">
                        <a14:foregroundMark x1="18795" y1="13595" x2="18795" y2="13595"/>
                        <a14:foregroundMark x1="18313" y1="29003" x2="18313" y2="29003"/>
                        <a14:foregroundMark x1="15181" y1="22961" x2="15181" y2="22961"/>
                        <a14:foregroundMark x1="16386" y1="18127" x2="16386" y2="18127"/>
                        <a14:foregroundMark x1="29639" y1="12387" x2="29639" y2="12387"/>
                        <a14:foregroundMark x1="28434" y1="48036" x2="28434" y2="48036"/>
                        <a14:foregroundMark x1="17349" y1="49547" x2="17349" y2="49547"/>
                        <a14:foregroundMark x1="7470" y1="53474" x2="7470" y2="53474"/>
                        <a14:foregroundMark x1="21446" y1="66767" x2="21928" y2="64350"/>
                        <a14:foregroundMark x1="29398" y1="51662" x2="29398" y2="51662"/>
                        <a14:foregroundMark x1="49639" y1="51057" x2="49639" y2="51057"/>
                        <a14:foregroundMark x1="56386" y1="52870" x2="56386" y2="52870"/>
                        <a14:foregroundMark x1="48916" y1="53474" x2="48916" y2="53474"/>
                        <a14:foregroundMark x1="32530" y1="48338" x2="32530" y2="48338"/>
                        <a14:foregroundMark x1="57108" y1="95468" x2="57108" y2="95468"/>
                        <a14:foregroundMark x1="52530" y1="93051" x2="52530" y2="93051"/>
                        <a14:foregroundMark x1="62651" y1="97281" x2="62651" y2="97281"/>
                        <a14:foregroundMark x1="51084" y1="96073" x2="53253" y2="95770"/>
                        <a14:foregroundMark x1="91566" y1="78550" x2="91566" y2="78550"/>
                        <a14:foregroundMark x1="86024" y1="66163" x2="86024" y2="66163"/>
                        <a14:foregroundMark x1="96145" y1="79758" x2="96145" y2="79758"/>
                        <a14:foregroundMark x1="91084" y1="77644" x2="91084" y2="77644"/>
                        <a14:foregroundMark x1="96145" y1="81571" x2="96145" y2="81571"/>
                        <a14:foregroundMark x1="78072" y1="52266" x2="78072" y2="52266"/>
                        <a14:foregroundMark x1="81928" y1="53474" x2="81928" y2="53474"/>
                        <a14:foregroundMark x1="83614" y1="46224" x2="83614" y2="46224"/>
                        <a14:foregroundMark x1="23133" y1="24471" x2="23133" y2="24471"/>
                        <a14:foregroundMark x1="6506" y1="29607" x2="6506" y2="29607"/>
                        <a14:foregroundMark x1="12771" y1="13595" x2="12771" y2="13595"/>
                        <a14:foregroundMark x1="22410" y1="2115" x2="22410" y2="2115"/>
                        <a14:foregroundMark x1="82169" y1="53172" x2="82169" y2="53172"/>
                        <a14:foregroundMark x1="25301" y1="49547" x2="25301" y2="49547"/>
                        <a14:foregroundMark x1="31807" y1="52568" x2="31807" y2="52568"/>
                        <a14:foregroundMark x1="34699" y1="46224" x2="34699" y2="46224"/>
                        <a14:foregroundMark x1="6747" y1="42296" x2="6747" y2="42296"/>
                        <a14:foregroundMark x1="7711" y1="44411" x2="7711" y2="44411"/>
                        <a14:backgroundMark x1="28193" y1="46526" x2="28193" y2="46526"/>
                        <a14:backgroundMark x1="35181" y1="46224" x2="35181" y2="46224"/>
                        <a14:backgroundMark x1="31325" y1="51662" x2="31325" y2="51662"/>
                        <a14:backgroundMark x1="26024" y1="46526" x2="26024" y2="46526"/>
                        <a14:backgroundMark x1="26747" y1="50453" x2="26747" y2="50453"/>
                        <a14:backgroundMark x1="36145" y1="54683" x2="36145" y2="54683"/>
                        <a14:backgroundMark x1="37590" y1="53776" x2="37590" y2="53776"/>
                        <a14:backgroundMark x1="38795" y1="56798" x2="38795" y2="56798"/>
                        <a14:backgroundMark x1="40241" y1="58308" x2="40241" y2="58308"/>
                      </a14:backgroundRemoval>
                    </a14:imgEffect>
                  </a14:imgLayer>
                </a14:imgProps>
              </a:ext>
              <a:ext uri="{28A0092B-C50C-407E-A947-70E740481C1C}">
                <a14:useLocalDpi xmlns:a14="http://schemas.microsoft.com/office/drawing/2010/main" val="0"/>
              </a:ext>
            </a:extLst>
          </a:blip>
          <a:srcRect r="61023" b="36103"/>
          <a:stretch/>
        </p:blipFill>
        <p:spPr bwMode="auto">
          <a:xfrm>
            <a:off x="1220295" y="1246793"/>
            <a:ext cx="1896621" cy="2347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1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iterate type="lt">
                                    <p:tmPct val="10000"/>
                                  </p:iterate>
                                  <p:childTnLst>
                                    <p:animClr clrSpc="rgb" dir="cw">
                                      <p:cBhvr override="childStyle">
                                        <p:cTn id="6" dur="500" fill="hold"/>
                                        <p:tgtEl>
                                          <p:spTgt spid="6"/>
                                        </p:tgtEl>
                                        <p:attrNameLst>
                                          <p:attrName>style.color</p:attrName>
                                        </p:attrNameLst>
                                      </p:cBhvr>
                                      <p:to>
                                        <a:schemeClr val="accent2"/>
                                      </p:to>
                                    </p:animClr>
                                    <p:animClr clrSpc="rgb" dir="cw">
                                      <p:cBhvr>
                                        <p:cTn id="7" dur="500" fill="hold"/>
                                        <p:tgtEl>
                                          <p:spTgt spid="6"/>
                                        </p:tgtEl>
                                        <p:attrNameLst>
                                          <p:attrName>fillcolor</p:attrName>
                                        </p:attrNameLst>
                                      </p:cBhvr>
                                      <p:to>
                                        <a:schemeClr val="accent2"/>
                                      </p:to>
                                    </p:animClr>
                                    <p:set>
                                      <p:cBhvr>
                                        <p:cTn id="8" dur="500" fill="hold"/>
                                        <p:tgtEl>
                                          <p:spTgt spid="6"/>
                                        </p:tgtEl>
                                        <p:attrNameLst>
                                          <p:attrName>fill.type</p:attrName>
                                        </p:attrNameLst>
                                      </p:cBhvr>
                                      <p:to>
                                        <p:strVal val="solid"/>
                                      </p:to>
                                    </p:set>
                                    <p:anim to="1.5" calcmode="lin" valueType="num">
                                      <p:cBhvr override="childStyle">
                                        <p:cTn id="9" dur="500" fill="hold"/>
                                        <p:tgtEl>
                                          <p:spTgt spid="6"/>
                                        </p:tgtEl>
                                        <p:attrNameLst>
                                          <p:attrName>style.fontSize</p:attrName>
                                        </p:attrNameLst>
                                      </p:cBhvr>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12"/>
                                        </p:tgtEl>
                                      </p:cBhvr>
                                    </p:animEffect>
                                    <p:animScale>
                                      <p:cBhvr>
                                        <p:cTn id="18"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17625"/>
            <a:ext cx="6623050" cy="1325563"/>
          </a:xfrm>
        </p:spPr>
        <p:txBody>
          <a:bodyPr/>
          <a:lstStyle/>
          <a:p>
            <a:pPr algn="ctr"/>
            <a:r>
              <a:rPr lang="en-US" b="1">
                <a:solidFill>
                  <a:srgbClr val="FF0000"/>
                </a:solidFill>
              </a:rPr>
              <a:t>GIỚI THIỆU – LUẬT CHƠI	</a:t>
            </a:r>
            <a:endParaRPr lang="vi-VN" b="1">
              <a:solidFill>
                <a:srgbClr val="FF0000"/>
              </a:solidFill>
            </a:endParaRPr>
          </a:p>
        </p:txBody>
      </p:sp>
      <p:sp>
        <p:nvSpPr>
          <p:cNvPr id="3" name="Content Placeholder 2"/>
          <p:cNvSpPr>
            <a:spLocks noGrp="1"/>
          </p:cNvSpPr>
          <p:nvPr>
            <p:ph idx="1"/>
          </p:nvPr>
        </p:nvSpPr>
        <p:spPr>
          <a:xfrm>
            <a:off x="628650" y="3895728"/>
            <a:ext cx="7886700" cy="2352672"/>
          </a:xfrm>
        </p:spPr>
        <p:txBody>
          <a:bodyPr/>
          <a:lstStyle/>
          <a:p>
            <a:pPr algn="just"/>
            <a:r>
              <a:rPr lang="en-US">
                <a:solidFill>
                  <a:schemeClr val="accent5"/>
                </a:solidFill>
                <a:latin typeface="Times New Roman" panose="02020603050405020304" pitchFamily="18" charset="0"/>
                <a:cs typeface="Times New Roman" panose="02020603050405020304" pitchFamily="18" charset="0"/>
              </a:rPr>
              <a:t>Có hai cánh cửa, một cánh cửa chứa miếng Pho Mát và một cánh cửa giấu Mèo Tom. Hãy giúp chuột Jerry lấy được miếng pho mát bằng cách đọc kỹ đề toán được đưa ra và lựa chọn cánh cửa phù hợp.</a:t>
            </a:r>
          </a:p>
          <a:p>
            <a:pPr algn="just"/>
            <a:r>
              <a:rPr lang="en-US">
                <a:solidFill>
                  <a:schemeClr val="accent5"/>
                </a:solidFill>
                <a:latin typeface="Times New Roman" panose="02020603050405020304" pitchFamily="18" charset="0"/>
                <a:cs typeface="Times New Roman" panose="02020603050405020304" pitchFamily="18" charset="0"/>
              </a:rPr>
              <a:t>Thời gian suy nghĩ cho mỗi câu hỏi là 15 giây.</a:t>
            </a:r>
            <a:endParaRPr lang="vi-VN">
              <a:solidFill>
                <a:schemeClr val="accent5"/>
              </a:solidFill>
              <a:latin typeface="Times New Roman" panose="02020603050405020304" pitchFamily="18" charset="0"/>
              <a:cs typeface="Times New Roman" panose="02020603050405020304" pitchFamily="18" charset="0"/>
            </a:endParaRPr>
          </a:p>
        </p:txBody>
      </p:sp>
      <p:pic>
        <p:nvPicPr>
          <p:cNvPr id="5" name="Picture 4">
            <a:hlinkClick r:id="rId2" action="ppaction://hlinksldjump"/>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99837" l="0" r="100000">
                        <a14:foregroundMark x1="54214" y1="22186" x2="54214" y2="21533"/>
                        <a14:foregroundMark x1="62187" y1="16476" x2="62187" y2="16476"/>
                        <a14:foregroundMark x1="53986" y1="20228" x2="53986" y2="20228"/>
                        <a14:foregroundMark x1="60364" y1="17292" x2="60364" y2="17292"/>
                      </a14:backgroundRemoval>
                    </a14:imgEffect>
                  </a14:imgLayer>
                </a14:imgProps>
              </a:ext>
            </a:extLst>
          </a:blip>
          <a:srcRect r="4401"/>
          <a:stretch/>
        </p:blipFill>
        <p:spPr>
          <a:xfrm>
            <a:off x="309824" y="973093"/>
            <a:ext cx="1379276" cy="2014628"/>
          </a:xfrm>
          <a:prstGeom prst="rect">
            <a:avLst/>
          </a:prstGeom>
        </p:spPr>
      </p:pic>
    </p:spTree>
    <p:extLst>
      <p:ext uri="{BB962C8B-B14F-4D97-AF65-F5344CB8AC3E}">
        <p14:creationId xmlns:p14="http://schemas.microsoft.com/office/powerpoint/2010/main" val="1969379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0" cy="6858000"/>
            <a:chOff x="-4895850" y="-388210"/>
            <a:chExt cx="9067800" cy="7246210"/>
          </a:xfrm>
        </p:grpSpPr>
        <p:pic>
          <p:nvPicPr>
            <p:cNvPr id="5" name="Picture 4" descr="Kết quả hình ảnh cho ảnh động tom và jer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88210"/>
              <a:ext cx="9048750" cy="72462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95850" y="3409950"/>
              <a:ext cx="9067800" cy="34480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grpSp>
      <p:pic>
        <p:nvPicPr>
          <p:cNvPr id="7" name="Ảnh 9">
            <a:hlinkClick r:id="rId3" action="ppaction://hlinksldjump"/>
          </p:cNvPr>
          <p:cNvPicPr>
            <a:picLocks noChangeAspect="1"/>
          </p:cNvPicPr>
          <p:nvPr/>
        </p:nvPicPr>
        <p:blipFill>
          <a:blip r:embed="rId4">
            <a:clrChange>
              <a:clrFrom>
                <a:srgbClr val="FFFFFF"/>
              </a:clrFrom>
              <a:clrTo>
                <a:srgbClr val="FFFFFF">
                  <a:alpha val="0"/>
                </a:srgbClr>
              </a:clrTo>
            </a:clrChange>
          </a:blip>
          <a:stretch>
            <a:fillRect/>
          </a:stretch>
        </p:blipFill>
        <p:spPr>
          <a:xfrm>
            <a:off x="1330643" y="2364514"/>
            <a:ext cx="2307908" cy="1007029"/>
          </a:xfrm>
          <a:prstGeom prst="rect">
            <a:avLst/>
          </a:prstGeom>
        </p:spPr>
      </p:pic>
      <p:sp>
        <p:nvSpPr>
          <p:cNvPr id="8" name="Freeform 7"/>
          <p:cNvSpPr/>
          <p:nvPr/>
        </p:nvSpPr>
        <p:spPr>
          <a:xfrm>
            <a:off x="1482042" y="1927070"/>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Freeform 8"/>
          <p:cNvSpPr/>
          <p:nvPr/>
        </p:nvSpPr>
        <p:spPr>
          <a:xfrm>
            <a:off x="5346353" y="1931341"/>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 name="Picture 10" descr="Kết quả hình ảnh cho jer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5212" y="4319550"/>
            <a:ext cx="1562445" cy="20420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Kết quả hình ảnh cho miếng pho mát pn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57" b="90000" l="10000" r="90000"/>
                    </a14:imgEffect>
                  </a14:imgLayer>
                </a14:imgProps>
              </a:ext>
              <a:ext uri="{28A0092B-C50C-407E-A947-70E740481C1C}">
                <a14:useLocalDpi xmlns:a14="http://schemas.microsoft.com/office/drawing/2010/main" val="0"/>
              </a:ext>
            </a:extLst>
          </a:blip>
          <a:srcRect/>
          <a:stretch>
            <a:fillRect/>
          </a:stretch>
        </p:blipFill>
        <p:spPr bwMode="auto">
          <a:xfrm>
            <a:off x="1927225" y="2620769"/>
            <a:ext cx="1525826" cy="9494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hlinkClick r:id="rId8" action="ppaction://hlinksldjump"/>
          </p:cNvPr>
          <p:cNvSpPr/>
          <p:nvPr/>
        </p:nvSpPr>
        <p:spPr>
          <a:xfrm>
            <a:off x="354869"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a:latin typeface="Palatino Linotype" panose="02040502050505030304" pitchFamily="18" charset="0"/>
              </a:rPr>
              <a:t>Câu</a:t>
            </a:r>
            <a:r>
              <a:rPr lang="en-US" sz="2000" dirty="0">
                <a:latin typeface="Palatino Linotype" panose="02040502050505030304" pitchFamily="18" charset="0"/>
              </a:rPr>
              <a:t> 1</a:t>
            </a:r>
            <a:endParaRPr lang="vi-VN" sz="2000" dirty="0">
              <a:latin typeface="Palatino Linotype" panose="02040502050505030304" pitchFamily="18" charset="0"/>
            </a:endParaRPr>
          </a:p>
        </p:txBody>
      </p:sp>
      <p:sp>
        <p:nvSpPr>
          <p:cNvPr id="13" name="Rectangle 12">
            <a:hlinkClick r:id="rId9" action="ppaction://hlinksldjump"/>
          </p:cNvPr>
          <p:cNvSpPr/>
          <p:nvPr/>
        </p:nvSpPr>
        <p:spPr>
          <a:xfrm>
            <a:off x="1580981" y="266700"/>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a:latin typeface="Palatino Linotype" panose="02040502050505030304" pitchFamily="18" charset="0"/>
              </a:rPr>
              <a:t>Câu 2</a:t>
            </a:r>
            <a:endParaRPr lang="vi-VN" sz="2000">
              <a:latin typeface="Palatino Linotype" panose="02040502050505030304" pitchFamily="18" charset="0"/>
            </a:endParaRPr>
          </a:p>
        </p:txBody>
      </p:sp>
      <p:sp>
        <p:nvSpPr>
          <p:cNvPr id="14" name="Rectangle 13">
            <a:hlinkClick r:id="rId10" action="ppaction://hlinksldjump"/>
          </p:cNvPr>
          <p:cNvSpPr/>
          <p:nvPr/>
        </p:nvSpPr>
        <p:spPr>
          <a:xfrm>
            <a:off x="2807093" y="277936"/>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a:latin typeface="Palatino Linotype" panose="02040502050505030304" pitchFamily="18" charset="0"/>
              </a:rPr>
              <a:t>Câu</a:t>
            </a:r>
            <a:r>
              <a:rPr lang="en-US" sz="2000" dirty="0">
                <a:latin typeface="Palatino Linotype" panose="02040502050505030304" pitchFamily="18" charset="0"/>
              </a:rPr>
              <a:t> 3</a:t>
            </a:r>
            <a:endParaRPr lang="vi-VN" sz="2000" dirty="0">
              <a:latin typeface="Palatino Linotype" panose="02040502050505030304" pitchFamily="18" charset="0"/>
            </a:endParaRPr>
          </a:p>
        </p:txBody>
      </p:sp>
      <p:pic>
        <p:nvPicPr>
          <p:cNvPr id="16" name="Picture 18" descr="Kết quả hình ảnh cho mèo tom"/>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35556" y1="7750" x2="35556" y2="7750"/>
                        <a14:foregroundMark x1="36778" y1="9125" x2="36778" y2="9125"/>
                        <a14:foregroundMark x1="75444" y1="16750" x2="75444" y2="16750"/>
                      </a14:backgroundRemoval>
                    </a14:imgEffect>
                  </a14:imgLayer>
                </a14:imgProps>
              </a:ext>
              <a:ext uri="{28A0092B-C50C-407E-A947-70E740481C1C}">
                <a14:useLocalDpi xmlns:a14="http://schemas.microsoft.com/office/drawing/2010/main" val="0"/>
              </a:ext>
            </a:extLst>
          </a:blip>
          <a:srcRect/>
          <a:stretch>
            <a:fillRect/>
          </a:stretch>
        </p:blipFill>
        <p:spPr bwMode="auto">
          <a:xfrm>
            <a:off x="5642954" y="2165655"/>
            <a:ext cx="177165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17" name="Bat Dau"/>
          <p:cNvPicPr>
            <a:picLocks noChangeAspect="1"/>
          </p:cNvPicPr>
          <p:nvPr/>
        </p:nvPicPr>
        <p:blipFill>
          <a:blip r:embed="rId13">
            <a:clrChange>
              <a:clrFrom>
                <a:srgbClr val="FFFFFF"/>
              </a:clrFrom>
              <a:clrTo>
                <a:srgbClr val="FFFFFF">
                  <a:alpha val="0"/>
                </a:srgbClr>
              </a:clrTo>
            </a:clrChange>
          </a:blip>
          <a:stretch>
            <a:fillRect/>
          </a:stretch>
        </p:blipFill>
        <p:spPr>
          <a:xfrm>
            <a:off x="6587324" y="4319550"/>
            <a:ext cx="2358128" cy="1098631"/>
          </a:xfrm>
          <a:prstGeom prst="rect">
            <a:avLst/>
          </a:prstGeom>
        </p:spPr>
      </p:pic>
      <p:sp>
        <p:nvSpPr>
          <p:cNvPr id="18" name="Freeform 17"/>
          <p:cNvSpPr/>
          <p:nvPr/>
        </p:nvSpPr>
        <p:spPr>
          <a:xfrm>
            <a:off x="1488647" y="1924634"/>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19" name="Freeform 18"/>
          <p:cNvSpPr/>
          <p:nvPr/>
        </p:nvSpPr>
        <p:spPr>
          <a:xfrm>
            <a:off x="5342502" y="1919529"/>
            <a:ext cx="2423886" cy="1798871"/>
          </a:xfrm>
          <a:custGeom>
            <a:avLst/>
            <a:gdLst>
              <a:gd name="connsiteX0" fmla="*/ 1211943 w 2423886"/>
              <a:gd name="connsiteY0" fmla="*/ 0 h 1798871"/>
              <a:gd name="connsiteX1" fmla="*/ 2423886 w 2423886"/>
              <a:gd name="connsiteY1" fmla="*/ 1211943 h 1798871"/>
              <a:gd name="connsiteX2" fmla="*/ 2277611 w 2423886"/>
              <a:gd name="connsiteY2" fmla="*/ 1789627 h 1798871"/>
              <a:gd name="connsiteX3" fmla="*/ 2271995 w 2423886"/>
              <a:gd name="connsiteY3" fmla="*/ 1798871 h 1798871"/>
              <a:gd name="connsiteX4" fmla="*/ 151891 w 2423886"/>
              <a:gd name="connsiteY4" fmla="*/ 1798871 h 1798871"/>
              <a:gd name="connsiteX5" fmla="*/ 146275 w 2423886"/>
              <a:gd name="connsiteY5" fmla="*/ 1789627 h 1798871"/>
              <a:gd name="connsiteX6" fmla="*/ 0 w 2423886"/>
              <a:gd name="connsiteY6" fmla="*/ 1211943 h 1798871"/>
              <a:gd name="connsiteX7" fmla="*/ 1211943 w 2423886"/>
              <a:gd name="connsiteY7" fmla="*/ 0 h 17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886" h="1798871">
                <a:moveTo>
                  <a:pt x="1211943" y="0"/>
                </a:moveTo>
                <a:cubicBezTo>
                  <a:pt x="1881281" y="0"/>
                  <a:pt x="2423886" y="542605"/>
                  <a:pt x="2423886" y="1211943"/>
                </a:cubicBezTo>
                <a:cubicBezTo>
                  <a:pt x="2423886" y="1421111"/>
                  <a:pt x="2370897" y="1617903"/>
                  <a:pt x="2277611" y="1789627"/>
                </a:cubicBezTo>
                <a:lnTo>
                  <a:pt x="2271995" y="1798871"/>
                </a:lnTo>
                <a:lnTo>
                  <a:pt x="151891" y="1798871"/>
                </a:lnTo>
                <a:lnTo>
                  <a:pt x="146275" y="1789627"/>
                </a:lnTo>
                <a:cubicBezTo>
                  <a:pt x="52989" y="1617903"/>
                  <a:pt x="0" y="1421111"/>
                  <a:pt x="0" y="1211943"/>
                </a:cubicBezTo>
                <a:cubicBezTo>
                  <a:pt x="0" y="542605"/>
                  <a:pt x="542605" y="0"/>
                  <a:pt x="1211943" y="0"/>
                </a:cubicBez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a:p>
        </p:txBody>
      </p:sp>
      <p:sp>
        <p:nvSpPr>
          <p:cNvPr id="20" name="Hexagon 19">
            <a:hlinkClick r:id="rId14" action="ppaction://hlinksldjump"/>
          </p:cNvPr>
          <p:cNvSpPr/>
          <p:nvPr/>
        </p:nvSpPr>
        <p:spPr>
          <a:xfrm>
            <a:off x="8144190" y="277936"/>
            <a:ext cx="801262" cy="51239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Exit</a:t>
            </a:r>
            <a:endParaRPr lang="vi-VN"/>
          </a:p>
        </p:txBody>
      </p:sp>
      <p:sp>
        <p:nvSpPr>
          <p:cNvPr id="21" name="Rectangle 20">
            <a:hlinkClick r:id="rId15" action="ppaction://hlinksldjump"/>
          </p:cNvPr>
          <p:cNvSpPr/>
          <p:nvPr/>
        </p:nvSpPr>
        <p:spPr>
          <a:xfrm>
            <a:off x="4121876" y="277936"/>
            <a:ext cx="1099573" cy="508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err="1">
                <a:latin typeface="Palatino Linotype" panose="02040502050505030304" pitchFamily="18" charset="0"/>
              </a:rPr>
              <a:t>Câu</a:t>
            </a:r>
            <a:r>
              <a:rPr lang="en-US" sz="2000" dirty="0">
                <a:latin typeface="Palatino Linotype" panose="02040502050505030304" pitchFamily="18" charset="0"/>
              </a:rPr>
              <a:t> 4</a:t>
            </a:r>
            <a:endParaRPr lang="vi-VN" sz="2000" dirty="0">
              <a:latin typeface="Palatino Linotype" panose="02040502050505030304" pitchFamily="18" charset="0"/>
            </a:endParaRPr>
          </a:p>
        </p:txBody>
      </p:sp>
    </p:spTree>
    <p:extLst>
      <p:ext uri="{BB962C8B-B14F-4D97-AF65-F5344CB8AC3E}">
        <p14:creationId xmlns:p14="http://schemas.microsoft.com/office/powerpoint/2010/main" val="47913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53" presetClass="entr" presetSubtype="16"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par>
                                <p:cTn id="16" presetID="53"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par>
                                <p:cTn id="21" presetID="23" presetClass="entr" presetSubtype="1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1" presetClass="exit" presetSubtype="0" fill="hold" nodeType="afterEffect">
                                  <p:stCondLst>
                                    <p:cond delay="0"/>
                                  </p:stCondLst>
                                  <p:childTnLst>
                                    <p:set>
                                      <p:cBhvr>
                                        <p:cTn id="52"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3" restart="whenNotActive" fill="hold" evtFilter="cancelBubble" nodeType="interactiveSeq">
                <p:stCondLst>
                  <p:cond evt="onClick" delay="0">
                    <p:tgtEl>
                      <p:spTgt spid="12"/>
                    </p:tgtEl>
                  </p:cond>
                </p:stCondLst>
                <p:endSync evt="end" delay="0">
                  <p:rtn val="all"/>
                </p:endSync>
                <p:childTnLst>
                  <p:par>
                    <p:cTn id="54" fill="hold">
                      <p:stCondLst>
                        <p:cond delay="0"/>
                      </p:stCondLst>
                      <p:childTnLst>
                        <p:par>
                          <p:cTn id="55" fill="hold">
                            <p:stCondLst>
                              <p:cond delay="0"/>
                            </p:stCondLst>
                            <p:childTnLst>
                              <p:par>
                                <p:cTn id="56" presetID="1" presetClass="exit" presetSubtype="0" fill="hold" grpId="1" nodeType="click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8" restart="whenNotActive" fill="hold" evtFilter="cancelBubble" nodeType="interactiveSeq">
                <p:stCondLst>
                  <p:cond evt="onClick" delay="0">
                    <p:tgtEl>
                      <p:spTgt spid="13"/>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3" restart="whenNotActive" fill="hold" evtFilter="cancelBubble" nodeType="interactiveSeq">
                <p:stCondLst>
                  <p:cond evt="onClick" delay="0">
                    <p:tgtEl>
                      <p:spTgt spid="14"/>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8" restart="whenNotActive" fill="hold" evtFilter="cancelBubble" nodeType="interactiveSeq">
                <p:stCondLst>
                  <p:cond evt="onClick" delay="0">
                    <p:tgtEl>
                      <p:spTgt spid="21"/>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2" grpId="0" animBg="1"/>
      <p:bldP spid="12" grpId="1" animBg="1"/>
      <p:bldP spid="13" grpId="0" animBg="1"/>
      <p:bldP spid="13" grpId="1" animBg="1"/>
      <p:bldP spid="14" grpId="0" animBg="1"/>
      <p:bldP spid="14" grpId="1" animBg="1"/>
      <p:bldP spid="18" grpId="0" animBg="1"/>
      <p:bldP spid="19" grpId="0" animBg="1"/>
      <p:bldP spid="21" grpId="0" animBg="1"/>
      <p:bldP spid="21"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TotalTime>
  <Words>1492</Words>
  <Application>Microsoft Office PowerPoint</Application>
  <PresentationFormat>On-screen Show (4:3)</PresentationFormat>
  <Paragraphs>480</Paragraphs>
  <Slides>18</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30" baseType="lpstr">
      <vt:lpstr>.VnArial</vt:lpstr>
      <vt:lpstr>.VnArial Narrow</vt:lpstr>
      <vt:lpstr>Arial</vt:lpstr>
      <vt:lpstr>Calibri</vt:lpstr>
      <vt:lpstr>Calibri Light</vt:lpstr>
      <vt:lpstr>Cambria Math</vt:lpstr>
      <vt:lpstr>Palatino Linotype</vt:lpstr>
      <vt:lpstr>Times New Roman</vt:lpstr>
      <vt:lpstr>VNI-Times</vt:lpstr>
      <vt:lpstr>Wingdings</vt:lpstr>
      <vt:lpstr>Office Theme</vt:lpstr>
      <vt:lpstr>Equation</vt:lpstr>
      <vt:lpstr>TRƯỜNG THCS …..</vt:lpstr>
      <vt:lpstr>PowerPoint Presentation</vt:lpstr>
      <vt:lpstr>PowerPoint Presentation</vt:lpstr>
      <vt:lpstr>PowerPoint Presentation</vt:lpstr>
      <vt:lpstr>PowerPoint Presentation</vt:lpstr>
      <vt:lpstr>PowerPoint Presentation</vt:lpstr>
      <vt:lpstr>PowerPoint Presentation</vt:lpstr>
      <vt:lpstr>GIỚI THIỆU – LUẬT CHƠI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Quynh</cp:lastModifiedBy>
  <cp:revision>80</cp:revision>
  <dcterms:created xsi:type="dcterms:W3CDTF">2019-12-02T10:01:32Z</dcterms:created>
  <dcterms:modified xsi:type="dcterms:W3CDTF">2021-11-29T04:18:36Z</dcterms:modified>
</cp:coreProperties>
</file>