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25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48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9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image" Target="../media/image89.wmf"/><Relationship Id="rId3" Type="http://schemas.openxmlformats.org/officeDocument/2006/relationships/image" Target="../media/image79.wmf"/><Relationship Id="rId7" Type="http://schemas.openxmlformats.org/officeDocument/2006/relationships/image" Target="../media/image83.wmf"/><Relationship Id="rId12" Type="http://schemas.openxmlformats.org/officeDocument/2006/relationships/image" Target="../media/image88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2.wmf"/><Relationship Id="rId11" Type="http://schemas.openxmlformats.org/officeDocument/2006/relationships/image" Target="../media/image87.wmf"/><Relationship Id="rId5" Type="http://schemas.openxmlformats.org/officeDocument/2006/relationships/image" Target="../media/image81.wmf"/><Relationship Id="rId10" Type="http://schemas.openxmlformats.org/officeDocument/2006/relationships/image" Target="../media/image86.wmf"/><Relationship Id="rId4" Type="http://schemas.openxmlformats.org/officeDocument/2006/relationships/image" Target="../media/image80.wmf"/><Relationship Id="rId9" Type="http://schemas.openxmlformats.org/officeDocument/2006/relationships/image" Target="../media/image85.wmf"/><Relationship Id="rId14" Type="http://schemas.openxmlformats.org/officeDocument/2006/relationships/image" Target="../media/image9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91.wmf"/><Relationship Id="rId4" Type="http://schemas.openxmlformats.org/officeDocument/2006/relationships/image" Target="../media/image9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Relationship Id="rId6" Type="http://schemas.openxmlformats.org/officeDocument/2006/relationships/image" Target="../media/image131.wmf"/><Relationship Id="rId5" Type="http://schemas.openxmlformats.org/officeDocument/2006/relationships/image" Target="../media/image130.wmf"/><Relationship Id="rId4" Type="http://schemas.openxmlformats.org/officeDocument/2006/relationships/image" Target="../media/image129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wmf"/><Relationship Id="rId3" Type="http://schemas.openxmlformats.org/officeDocument/2006/relationships/image" Target="../media/image139.wmf"/><Relationship Id="rId7" Type="http://schemas.openxmlformats.org/officeDocument/2006/relationships/image" Target="../media/image143.wmf"/><Relationship Id="rId2" Type="http://schemas.openxmlformats.org/officeDocument/2006/relationships/image" Target="../media/image138.wmf"/><Relationship Id="rId1" Type="http://schemas.openxmlformats.org/officeDocument/2006/relationships/image" Target="../media/image137.wmf"/><Relationship Id="rId6" Type="http://schemas.openxmlformats.org/officeDocument/2006/relationships/image" Target="../media/image142.wmf"/><Relationship Id="rId5" Type="http://schemas.openxmlformats.org/officeDocument/2006/relationships/image" Target="../media/image141.wmf"/><Relationship Id="rId4" Type="http://schemas.openxmlformats.org/officeDocument/2006/relationships/image" Target="../media/image14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7" Type="http://schemas.openxmlformats.org/officeDocument/2006/relationships/image" Target="../media/image151.w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Relationship Id="rId6" Type="http://schemas.openxmlformats.org/officeDocument/2006/relationships/image" Target="../media/image150.wmf"/><Relationship Id="rId5" Type="http://schemas.openxmlformats.org/officeDocument/2006/relationships/image" Target="../media/image149.wmf"/><Relationship Id="rId4" Type="http://schemas.openxmlformats.org/officeDocument/2006/relationships/image" Target="../media/image14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image" Target="../media/image153.wmf"/><Relationship Id="rId1" Type="http://schemas.openxmlformats.org/officeDocument/2006/relationships/image" Target="../media/image152.wmf"/><Relationship Id="rId6" Type="http://schemas.openxmlformats.org/officeDocument/2006/relationships/image" Target="../media/image157.wmf"/><Relationship Id="rId5" Type="http://schemas.openxmlformats.org/officeDocument/2006/relationships/image" Target="../media/image156.wmf"/><Relationship Id="rId4" Type="http://schemas.openxmlformats.org/officeDocument/2006/relationships/image" Target="../media/image15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image" Target="../media/image50.wmf"/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12" Type="http://schemas.openxmlformats.org/officeDocument/2006/relationships/image" Target="../media/image49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11" Type="http://schemas.openxmlformats.org/officeDocument/2006/relationships/image" Target="../media/image48.wmf"/><Relationship Id="rId5" Type="http://schemas.openxmlformats.org/officeDocument/2006/relationships/image" Target="../media/image42.wmf"/><Relationship Id="rId15" Type="http://schemas.openxmlformats.org/officeDocument/2006/relationships/image" Target="../media/image52.wmf"/><Relationship Id="rId10" Type="http://schemas.openxmlformats.org/officeDocument/2006/relationships/image" Target="../media/image47.wmf"/><Relationship Id="rId4" Type="http://schemas.openxmlformats.org/officeDocument/2006/relationships/image" Target="../media/image41.wmf"/><Relationship Id="rId9" Type="http://schemas.openxmlformats.org/officeDocument/2006/relationships/image" Target="../media/image46.wmf"/><Relationship Id="rId14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E6625-C8D8-43C0-B49A-0AE7C42538E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7BF73-3A03-4797-887A-DFC527ACC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52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Play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56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rào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khỉ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trừng</a:t>
            </a:r>
            <a:r>
              <a:rPr lang="en-US" baseline="0" dirty="0"/>
              <a:t> </a:t>
            </a:r>
            <a:r>
              <a:rPr lang="en-US" baseline="0" dirty="0" err="1"/>
              <a:t>trị</a:t>
            </a:r>
            <a:r>
              <a:rPr lang="en-US" baseline="0" dirty="0"/>
              <a:t> </a:t>
            </a:r>
            <a:r>
              <a:rPr lang="en-US" baseline="0" dirty="0" err="1"/>
              <a:t>gã</a:t>
            </a:r>
            <a:r>
              <a:rPr lang="en-US" baseline="0" dirty="0"/>
              <a:t> </a:t>
            </a:r>
            <a:r>
              <a:rPr lang="en-US" baseline="0" dirty="0" err="1"/>
              <a:t>thợ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endParaRPr lang="en-US" baseline="0" dirty="0"/>
          </a:p>
          <a:p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gã</a:t>
            </a:r>
            <a:r>
              <a:rPr lang="en-US" baseline="0" dirty="0"/>
              <a:t> </a:t>
            </a:r>
            <a:r>
              <a:rPr lang="en-US" baseline="0" dirty="0" err="1"/>
              <a:t>thợ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-&gt;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gã</a:t>
            </a:r>
            <a:r>
              <a:rPr lang="en-US" baseline="0" dirty="0"/>
              <a:t> </a:t>
            </a:r>
            <a:r>
              <a:rPr lang="en-US" baseline="0" dirty="0" err="1"/>
              <a:t>thợ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1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-&gt;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gã</a:t>
            </a:r>
            <a:r>
              <a:rPr lang="en-US" baseline="0" dirty="0"/>
              <a:t> </a:t>
            </a:r>
            <a:r>
              <a:rPr lang="en-US" baseline="0" dirty="0" err="1"/>
              <a:t>thợ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41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-&gt;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gã</a:t>
            </a:r>
            <a:r>
              <a:rPr lang="en-US" baseline="0" dirty="0"/>
              <a:t> </a:t>
            </a:r>
            <a:r>
              <a:rPr lang="en-US" baseline="0" dirty="0" err="1"/>
              <a:t>thợ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42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-&gt;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gã</a:t>
            </a:r>
            <a:r>
              <a:rPr lang="en-US" baseline="0" dirty="0"/>
              <a:t> </a:t>
            </a:r>
            <a:r>
              <a:rPr lang="en-US" baseline="0" dirty="0" err="1"/>
              <a:t>thợ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0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1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vỏ</a:t>
            </a:r>
            <a:r>
              <a:rPr lang="en-US" baseline="0" dirty="0"/>
              <a:t> </a:t>
            </a:r>
            <a:r>
              <a:rPr lang="en-US" baseline="0" dirty="0" err="1"/>
              <a:t>sò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46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vỏ</a:t>
            </a:r>
            <a:r>
              <a:rPr lang="en-US" baseline="0" dirty="0"/>
              <a:t> </a:t>
            </a:r>
            <a:r>
              <a:rPr lang="en-US" baseline="0" dirty="0" err="1"/>
              <a:t>sò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9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vỏ</a:t>
            </a:r>
            <a:r>
              <a:rPr lang="en-US" baseline="0" dirty="0"/>
              <a:t> </a:t>
            </a:r>
            <a:r>
              <a:rPr lang="en-US" baseline="0" dirty="0" err="1"/>
              <a:t>sò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vấn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71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34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8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1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kịp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HDVN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79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Play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01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9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9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7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89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0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3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2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7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64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75C9D-4F4E-4AAB-963B-A55E022F319A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1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57.wmf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png"/><Relationship Id="rId11" Type="http://schemas.openxmlformats.org/officeDocument/2006/relationships/image" Target="../media/image56.wmf"/><Relationship Id="rId5" Type="http://schemas.openxmlformats.org/officeDocument/2006/relationships/image" Target="../media/image74.png"/><Relationship Id="rId15" Type="http://schemas.openxmlformats.org/officeDocument/2006/relationships/image" Target="../media/image58.wmf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73.png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2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2.pn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2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oleObject" Target="../embeddings/oleObject34.bin"/><Relationship Id="rId3" Type="http://schemas.openxmlformats.org/officeDocument/2006/relationships/image" Target="../media/image54.png"/><Relationship Id="rId7" Type="http://schemas.openxmlformats.org/officeDocument/2006/relationships/image" Target="../media/image73.wmf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75.wmf"/><Relationship Id="rId5" Type="http://schemas.openxmlformats.org/officeDocument/2006/relationships/image" Target="../media/image72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74.wmf"/><Relationship Id="rId14" Type="http://schemas.openxmlformats.org/officeDocument/2006/relationships/image" Target="../media/image76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0.bin"/><Relationship Id="rId13" Type="http://schemas.openxmlformats.org/officeDocument/2006/relationships/image" Target="../media/image78.wmf"/><Relationship Id="rId18" Type="http://schemas.openxmlformats.org/officeDocument/2006/relationships/image" Target="../media/image80.wmf"/><Relationship Id="rId26" Type="http://schemas.openxmlformats.org/officeDocument/2006/relationships/image" Target="../media/image84.wmf"/><Relationship Id="rId3" Type="http://schemas.openxmlformats.org/officeDocument/2006/relationships/image" Target="../media/image54.png"/><Relationship Id="rId21" Type="http://schemas.openxmlformats.org/officeDocument/2006/relationships/oleObject" Target="../embeddings/oleObject40.bin"/><Relationship Id="rId34" Type="http://schemas.openxmlformats.org/officeDocument/2006/relationships/image" Target="../media/image89.wmf"/><Relationship Id="rId7" Type="http://schemas.openxmlformats.org/officeDocument/2006/relationships/image" Target="../media/image77.wmf"/><Relationship Id="rId12" Type="http://schemas.openxmlformats.org/officeDocument/2006/relationships/oleObject" Target="../embeddings/oleObject360.bin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33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9.wmf"/><Relationship Id="rId20" Type="http://schemas.openxmlformats.org/officeDocument/2006/relationships/image" Target="../media/image81.wmf"/><Relationship Id="rId29" Type="http://schemas.openxmlformats.org/officeDocument/2006/relationships/oleObject" Target="../embeddings/oleObject44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78.wmf"/><Relationship Id="rId24" Type="http://schemas.openxmlformats.org/officeDocument/2006/relationships/image" Target="../media/image83.wmf"/><Relationship Id="rId32" Type="http://schemas.openxmlformats.org/officeDocument/2006/relationships/oleObject" Target="../embeddings/oleObject46.bin"/><Relationship Id="rId5" Type="http://schemas.openxmlformats.org/officeDocument/2006/relationships/image" Target="../media/image103.png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image" Target="../media/image85.wmf"/><Relationship Id="rId36" Type="http://schemas.openxmlformats.org/officeDocument/2006/relationships/image" Target="../media/image90.wmf"/><Relationship Id="rId10" Type="http://schemas.openxmlformats.org/officeDocument/2006/relationships/oleObject" Target="../embeddings/oleObject36.bin"/><Relationship Id="rId19" Type="http://schemas.openxmlformats.org/officeDocument/2006/relationships/oleObject" Target="../embeddings/oleObject39.bin"/><Relationship Id="rId31" Type="http://schemas.openxmlformats.org/officeDocument/2006/relationships/oleObject" Target="../embeddings/oleObject45.bin"/><Relationship Id="rId4" Type="http://schemas.openxmlformats.org/officeDocument/2006/relationships/image" Target="../media/image53.jpeg"/><Relationship Id="rId9" Type="http://schemas.openxmlformats.org/officeDocument/2006/relationships/image" Target="../media/image77.wmf"/><Relationship Id="rId14" Type="http://schemas.openxmlformats.org/officeDocument/2006/relationships/image" Target="../media/image33.png"/><Relationship Id="rId22" Type="http://schemas.openxmlformats.org/officeDocument/2006/relationships/image" Target="../media/image82.wmf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86.wmf"/><Relationship Id="rId35" Type="http://schemas.openxmlformats.org/officeDocument/2006/relationships/oleObject" Target="../embeddings/oleObject4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oleObject" Target="../embeddings/oleObject52.bin"/><Relationship Id="rId3" Type="http://schemas.openxmlformats.org/officeDocument/2006/relationships/image" Target="../media/image106.png"/><Relationship Id="rId7" Type="http://schemas.openxmlformats.org/officeDocument/2006/relationships/image" Target="../media/image91.wmf"/><Relationship Id="rId12" Type="http://schemas.openxmlformats.org/officeDocument/2006/relationships/image" Target="../media/image7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9.bin"/><Relationship Id="rId11" Type="http://schemas.openxmlformats.org/officeDocument/2006/relationships/oleObject" Target="../embeddings/oleObject51.bin"/><Relationship Id="rId5" Type="http://schemas.openxmlformats.org/officeDocument/2006/relationships/image" Target="../media/image60.png"/><Relationship Id="rId10" Type="http://schemas.openxmlformats.org/officeDocument/2006/relationships/image" Target="../media/image75.w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9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oleObject" Target="../embeddings/oleObject53.bin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8.png"/><Relationship Id="rId5" Type="http://schemas.openxmlformats.org/officeDocument/2006/relationships/image" Target="../media/image62.png"/><Relationship Id="rId4" Type="http://schemas.openxmlformats.org/officeDocument/2006/relationships/image" Target="../media/image9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98.jpeg"/><Relationship Id="rId4" Type="http://schemas.openxmlformats.org/officeDocument/2006/relationships/slide" Target="slide23.xml"/><Relationship Id="rId9" Type="http://schemas.openxmlformats.org/officeDocument/2006/relationships/image" Target="../media/image97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microsoft.com/office/2007/relationships/hdphoto" Target="../media/hdphoto13.wdp"/><Relationship Id="rId3" Type="http://schemas.openxmlformats.org/officeDocument/2006/relationships/image" Target="../media/image100.jpg"/><Relationship Id="rId7" Type="http://schemas.microsoft.com/office/2007/relationships/hdphoto" Target="../media/hdphoto10.wdp"/><Relationship Id="rId12" Type="http://schemas.openxmlformats.org/officeDocument/2006/relationships/image" Target="../media/image107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05.png"/><Relationship Id="rId4" Type="http://schemas.openxmlformats.org/officeDocument/2006/relationships/image" Target="../media/image101.png"/><Relationship Id="rId9" Type="http://schemas.microsoft.com/office/2007/relationships/hdphoto" Target="../media/hdphoto11.wdp"/><Relationship Id="rId1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slide" Target="slide20.xml"/><Relationship Id="rId18" Type="http://schemas.openxmlformats.org/officeDocument/2006/relationships/slide" Target="slide19.xml"/><Relationship Id="rId26" Type="http://schemas.openxmlformats.org/officeDocument/2006/relationships/image" Target="../media/image124.png"/><Relationship Id="rId3" Type="http://schemas.openxmlformats.org/officeDocument/2006/relationships/image" Target="../media/image111.jpg"/><Relationship Id="rId21" Type="http://schemas.microsoft.com/office/2007/relationships/hdphoto" Target="../media/hdphoto19.wdp"/><Relationship Id="rId7" Type="http://schemas.microsoft.com/office/2007/relationships/hdphoto" Target="../media/hdphoto16.wdp"/><Relationship Id="rId12" Type="http://schemas.microsoft.com/office/2007/relationships/hdphoto" Target="../media/hdphoto18.wdp"/><Relationship Id="rId17" Type="http://schemas.openxmlformats.org/officeDocument/2006/relationships/slide" Target="slide22.xml"/><Relationship Id="rId25" Type="http://schemas.openxmlformats.org/officeDocument/2006/relationships/image" Target="../media/image12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8.png"/><Relationship Id="rId20" Type="http://schemas.openxmlformats.org/officeDocument/2006/relationships/image" Target="../media/image120.png"/><Relationship Id="rId29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image" Target="../media/image116.png"/><Relationship Id="rId24" Type="http://schemas.openxmlformats.org/officeDocument/2006/relationships/image" Target="../media/image122.png"/><Relationship Id="rId5" Type="http://schemas.microsoft.com/office/2007/relationships/hdphoto" Target="../media/hdphoto15.wdp"/><Relationship Id="rId15" Type="http://schemas.openxmlformats.org/officeDocument/2006/relationships/slide" Target="slide21.xml"/><Relationship Id="rId23" Type="http://schemas.microsoft.com/office/2007/relationships/hdphoto" Target="../media/hdphoto20.wdp"/><Relationship Id="rId28" Type="http://schemas.openxmlformats.org/officeDocument/2006/relationships/image" Target="../media/image125.png"/><Relationship Id="rId10" Type="http://schemas.microsoft.com/office/2007/relationships/hdphoto" Target="../media/hdphoto17.wdp"/><Relationship Id="rId19" Type="http://schemas.openxmlformats.org/officeDocument/2006/relationships/image" Target="../media/image119.png"/><Relationship Id="rId4" Type="http://schemas.openxmlformats.org/officeDocument/2006/relationships/image" Target="../media/image112.png"/><Relationship Id="rId9" Type="http://schemas.openxmlformats.org/officeDocument/2006/relationships/image" Target="../media/image115.png"/><Relationship Id="rId14" Type="http://schemas.openxmlformats.org/officeDocument/2006/relationships/image" Target="../media/image117.png"/><Relationship Id="rId22" Type="http://schemas.openxmlformats.org/officeDocument/2006/relationships/image" Target="../media/image121.png"/><Relationship Id="rId27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133.png"/><Relationship Id="rId18" Type="http://schemas.microsoft.com/office/2007/relationships/hdphoto" Target="../media/hdphoto25.wdp"/><Relationship Id="rId26" Type="http://schemas.openxmlformats.org/officeDocument/2006/relationships/image" Target="../media/image129.wmf"/><Relationship Id="rId3" Type="http://schemas.openxmlformats.org/officeDocument/2006/relationships/notesSlide" Target="../notesSlides/notesSlide11.xml"/><Relationship Id="rId21" Type="http://schemas.openxmlformats.org/officeDocument/2006/relationships/oleObject" Target="../embeddings/oleObject58.bin"/><Relationship Id="rId7" Type="http://schemas.openxmlformats.org/officeDocument/2006/relationships/image" Target="../media/image100.jpg"/><Relationship Id="rId12" Type="http://schemas.microsoft.com/office/2007/relationships/hdphoto" Target="../media/hdphoto10.wdp"/><Relationship Id="rId17" Type="http://schemas.openxmlformats.org/officeDocument/2006/relationships/image" Target="../media/image134.png"/><Relationship Id="rId25" Type="http://schemas.openxmlformats.org/officeDocument/2006/relationships/oleObject" Target="../embeddings/oleObject60.bin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26.wmf"/><Relationship Id="rId29" Type="http://schemas.openxmlformats.org/officeDocument/2006/relationships/oleObject" Target="../embeddings/oleObject62.bin"/><Relationship Id="rId1" Type="http://schemas.openxmlformats.org/officeDocument/2006/relationships/vmlDrawing" Target="../drawings/vmlDrawing16.vml"/><Relationship Id="rId6" Type="http://schemas.openxmlformats.org/officeDocument/2006/relationships/audio" Target="../media/audio3.wav"/><Relationship Id="rId11" Type="http://schemas.openxmlformats.org/officeDocument/2006/relationships/image" Target="../media/image102.png"/><Relationship Id="rId24" Type="http://schemas.openxmlformats.org/officeDocument/2006/relationships/image" Target="../media/image128.wmf"/><Relationship Id="rId32" Type="http://schemas.openxmlformats.org/officeDocument/2006/relationships/image" Target="../media/image136.gif"/><Relationship Id="rId5" Type="http://schemas.openxmlformats.org/officeDocument/2006/relationships/audio" Target="../media/audio2.wav"/><Relationship Id="rId15" Type="http://schemas.openxmlformats.org/officeDocument/2006/relationships/image" Target="../media/image107.png"/><Relationship Id="rId23" Type="http://schemas.openxmlformats.org/officeDocument/2006/relationships/oleObject" Target="../embeddings/oleObject59.bin"/><Relationship Id="rId28" Type="http://schemas.openxmlformats.org/officeDocument/2006/relationships/image" Target="../media/image130.wmf"/><Relationship Id="rId10" Type="http://schemas.microsoft.com/office/2007/relationships/hdphoto" Target="../media/hdphoto23.wdp"/><Relationship Id="rId19" Type="http://schemas.openxmlformats.org/officeDocument/2006/relationships/oleObject" Target="../embeddings/oleObject57.bin"/><Relationship Id="rId31" Type="http://schemas.openxmlformats.org/officeDocument/2006/relationships/image" Target="../media/image135.jpeg"/><Relationship Id="rId4" Type="http://schemas.openxmlformats.org/officeDocument/2006/relationships/audio" Target="../media/audio1.wav"/><Relationship Id="rId9" Type="http://schemas.openxmlformats.org/officeDocument/2006/relationships/image" Target="../media/image132.png"/><Relationship Id="rId14" Type="http://schemas.microsoft.com/office/2007/relationships/hdphoto" Target="../media/hdphoto24.wdp"/><Relationship Id="rId22" Type="http://schemas.openxmlformats.org/officeDocument/2006/relationships/image" Target="../media/image127.wmf"/><Relationship Id="rId27" Type="http://schemas.openxmlformats.org/officeDocument/2006/relationships/oleObject" Target="../embeddings/oleObject61.bin"/><Relationship Id="rId30" Type="http://schemas.openxmlformats.org/officeDocument/2006/relationships/image" Target="../media/image131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microsoft.com/office/2007/relationships/hdphoto" Target="../media/hdphoto24.wdp"/><Relationship Id="rId18" Type="http://schemas.openxmlformats.org/officeDocument/2006/relationships/oleObject" Target="../embeddings/oleObject63.bin"/><Relationship Id="rId26" Type="http://schemas.openxmlformats.org/officeDocument/2006/relationships/oleObject" Target="../embeddings/oleObject67.bin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138.wmf"/><Relationship Id="rId34" Type="http://schemas.openxmlformats.org/officeDocument/2006/relationships/image" Target="../media/image135.jpeg"/><Relationship Id="rId7" Type="http://schemas.openxmlformats.org/officeDocument/2006/relationships/slide" Target="slide18.xml"/><Relationship Id="rId12" Type="http://schemas.openxmlformats.org/officeDocument/2006/relationships/image" Target="../media/image133.png"/><Relationship Id="rId17" Type="http://schemas.microsoft.com/office/2007/relationships/hdphoto" Target="../media/hdphoto25.wdp"/><Relationship Id="rId25" Type="http://schemas.openxmlformats.org/officeDocument/2006/relationships/image" Target="../media/image140.wmf"/><Relationship Id="rId33" Type="http://schemas.openxmlformats.org/officeDocument/2006/relationships/image" Target="../media/image144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4.png"/><Relationship Id="rId20" Type="http://schemas.openxmlformats.org/officeDocument/2006/relationships/oleObject" Target="../embeddings/oleObject64.bin"/><Relationship Id="rId29" Type="http://schemas.openxmlformats.org/officeDocument/2006/relationships/image" Target="../media/image142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0.jpg"/><Relationship Id="rId11" Type="http://schemas.microsoft.com/office/2007/relationships/hdphoto" Target="../media/hdphoto10.wdp"/><Relationship Id="rId24" Type="http://schemas.openxmlformats.org/officeDocument/2006/relationships/oleObject" Target="../embeddings/oleObject66.bin"/><Relationship Id="rId32" Type="http://schemas.openxmlformats.org/officeDocument/2006/relationships/oleObject" Target="../embeddings/oleObject70.bin"/><Relationship Id="rId5" Type="http://schemas.openxmlformats.org/officeDocument/2006/relationships/audio" Target="../media/audio2.wav"/><Relationship Id="rId15" Type="http://schemas.microsoft.com/office/2007/relationships/hdphoto" Target="../media/hdphoto13.wdp"/><Relationship Id="rId23" Type="http://schemas.openxmlformats.org/officeDocument/2006/relationships/image" Target="../media/image139.wmf"/><Relationship Id="rId28" Type="http://schemas.openxmlformats.org/officeDocument/2006/relationships/oleObject" Target="../embeddings/oleObject68.bin"/><Relationship Id="rId10" Type="http://schemas.openxmlformats.org/officeDocument/2006/relationships/image" Target="../media/image102.png"/><Relationship Id="rId19" Type="http://schemas.openxmlformats.org/officeDocument/2006/relationships/image" Target="../media/image137.wmf"/><Relationship Id="rId31" Type="http://schemas.openxmlformats.org/officeDocument/2006/relationships/image" Target="../media/image143.wmf"/><Relationship Id="rId4" Type="http://schemas.openxmlformats.org/officeDocument/2006/relationships/audio" Target="../media/audio1.wav"/><Relationship Id="rId9" Type="http://schemas.microsoft.com/office/2007/relationships/hdphoto" Target="../media/hdphoto23.wdp"/><Relationship Id="rId14" Type="http://schemas.openxmlformats.org/officeDocument/2006/relationships/image" Target="../media/image107.png"/><Relationship Id="rId22" Type="http://schemas.openxmlformats.org/officeDocument/2006/relationships/oleObject" Target="../embeddings/oleObject65.bin"/><Relationship Id="rId27" Type="http://schemas.openxmlformats.org/officeDocument/2006/relationships/image" Target="../media/image141.wmf"/><Relationship Id="rId30" Type="http://schemas.openxmlformats.org/officeDocument/2006/relationships/oleObject" Target="../embeddings/oleObject69.bin"/><Relationship Id="rId35" Type="http://schemas.openxmlformats.org/officeDocument/2006/relationships/image" Target="../media/image13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33.png"/><Relationship Id="rId18" Type="http://schemas.microsoft.com/office/2007/relationships/hdphoto" Target="../media/hdphoto25.wdp"/><Relationship Id="rId26" Type="http://schemas.openxmlformats.org/officeDocument/2006/relationships/image" Target="../media/image148.wmf"/><Relationship Id="rId3" Type="http://schemas.openxmlformats.org/officeDocument/2006/relationships/notesSlide" Target="../notesSlides/notesSlide13.xml"/><Relationship Id="rId21" Type="http://schemas.openxmlformats.org/officeDocument/2006/relationships/oleObject" Target="../embeddings/oleObject72.bin"/><Relationship Id="rId34" Type="http://schemas.openxmlformats.org/officeDocument/2006/relationships/image" Target="../media/image136.gif"/><Relationship Id="rId7" Type="http://schemas.openxmlformats.org/officeDocument/2006/relationships/image" Target="../media/image100.jpg"/><Relationship Id="rId12" Type="http://schemas.microsoft.com/office/2007/relationships/hdphoto" Target="../media/hdphoto10.wdp"/><Relationship Id="rId17" Type="http://schemas.openxmlformats.org/officeDocument/2006/relationships/image" Target="../media/image134.png"/><Relationship Id="rId25" Type="http://schemas.openxmlformats.org/officeDocument/2006/relationships/oleObject" Target="../embeddings/oleObject74.bin"/><Relationship Id="rId33" Type="http://schemas.openxmlformats.org/officeDocument/2006/relationships/image" Target="../media/image135.jpeg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45.wmf"/><Relationship Id="rId29" Type="http://schemas.openxmlformats.org/officeDocument/2006/relationships/oleObject" Target="../embeddings/oleObject76.bin"/><Relationship Id="rId1" Type="http://schemas.openxmlformats.org/officeDocument/2006/relationships/vmlDrawing" Target="../drawings/vmlDrawing18.vml"/><Relationship Id="rId6" Type="http://schemas.openxmlformats.org/officeDocument/2006/relationships/audio" Target="../media/audio3.wav"/><Relationship Id="rId11" Type="http://schemas.openxmlformats.org/officeDocument/2006/relationships/image" Target="../media/image102.png"/><Relationship Id="rId24" Type="http://schemas.openxmlformats.org/officeDocument/2006/relationships/image" Target="../media/image147.wmf"/><Relationship Id="rId32" Type="http://schemas.openxmlformats.org/officeDocument/2006/relationships/image" Target="../media/image151.wmf"/><Relationship Id="rId5" Type="http://schemas.openxmlformats.org/officeDocument/2006/relationships/audio" Target="../media/audio2.wav"/><Relationship Id="rId15" Type="http://schemas.openxmlformats.org/officeDocument/2006/relationships/image" Target="../media/image107.png"/><Relationship Id="rId23" Type="http://schemas.openxmlformats.org/officeDocument/2006/relationships/oleObject" Target="../embeddings/oleObject73.bin"/><Relationship Id="rId28" Type="http://schemas.openxmlformats.org/officeDocument/2006/relationships/image" Target="../media/image149.wmf"/><Relationship Id="rId10" Type="http://schemas.microsoft.com/office/2007/relationships/hdphoto" Target="../media/hdphoto23.wdp"/><Relationship Id="rId19" Type="http://schemas.openxmlformats.org/officeDocument/2006/relationships/oleObject" Target="../embeddings/oleObject71.bin"/><Relationship Id="rId31" Type="http://schemas.openxmlformats.org/officeDocument/2006/relationships/oleObject" Target="../embeddings/oleObject77.bin"/><Relationship Id="rId4" Type="http://schemas.openxmlformats.org/officeDocument/2006/relationships/audio" Target="../media/audio1.wav"/><Relationship Id="rId9" Type="http://schemas.openxmlformats.org/officeDocument/2006/relationships/image" Target="../media/image132.png"/><Relationship Id="rId14" Type="http://schemas.microsoft.com/office/2007/relationships/hdphoto" Target="../media/hdphoto24.wdp"/><Relationship Id="rId22" Type="http://schemas.openxmlformats.org/officeDocument/2006/relationships/image" Target="../media/image146.wmf"/><Relationship Id="rId27" Type="http://schemas.openxmlformats.org/officeDocument/2006/relationships/oleObject" Target="../embeddings/oleObject75.bin"/><Relationship Id="rId30" Type="http://schemas.openxmlformats.org/officeDocument/2006/relationships/image" Target="../media/image150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33.png"/><Relationship Id="rId18" Type="http://schemas.microsoft.com/office/2007/relationships/hdphoto" Target="../media/hdphoto25.wdp"/><Relationship Id="rId26" Type="http://schemas.openxmlformats.org/officeDocument/2006/relationships/image" Target="../media/image155.wmf"/><Relationship Id="rId3" Type="http://schemas.openxmlformats.org/officeDocument/2006/relationships/notesSlide" Target="../notesSlides/notesSlide14.xml"/><Relationship Id="rId21" Type="http://schemas.openxmlformats.org/officeDocument/2006/relationships/oleObject" Target="../embeddings/oleObject79.bin"/><Relationship Id="rId7" Type="http://schemas.openxmlformats.org/officeDocument/2006/relationships/image" Target="../media/image100.jpg"/><Relationship Id="rId12" Type="http://schemas.microsoft.com/office/2007/relationships/hdphoto" Target="../media/hdphoto10.wdp"/><Relationship Id="rId17" Type="http://schemas.openxmlformats.org/officeDocument/2006/relationships/image" Target="../media/image134.png"/><Relationship Id="rId25" Type="http://schemas.openxmlformats.org/officeDocument/2006/relationships/oleObject" Target="../embeddings/oleObject81.bin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52.wmf"/><Relationship Id="rId29" Type="http://schemas.openxmlformats.org/officeDocument/2006/relationships/oleObject" Target="../embeddings/oleObject83.bin"/><Relationship Id="rId1" Type="http://schemas.openxmlformats.org/officeDocument/2006/relationships/vmlDrawing" Target="../drawings/vmlDrawing19.vml"/><Relationship Id="rId6" Type="http://schemas.openxmlformats.org/officeDocument/2006/relationships/audio" Target="../media/audio3.wav"/><Relationship Id="rId11" Type="http://schemas.openxmlformats.org/officeDocument/2006/relationships/image" Target="../media/image102.png"/><Relationship Id="rId24" Type="http://schemas.openxmlformats.org/officeDocument/2006/relationships/image" Target="../media/image154.wmf"/><Relationship Id="rId32" Type="http://schemas.openxmlformats.org/officeDocument/2006/relationships/image" Target="../media/image136.gif"/><Relationship Id="rId5" Type="http://schemas.openxmlformats.org/officeDocument/2006/relationships/audio" Target="../media/audio2.wav"/><Relationship Id="rId15" Type="http://schemas.openxmlformats.org/officeDocument/2006/relationships/image" Target="../media/image107.png"/><Relationship Id="rId23" Type="http://schemas.openxmlformats.org/officeDocument/2006/relationships/oleObject" Target="../embeddings/oleObject80.bin"/><Relationship Id="rId28" Type="http://schemas.openxmlformats.org/officeDocument/2006/relationships/image" Target="../media/image156.wmf"/><Relationship Id="rId10" Type="http://schemas.microsoft.com/office/2007/relationships/hdphoto" Target="../media/hdphoto23.wdp"/><Relationship Id="rId19" Type="http://schemas.openxmlformats.org/officeDocument/2006/relationships/oleObject" Target="../embeddings/oleObject78.bin"/><Relationship Id="rId31" Type="http://schemas.openxmlformats.org/officeDocument/2006/relationships/image" Target="../media/image135.jpeg"/><Relationship Id="rId4" Type="http://schemas.openxmlformats.org/officeDocument/2006/relationships/audio" Target="../media/audio1.wav"/><Relationship Id="rId9" Type="http://schemas.openxmlformats.org/officeDocument/2006/relationships/image" Target="../media/image132.png"/><Relationship Id="rId14" Type="http://schemas.microsoft.com/office/2007/relationships/hdphoto" Target="../media/hdphoto24.wdp"/><Relationship Id="rId22" Type="http://schemas.openxmlformats.org/officeDocument/2006/relationships/image" Target="../media/image153.wmf"/><Relationship Id="rId27" Type="http://schemas.openxmlformats.org/officeDocument/2006/relationships/oleObject" Target="../embeddings/oleObject82.bin"/><Relationship Id="rId30" Type="http://schemas.openxmlformats.org/officeDocument/2006/relationships/image" Target="../media/image157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1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3.png"/><Relationship Id="rId3" Type="http://schemas.openxmlformats.org/officeDocument/2006/relationships/audio" Target="../media/media1.wav"/><Relationship Id="rId21" Type="http://schemas.microsoft.com/office/2007/relationships/hdphoto" Target="../media/hdphoto4.wdp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17" Type="http://schemas.openxmlformats.org/officeDocument/2006/relationships/image" Target="../media/image12.png"/><Relationship Id="rId25" Type="http://schemas.openxmlformats.org/officeDocument/2006/relationships/image" Target="../media/image7.wmf"/><Relationship Id="rId2" Type="http://schemas.microsoft.com/office/2007/relationships/media" Target="../media/media1.wav"/><Relationship Id="rId16" Type="http://schemas.openxmlformats.org/officeDocument/2006/relationships/image" Target="../media/image11.png"/><Relationship Id="rId20" Type="http://schemas.openxmlformats.org/officeDocument/2006/relationships/image" Target="../media/image15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24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8.png"/><Relationship Id="rId23" Type="http://schemas.openxmlformats.org/officeDocument/2006/relationships/image" Target="../media/image6.wmf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Relationship Id="rId14" Type="http://schemas.openxmlformats.org/officeDocument/2006/relationships/image" Target="../media/image17.png"/><Relationship Id="rId22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png"/><Relationship Id="rId18" Type="http://schemas.openxmlformats.org/officeDocument/2006/relationships/image" Target="../media/image12.png"/><Relationship Id="rId26" Type="http://schemas.openxmlformats.org/officeDocument/2006/relationships/image" Target="../media/image17.wmf"/><Relationship Id="rId3" Type="http://schemas.openxmlformats.org/officeDocument/2006/relationships/audio" Target="../media/media1.wav"/><Relationship Id="rId21" Type="http://schemas.openxmlformats.org/officeDocument/2006/relationships/image" Target="../media/image15.jpeg"/><Relationship Id="rId7" Type="http://schemas.openxmlformats.org/officeDocument/2006/relationships/slide" Target="slide5.xml"/><Relationship Id="rId12" Type="http://schemas.microsoft.com/office/2007/relationships/hdphoto" Target="../media/hdphoto6.wdp"/><Relationship Id="rId17" Type="http://schemas.openxmlformats.org/officeDocument/2006/relationships/image" Target="../media/image31.png"/><Relationship Id="rId25" Type="http://schemas.openxmlformats.org/officeDocument/2006/relationships/oleObject" Target="../embeddings/oleObject4.bin"/><Relationship Id="rId2" Type="http://schemas.microsoft.com/office/2007/relationships/media" Target="../media/media1.wav"/><Relationship Id="rId16" Type="http://schemas.openxmlformats.org/officeDocument/2006/relationships/image" Target="../media/image30.png"/><Relationship Id="rId20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jpeg"/><Relationship Id="rId11" Type="http://schemas.openxmlformats.org/officeDocument/2006/relationships/image" Target="../media/image20.png"/><Relationship Id="rId24" Type="http://schemas.openxmlformats.org/officeDocument/2006/relationships/image" Target="../media/image16.wm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9.png"/><Relationship Id="rId23" Type="http://schemas.openxmlformats.org/officeDocument/2006/relationships/oleObject" Target="../embeddings/oleObject3.bin"/><Relationship Id="rId10" Type="http://schemas.microsoft.com/office/2007/relationships/hdphoto" Target="../media/hdphoto5.wdp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png"/><Relationship Id="rId14" Type="http://schemas.openxmlformats.org/officeDocument/2006/relationships/image" Target="../media/image28.png"/><Relationship Id="rId22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26" Type="http://schemas.openxmlformats.org/officeDocument/2006/relationships/image" Target="../media/image21.wmf"/><Relationship Id="rId3" Type="http://schemas.openxmlformats.org/officeDocument/2006/relationships/audio" Target="../media/media1.wav"/><Relationship Id="rId21" Type="http://schemas.openxmlformats.org/officeDocument/2006/relationships/image" Target="../media/image13.png"/><Relationship Id="rId7" Type="http://schemas.openxmlformats.org/officeDocument/2006/relationships/image" Target="../media/image23.png"/><Relationship Id="rId12" Type="http://schemas.microsoft.com/office/2007/relationships/hdphoto" Target="../media/hdphoto8.wdp"/><Relationship Id="rId17" Type="http://schemas.openxmlformats.org/officeDocument/2006/relationships/image" Target="../media/image38.png"/><Relationship Id="rId25" Type="http://schemas.openxmlformats.org/officeDocument/2006/relationships/oleObject" Target="../embeddings/oleObject5.bin"/><Relationship Id="rId2" Type="http://schemas.microsoft.com/office/2007/relationships/media" Target="../media/media1.wav"/><Relationship Id="rId16" Type="http://schemas.openxmlformats.org/officeDocument/2006/relationships/image" Target="../media/image37.png"/><Relationship Id="rId20" Type="http://schemas.openxmlformats.org/officeDocument/2006/relationships/image" Target="../media/image12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24" Type="http://schemas.openxmlformats.org/officeDocument/2006/relationships/image" Target="../media/image42.png"/><Relationship Id="rId5" Type="http://schemas.openxmlformats.org/officeDocument/2006/relationships/notesSlide" Target="../notesSlides/notesSlide4.xml"/><Relationship Id="rId15" Type="http://schemas.microsoft.com/office/2007/relationships/hdphoto" Target="../media/hdphoto4.wdp"/><Relationship Id="rId23" Type="http://schemas.openxmlformats.org/officeDocument/2006/relationships/image" Target="../media/image26.jpeg"/><Relationship Id="rId10" Type="http://schemas.openxmlformats.org/officeDocument/2006/relationships/image" Target="../media/image3.png"/><Relationship Id="rId19" Type="http://schemas.openxmlformats.org/officeDocument/2006/relationships/image" Target="../media/image40.png"/><Relationship Id="rId4" Type="http://schemas.openxmlformats.org/officeDocument/2006/relationships/slideLayout" Target="../slideLayouts/slideLayout1.xml"/><Relationship Id="rId9" Type="http://schemas.microsoft.com/office/2007/relationships/hdphoto" Target="../media/hdphoto7.wdp"/><Relationship Id="rId14" Type="http://schemas.openxmlformats.org/officeDocument/2006/relationships/image" Target="../media/image15.jpeg"/><Relationship Id="rId2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33.png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5.bin"/><Relationship Id="rId3" Type="http://schemas.openxmlformats.org/officeDocument/2006/relationships/image" Target="../media/image53.jpeg"/><Relationship Id="rId21" Type="http://schemas.openxmlformats.org/officeDocument/2006/relationships/image" Target="../media/image43.wmf"/><Relationship Id="rId34" Type="http://schemas.openxmlformats.org/officeDocument/2006/relationships/oleObject" Target="../embeddings/oleObject20.bin"/><Relationship Id="rId7" Type="http://schemas.openxmlformats.org/officeDocument/2006/relationships/oleObject" Target="../embeddings/oleObject710.bin"/><Relationship Id="rId12" Type="http://schemas.openxmlformats.org/officeDocument/2006/relationships/image" Target="../media/image39.wmf"/><Relationship Id="rId17" Type="http://schemas.openxmlformats.org/officeDocument/2006/relationships/image" Target="../media/image41.wmf"/><Relationship Id="rId25" Type="http://schemas.openxmlformats.org/officeDocument/2006/relationships/image" Target="../media/image45.wmf"/><Relationship Id="rId33" Type="http://schemas.openxmlformats.org/officeDocument/2006/relationships/image" Target="../media/image50.wmf"/><Relationship Id="rId38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29" Type="http://schemas.openxmlformats.org/officeDocument/2006/relationships/image" Target="../media/image47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84.bin"/><Relationship Id="rId24" Type="http://schemas.openxmlformats.org/officeDocument/2006/relationships/oleObject" Target="../embeddings/oleObject14.bin"/><Relationship Id="rId32" Type="http://schemas.openxmlformats.org/officeDocument/2006/relationships/oleObject" Target="../embeddings/oleObject19.bin"/><Relationship Id="rId37" Type="http://schemas.openxmlformats.org/officeDocument/2006/relationships/image" Target="../media/image52.wmf"/><Relationship Id="rId5" Type="http://schemas.openxmlformats.org/officeDocument/2006/relationships/oleObject" Target="../embeddings/oleObject7.bin"/><Relationship Id="rId15" Type="http://schemas.openxmlformats.org/officeDocument/2006/relationships/image" Target="../media/image40.wmf"/><Relationship Id="rId23" Type="http://schemas.openxmlformats.org/officeDocument/2006/relationships/image" Target="../media/image44.wmf"/><Relationship Id="rId28" Type="http://schemas.openxmlformats.org/officeDocument/2006/relationships/oleObject" Target="../embeddings/oleObject16.bin"/><Relationship Id="rId36" Type="http://schemas.openxmlformats.org/officeDocument/2006/relationships/oleObject" Target="../embeddings/oleObject21.bin"/><Relationship Id="rId10" Type="http://schemas.openxmlformats.org/officeDocument/2006/relationships/image" Target="../media/image39.wmf"/><Relationship Id="rId19" Type="http://schemas.openxmlformats.org/officeDocument/2006/relationships/image" Target="../media/image42.wmf"/><Relationship Id="rId31" Type="http://schemas.openxmlformats.org/officeDocument/2006/relationships/oleObject" Target="../embeddings/oleObject18.bin"/><Relationship Id="rId4" Type="http://schemas.openxmlformats.org/officeDocument/2006/relationships/image" Target="../media/image66.png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3.bin"/><Relationship Id="rId27" Type="http://schemas.openxmlformats.org/officeDocument/2006/relationships/image" Target="../media/image46.wmf"/><Relationship Id="rId30" Type="http://schemas.openxmlformats.org/officeDocument/2006/relationships/oleObject" Target="../embeddings/oleObject17.bin"/><Relationship Id="rId35" Type="http://schemas.openxmlformats.org/officeDocument/2006/relationships/image" Target="../media/image5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8690" y="1875472"/>
            <a:ext cx="63115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THẦY GIÁO VÀ CÁC EM HỌC SINH THAM DỰ BÀI HỌC NGÀY HÔM NAY!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33801" y="3843278"/>
            <a:ext cx="25549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8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THCS </a:t>
            </a:r>
          </a:p>
          <a:p>
            <a:r>
              <a:rPr lang="en-US" sz="28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18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0254" y="-391684"/>
            <a:ext cx="2412540" cy="24125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69187" y="1513418"/>
                <a:ext cx="1126346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1: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Bỏ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7" y="1513418"/>
                <a:ext cx="11263466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082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69187" y="2229044"/>
            <a:ext cx="1126346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2: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1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69187" y="2767709"/>
                <a:ext cx="11263466" cy="1305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3: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Thêm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</a:t>
                </a:r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2, 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ta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thương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cần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tìm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.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7" y="2767709"/>
                <a:ext cx="11263466" cy="1305165"/>
              </a:xfrm>
              <a:prstGeom prst="rect">
                <a:avLst/>
              </a:prstGeom>
              <a:blipFill rotWithShape="0">
                <a:blip r:embed="rId5"/>
                <a:stretch>
                  <a:fillRect l="-1082" r="-1082" b="-121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569429" y="4371638"/>
            <a:ext cx="10792234" cy="1772312"/>
            <a:chOff x="507939" y="4813586"/>
            <a:chExt cx="10792234" cy="17723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13008" t="38014" r="79230" b="45755"/>
            <a:stretch/>
          </p:blipFill>
          <p:spPr>
            <a:xfrm>
              <a:off x="988874" y="5336806"/>
              <a:ext cx="1062445" cy="12490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7939" y="4813586"/>
              <a:ext cx="1079223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Nhận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xét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về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ở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khác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?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1930" y="4355945"/>
            <a:ext cx="11140723" cy="1748860"/>
            <a:chOff x="507935" y="737145"/>
            <a:chExt cx="11140723" cy="174886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/>
            <a:srcRect l="12693" t="32416" r="77657" b="50980"/>
            <a:stretch/>
          </p:blipFill>
          <p:spPr>
            <a:xfrm>
              <a:off x="1008305" y="1271354"/>
              <a:ext cx="1255594" cy="121465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07935" y="737145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khác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là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âm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3576887" y="426219"/>
          <a:ext cx="4452937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8" imgW="4241520" imgH="558720" progId="Equation.DSMT4">
                  <p:embed/>
                </p:oleObj>
              </mc:Choice>
              <mc:Fallback>
                <p:oleObj name="Equation" r:id="rId8" imgW="4241520" imgH="55872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76887" y="426219"/>
                        <a:ext cx="4452937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6162675" y="5348288"/>
          <a:ext cx="2667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10" imgW="266400" imgH="977760" progId="Equation.DSMT4">
                  <p:embed/>
                </p:oleObj>
              </mc:Choice>
              <mc:Fallback>
                <p:oleObj name="Equation" r:id="rId10" imgW="266400" imgH="97776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62675" y="5348288"/>
                        <a:ext cx="2667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3451225" y="5249863"/>
          <a:ext cx="24384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12" imgW="2438280" imgH="1269720" progId="Equation.DSMT4">
                  <p:embed/>
                </p:oleObj>
              </mc:Choice>
              <mc:Fallback>
                <p:oleObj name="Equation" r:id="rId12" imgW="2438280" imgH="126972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51225" y="5249863"/>
                        <a:ext cx="2438400" cy="127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6006771" y="5268913"/>
          <a:ext cx="6096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4" imgW="609480" imgH="1231560" progId="Equation.DSMT4">
                  <p:embed/>
                </p:oleObj>
              </mc:Choice>
              <mc:Fallback>
                <p:oleObj name="Equation" r:id="rId14" imgW="609480" imgH="123156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06771" y="5268913"/>
                        <a:ext cx="609600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8682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7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134360" y="3857934"/>
          <a:ext cx="22352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4" imgW="2234880" imgH="1879560" progId="Equation.DSMT4">
                  <p:embed/>
                </p:oleObj>
              </mc:Choice>
              <mc:Fallback>
                <p:oleObj name="Equation" r:id="rId4" imgW="2234880" imgH="18795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34360" y="3857934"/>
                        <a:ext cx="22352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696730" y="3773918"/>
            <a:ext cx="2947222" cy="601530"/>
            <a:chOff x="2650918" y="3831322"/>
            <a:chExt cx="2947222" cy="601530"/>
          </a:xfrm>
        </p:grpSpPr>
        <p:sp>
          <p:nvSpPr>
            <p:cNvPr id="11" name="TextBox 10"/>
            <p:cNvSpPr txBox="1"/>
            <p:nvPr/>
          </p:nvSpPr>
          <p:spPr>
            <a:xfrm>
              <a:off x="4178773" y="3831322"/>
              <a:ext cx="14193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650918" y="3840113"/>
              <a:ext cx="1470705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1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5862" y="207597"/>
            <a:ext cx="11366791" cy="3323987"/>
            <a:chOff x="615773" y="454514"/>
            <a:chExt cx="11366791" cy="332398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14581" t="18610" r="79230" b="71315"/>
            <a:stretch/>
          </p:blipFill>
          <p:spPr>
            <a:xfrm>
              <a:off x="615773" y="454514"/>
              <a:ext cx="805218" cy="736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59984" y="454514"/>
                  <a:ext cx="11122580" cy="33239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   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Để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chia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khác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làm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như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sau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: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Bỏ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âm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giữ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còn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lại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Tính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của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 3: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Thêm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kết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2,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có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cần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tìm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.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984" y="454514"/>
                  <a:ext cx="11122580" cy="332398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096" r="-712" b="-18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1209501" y="4375448"/>
            <a:ext cx="1962297" cy="1795369"/>
            <a:chOff x="7873351" y="3344218"/>
            <a:chExt cx="2846231" cy="2532753"/>
          </a:xfrm>
        </p:grpSpPr>
        <p:pic>
          <p:nvPicPr>
            <p:cNvPr id="16" name="Graphic 27" descr="Clipboard">
              <a:extLst>
                <a:ext uri="{FF2B5EF4-FFF2-40B4-BE49-F238E27FC236}">
                  <a16:creationId xmlns:a16="http://schemas.microsoft.com/office/drawing/2014/main" id="{69A6127C-44C4-4935-8488-02212BF0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394">
              <a:off x="7873351" y="3344218"/>
              <a:ext cx="2532753" cy="2532753"/>
            </a:xfrm>
            <a:prstGeom prst="rect">
              <a:avLst/>
            </a:prstGeom>
          </p:spPr>
        </p:pic>
        <p:pic>
          <p:nvPicPr>
            <p:cNvPr id="17" name="Graphic 31" descr="Pencil">
              <a:extLst>
                <a:ext uri="{FF2B5EF4-FFF2-40B4-BE49-F238E27FC236}">
                  <a16:creationId xmlns:a16="http://schemas.microsoft.com/office/drawing/2014/main" id="{F21940DF-3AEF-4263-BDC6-04DEDCE8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80" y="3939943"/>
              <a:ext cx="1488402" cy="148840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6891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31744" y="93615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LT 1/SGK/Tr84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156635" y="6041236"/>
            <a:ext cx="5146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3894223"/>
            <a:ext cx="1939407" cy="19394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56459" y="1790926"/>
            <a:ext cx="2965154" cy="1232430"/>
            <a:chOff x="7198147" y="3223898"/>
            <a:chExt cx="2965154" cy="1232430"/>
          </a:xfrm>
        </p:grpSpPr>
        <p:sp>
          <p:nvSpPr>
            <p:cNvPr id="9" name="TextBox 8"/>
            <p:cNvSpPr txBox="1"/>
            <p:nvPr/>
          </p:nvSpPr>
          <p:spPr>
            <a:xfrm>
              <a:off x="8687444" y="3641302"/>
              <a:ext cx="1475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28" t="72616" r="27808" b="22985"/>
            <a:stretch/>
          </p:blipFill>
          <p:spPr>
            <a:xfrm>
              <a:off x="7198147" y="3223898"/>
              <a:ext cx="1469512" cy="1232430"/>
            </a:xfrm>
            <a:prstGeom prst="rect">
              <a:avLst/>
            </a:prstGeom>
          </p:spPr>
        </p:pic>
      </p:grp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292209" y="3591744"/>
          <a:ext cx="22352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8" imgW="2234880" imgH="1879560" progId="Equation.DSMT4">
                  <p:embed/>
                </p:oleObj>
              </mc:Choice>
              <mc:Fallback>
                <p:oleObj name="Equation" r:id="rId8" imgW="2234880" imgH="18795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92209" y="3591744"/>
                        <a:ext cx="22352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44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40" y="3265911"/>
            <a:ext cx="2707878" cy="32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117732" y="948955"/>
          <a:ext cx="3167120" cy="130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4" imgW="3073320" imgH="1269720" progId="Equation.DSMT4">
                  <p:embed/>
                </p:oleObj>
              </mc:Choice>
              <mc:Fallback>
                <p:oleObj name="Equation" r:id="rId4" imgW="3073320" imgH="126972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7732" y="948955"/>
                        <a:ext cx="3167120" cy="1308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668062" y="2257682"/>
          <a:ext cx="3103143" cy="1430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6" imgW="2755800" imgH="1269720" progId="Equation.DSMT4">
                  <p:embed/>
                </p:oleObj>
              </mc:Choice>
              <mc:Fallback>
                <p:oleObj name="Equation" r:id="rId6" imgW="2755800" imgH="126972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68062" y="2257682"/>
                        <a:ext cx="3103143" cy="1430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7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458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3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7960" y="8635"/>
            <a:ext cx="7543800" cy="9541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571500" indent="-571500" algn="ctr">
              <a:buAutoNum type="romanUcPeriod"/>
            </a:pP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2370773" y="2077522"/>
          <a:ext cx="2032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4" imgW="2031840" imgH="558720" progId="Equation.DSMT4">
                  <p:embed/>
                </p:oleObj>
              </mc:Choice>
              <mc:Fallback>
                <p:oleObj name="Equation" r:id="rId4" imgW="2031840" imgH="55872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0773" y="2077522"/>
                        <a:ext cx="20320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4647357" y="2185874"/>
          <a:ext cx="1701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6" imgW="1701720" imgH="342720" progId="Equation.DSMT4">
                  <p:embed/>
                </p:oleObj>
              </mc:Choice>
              <mc:Fallback>
                <p:oleObj name="Equation" r:id="rId6" imgW="1701720" imgH="34272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7357" y="2185874"/>
                        <a:ext cx="1701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6781880" y="2171131"/>
          <a:ext cx="7239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8" imgW="723600" imgH="355320" progId="Equation.DSMT4">
                  <p:embed/>
                </p:oleObj>
              </mc:Choice>
              <mc:Fallback>
                <p:oleObj name="Equation" r:id="rId8" imgW="723600" imgH="35532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81880" y="2171131"/>
                        <a:ext cx="7239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3404316" y="4468264"/>
          <a:ext cx="4326573" cy="73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10" imgW="3276360" imgH="558720" progId="Equation.DSMT4">
                  <p:embed/>
                </p:oleObj>
              </mc:Choice>
              <mc:Fallback>
                <p:oleObj name="Equation" r:id="rId10" imgW="3276360" imgH="55872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04316" y="4468264"/>
                        <a:ext cx="4326573" cy="73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306064" y="3477055"/>
            <a:ext cx="11140723" cy="1997395"/>
            <a:chOff x="450282" y="3269124"/>
            <a:chExt cx="11140723" cy="199739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2"/>
            <a:srcRect l="12693" t="32416" r="77657" b="50980"/>
            <a:stretch/>
          </p:blipFill>
          <p:spPr>
            <a:xfrm>
              <a:off x="464315" y="3766736"/>
              <a:ext cx="1550337" cy="149978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50282" y="3269124"/>
              <a:ext cx="11140723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hia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dương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</a:t>
              </a: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441700" y="5643563"/>
          <a:ext cx="38258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13" imgW="2933640" imgH="558720" progId="Equation.DSMT4">
                  <p:embed/>
                </p:oleObj>
              </mc:Choice>
              <mc:Fallback>
                <p:oleObj name="Equation" r:id="rId13" imgW="2933640" imgH="55872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41700" y="5643563"/>
                        <a:ext cx="38258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1077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3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63329" y="8635"/>
            <a:ext cx="5973992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599529" y="768872"/>
            <a:ext cx="9124032" cy="2526682"/>
            <a:chOff x="1995918" y="753997"/>
            <a:chExt cx="9124032" cy="2526682"/>
          </a:xfrm>
        </p:grpSpPr>
        <p:grpSp>
          <p:nvGrpSpPr>
            <p:cNvPr id="38" name="Group 37"/>
            <p:cNvGrpSpPr/>
            <p:nvPr/>
          </p:nvGrpSpPr>
          <p:grpSpPr>
            <a:xfrm>
              <a:off x="1995918" y="753997"/>
              <a:ext cx="9058767" cy="2526682"/>
              <a:chOff x="2606656" y="900753"/>
              <a:chExt cx="9058767" cy="252668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656" y="900753"/>
                <a:ext cx="1047534" cy="104753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2796978" y="1098271"/>
                    <a:ext cx="8868445" cy="232916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      a) 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thích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hợp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cho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borderBox>
                          <m:borderBox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borderBox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? </m:t>
                            </m:r>
                          </m:e>
                        </m:borderBox>
                      </m:oMath>
                    </a14:m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</a:p>
                  <a:p>
                    <a:pPr>
                      <a:lnSpc>
                        <a:spcPct val="150000"/>
                      </a:lnSpc>
                    </a:pPr>
                    <a:endParaRPr lang="en-US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     Do                     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nên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9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b) So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sánh</a:t>
                    </a:r>
                    <a:endPara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6978" y="1098271"/>
                    <a:ext cx="8868445" cy="232916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1788" t="-2094" b="-366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9" name="Object 38"/>
                <p:cNvGraphicFramePr>
                  <a:graphicFrameLocks noChangeAspect="1"/>
                </p:cNvGraphicFramePr>
                <p:nvPr/>
              </p:nvGraphicFramePr>
              <p:xfrm>
                <a:off x="4406867" y="1898080"/>
                <a:ext cx="22606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66" name="Equation" r:id="rId6" imgW="2260440" imgH="558720" progId="Equation.DSMT4">
                        <p:embed/>
                      </p:oleObj>
                    </mc:Choice>
                    <mc:Fallback>
                      <p:oleObj name="Equation" r:id="rId6" imgW="2260440" imgH="558720" progId="Equation.DSMT4">
                        <p:embed/>
                        <p:pic>
                          <p:nvPicPr>
                            <p:cNvPr id="39" name="Object 38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06867" y="1898080"/>
                              <a:ext cx="22606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9" name="Object 38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06867" y="1898080"/>
                <a:ext cx="22606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80" name="Equation" r:id="rId8" imgW="2260440" imgH="558720" progId="Equation.DSMT4">
                        <p:embed/>
                      </p:oleObj>
                    </mc:Choice>
                    <mc:Fallback>
                      <p:oleObj name="Equation" r:id="rId8" imgW="226044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06867" y="1898080"/>
                              <a:ext cx="22606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0" name="Object 39"/>
                <p:cNvGraphicFramePr>
                  <a:graphicFrameLocks noChangeAspect="1"/>
                </p:cNvGraphicFramePr>
                <p:nvPr/>
              </p:nvGraphicFramePr>
              <p:xfrm>
                <a:off x="7551250" y="1799037"/>
                <a:ext cx="3568700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67" name="Equation" r:id="rId10" imgW="3390840" imgH="622080" progId="Equation.DSMT4">
                        <p:embed/>
                      </p:oleObj>
                    </mc:Choice>
                    <mc:Fallback>
                      <p:oleObj name="Equation" r:id="rId10" imgW="3390840" imgH="622080" progId="Equation.DSMT4">
                        <p:embed/>
                        <p:pic>
                          <p:nvPicPr>
                            <p:cNvPr id="40" name="Object 39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551250" y="1799037"/>
                              <a:ext cx="3568700" cy="6556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0" name="Object 3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551250" y="1799037"/>
                <a:ext cx="3568700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81" name="Equation" r:id="rId12" imgW="3390840" imgH="622080" progId="Equation.DSMT4">
                        <p:embed/>
                      </p:oleObj>
                    </mc:Choice>
                    <mc:Fallback>
                      <p:oleObj name="Equation" r:id="rId12" imgW="339084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551250" y="1799037"/>
                              <a:ext cx="3568700" cy="6556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43" name="Rectangle 42"/>
          <p:cNvSpPr/>
          <p:nvPr/>
        </p:nvSpPr>
        <p:spPr>
          <a:xfrm>
            <a:off x="7065386" y="2591267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23362" y="4612029"/>
            <a:ext cx="10725299" cy="1718875"/>
            <a:chOff x="923362" y="4612029"/>
            <a:chExt cx="10725299" cy="1718875"/>
          </a:xfrm>
        </p:grpSpPr>
        <p:sp>
          <p:nvSpPr>
            <p:cNvPr id="45" name="TextBox 44"/>
            <p:cNvSpPr txBox="1"/>
            <p:nvPr/>
          </p:nvSpPr>
          <p:spPr>
            <a:xfrm>
              <a:off x="1581387" y="5250906"/>
              <a:ext cx="1006727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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???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4"/>
            <a:srcRect l="13008" t="38014" r="79230" b="45755"/>
            <a:stretch/>
          </p:blipFill>
          <p:spPr>
            <a:xfrm>
              <a:off x="923362" y="4612029"/>
              <a:ext cx="1462030" cy="1718875"/>
            </a:xfrm>
            <a:prstGeom prst="rect">
              <a:avLst/>
            </a:prstGeom>
          </p:spPr>
        </p:pic>
      </p:grpSp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9868281" y="1843201"/>
          <a:ext cx="866746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15" imgW="736560" imgH="571320" progId="Equation.DSMT4">
                  <p:embed/>
                </p:oleObj>
              </mc:Choice>
              <mc:Fallback>
                <p:oleObj name="Equation" r:id="rId15" imgW="736560" imgH="57132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868281" y="1843201"/>
                        <a:ext cx="866746" cy="604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4873625" y="2659063"/>
            <a:ext cx="3811588" cy="584200"/>
            <a:chOff x="4873625" y="2659063"/>
            <a:chExt cx="3811588" cy="584200"/>
          </a:xfrm>
        </p:grpSpPr>
        <p:graphicFrame>
          <p:nvGraphicFramePr>
            <p:cNvPr id="49" name="Object 48"/>
            <p:cNvGraphicFramePr>
              <a:graphicFrameLocks noChangeAspect="1"/>
            </p:cNvGraphicFramePr>
            <p:nvPr/>
          </p:nvGraphicFramePr>
          <p:xfrm>
            <a:off x="4873625" y="2659063"/>
            <a:ext cx="2138363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9" name="Equation" r:id="rId17" imgW="2044440" imgH="558720" progId="Equation.DSMT4">
                    <p:embed/>
                  </p:oleObj>
                </mc:Choice>
                <mc:Fallback>
                  <p:oleObj name="Equation" r:id="rId17" imgW="2044440" imgH="558720" progId="Equation.DSMT4">
                    <p:embed/>
                    <p:pic>
                      <p:nvPicPr>
                        <p:cNvPr id="49" name="Object 48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873625" y="2659063"/>
                          <a:ext cx="2138363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49"/>
            <p:cNvGraphicFramePr>
              <a:graphicFrameLocks noChangeAspect="1"/>
            </p:cNvGraphicFramePr>
            <p:nvPr/>
          </p:nvGraphicFramePr>
          <p:xfrm>
            <a:off x="7732713" y="2752725"/>
            <a:ext cx="9525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0" name="Equation" r:id="rId19" imgW="952200" imgH="355320" progId="Equation.DSMT4">
                    <p:embed/>
                  </p:oleObj>
                </mc:Choice>
                <mc:Fallback>
                  <p:oleObj name="Equation" r:id="rId19" imgW="952200" imgH="355320" progId="Equation.DSMT4">
                    <p:embed/>
                    <p:pic>
                      <p:nvPicPr>
                        <p:cNvPr id="50" name="Object 49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732713" y="2752725"/>
                          <a:ext cx="9525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7141905" y="3454354"/>
          <a:ext cx="317752" cy="254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Equation" r:id="rId21" imgW="253800" imgH="203040" progId="Equation.DSMT4">
                  <p:embed/>
                </p:oleObj>
              </mc:Choice>
              <mc:Fallback>
                <p:oleObj name="Equation" r:id="rId21" imgW="253800" imgH="203040" progId="Equation.DSMT4">
                  <p:embed/>
                  <p:pic>
                    <p:nvPicPr>
                      <p:cNvPr id="51" name="Object 50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141905" y="3454354"/>
                        <a:ext cx="317752" cy="254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/>
        </p:nvGraphicFramePr>
        <p:xfrm>
          <a:off x="3123244" y="4266705"/>
          <a:ext cx="2481262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23" imgW="2361960" imgH="558720" progId="Equation.DSMT4">
                  <p:embed/>
                </p:oleObj>
              </mc:Choice>
              <mc:Fallback>
                <p:oleObj name="Equation" r:id="rId23" imgW="2361960" imgH="55872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123244" y="4266705"/>
                        <a:ext cx="2481262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/>
        </p:nvGraphicFramePr>
        <p:xfrm>
          <a:off x="5976938" y="4378325"/>
          <a:ext cx="482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25" imgW="482400" imgH="355320" progId="Equation.DSMT4">
                  <p:embed/>
                </p:oleObj>
              </mc:Choice>
              <mc:Fallback>
                <p:oleObj name="Equation" r:id="rId25" imgW="482400" imgH="355320" progId="Equation.DSMT4">
                  <p:embed/>
                  <p:pic>
                    <p:nvPicPr>
                      <p:cNvPr id="53" name="Object 52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976938" y="4378325"/>
                        <a:ext cx="4826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6736715" y="4405313"/>
          <a:ext cx="88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27" imgW="88560" imgH="266400" progId="Equation.DSMT4">
                  <p:embed/>
                </p:oleObj>
              </mc:Choice>
              <mc:Fallback>
                <p:oleObj name="Equation" r:id="rId27" imgW="88560" imgH="266400" progId="Equation.DSMT4">
                  <p:embed/>
                  <p:pic>
                    <p:nvPicPr>
                      <p:cNvPr id="54" name="Object 53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736715" y="4405313"/>
                        <a:ext cx="88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/>
        </p:nvGraphicFramePr>
        <p:xfrm>
          <a:off x="7200900" y="4378326"/>
          <a:ext cx="258757" cy="385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Equation" r:id="rId29" imgW="241200" imgH="355320" progId="Equation.DSMT4">
                  <p:embed/>
                </p:oleObj>
              </mc:Choice>
              <mc:Fallback>
                <p:oleObj name="Equation" r:id="rId29" imgW="241200" imgH="355320" progId="Equation.DSMT4">
                  <p:embed/>
                  <p:pic>
                    <p:nvPicPr>
                      <p:cNvPr id="55" name="Object 54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200900" y="4378326"/>
                        <a:ext cx="258757" cy="385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7672387" y="4359274"/>
          <a:ext cx="610671" cy="35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Equation" r:id="rId31" imgW="583920" imgH="342720" progId="Equation.DSMT4">
                  <p:embed/>
                </p:oleObj>
              </mc:Choice>
              <mc:Fallback>
                <p:oleObj name="Equation" r:id="rId31" imgW="583920" imgH="342720" progId="Equation.DSMT4">
                  <p:embed/>
                  <p:pic>
                    <p:nvPicPr>
                      <p:cNvPr id="56" name="Object 5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72387" y="4359274"/>
                        <a:ext cx="610671" cy="35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5670933" y="4505586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32" imgW="253800" imgH="164880" progId="Equation.DSMT4">
                  <p:embed/>
                </p:oleObj>
              </mc:Choice>
              <mc:Fallback>
                <p:oleObj name="Equation" r:id="rId32" imgW="253800" imgH="164880" progId="Equation.DSMT4">
                  <p:embed/>
                  <p:pic>
                    <p:nvPicPr>
                      <p:cNvPr id="57" name="Object 5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670933" y="4505586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6872288" y="4513263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Equation" r:id="rId33" imgW="253800" imgH="164880" progId="Equation.DSMT4">
                  <p:embed/>
                </p:oleObj>
              </mc:Choice>
              <mc:Fallback>
                <p:oleObj name="Equation" r:id="rId33" imgW="253800" imgH="164880" progId="Equation.DSMT4">
                  <p:embed/>
                  <p:pic>
                    <p:nvPicPr>
                      <p:cNvPr id="58" name="Object 57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872288" y="4513263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/>
        </p:nvGraphicFramePr>
        <p:xfrm>
          <a:off x="9063038" y="3300413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Equation" r:id="rId35" imgW="241200" imgH="355320" progId="Equation.DSMT4">
                  <p:embed/>
                </p:oleObj>
              </mc:Choice>
              <mc:Fallback>
                <p:oleObj name="Equation" r:id="rId35" imgW="241200" imgH="355320" progId="Equation.DSMT4">
                  <p:embed/>
                  <p:pic>
                    <p:nvPicPr>
                      <p:cNvPr id="59" name="Object 58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9063038" y="3300413"/>
                        <a:ext cx="241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0011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0339 0.0805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3" grpId="0"/>
      <p:bldP spid="4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0478" y="1646983"/>
                <a:ext cx="1108597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1: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Bỏ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8" y="1646983"/>
                <a:ext cx="11085975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155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70477" y="2230964"/>
            <a:ext cx="1122366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2: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1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ta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8871" y="3836731"/>
            <a:ext cx="11140723" cy="1865380"/>
            <a:chOff x="507938" y="4813586"/>
            <a:chExt cx="11140723" cy="186538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13008" t="38014" r="79230" b="45755"/>
            <a:stretch/>
          </p:blipFill>
          <p:spPr>
            <a:xfrm>
              <a:off x="1103568" y="5429874"/>
              <a:ext cx="1062445" cy="124909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07938" y="4813586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Nhận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xét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về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ở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cùng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?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3711" y="3845464"/>
            <a:ext cx="11140723" cy="1831413"/>
            <a:chOff x="507935" y="737145"/>
            <a:chExt cx="11140723" cy="183141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12693" t="32416" r="77657" b="50980"/>
            <a:stretch/>
          </p:blipFill>
          <p:spPr>
            <a:xfrm>
              <a:off x="965042" y="1282112"/>
              <a:ext cx="1329809" cy="128644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07935" y="737145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cùng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là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dương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168125" y="654526"/>
          <a:ext cx="4775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6" imgW="4775040" imgH="558720" progId="Equation.DSMT4">
                  <p:embed/>
                </p:oleObj>
              </mc:Choice>
              <mc:Fallback>
                <p:oleObj name="Equation" r:id="rId6" imgW="4775040" imgH="5587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68125" y="654526"/>
                        <a:ext cx="4775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3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6FD194B4-275B-4D7C-9A52-03004FB6F2A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490684" y="-375745"/>
            <a:ext cx="2384466" cy="2384466"/>
          </a:xfrm>
          <a:prstGeom prst="rect">
            <a:avLst/>
          </a:prstGeom>
        </p:spPr>
      </p:pic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3644086" y="4795294"/>
          <a:ext cx="4326573" cy="73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9" imgW="3276360" imgH="558720" progId="Equation.DSMT4">
                  <p:embed/>
                </p:oleObj>
              </mc:Choice>
              <mc:Fallback>
                <p:oleObj name="Equation" r:id="rId9" imgW="3276360" imgH="55872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44086" y="4795294"/>
                        <a:ext cx="4326573" cy="73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3720770" y="5797307"/>
          <a:ext cx="38258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11" imgW="2933640" imgH="558720" progId="Equation.DSMT4">
                  <p:embed/>
                </p:oleObj>
              </mc:Choice>
              <mc:Fallback>
                <p:oleObj name="Equation" r:id="rId11" imgW="2933640" imgH="55872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20770" y="5797307"/>
                        <a:ext cx="38258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207524" y="5788528"/>
          <a:ext cx="757349" cy="740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13" imgW="571320" imgH="558720" progId="Equation.DSMT4">
                  <p:embed/>
                </p:oleObj>
              </mc:Choice>
              <mc:Fallback>
                <p:oleObj name="Equation" r:id="rId13" imgW="571320" imgH="5587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207524" y="5788528"/>
                        <a:ext cx="757349" cy="7405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993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91859" y="3622918"/>
            <a:ext cx="2947222" cy="601530"/>
            <a:chOff x="2650918" y="3831322"/>
            <a:chExt cx="2947222" cy="601530"/>
          </a:xfrm>
        </p:grpSpPr>
        <p:sp>
          <p:nvSpPr>
            <p:cNvPr id="20" name="TextBox 19"/>
            <p:cNvSpPr txBox="1"/>
            <p:nvPr/>
          </p:nvSpPr>
          <p:spPr>
            <a:xfrm>
              <a:off x="4178773" y="3831322"/>
              <a:ext cx="14193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50918" y="3840113"/>
              <a:ext cx="1470705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2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393411" y="3683129"/>
          <a:ext cx="27051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3" imgW="2705040" imgH="1879560" progId="Equation.DSMT4">
                  <p:embed/>
                </p:oleObj>
              </mc:Choice>
              <mc:Fallback>
                <p:oleObj name="Equation" r:id="rId3" imgW="2705040" imgH="18795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93411" y="3683129"/>
                        <a:ext cx="27051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18461" y="419052"/>
            <a:ext cx="11445203" cy="2597827"/>
            <a:chOff x="615773" y="403688"/>
            <a:chExt cx="11041746" cy="25978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14581" t="18610" r="79230" b="71315"/>
            <a:stretch/>
          </p:blipFill>
          <p:spPr>
            <a:xfrm>
              <a:off x="615773" y="454514"/>
              <a:ext cx="805218" cy="736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23867" y="403688"/>
                  <a:ext cx="10833652" cy="25978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   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Để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chia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âm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làm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như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sau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:</a:t>
                  </a:r>
                  <a:endPara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Bỏ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mỗi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endPara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Tính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của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có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cần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tìm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.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867" y="403688"/>
                  <a:ext cx="10833652" cy="259782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40" r="-1520" b="-56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7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09501" y="4375448"/>
            <a:ext cx="1962297" cy="1795369"/>
            <a:chOff x="7873351" y="3344218"/>
            <a:chExt cx="2846231" cy="2532753"/>
          </a:xfrm>
        </p:grpSpPr>
        <p:pic>
          <p:nvPicPr>
            <p:cNvPr id="25" name="Graphic 27" descr="Clipboard">
              <a:extLst>
                <a:ext uri="{FF2B5EF4-FFF2-40B4-BE49-F238E27FC236}">
                  <a16:creationId xmlns:a16="http://schemas.microsoft.com/office/drawing/2014/main" id="{69A6127C-44C4-4935-8488-02212BF0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394">
              <a:off x="7873351" y="3344218"/>
              <a:ext cx="2532753" cy="2532753"/>
            </a:xfrm>
            <a:prstGeom prst="rect">
              <a:avLst/>
            </a:prstGeom>
          </p:spPr>
        </p:pic>
        <p:pic>
          <p:nvPicPr>
            <p:cNvPr id="26" name="Graphic 31" descr="Pencil">
              <a:extLst>
                <a:ext uri="{FF2B5EF4-FFF2-40B4-BE49-F238E27FC236}">
                  <a16:creationId xmlns:a16="http://schemas.microsoft.com/office/drawing/2014/main" id="{F21940DF-3AEF-4263-BDC6-04DEDCE8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80" y="3939943"/>
              <a:ext cx="1488402" cy="1488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32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394">
            <a:off x="8691854" y="2790732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31744" y="93615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LT 2/SGK/Tr85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683" y="3386457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156635" y="6041236"/>
            <a:ext cx="5085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3894223"/>
            <a:ext cx="1939407" cy="193940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357054" y="3573563"/>
          <a:ext cx="27178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7" imgW="2717640" imgH="1879560" progId="Equation.DSMT4">
                  <p:embed/>
                </p:oleObj>
              </mc:Choice>
              <mc:Fallback>
                <p:oleObj name="Equation" r:id="rId7" imgW="2717640" imgH="187956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57054" y="3573563"/>
                        <a:ext cx="27178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3031538" y="1729450"/>
            <a:ext cx="2798298" cy="1256039"/>
            <a:chOff x="7155584" y="3234825"/>
            <a:chExt cx="2798298" cy="1256039"/>
          </a:xfrm>
        </p:grpSpPr>
        <p:sp>
          <p:nvSpPr>
            <p:cNvPr id="15" name="TextBox 14"/>
            <p:cNvSpPr txBox="1"/>
            <p:nvPr/>
          </p:nvSpPr>
          <p:spPr>
            <a:xfrm>
              <a:off x="8478025" y="3727136"/>
              <a:ext cx="1475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/>
            <a:srcRect l="14586" t="22978" r="71634" b="53493"/>
            <a:stretch/>
          </p:blipFill>
          <p:spPr>
            <a:xfrm>
              <a:off x="7155584" y="3234825"/>
              <a:ext cx="1308374" cy="1256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395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286727" y="1489266"/>
            <a:ext cx="70190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hlinkClick r:id="rId4" action="ppaction://hlinksldjump"/>
          </p:cNvPr>
          <p:cNvSpPr/>
          <p:nvPr/>
        </p:nvSpPr>
        <p:spPr>
          <a:xfrm>
            <a:off x="4691086" y="374041"/>
            <a:ext cx="1663994" cy="592739"/>
          </a:xfrm>
          <a:prstGeom prst="roundRect">
            <a:avLst/>
          </a:prstGeom>
          <a:noFill/>
          <a:ln w="57150">
            <a:solidFill>
              <a:srgbClr val="FF99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Chú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ý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86727" y="3955592"/>
            <a:ext cx="10310913" cy="1951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giống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!!3" descr="Chuyên đề về xác định công thức của hợp chất vô cơ và hữu cơ - Tech12h">
            <a:hlinkClick r:id="rId4" action="ppaction://hlinksldjump"/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5439" cy="12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025650" y="2257425"/>
          <a:ext cx="3363913" cy="130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6" imgW="3263760" imgH="1269720" progId="Equation.DSMT4">
                  <p:embed/>
                </p:oleObj>
              </mc:Choice>
              <mc:Fallback>
                <p:oleObj name="Equation" r:id="rId6" imgW="3263760" imgH="126972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25650" y="2257425"/>
                        <a:ext cx="3363913" cy="1309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832600" y="2257425"/>
          <a:ext cx="3689350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Equation" r:id="rId8" imgW="3276360" imgH="1269720" progId="Equation.DSMT4">
                  <p:embed/>
                </p:oleObj>
              </mc:Choice>
              <mc:Fallback>
                <p:oleObj name="Equation" r:id="rId8" imgW="3276360" imgH="126972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32600" y="2257425"/>
                        <a:ext cx="3689350" cy="1430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34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74542" y="27297"/>
            <a:ext cx="2539889" cy="2221921"/>
            <a:chOff x="135073" y="371154"/>
            <a:chExt cx="2539889" cy="2221921"/>
          </a:xfrm>
        </p:grpSpPr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8912081">
              <a:off x="13507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3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57524"/>
            <a:ext cx="121920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GIẢI CỨU RỪNG XANH</a:t>
            </a:r>
          </a:p>
        </p:txBody>
      </p:sp>
    </p:spTree>
    <p:extLst>
      <p:ext uri="{BB962C8B-B14F-4D97-AF65-F5344CB8AC3E}">
        <p14:creationId xmlns:p14="http://schemas.microsoft.com/office/powerpoint/2010/main" val="1838314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88349" y="492326"/>
            <a:ext cx="27350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88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41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5952" y="4170887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30074" y="2746993"/>
            <a:ext cx="1002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24407"/>
            <a:ext cx="8331200" cy="324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63" y="2238233"/>
            <a:ext cx="8588956" cy="51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7708" y="748227"/>
            <a:ext cx="1349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149318" y="787219"/>
          <a:ext cx="264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19" imgW="2641320" imgH="558720" progId="Equation.DSMT4">
                  <p:embed/>
                </p:oleObj>
              </mc:Choice>
              <mc:Fallback>
                <p:oleObj name="Equation" r:id="rId19" imgW="2641320" imgH="55872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149318" y="787219"/>
                        <a:ext cx="2641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757988" y="3502025"/>
          <a:ext cx="1244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21" imgW="1244520" imgH="571320" progId="Equation.DSMT4">
                  <p:embed/>
                </p:oleObj>
              </mc:Choice>
              <mc:Fallback>
                <p:oleObj name="Equation" r:id="rId21" imgW="1244520" imgH="5713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757988" y="3502025"/>
                        <a:ext cx="1244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495675" y="3527425"/>
          <a:ext cx="16764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23" imgW="1676160" imgH="571320" progId="Equation.DSMT4">
                  <p:embed/>
                </p:oleObj>
              </mc:Choice>
              <mc:Fallback>
                <p:oleObj name="Equation" r:id="rId23" imgW="1676160" imgH="57132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495675" y="3527425"/>
                        <a:ext cx="16764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476625" y="4730750"/>
          <a:ext cx="1651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Equation" r:id="rId25" imgW="1650960" imgH="571320" progId="Equation.DSMT4">
                  <p:embed/>
                </p:oleObj>
              </mc:Choice>
              <mc:Fallback>
                <p:oleObj name="Equation" r:id="rId25" imgW="1650960" imgH="57132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476625" y="4730750"/>
                        <a:ext cx="16510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6759575" y="4700588"/>
          <a:ext cx="1257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Equation" r:id="rId27" imgW="1257120" imgH="571320" progId="Equation.DSMT4">
                  <p:embed/>
                </p:oleObj>
              </mc:Choice>
              <mc:Fallback>
                <p:oleObj name="Equation" r:id="rId27" imgW="1257120" imgH="57132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759575" y="4700588"/>
                        <a:ext cx="1257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Explosion 1 15"/>
          <p:cNvSpPr/>
          <p:nvPr/>
        </p:nvSpPr>
        <p:spPr>
          <a:xfrm>
            <a:off x="7753519" y="2605789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969596" y="875234"/>
          <a:ext cx="1765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Equation" r:id="rId29" imgW="1765080" imgH="355320" progId="Equation.DSMT4">
                  <p:embed/>
                </p:oleObj>
              </mc:Choice>
              <mc:Fallback>
                <p:oleObj name="Equation" r:id="rId29" imgW="1765080" imgH="35532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969596" y="875234"/>
                        <a:ext cx="1765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14236" y="338500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1854" y="-895918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21170" y="4635100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89044" y="4605503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21" y="3632200"/>
            <a:ext cx="8097284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6083" y="557983"/>
            <a:ext cx="229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503613" y="1230313"/>
          <a:ext cx="189388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Equation" r:id="rId18" imgW="1828800" imgH="558720" progId="Equation.DSMT4">
                  <p:embed/>
                </p:oleObj>
              </mc:Choice>
              <mc:Fallback>
                <p:oleObj name="Equation" r:id="rId18" imgW="1828800" imgH="55872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03613" y="1230313"/>
                        <a:ext cx="1893887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530850" y="4862513"/>
          <a:ext cx="12319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Equation" r:id="rId20" imgW="1231560" imgH="571320" progId="Equation.DSMT4">
                  <p:embed/>
                </p:oleObj>
              </mc:Choice>
              <mc:Fallback>
                <p:oleObj name="Equation" r:id="rId20" imgW="1231560" imgH="57132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530850" y="4862513"/>
                        <a:ext cx="12319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155950" y="4862513"/>
          <a:ext cx="1384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Equation" r:id="rId22" imgW="1384200" imgH="571320" progId="Equation.DSMT4">
                  <p:embed/>
                </p:oleObj>
              </mc:Choice>
              <mc:Fallback>
                <p:oleObj name="Equation" r:id="rId22" imgW="1384200" imgH="57132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155950" y="4862513"/>
                        <a:ext cx="1384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7600950" y="4822825"/>
          <a:ext cx="1371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Equation" r:id="rId24" imgW="1371600" imgH="571320" progId="Equation.DSMT4">
                  <p:embed/>
                </p:oleObj>
              </mc:Choice>
              <mc:Fallback>
                <p:oleObj name="Equation" r:id="rId24" imgW="1371600" imgH="57132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600950" y="4822825"/>
                        <a:ext cx="1371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481763" y="1247775"/>
          <a:ext cx="2413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Equation" r:id="rId26" imgW="2412720" imgH="558720" progId="Equation.DSMT4">
                  <p:embed/>
                </p:oleObj>
              </mc:Choice>
              <mc:Fallback>
                <p:oleObj name="Equation" r:id="rId26" imgW="2412720" imgH="55872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481763" y="1247775"/>
                        <a:ext cx="24130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456289" y="1161344"/>
            <a:ext cx="96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492625" y="1849438"/>
          <a:ext cx="8477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Equation" r:id="rId28" imgW="711000" imgH="355320" progId="Equation.DSMT4">
                  <p:embed/>
                </p:oleObj>
              </mc:Choice>
              <mc:Fallback>
                <p:oleObj name="Equation" r:id="rId28" imgW="711000" imgH="3553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492625" y="1849438"/>
                        <a:ext cx="847725" cy="423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375525" y="1889125"/>
          <a:ext cx="850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30" imgW="723600" imgH="355320" progId="Equation.DSMT4">
                  <p:embed/>
                </p:oleObj>
              </mc:Choice>
              <mc:Fallback>
                <p:oleObj name="Equation" r:id="rId30" imgW="723600" imgH="35532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7375525" y="1889125"/>
                        <a:ext cx="850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668488" y="1229981"/>
          <a:ext cx="495565" cy="495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32" imgW="253800" imgH="253800" progId="Equation.DSMT4">
                  <p:embed/>
                </p:oleObj>
              </mc:Choice>
              <mc:Fallback>
                <p:oleObj name="Equation" r:id="rId32" imgW="253800" imgH="253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5668488" y="1229981"/>
                        <a:ext cx="495565" cy="495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Explosion 1 19"/>
          <p:cNvSpPr/>
          <p:nvPr/>
        </p:nvSpPr>
        <p:spPr>
          <a:xfrm>
            <a:off x="2445366" y="2899846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734961" y="538041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15817" y="53575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7712" y="-1057497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3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1" grpId="1"/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09486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18" y="3632200"/>
            <a:ext cx="7463845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619300" y="647753"/>
            <a:ext cx="4572000" cy="584775"/>
            <a:chOff x="3350118" y="1151010"/>
            <a:chExt cx="4572000" cy="584775"/>
          </a:xfrm>
        </p:grpSpPr>
        <p:sp>
          <p:nvSpPr>
            <p:cNvPr id="2" name="TextBox 1"/>
            <p:cNvSpPr txBox="1"/>
            <p:nvPr/>
          </p:nvSpPr>
          <p:spPr>
            <a:xfrm>
              <a:off x="3350118" y="1151010"/>
              <a:ext cx="457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,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6323391" y="1330252"/>
            <a:ext cx="268790" cy="282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4" name="Equation" r:id="rId19" imgW="241200" imgH="253800" progId="Equation.DSMT4">
                    <p:embed/>
                  </p:oleObj>
                </mc:Choice>
                <mc:Fallback>
                  <p:oleObj name="Equation" r:id="rId19" imgW="241200" imgH="253800" progId="Equation.DSMT4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323391" y="1330252"/>
                          <a:ext cx="268790" cy="2829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495378" y="1471018"/>
          <a:ext cx="2819844" cy="380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Equation" r:id="rId21" imgW="2539800" imgH="342720" progId="Equation.DSMT4">
                  <p:embed/>
                </p:oleObj>
              </mc:Choice>
              <mc:Fallback>
                <p:oleObj name="Equation" r:id="rId21" imgW="2539800" imgH="34272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495378" y="1471018"/>
                        <a:ext cx="2819844" cy="380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7033702" y="4356100"/>
          <a:ext cx="1524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Equation" r:id="rId23" imgW="1523880" imgH="558720" progId="Equation.DSMT4">
                  <p:embed/>
                </p:oleObj>
              </mc:Choice>
              <mc:Fallback>
                <p:oleObj name="Equation" r:id="rId23" imgW="1523880" imgH="55872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033702" y="4356100"/>
                        <a:ext cx="15240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693475" y="4356100"/>
          <a:ext cx="1219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Equation" r:id="rId25" imgW="1218960" imgH="558720" progId="Equation.DSMT4">
                  <p:embed/>
                </p:oleObj>
              </mc:Choice>
              <mc:Fallback>
                <p:oleObj name="Equation" r:id="rId25" imgW="1218960" imgH="55872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693475" y="4356100"/>
                        <a:ext cx="12192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716032" y="5495925"/>
          <a:ext cx="1193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Equation" r:id="rId27" imgW="1193760" imgH="558720" progId="Equation.DSMT4">
                  <p:embed/>
                </p:oleObj>
              </mc:Choice>
              <mc:Fallback>
                <p:oleObj name="Equation" r:id="rId27" imgW="1193760" imgH="55872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716032" y="5495925"/>
                        <a:ext cx="11938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073390" y="5495925"/>
          <a:ext cx="1574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Equation" r:id="rId29" imgW="1574640" imgH="558720" progId="Equation.DSMT4">
                  <p:embed/>
                </p:oleObj>
              </mc:Choice>
              <mc:Fallback>
                <p:oleObj name="Equation" r:id="rId29" imgW="1574640" imgH="55872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073390" y="5495925"/>
                        <a:ext cx="15748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176523" y="2141682"/>
          <a:ext cx="3036120" cy="367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Equation" r:id="rId31" imgW="2831760" imgH="342720" progId="Equation.DSMT4">
                  <p:embed/>
                </p:oleObj>
              </mc:Choice>
              <mc:Fallback>
                <p:oleObj name="Equation" r:id="rId31" imgW="2831760" imgH="3427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176523" y="2141682"/>
                        <a:ext cx="3036120" cy="367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4662267" y="4688275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82015" y="42901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91463" y="-370690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36224" y="544308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70489" y="426855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1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58268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310007" y="1242319"/>
          <a:ext cx="3483610" cy="59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Equation" r:id="rId19" imgW="3238200" imgH="558720" progId="Equation.DSMT4">
                  <p:embed/>
                </p:oleObj>
              </mc:Choice>
              <mc:Fallback>
                <p:oleObj name="Equation" r:id="rId19" imgW="3238200" imgH="55872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10007" y="1242319"/>
                        <a:ext cx="3483610" cy="59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491288" y="4349750"/>
          <a:ext cx="1625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Equation" r:id="rId21" imgW="1625400" imgH="571320" progId="Equation.DSMT4">
                  <p:embed/>
                </p:oleObj>
              </mc:Choice>
              <mc:Fallback>
                <p:oleObj name="Equation" r:id="rId21" imgW="1625400" imgH="57132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491288" y="4349750"/>
                        <a:ext cx="1625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908425" y="4349750"/>
          <a:ext cx="15621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Equation" r:id="rId23" imgW="1562040" imgH="571320" progId="Equation.DSMT4">
                  <p:embed/>
                </p:oleObj>
              </mc:Choice>
              <mc:Fallback>
                <p:oleObj name="Equation" r:id="rId23" imgW="1562040" imgH="57132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908425" y="4349750"/>
                        <a:ext cx="15621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971925" y="5403850"/>
          <a:ext cx="1498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25" imgW="1498320" imgH="571320" progId="Equation.DSMT4">
                  <p:embed/>
                </p:oleObj>
              </mc:Choice>
              <mc:Fallback>
                <p:oleObj name="Equation" r:id="rId25" imgW="1498320" imgH="57132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971925" y="5403850"/>
                        <a:ext cx="1498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6550025" y="5403850"/>
          <a:ext cx="1638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Equation" r:id="rId27" imgW="1638000" imgH="571320" progId="Equation.DSMT4">
                  <p:embed/>
                </p:oleObj>
              </mc:Choice>
              <mc:Fallback>
                <p:oleObj name="Equation" r:id="rId27" imgW="1638000" imgH="57132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550025" y="5403850"/>
                        <a:ext cx="1638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439920" y="1881576"/>
          <a:ext cx="28829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Equation" r:id="rId29" imgW="2882880" imgH="558720" progId="Equation.DSMT4">
                  <p:embed/>
                </p:oleObj>
              </mc:Choice>
              <mc:Fallback>
                <p:oleObj name="Equation" r:id="rId29" imgW="2882880" imgH="55872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439920" y="1881576"/>
                        <a:ext cx="28829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1348847" y="4585157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9111" y="4206142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83154" y="-37751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42296" y="5308862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81374" y="4236448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2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2" y="2737209"/>
            <a:ext cx="1219199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 VÀNG BIỂN BẠC</a:t>
            </a:r>
          </a:p>
        </p:txBody>
      </p:sp>
    </p:spTree>
    <p:extLst>
      <p:ext uri="{BB962C8B-B14F-4D97-AF65-F5344CB8AC3E}">
        <p14:creationId xmlns:p14="http://schemas.microsoft.com/office/powerpoint/2010/main" val="1507896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4525" y="1520696"/>
            <a:ext cx="10439902" cy="38904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chia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1; 2; 3 SGK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87.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III SGK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86.</a:t>
            </a:r>
          </a:p>
        </p:txBody>
      </p:sp>
      <p:grpSp>
        <p:nvGrpSpPr>
          <p:cNvPr id="6" name="Nhóm 1"/>
          <p:cNvGrpSpPr>
            <a:grpSpLocks/>
          </p:cNvGrpSpPr>
          <p:nvPr/>
        </p:nvGrpSpPr>
        <p:grpSpPr bwMode="auto">
          <a:xfrm>
            <a:off x="3574498" y="32510"/>
            <a:ext cx="6047054" cy="1681644"/>
            <a:chOff x="1843088" y="2017058"/>
            <a:chExt cx="10067178" cy="2853266"/>
          </a:xfrm>
        </p:grpSpPr>
        <p:grpSp>
          <p:nvGrpSpPr>
            <p:cNvPr id="7" name="Nhóm 45"/>
            <p:cNvGrpSpPr>
              <a:grpSpLocks/>
            </p:cNvGrpSpPr>
            <p:nvPr/>
          </p:nvGrpSpPr>
          <p:grpSpPr bwMode="auto">
            <a:xfrm>
              <a:off x="1843088" y="2289209"/>
              <a:ext cx="10067178" cy="2581115"/>
              <a:chOff x="2053185" y="2324309"/>
              <a:chExt cx="9340641" cy="2395109"/>
            </a:xfrm>
          </p:grpSpPr>
          <p:sp>
            <p:nvSpPr>
              <p:cNvPr id="9" name="Rounded Rectangle 33"/>
              <p:cNvSpPr/>
              <p:nvPr/>
            </p:nvSpPr>
            <p:spPr>
              <a:xfrm>
                <a:off x="2112103" y="2383242"/>
                <a:ext cx="8314142" cy="2021559"/>
              </a:xfrm>
              <a:prstGeom prst="roundRect">
                <a:avLst>
                  <a:gd name="adj" fmla="val 1307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" name="Group 9"/>
              <p:cNvGrpSpPr>
                <a:grpSpLocks/>
              </p:cNvGrpSpPr>
              <p:nvPr/>
            </p:nvGrpSpPr>
            <p:grpSpPr bwMode="auto">
              <a:xfrm>
                <a:off x="2053185" y="2324309"/>
                <a:ext cx="1328665" cy="1346571"/>
                <a:chOff x="1734635" y="1286041"/>
                <a:chExt cx="2664943" cy="2700870"/>
              </a:xfrm>
            </p:grpSpPr>
            <p:sp>
              <p:nvSpPr>
                <p:cNvPr id="13" name="Freeform 6"/>
                <p:cNvSpPr>
                  <a:spLocks/>
                </p:cNvSpPr>
                <p:nvPr/>
              </p:nvSpPr>
              <p:spPr bwMode="auto">
                <a:xfrm>
                  <a:off x="3982997" y="1286041"/>
                  <a:ext cx="416581" cy="109336"/>
                </a:xfrm>
                <a:custGeom>
                  <a:avLst/>
                  <a:gdLst/>
                  <a:ahLst/>
                  <a:cxnLst>
                    <a:cxn ang="0">
                      <a:pos x="2270" y="597"/>
                    </a:cxn>
                    <a:cxn ang="0">
                      <a:pos x="0" y="597"/>
                    </a:cxn>
                    <a:cxn ang="0">
                      <a:pos x="1248" y="24"/>
                    </a:cxn>
                    <a:cxn ang="0">
                      <a:pos x="2270" y="597"/>
                    </a:cxn>
                  </a:cxnLst>
                  <a:rect l="0" t="0" r="r" b="b"/>
                  <a:pathLst>
                    <a:path w="2270" h="597">
                      <a:moveTo>
                        <a:pt x="2270" y="597"/>
                      </a:moveTo>
                      <a:cubicBezTo>
                        <a:pt x="0" y="597"/>
                        <a:pt x="0" y="597"/>
                        <a:pt x="0" y="597"/>
                      </a:cubicBezTo>
                      <a:cubicBezTo>
                        <a:pt x="0" y="597"/>
                        <a:pt x="416" y="0"/>
                        <a:pt x="1248" y="24"/>
                      </a:cubicBezTo>
                      <a:cubicBezTo>
                        <a:pt x="1248" y="24"/>
                        <a:pt x="1997" y="36"/>
                        <a:pt x="2270" y="59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Freeform 7"/>
                <p:cNvSpPr>
                  <a:spLocks/>
                </p:cNvSpPr>
                <p:nvPr/>
              </p:nvSpPr>
              <p:spPr bwMode="auto">
                <a:xfrm>
                  <a:off x="1734635" y="3561391"/>
                  <a:ext cx="109317" cy="425520"/>
                </a:xfrm>
                <a:custGeom>
                  <a:avLst/>
                  <a:gdLst/>
                  <a:ahLst/>
                  <a:cxnLst>
                    <a:cxn ang="0">
                      <a:pos x="594" y="0"/>
                    </a:cxn>
                    <a:cxn ang="0">
                      <a:pos x="594" y="2317"/>
                    </a:cxn>
                    <a:cxn ang="0">
                      <a:pos x="23" y="1003"/>
                    </a:cxn>
                    <a:cxn ang="0">
                      <a:pos x="594" y="0"/>
                    </a:cxn>
                  </a:cxnLst>
                  <a:rect l="0" t="0" r="r" b="b"/>
                  <a:pathLst>
                    <a:path w="594" h="2317">
                      <a:moveTo>
                        <a:pt x="594" y="0"/>
                      </a:moveTo>
                      <a:cubicBezTo>
                        <a:pt x="594" y="2317"/>
                        <a:pt x="594" y="2317"/>
                        <a:pt x="594" y="2317"/>
                      </a:cubicBezTo>
                      <a:cubicBezTo>
                        <a:pt x="594" y="2317"/>
                        <a:pt x="0" y="2018"/>
                        <a:pt x="23" y="1003"/>
                      </a:cubicBezTo>
                      <a:cubicBezTo>
                        <a:pt x="23" y="1003"/>
                        <a:pt x="83" y="430"/>
                        <a:pt x="594" y="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 8"/>
                <p:cNvSpPr>
                  <a:spLocks/>
                </p:cNvSpPr>
                <p:nvPr/>
              </p:nvSpPr>
              <p:spPr bwMode="auto">
                <a:xfrm>
                  <a:off x="1846714" y="1409427"/>
                  <a:ext cx="2490628" cy="2491064"/>
                </a:xfrm>
                <a:custGeom>
                  <a:avLst/>
                  <a:gdLst/>
                  <a:ahLst/>
                  <a:cxnLst>
                    <a:cxn ang="0">
                      <a:pos x="8213" y="514"/>
                    </a:cxn>
                    <a:cxn ang="0">
                      <a:pos x="404" y="8360"/>
                    </a:cxn>
                    <a:cxn ang="0">
                      <a:pos x="0" y="9065"/>
                    </a:cxn>
                    <a:cxn ang="0">
                      <a:pos x="0" y="13555"/>
                    </a:cxn>
                    <a:cxn ang="0">
                      <a:pos x="618" y="12337"/>
                    </a:cxn>
                    <a:cxn ang="0">
                      <a:pos x="7120" y="5816"/>
                    </a:cxn>
                    <a:cxn ang="0">
                      <a:pos x="12362" y="561"/>
                    </a:cxn>
                    <a:cxn ang="0">
                      <a:pos x="13301" y="72"/>
                    </a:cxn>
                    <a:cxn ang="0">
                      <a:pos x="13562" y="60"/>
                    </a:cxn>
                    <a:cxn ang="0">
                      <a:pos x="9022" y="60"/>
                    </a:cxn>
                    <a:cxn ang="0">
                      <a:pos x="8439" y="287"/>
                    </a:cxn>
                    <a:cxn ang="0">
                      <a:pos x="8213" y="514"/>
                    </a:cxn>
                  </a:cxnLst>
                  <a:rect l="0" t="0" r="r" b="b"/>
                  <a:pathLst>
                    <a:path w="13562" h="13555">
                      <a:moveTo>
                        <a:pt x="8213" y="514"/>
                      </a:moveTo>
                      <a:cubicBezTo>
                        <a:pt x="404" y="8360"/>
                        <a:pt x="404" y="8360"/>
                        <a:pt x="404" y="8360"/>
                      </a:cubicBezTo>
                      <a:cubicBezTo>
                        <a:pt x="404" y="8360"/>
                        <a:pt x="0" y="8742"/>
                        <a:pt x="0" y="9065"/>
                      </a:cubicBezTo>
                      <a:cubicBezTo>
                        <a:pt x="0" y="13555"/>
                        <a:pt x="0" y="13555"/>
                        <a:pt x="0" y="13555"/>
                      </a:cubicBezTo>
                      <a:cubicBezTo>
                        <a:pt x="0" y="13555"/>
                        <a:pt x="12" y="12934"/>
                        <a:pt x="618" y="12337"/>
                      </a:cubicBezTo>
                      <a:cubicBezTo>
                        <a:pt x="7120" y="5816"/>
                        <a:pt x="7120" y="5816"/>
                        <a:pt x="7120" y="5816"/>
                      </a:cubicBezTo>
                      <a:cubicBezTo>
                        <a:pt x="12362" y="561"/>
                        <a:pt x="12362" y="561"/>
                        <a:pt x="12362" y="561"/>
                      </a:cubicBezTo>
                      <a:cubicBezTo>
                        <a:pt x="12362" y="561"/>
                        <a:pt x="12778" y="107"/>
                        <a:pt x="13301" y="72"/>
                      </a:cubicBezTo>
                      <a:cubicBezTo>
                        <a:pt x="13301" y="72"/>
                        <a:pt x="13372" y="36"/>
                        <a:pt x="13562" y="60"/>
                      </a:cubicBezTo>
                      <a:cubicBezTo>
                        <a:pt x="9022" y="60"/>
                        <a:pt x="9022" y="60"/>
                        <a:pt x="9022" y="60"/>
                      </a:cubicBezTo>
                      <a:cubicBezTo>
                        <a:pt x="9022" y="60"/>
                        <a:pt x="8701" y="0"/>
                        <a:pt x="8439" y="287"/>
                      </a:cubicBezTo>
                      <a:lnTo>
                        <a:pt x="8213" y="51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Прямоугольник 121"/>
              <p:cNvSpPr/>
              <p:nvPr/>
            </p:nvSpPr>
            <p:spPr>
              <a:xfrm>
                <a:off x="2134755" y="3016327"/>
                <a:ext cx="7850096" cy="920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HƯỚNG DẪN VỀ NHÀ</a:t>
                </a:r>
              </a:p>
            </p:txBody>
          </p:sp>
          <p:pic>
            <p:nvPicPr>
              <p:cNvPr id="12" name="Picture 6" descr="E:\09----------------Diagrams September\22\Png\5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017271" y="3056227"/>
                <a:ext cx="2376555" cy="1663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5" descr="shadow_1_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8878233">
              <a:off x="1652689" y="2895740"/>
              <a:ext cx="1876425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31575" y="198475"/>
            <a:ext cx="1939407" cy="1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1" y="2438400"/>
            <a:ext cx="84581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Trân trọng cảm ơn các</a:t>
            </a:r>
          </a:p>
          <a:p>
            <a:pPr algn="ctr"/>
            <a:r>
              <a:rPr lang="en-US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thầy giáo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1974737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−400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blipFill rotWithShape="0">
                <a:blip r:embed="rId12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400</m:t>
                    </m:r>
                  </m:oMath>
                </a14:m>
                <a:r>
                  <a:rPr 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blipFill rotWithShape="0">
                <a:blip r:embed="rId13"/>
                <a:stretch>
                  <a:fillRect l="-3594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−100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blipFill rotWithShape="0">
                <a:blip r:embed="rId14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endParaRPr lang="en-US" sz="2667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blipFill rotWithShape="0">
                <a:blip r:embed="rId15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343050" y="3570683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36800" y="76200"/>
            <a:ext cx="8026400" cy="2743200"/>
            <a:chOff x="2336800" y="76200"/>
            <a:chExt cx="8026400" cy="2743200"/>
          </a:xfrm>
        </p:grpSpPr>
        <p:pic>
          <p:nvPicPr>
            <p:cNvPr id="1035" name="Picture 11" descr="C:\Users\ADMIN\Desktop\Giai cuu dai duong 2\seashell-border-382756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800" y="76200"/>
              <a:ext cx="8026400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6" name="Group 5"/>
            <p:cNvGrpSpPr/>
            <p:nvPr/>
          </p:nvGrpSpPr>
          <p:grpSpPr>
            <a:xfrm>
              <a:off x="3232149" y="599123"/>
              <a:ext cx="6235701" cy="647700"/>
              <a:chOff x="3555999" y="1088335"/>
              <a:chExt cx="6235701" cy="64770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555999" y="1092201"/>
                <a:ext cx="62357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</a:t>
                </a:r>
                <a:r>
                  <a:rPr lang="en-US" sz="3200" dirty="0" err="1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  <p:graphicFrame>
            <p:nvGraphicFramePr>
              <p:cNvPr id="3" name="Object 2"/>
              <p:cNvGraphicFramePr>
                <a:graphicFrameLocks noChangeAspect="1"/>
              </p:cNvGraphicFramePr>
              <p:nvPr/>
            </p:nvGraphicFramePr>
            <p:xfrm>
              <a:off x="4938078" y="1088335"/>
              <a:ext cx="1333500" cy="647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6" name="Equation" r:id="rId22" imgW="1333440" imgH="647640" progId="Equation.DSMT4">
                      <p:embed/>
                    </p:oleObj>
                  </mc:Choice>
                  <mc:Fallback>
                    <p:oleObj name="Equation" r:id="rId22" imgW="1333440" imgH="647640" progId="Equation.DSMT4">
                      <p:embed/>
                      <p:pic>
                        <p:nvPicPr>
                          <p:cNvPr id="3" name="Object 2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4938078" y="1088335"/>
                            <a:ext cx="1333500" cy="6477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416108" y="1541463"/>
          <a:ext cx="3886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24" imgW="3886200" imgH="647640" progId="Equation.DSMT4">
                  <p:embed/>
                </p:oleObj>
              </mc:Choice>
              <mc:Fallback>
                <p:oleObj name="Equation" r:id="rId24" imgW="3886200" imgH="6476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416108" y="1541463"/>
                        <a:ext cx="38862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5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1"/>
            <a:ext cx="12198729" cy="68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184150" y="301922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16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50" y="3019226"/>
                <a:ext cx="2641600" cy="914400"/>
              </a:xfrm>
              <a:prstGeom prst="roundRect">
                <a:avLst/>
              </a:prstGeom>
              <a:blipFill rotWithShape="0">
                <a:blip r:embed="rId14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9226551" y="301922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−8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551" y="3019226"/>
                <a:ext cx="2873351" cy="914400"/>
              </a:xfrm>
              <a:prstGeom prst="roundRect">
                <a:avLst/>
              </a:prstGeom>
              <a:blipFill rotWithShape="0">
                <a:blip r:embed="rId15"/>
                <a:stretch>
                  <a:fillRect l="-3805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6178551" y="303495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551" y="3034950"/>
                <a:ext cx="2765703" cy="914400"/>
              </a:xfrm>
              <a:prstGeom prst="roundRect">
                <a:avLst/>
              </a:prstGeom>
              <a:blipFill rotWithShape="0">
                <a:blip r:embed="rId16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3130550" y="3019226"/>
                <a:ext cx="27432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550" y="3019226"/>
                <a:ext cx="2743200" cy="914400"/>
              </a:xfrm>
              <a:prstGeom prst="roundRect">
                <a:avLst/>
              </a:prstGeom>
              <a:blipFill rotWithShape="0">
                <a:blip r:embed="rId17"/>
                <a:stretch>
                  <a:fillRect l="-3982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8400" y="76200"/>
            <a:ext cx="8026400" cy="2743200"/>
            <a:chOff x="2438400" y="76200"/>
            <a:chExt cx="8026400" cy="2743200"/>
          </a:xfrm>
        </p:grpSpPr>
        <p:pic>
          <p:nvPicPr>
            <p:cNvPr id="19" name="Picture 11" descr="C:\Users\ADMIN\Desktop\Giai cuu dai duong 2\seashell-border-382756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76200"/>
              <a:ext cx="8026400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53" name="Group 52"/>
            <p:cNvGrpSpPr/>
            <p:nvPr/>
          </p:nvGrpSpPr>
          <p:grpSpPr>
            <a:xfrm>
              <a:off x="3232149" y="698293"/>
              <a:ext cx="6235701" cy="587661"/>
              <a:chOff x="3555999" y="1351281"/>
              <a:chExt cx="6235701" cy="587661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3555999" y="1351281"/>
                <a:ext cx="62357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3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55" name="Object 54"/>
              <p:cNvGraphicFramePr>
                <a:graphicFrameLocks noChangeAspect="1"/>
              </p:cNvGraphicFramePr>
              <p:nvPr/>
            </p:nvGraphicFramePr>
            <p:xfrm>
              <a:off x="5388608" y="1367442"/>
              <a:ext cx="3378200" cy="571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0" name="Equation" r:id="rId23" imgW="3377880" imgH="571320" progId="Equation.DSMT4">
                      <p:embed/>
                    </p:oleObj>
                  </mc:Choice>
                  <mc:Fallback>
                    <p:oleObj name="Equation" r:id="rId23" imgW="3377880" imgH="571320" progId="Equation.DSMT4">
                      <p:embed/>
                      <p:pic>
                        <p:nvPicPr>
                          <p:cNvPr id="55" name="Object 54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5388608" y="1367442"/>
                            <a:ext cx="3378200" cy="571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800600" y="1574354"/>
          <a:ext cx="4216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25" imgW="4216320" imgH="647640" progId="Equation.DSMT4">
                  <p:embed/>
                </p:oleObj>
              </mc:Choice>
              <mc:Fallback>
                <p:oleObj name="Equation" r:id="rId25" imgW="4216320" imgH="6476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800600" y="1574354"/>
                        <a:ext cx="42164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21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657304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174514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6752" y="4169654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16" y="-1"/>
            <a:ext cx="10838083" cy="3557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2049190" y="234552"/>
            <a:ext cx="76407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12m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203200" y="3700643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36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700643"/>
                <a:ext cx="2641600" cy="914400"/>
              </a:xfrm>
              <a:prstGeom prst="roundRect">
                <a:avLst/>
              </a:prstGeom>
              <a:blipFill rotWithShape="0">
                <a:blip r:embed="rId16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3121050" y="3700643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−36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700643"/>
                <a:ext cx="2873351" cy="914400"/>
              </a:xfrm>
              <a:prstGeom prst="roundRect">
                <a:avLst/>
              </a:prstGeom>
              <a:blipFill rotWithShape="0">
                <a:blip r:embed="rId17"/>
                <a:stretch>
                  <a:fillRect l="-3594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6276698" y="3716367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716367"/>
                <a:ext cx="2765703" cy="914400"/>
              </a:xfrm>
              <a:prstGeom prst="roundRect">
                <a:avLst/>
              </a:prstGeom>
              <a:blipFill rotWithShape="0">
                <a:blip r:embed="rId18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9347200" y="3700643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200" y="3700643"/>
                <a:ext cx="2641600" cy="914400"/>
              </a:xfrm>
              <a:prstGeom prst="roundRect">
                <a:avLst/>
              </a:prstGeom>
              <a:blipFill rotWithShape="0">
                <a:blip r:embed="rId19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8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156251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02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6522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8316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14363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54718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631504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3" name="Explosion 2 52"/>
          <p:cNvSpPr/>
          <p:nvPr/>
        </p:nvSpPr>
        <p:spPr>
          <a:xfrm>
            <a:off x="1634455" y="3050432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54" name="Picture 53" descr="C:\Users\admin\Downloads\tau ngam.jpg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440" y="-1"/>
            <a:ext cx="2404703" cy="20919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4397993" y="2610918"/>
                <a:ext cx="652954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tàu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lặn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993" y="2610918"/>
                <a:ext cx="6529544" cy="553998"/>
              </a:xfrm>
              <a:prstGeom prst="rect">
                <a:avLst/>
              </a:prstGeom>
              <a:blipFill rotWithShape="0">
                <a:blip r:embed="rId24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522538" y="2714943"/>
          <a:ext cx="1574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25" imgW="1574640" imgH="355320" progId="Equation.DSMT4">
                  <p:embed/>
                </p:oleObj>
              </mc:Choice>
              <mc:Fallback>
                <p:oleObj name="Equation" r:id="rId25" imgW="1574640" imgH="35532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522538" y="2714943"/>
                        <a:ext cx="1574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07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1979 0.02755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6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18815 0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648742" y="570677"/>
            <a:ext cx="7533871" cy="25074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4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29268" y="5055839"/>
            <a:ext cx="1777411" cy="177741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312535" y="30480"/>
            <a:ext cx="2555129" cy="2221921"/>
            <a:chOff x="119833" y="371154"/>
            <a:chExt cx="2555129" cy="2221921"/>
          </a:xfrm>
        </p:grpSpPr>
        <p:sp>
          <p:nvSpPr>
            <p:cNvPr id="22" name="Freeform: Shape 11">
              <a:extLst>
                <a:ext uri="{FF2B5EF4-FFF2-40B4-BE49-F238E27FC236}">
                  <a16:creationId xmlns:a16="http://schemas.microsoft.com/office/drawing/2014/main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8912081">
              <a:off x="11983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79260" y="3663311"/>
            <a:ext cx="10191298" cy="2548511"/>
            <a:chOff x="1549382" y="3441831"/>
            <a:chExt cx="10191298" cy="254851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13008" t="38014" r="79230" b="45755"/>
            <a:stretch/>
          </p:blipFill>
          <p:spPr>
            <a:xfrm>
              <a:off x="1549382" y="3875470"/>
              <a:ext cx="1556567" cy="1830020"/>
            </a:xfrm>
            <a:prstGeom prst="rect">
              <a:avLst/>
            </a:prstGeom>
          </p:spPr>
        </p:pic>
        <p:sp>
          <p:nvSpPr>
            <p:cNvPr id="32" name="Cloud Callout 31"/>
            <p:cNvSpPr/>
            <p:nvPr/>
          </p:nvSpPr>
          <p:spPr>
            <a:xfrm>
              <a:off x="3459404" y="3441831"/>
              <a:ext cx="8281276" cy="2548511"/>
            </a:xfrm>
            <a:prstGeom prst="cloudCallout">
              <a:avLst>
                <a:gd name="adj1" fmla="val -58646"/>
                <a:gd name="adj2" fmla="val -1461"/>
              </a:avLst>
            </a:prstGeom>
            <a:noFill/>
            <a:ln w="57150" cmpd="dbl">
              <a:solidFill>
                <a:srgbClr val="002060"/>
              </a:solidFill>
            </a:ln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24824" y="3967963"/>
              <a:ext cx="674878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</a:t>
              </a:r>
            </a:p>
          </p:txBody>
        </p:sp>
      </p:grp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67794" y="3208749"/>
          <a:ext cx="3149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5" imgW="3149280" imgH="558720" progId="Equation.DSMT4">
                  <p:embed/>
                </p:oleObj>
              </mc:Choice>
              <mc:Fallback>
                <p:oleObj name="Equation" r:id="rId5" imgW="3149280" imgH="55872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7794" y="3208749"/>
                        <a:ext cx="3149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641641" y="1081304"/>
            <a:ext cx="176835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-12m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9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4"/>
            <a:ext cx="12212303" cy="6858000"/>
          </a:xfrm>
          <a:prstGeom prst="rect">
            <a:avLst/>
          </a:prstGeom>
        </p:spPr>
      </p:pic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-27365" y="1296628"/>
            <a:ext cx="3909768" cy="3620387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gray">
          <a:xfrm>
            <a:off x="3052207" y="1270057"/>
            <a:ext cx="9014650" cy="104821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0" hangingPunct="0">
              <a:defRPr/>
            </a:pP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3545256" y="2582165"/>
            <a:ext cx="8694411" cy="106226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gray">
          <a:xfrm>
            <a:off x="3095524" y="3842724"/>
            <a:ext cx="8547836" cy="1032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871" y="4478033"/>
            <a:ext cx="2416323" cy="24163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57324" y="1554480"/>
            <a:ext cx="4104484" cy="3090818"/>
            <a:chOff x="-112021" y="1195738"/>
            <a:chExt cx="3948109" cy="2998760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gray">
            <a:xfrm>
              <a:off x="319281" y="1262278"/>
              <a:ext cx="3139458" cy="293222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56471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orthographicFront"/>
              <a:lightRig rig="flat" dir="t">
                <a:rot lat="0" lon="0" rev="2400000"/>
              </a:lightRig>
            </a:scene3d>
            <a:sp3d prstMaterial="softEdge">
              <a:bevelT w="762000" h="9652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-112021" y="1195738"/>
              <a:ext cx="3948109" cy="29335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defRPr/>
              </a:pP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28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6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5264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52648"/>
              <a:ext cx="7232071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6446" t="27548" r="12843" b="24567"/>
          <a:stretch/>
        </p:blipFill>
        <p:spPr>
          <a:xfrm>
            <a:off x="105532" y="1371600"/>
            <a:ext cx="6073562" cy="2259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76" y="0"/>
            <a:ext cx="5131237" cy="63204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12899" y="476122"/>
            <a:ext cx="4677793" cy="52860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5000"/>
              </a:lnSpc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7757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0097" y="846067"/>
            <a:ext cx="9058767" cy="2295849"/>
            <a:chOff x="1995918" y="753997"/>
            <a:chExt cx="9058767" cy="2295849"/>
          </a:xfrm>
        </p:grpSpPr>
        <p:grpSp>
          <p:nvGrpSpPr>
            <p:cNvPr id="14" name="Group 13"/>
            <p:cNvGrpSpPr/>
            <p:nvPr/>
          </p:nvGrpSpPr>
          <p:grpSpPr>
            <a:xfrm>
              <a:off x="1995918" y="753997"/>
              <a:ext cx="9058767" cy="2295849"/>
              <a:chOff x="2606656" y="900753"/>
              <a:chExt cx="9058767" cy="229584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656" y="900753"/>
                <a:ext cx="1047534" cy="104753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2796978" y="1098271"/>
                    <a:ext cx="8868445" cy="20983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     a) 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thích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hợp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cho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</a:t>
                    </a:r>
                    <a14:m>
                      <m:oMath xmlns:m="http://schemas.openxmlformats.org/officeDocument/2006/math">
                        <m:borderBox>
                          <m:borderBox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borderBox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? </m:t>
                            </m:r>
                          </m:e>
                        </m:borderBox>
                      </m:oMath>
                    </a14:m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  <a:endParaRPr lang="en-US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     Do                          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nên</a:t>
                    </a: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9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b) So </a:t>
                    </a:r>
                    <a:r>
                      <a:rPr lang="en-US" sz="3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sánh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6978" y="1098271"/>
                    <a:ext cx="8868445" cy="209833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1788" t="-2326" b="-436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5" name="Object 14"/>
                <p:cNvGraphicFramePr>
                  <a:graphicFrameLocks noChangeAspect="1"/>
                </p:cNvGraphicFramePr>
                <p:nvPr/>
              </p:nvGraphicFramePr>
              <p:xfrm>
                <a:off x="4477269" y="1713656"/>
                <a:ext cx="25527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22" name="Equation" r:id="rId5" imgW="2552400" imgH="558720" progId="Equation.DSMT4">
                        <p:embed/>
                      </p:oleObj>
                    </mc:Choice>
                    <mc:Fallback>
                      <p:oleObj name="Equation" r:id="rId5" imgW="2552400" imgH="558720" progId="Equation.DSMT4">
                        <p:embed/>
                        <p:pic>
                          <p:nvPicPr>
                            <p:cNvPr id="15" name="Object 14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77269" y="1713656"/>
                              <a:ext cx="25527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77269" y="1713656"/>
                <a:ext cx="25527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37" name="Equation" r:id="rId7" imgW="2552400" imgH="558720" progId="Equation.DSMT4">
                        <p:embed/>
                      </p:oleObj>
                    </mc:Choice>
                    <mc:Fallback>
                      <p:oleObj name="Equation" r:id="rId7" imgW="255240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77269" y="1713656"/>
                              <a:ext cx="25527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6" name="Object 15"/>
                <p:cNvGraphicFramePr>
                  <a:graphicFrameLocks noChangeAspect="1"/>
                </p:cNvGraphicFramePr>
                <p:nvPr/>
              </p:nvGraphicFramePr>
              <p:xfrm>
                <a:off x="8161150" y="1628335"/>
                <a:ext cx="2870200" cy="6365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23" name="Equation" r:id="rId9" imgW="2806560" imgH="622080" progId="Equation.DSMT4">
                        <p:embed/>
                      </p:oleObj>
                    </mc:Choice>
                    <mc:Fallback>
                      <p:oleObj name="Equation" r:id="rId9" imgW="2806560" imgH="622080" progId="Equation.DSMT4">
                        <p:embed/>
                        <p:pic>
                          <p:nvPicPr>
                            <p:cNvPr id="16" name="Object 15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61150" y="1628335"/>
                              <a:ext cx="2870200" cy="636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161150" y="1628335"/>
                <a:ext cx="2870200" cy="6365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38" name="Equation" r:id="rId11" imgW="2806560" imgH="622080" progId="Equation.DSMT4">
                        <p:embed/>
                      </p:oleObj>
                    </mc:Choice>
                    <mc:Fallback>
                      <p:oleObj name="Equation" r:id="rId11" imgW="280656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61150" y="1628335"/>
                              <a:ext cx="2870200" cy="636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20" name="Rectangle 19"/>
          <p:cNvSpPr/>
          <p:nvPr/>
        </p:nvSpPr>
        <p:spPr>
          <a:xfrm>
            <a:off x="6581618" y="2434368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23362" y="4612029"/>
            <a:ext cx="10609291" cy="1718875"/>
            <a:chOff x="923362" y="4612029"/>
            <a:chExt cx="10609291" cy="1718875"/>
          </a:xfrm>
        </p:grpSpPr>
        <p:sp>
          <p:nvSpPr>
            <p:cNvPr id="22" name="TextBox 21"/>
            <p:cNvSpPr txBox="1"/>
            <p:nvPr/>
          </p:nvSpPr>
          <p:spPr>
            <a:xfrm>
              <a:off x="1496722" y="5250906"/>
              <a:ext cx="10035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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???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3"/>
            <a:srcRect l="13008" t="38014" r="79230" b="45755"/>
            <a:stretch/>
          </p:blipFill>
          <p:spPr>
            <a:xfrm>
              <a:off x="923362" y="4612029"/>
              <a:ext cx="1462030" cy="1718875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487085" y="0"/>
            <a:ext cx="7053155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9754397" y="1754159"/>
          <a:ext cx="8128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14" imgW="812520" imgH="571320" progId="Equation.DSMT4">
                  <p:embed/>
                </p:oleObj>
              </mc:Choice>
              <mc:Fallback>
                <p:oleObj name="Equation" r:id="rId14" imgW="812520" imgH="57132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754397" y="1754159"/>
                        <a:ext cx="812800" cy="571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4899890" y="2467248"/>
            <a:ext cx="3913187" cy="584200"/>
            <a:chOff x="5056188" y="2635250"/>
            <a:chExt cx="3913187" cy="584200"/>
          </a:xfrm>
        </p:grpSpPr>
        <p:graphicFrame>
          <p:nvGraphicFramePr>
            <p:cNvPr id="27" name="Object 26"/>
            <p:cNvGraphicFramePr>
              <a:graphicFrameLocks noChangeAspect="1"/>
            </p:cNvGraphicFramePr>
            <p:nvPr/>
          </p:nvGraphicFramePr>
          <p:xfrm>
            <a:off x="5056188" y="2635250"/>
            <a:ext cx="1527175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" name="Equation" r:id="rId16" imgW="1460160" imgH="558720" progId="Equation.DSMT4">
                    <p:embed/>
                  </p:oleObj>
                </mc:Choice>
                <mc:Fallback>
                  <p:oleObj name="Equation" r:id="rId16" imgW="1460160" imgH="558720" progId="Equation.DSMT4">
                    <p:embed/>
                    <p:pic>
                      <p:nvPicPr>
                        <p:cNvPr id="27" name="Object 26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056188" y="2635250"/>
                          <a:ext cx="1527175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/>
          </p:nvGraphicFramePr>
          <p:xfrm>
            <a:off x="7458075" y="2647950"/>
            <a:ext cx="15113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" name="Equation" r:id="rId18" imgW="1511280" imgH="558720" progId="Equation.DSMT4">
                    <p:embed/>
                  </p:oleObj>
                </mc:Choice>
                <mc:Fallback>
                  <p:oleObj name="Equation" r:id="rId18" imgW="1511280" imgH="558720" progId="Equation.DSMT4">
                    <p:embed/>
                    <p:pic>
                      <p:nvPicPr>
                        <p:cNvPr id="28" name="Object 27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458075" y="2647950"/>
                          <a:ext cx="1511300" cy="55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6702146" y="3295664"/>
          <a:ext cx="326579" cy="26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20" imgW="253800" imgH="203040" progId="Equation.DSMT4">
                  <p:embed/>
                </p:oleObj>
              </mc:Choice>
              <mc:Fallback>
                <p:oleObj name="Equation" r:id="rId20" imgW="253800" imgH="20304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02146" y="3295664"/>
                        <a:ext cx="326579" cy="261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2640330" y="3997325"/>
          <a:ext cx="18796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22" imgW="1790640" imgH="558720" progId="Equation.DSMT4">
                  <p:embed/>
                </p:oleObj>
              </mc:Choice>
              <mc:Fallback>
                <p:oleObj name="Equation" r:id="rId22" imgW="1790640" imgH="55872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640330" y="3997325"/>
                        <a:ext cx="1879600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5137468" y="4116388"/>
          <a:ext cx="444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24" imgW="444240" imgH="342720" progId="Equation.DSMT4">
                  <p:embed/>
                </p:oleObj>
              </mc:Choice>
              <mc:Fallback>
                <p:oleObj name="Equation" r:id="rId24" imgW="444240" imgH="34272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137468" y="4116388"/>
                        <a:ext cx="444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5961380" y="4159250"/>
          <a:ext cx="88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26" imgW="88560" imgH="266400" progId="Equation.DSMT4">
                  <p:embed/>
                </p:oleObj>
              </mc:Choice>
              <mc:Fallback>
                <p:oleObj name="Equation" r:id="rId26" imgW="88560" imgH="26640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961380" y="4159250"/>
                        <a:ext cx="88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6247220" y="4276867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28" imgW="253800" imgH="164880" progId="Equation.DSMT4">
                  <p:embed/>
                </p:oleObj>
              </mc:Choice>
              <mc:Fallback>
                <p:oleObj name="Equation" r:id="rId28" imgW="253800" imgH="16488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247220" y="4276867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6546951" y="4110984"/>
          <a:ext cx="243750" cy="357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Equation" r:id="rId30" imgW="241200" imgH="355320" progId="Equation.DSMT4">
                  <p:embed/>
                </p:oleObj>
              </mc:Choice>
              <mc:Fallback>
                <p:oleObj name="Equation" r:id="rId30" imgW="241200" imgH="35532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46951" y="4110984"/>
                        <a:ext cx="243750" cy="357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4606846" y="3992563"/>
          <a:ext cx="2362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31" imgW="2361960" imgH="558720" progId="Equation.DSMT4">
                  <p:embed/>
                </p:oleObj>
              </mc:Choice>
              <mc:Fallback>
                <p:oleObj name="Equation" r:id="rId31" imgW="2361960" imgH="558720" progId="Equation.DSMT4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06846" y="3992563"/>
                        <a:ext cx="2362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7942485" y="4036848"/>
          <a:ext cx="285066" cy="384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Equation" r:id="rId32" imgW="253800" imgH="342720" progId="Equation.DSMT4">
                  <p:embed/>
                </p:oleObj>
              </mc:Choice>
              <mc:Fallback>
                <p:oleObj name="Equation" r:id="rId32" imgW="253800" imgH="34272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7942485" y="4036848"/>
                        <a:ext cx="285066" cy="384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/>
        </p:nvGraphicFramePr>
        <p:xfrm>
          <a:off x="9324975" y="3159125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34" imgW="241200" imgH="355320" progId="Equation.DSMT4">
                  <p:embed/>
                </p:oleObj>
              </mc:Choice>
              <mc:Fallback>
                <p:oleObj name="Equation" r:id="rId34" imgW="241200" imgH="355320" progId="Equation.DSMT4">
                  <p:embed/>
                  <p:pic>
                    <p:nvPicPr>
                      <p:cNvPr id="41" name="Object 40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9324975" y="3159125"/>
                        <a:ext cx="241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/>
        </p:nvGraphicFramePr>
        <p:xfrm>
          <a:off x="7217728" y="4218623"/>
          <a:ext cx="584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36" imgW="583920" imgH="203040" progId="Equation.DSMT4">
                  <p:embed/>
                </p:oleObj>
              </mc:Choice>
              <mc:Fallback>
                <p:oleObj name="Equation" r:id="rId36" imgW="583920" imgH="20304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7217728" y="4218623"/>
                        <a:ext cx="5842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1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0.00078 0.0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437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933</TotalTime>
  <Words>1243</Words>
  <Application>Microsoft Office PowerPoint</Application>
  <PresentationFormat>Widescreen</PresentationFormat>
  <Paragraphs>162</Paragraphs>
  <Slides>29</Slides>
  <Notes>15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Times New Roman</vt:lpstr>
      <vt:lpstr>Verdana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Văn An</cp:lastModifiedBy>
  <cp:revision>108</cp:revision>
  <dcterms:created xsi:type="dcterms:W3CDTF">2021-01-25T00:54:03Z</dcterms:created>
  <dcterms:modified xsi:type="dcterms:W3CDTF">2021-12-03T08:36:50Z</dcterms:modified>
</cp:coreProperties>
</file>