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glb" ContentType="model/gltf.binary"/>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x-wav"/>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5.wav" ContentType="audio/x-wav"/>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c308330838874071"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7"/>
  </p:notesMasterIdLst>
  <p:sldIdLst>
    <p:sldId id="434" r:id="rId2"/>
    <p:sldId id="298" r:id="rId3"/>
    <p:sldId id="479" r:id="rId4"/>
    <p:sldId id="468" r:id="rId5"/>
    <p:sldId id="483" r:id="rId6"/>
    <p:sldId id="481" r:id="rId7"/>
    <p:sldId id="482" r:id="rId8"/>
    <p:sldId id="280" r:id="rId9"/>
    <p:sldId id="430" r:id="rId10"/>
    <p:sldId id="437" r:id="rId11"/>
    <p:sldId id="335" r:id="rId12"/>
    <p:sldId id="442" r:id="rId13"/>
    <p:sldId id="478" r:id="rId14"/>
    <p:sldId id="443" r:id="rId15"/>
    <p:sldId id="444" r:id="rId16"/>
    <p:sldId id="470" r:id="rId17"/>
    <p:sldId id="471" r:id="rId18"/>
    <p:sldId id="477" r:id="rId19"/>
    <p:sldId id="449" r:id="rId20"/>
    <p:sldId id="464" r:id="rId21"/>
    <p:sldId id="450" r:id="rId22"/>
    <p:sldId id="431" r:id="rId23"/>
    <p:sldId id="451" r:id="rId24"/>
    <p:sldId id="452" r:id="rId25"/>
    <p:sldId id="453" r:id="rId26"/>
    <p:sldId id="273" r:id="rId27"/>
    <p:sldId id="455" r:id="rId28"/>
    <p:sldId id="456" r:id="rId29"/>
    <p:sldId id="473" r:id="rId30"/>
    <p:sldId id="474" r:id="rId31"/>
    <p:sldId id="475" r:id="rId32"/>
    <p:sldId id="476" r:id="rId33"/>
    <p:sldId id="296" r:id="rId34"/>
    <p:sldId id="297" r:id="rId35"/>
    <p:sldId id="4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n" initials="NT" lastIdx="21" clrIdx="0"/>
  <p:cmAuthor id="1" name="Cat Angelina" initials="CA" lastIdx="4" clrIdx="1">
    <p:extLst>
      <p:ext uri="{19B8F6BF-5375-455C-9EA6-DF929625EA0E}">
        <p15:presenceInfo xmlns:p15="http://schemas.microsoft.com/office/powerpoint/2012/main" xmlns="" userId="9bed288dc2eb2e0d" providerId="Windows Live"/>
      </p:ext>
    </p:extLst>
  </p:cmAuthor>
  <p:cmAuthor id="2" name="Admin" initials="A" lastIdx="12" clrIdx="2">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F51F"/>
    <a:srgbClr val="0000FF"/>
    <a:srgbClr val="FD0D07"/>
    <a:srgbClr val="15D3DD"/>
    <a:srgbClr val="31E2EB"/>
    <a:srgbClr val="12C909"/>
    <a:srgbClr val="C931F3"/>
    <a:srgbClr val="F480DB"/>
    <a:srgbClr val="FF7D25"/>
    <a:srgbClr val="A4F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7" autoAdjust="0"/>
    <p:restoredTop sz="94660"/>
  </p:normalViewPr>
  <p:slideViewPr>
    <p:cSldViewPr>
      <p:cViewPr varScale="1">
        <p:scale>
          <a:sx n="69" d="100"/>
          <a:sy n="69" d="100"/>
        </p:scale>
        <p:origin x="-77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8-30T19:31:28.974" idx="8">
    <p:pos x="10" y="10"/>
    <p:text>Chưa có phần giải thích cho tính chất  2</p:text>
    <p:extLst>
      <p:ext uri="{C676402C-5697-4E1C-873F-D02D1690AC5C}">
        <p15:threadingInfo xmlns:p15="http://schemas.microsoft.com/office/powerpoint/2012/main" xmlns="" timeZoneBias="-420"/>
      </p:ext>
    </p:extLst>
  </p:cm>
  <p:cm authorId="1" dt="2021-09-01T10:54:06.344" idx="3">
    <p:pos x="10" y="106"/>
    <p:text>Phần này HS tự rút ra sau tính chất 1 nhờ tính chất của tỉ lệ thức</p:text>
    <p:extLst>
      <p:ext uri="{C676402C-5697-4E1C-873F-D02D1690AC5C}">
        <p15:threadingInfo xmlns:p15="http://schemas.microsoft.com/office/powerpoint/2012/main" xmlns="" timeZoneBias="-420">
          <p15:parentCm authorId="2" idx="8"/>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98BAA-EC28-D44F-8B49-B87C93D9FF56}"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F707EBC3-6BD3-8146-A249-AF6B3BE48EB3}">
      <dgm:prSet phldrT="[Text]" custT="1"/>
      <dgm:spPr>
        <a:solidFill>
          <a:schemeClr val="tx1">
            <a:lumMod val="95000"/>
            <a:lumOff val="5000"/>
          </a:schemeClr>
        </a:solidFill>
      </dgm:spPr>
      <dgm:t>
        <a:bodyPr/>
        <a:lstStyle/>
        <a:p>
          <a:r>
            <a:rPr lang="vi-VN" sz="2800">
              <a:latin typeface="+mj-lt"/>
            </a:rPr>
            <a:t>Hiểu được tính chất của hai đại lượng tỉ lệ nghịch. Biết hai đại lượng có tỉ lệ nghịch hay không?</a:t>
          </a:r>
          <a:endParaRPr lang="en-US" sz="2800" dirty="0">
            <a:latin typeface="+mj-lt"/>
          </a:endParaRPr>
        </a:p>
      </dgm:t>
    </dgm:pt>
    <dgm:pt modelId="{1F1DC505-AF13-1041-A2A9-F1FE9DE48720}" type="parTrans" cxnId="{AACFAB96-411A-8B46-BC7B-96CAD787A329}">
      <dgm:prSet/>
      <dgm:spPr/>
      <dgm:t>
        <a:bodyPr/>
        <a:lstStyle/>
        <a:p>
          <a:endParaRPr lang="en-US" sz="2800">
            <a:latin typeface="+mj-lt"/>
          </a:endParaRPr>
        </a:p>
      </dgm:t>
    </dgm:pt>
    <dgm:pt modelId="{F40DDD6B-6D57-024E-92D0-D5A765407377}" type="sibTrans" cxnId="{AACFAB96-411A-8B46-BC7B-96CAD787A329}">
      <dgm:prSet/>
      <dgm:spPr/>
      <dgm:t>
        <a:bodyPr/>
        <a:lstStyle/>
        <a:p>
          <a:endParaRPr lang="en-US" sz="2800">
            <a:latin typeface="+mj-lt"/>
          </a:endParaRPr>
        </a:p>
      </dgm:t>
    </dgm:pt>
    <dgm:pt modelId="{ECDD2ABF-28AE-1949-9794-FC5A3CD41DDE}">
      <dgm:prSet phldrT="[Text]" custT="1"/>
      <dgm:spPr>
        <a:solidFill>
          <a:srgbClr val="0000CC"/>
        </a:solidFill>
      </dgm:spPr>
      <dgm:t>
        <a:bodyPr/>
        <a:lstStyle/>
        <a:p>
          <a:r>
            <a:rPr lang="vi-VN" sz="2800">
              <a:latin typeface="+mj-lt"/>
            </a:rPr>
            <a:t>Biết tìm hệ số của tỉ lệ nghịch, tìm một giá trị của đại lượng khi biết hệ số tỉ lệ nghịch và giá trị tương ứng của đại lượng kia.</a:t>
          </a:r>
          <a:endParaRPr lang="en-US" sz="2800" dirty="0">
            <a:latin typeface="+mj-lt"/>
          </a:endParaRPr>
        </a:p>
      </dgm:t>
    </dgm:pt>
    <dgm:pt modelId="{C6FE20F2-6BA3-C244-AFA3-9D80632A8607}" type="parTrans" cxnId="{475E4C1C-9F82-8A49-ACE7-0E5CBFBDCFF5}">
      <dgm:prSet/>
      <dgm:spPr/>
      <dgm:t>
        <a:bodyPr/>
        <a:lstStyle/>
        <a:p>
          <a:endParaRPr lang="en-US" sz="2800">
            <a:latin typeface="+mj-lt"/>
          </a:endParaRPr>
        </a:p>
      </dgm:t>
    </dgm:pt>
    <dgm:pt modelId="{4F2B872B-2947-DF43-B0CB-1B0304C663C0}" type="sibTrans" cxnId="{475E4C1C-9F82-8A49-ACE7-0E5CBFBDCFF5}">
      <dgm:prSet/>
      <dgm:spPr/>
      <dgm:t>
        <a:bodyPr/>
        <a:lstStyle/>
        <a:p>
          <a:endParaRPr lang="en-US" sz="2800">
            <a:latin typeface="+mj-lt"/>
          </a:endParaRPr>
        </a:p>
      </dgm:t>
    </dgm:pt>
    <dgm:pt modelId="{4BAFCA3C-4179-48E8-BAE5-0E3BE6AB6E99}">
      <dgm:prSet phldrT="[Text]" custT="1"/>
      <dgm:spPr>
        <a:solidFill>
          <a:srgbClr val="FF3300"/>
        </a:solidFill>
      </dgm:spPr>
      <dgm:t>
        <a:bodyPr/>
        <a:lstStyle/>
        <a:p>
          <a:r>
            <a:rPr lang="vi-VN" sz="2800">
              <a:latin typeface="+mj-lt"/>
            </a:rPr>
            <a:t>Học sinh biết được công thức biểu thị mối liên hệ giữa hai đại lượng tỉ lệ nghịch.</a:t>
          </a:r>
          <a:endParaRPr lang="en-US" sz="2800" dirty="0">
            <a:latin typeface="+mj-lt"/>
          </a:endParaRPr>
        </a:p>
      </dgm:t>
    </dgm:pt>
    <dgm:pt modelId="{7846E8F5-FDAA-4859-852C-92D9D90909BD}" type="parTrans" cxnId="{439C7749-3501-41B6-B84B-68F05F3E9F00}">
      <dgm:prSet/>
      <dgm:spPr/>
      <dgm:t>
        <a:bodyPr/>
        <a:lstStyle/>
        <a:p>
          <a:endParaRPr lang="en-US" sz="2800">
            <a:latin typeface="+mj-lt"/>
          </a:endParaRPr>
        </a:p>
      </dgm:t>
    </dgm:pt>
    <dgm:pt modelId="{16003311-5F3A-4554-BB05-E0041C5E3407}" type="sibTrans" cxnId="{439C7749-3501-41B6-B84B-68F05F3E9F00}">
      <dgm:prSet/>
      <dgm:spPr/>
      <dgm:t>
        <a:bodyPr/>
        <a:lstStyle/>
        <a:p>
          <a:endParaRPr lang="en-US" sz="2800">
            <a:latin typeface="+mj-lt"/>
          </a:endParaRPr>
        </a:p>
      </dgm:t>
    </dgm:pt>
    <dgm:pt modelId="{5988AA88-9BBB-8A4A-AFE9-CE8BB3A707E7}" type="pres">
      <dgm:prSet presAssocID="{74998BAA-EC28-D44F-8B49-B87C93D9FF56}" presName="Name0" presStyleCnt="0">
        <dgm:presLayoutVars>
          <dgm:chMax val="7"/>
          <dgm:chPref val="7"/>
          <dgm:dir/>
        </dgm:presLayoutVars>
      </dgm:prSet>
      <dgm:spPr/>
      <dgm:t>
        <a:bodyPr/>
        <a:lstStyle/>
        <a:p>
          <a:endParaRPr lang="en-US"/>
        </a:p>
      </dgm:t>
    </dgm:pt>
    <dgm:pt modelId="{26E89DC4-8605-F844-8B6D-A0FD2BB021D1}" type="pres">
      <dgm:prSet presAssocID="{74998BAA-EC28-D44F-8B49-B87C93D9FF56}" presName="Name1" presStyleCnt="0"/>
      <dgm:spPr/>
    </dgm:pt>
    <dgm:pt modelId="{F891D31A-46DA-5343-9D45-1323A2C53BA2}" type="pres">
      <dgm:prSet presAssocID="{74998BAA-EC28-D44F-8B49-B87C93D9FF56}" presName="cycle" presStyleCnt="0"/>
      <dgm:spPr/>
    </dgm:pt>
    <dgm:pt modelId="{BD125D84-0F64-5643-938E-E995DA69B52B}" type="pres">
      <dgm:prSet presAssocID="{74998BAA-EC28-D44F-8B49-B87C93D9FF56}" presName="srcNode" presStyleLbl="node1" presStyleIdx="0" presStyleCnt="3"/>
      <dgm:spPr/>
    </dgm:pt>
    <dgm:pt modelId="{8768C69A-5848-D041-B57B-411DEC766B63}" type="pres">
      <dgm:prSet presAssocID="{74998BAA-EC28-D44F-8B49-B87C93D9FF56}" presName="conn" presStyleLbl="parChTrans1D2" presStyleIdx="0" presStyleCnt="1"/>
      <dgm:spPr/>
      <dgm:t>
        <a:bodyPr/>
        <a:lstStyle/>
        <a:p>
          <a:endParaRPr lang="en-US"/>
        </a:p>
      </dgm:t>
    </dgm:pt>
    <dgm:pt modelId="{705B9BB7-7CC9-8948-B9A3-82835D3E9C1F}" type="pres">
      <dgm:prSet presAssocID="{74998BAA-EC28-D44F-8B49-B87C93D9FF56}" presName="extraNode" presStyleLbl="node1" presStyleIdx="0" presStyleCnt="3"/>
      <dgm:spPr/>
    </dgm:pt>
    <dgm:pt modelId="{264D05E9-0A7D-9C41-B95E-2DF233A0A502}" type="pres">
      <dgm:prSet presAssocID="{74998BAA-EC28-D44F-8B49-B87C93D9FF56}" presName="dstNode" presStyleLbl="node1" presStyleIdx="0" presStyleCnt="3"/>
      <dgm:spPr/>
    </dgm:pt>
    <dgm:pt modelId="{F8D57774-2F8B-4EBD-88AF-B11DFF5A3DDC}" type="pres">
      <dgm:prSet presAssocID="{4BAFCA3C-4179-48E8-BAE5-0E3BE6AB6E99}" presName="text_1" presStyleLbl="node1" presStyleIdx="0" presStyleCnt="3" custScaleY="106849" custLinFactNeighborY="-23803">
        <dgm:presLayoutVars>
          <dgm:bulletEnabled val="1"/>
        </dgm:presLayoutVars>
      </dgm:prSet>
      <dgm:spPr/>
      <dgm:t>
        <a:bodyPr/>
        <a:lstStyle/>
        <a:p>
          <a:endParaRPr lang="en-US"/>
        </a:p>
      </dgm:t>
    </dgm:pt>
    <dgm:pt modelId="{51ED26E3-F7A1-4C0D-85A9-F1935F1EE330}" type="pres">
      <dgm:prSet presAssocID="{4BAFCA3C-4179-48E8-BAE5-0E3BE6AB6E99}" presName="accent_1" presStyleCnt="0"/>
      <dgm:spPr/>
    </dgm:pt>
    <dgm:pt modelId="{EFCB43B7-15FB-45F0-AC33-2AD4EF6F2118}" type="pres">
      <dgm:prSet presAssocID="{4BAFCA3C-4179-48E8-BAE5-0E3BE6AB6E99}" presName="accentRepeatNode" presStyleLbl="solidFgAcc1" presStyleIdx="0" presStyleCnt="3" custScaleX="118356" custScaleY="118356" custLinFactNeighborY="-19042"/>
      <dgm:spPr/>
    </dgm:pt>
    <dgm:pt modelId="{2C922FA6-AEBE-42EA-A3AD-ABF79976CFFD}" type="pres">
      <dgm:prSet presAssocID="{F707EBC3-6BD3-8146-A249-AF6B3BE48EB3}" presName="text_2" presStyleLbl="node1" presStyleIdx="1" presStyleCnt="3" custScaleY="106849">
        <dgm:presLayoutVars>
          <dgm:bulletEnabled val="1"/>
        </dgm:presLayoutVars>
      </dgm:prSet>
      <dgm:spPr/>
      <dgm:t>
        <a:bodyPr/>
        <a:lstStyle/>
        <a:p>
          <a:endParaRPr lang="en-US"/>
        </a:p>
      </dgm:t>
    </dgm:pt>
    <dgm:pt modelId="{BE3F2D97-D541-49FA-AAC5-F0F078A581CC}" type="pres">
      <dgm:prSet presAssocID="{F707EBC3-6BD3-8146-A249-AF6B3BE48EB3}" presName="accent_2" presStyleCnt="0"/>
      <dgm:spPr/>
    </dgm:pt>
    <dgm:pt modelId="{C5CE7AD0-4785-9140-9595-04FF08604643}" type="pres">
      <dgm:prSet presAssocID="{F707EBC3-6BD3-8146-A249-AF6B3BE48EB3}" presName="accentRepeatNode" presStyleLbl="solidFgAcc1" presStyleIdx="1" presStyleCnt="3" custScaleX="118356" custScaleY="118356"/>
      <dgm:spPr/>
    </dgm:pt>
    <dgm:pt modelId="{DC935A44-9B58-4486-91D2-C42B881A01AE}" type="pres">
      <dgm:prSet presAssocID="{ECDD2ABF-28AE-1949-9794-FC5A3CD41DDE}" presName="text_3" presStyleLbl="node1" presStyleIdx="2" presStyleCnt="3" custScaleY="106849" custLinFactNeighborY="16951">
        <dgm:presLayoutVars>
          <dgm:bulletEnabled val="1"/>
        </dgm:presLayoutVars>
      </dgm:prSet>
      <dgm:spPr/>
      <dgm:t>
        <a:bodyPr/>
        <a:lstStyle/>
        <a:p>
          <a:endParaRPr lang="en-US"/>
        </a:p>
      </dgm:t>
    </dgm:pt>
    <dgm:pt modelId="{103B0CE1-871A-441D-833C-DBBD4CF9EBCB}" type="pres">
      <dgm:prSet presAssocID="{ECDD2ABF-28AE-1949-9794-FC5A3CD41DDE}" presName="accent_3" presStyleCnt="0"/>
      <dgm:spPr/>
    </dgm:pt>
    <dgm:pt modelId="{5DF7FAAA-F92D-B343-B916-43227E5295DA}" type="pres">
      <dgm:prSet presAssocID="{ECDD2ABF-28AE-1949-9794-FC5A3CD41DDE}" presName="accentRepeatNode" presStyleLbl="solidFgAcc1" presStyleIdx="2" presStyleCnt="3" custScaleX="118356" custScaleY="118356" custLinFactNeighborY="13562"/>
      <dgm:spPr/>
    </dgm:pt>
  </dgm:ptLst>
  <dgm:cxnLst>
    <dgm:cxn modelId="{E463E6D6-68BA-43A2-86F5-61D66548B728}" type="presOf" srcId="{4BAFCA3C-4179-48E8-BAE5-0E3BE6AB6E99}" destId="{F8D57774-2F8B-4EBD-88AF-B11DFF5A3DDC}" srcOrd="0" destOrd="0" presId="urn:microsoft.com/office/officeart/2008/layout/VerticalCurvedList"/>
    <dgm:cxn modelId="{DB674165-E786-4219-B2BF-471C05A345A9}" type="presOf" srcId="{74998BAA-EC28-D44F-8B49-B87C93D9FF56}" destId="{5988AA88-9BBB-8A4A-AFE9-CE8BB3A707E7}" srcOrd="0" destOrd="0" presId="urn:microsoft.com/office/officeart/2008/layout/VerticalCurvedList"/>
    <dgm:cxn modelId="{AACFAB96-411A-8B46-BC7B-96CAD787A329}" srcId="{74998BAA-EC28-D44F-8B49-B87C93D9FF56}" destId="{F707EBC3-6BD3-8146-A249-AF6B3BE48EB3}" srcOrd="1" destOrd="0" parTransId="{1F1DC505-AF13-1041-A2A9-F1FE9DE48720}" sibTransId="{F40DDD6B-6D57-024E-92D0-D5A765407377}"/>
    <dgm:cxn modelId="{439C7749-3501-41B6-B84B-68F05F3E9F00}" srcId="{74998BAA-EC28-D44F-8B49-B87C93D9FF56}" destId="{4BAFCA3C-4179-48E8-BAE5-0E3BE6AB6E99}" srcOrd="0" destOrd="0" parTransId="{7846E8F5-FDAA-4859-852C-92D9D90909BD}" sibTransId="{16003311-5F3A-4554-BB05-E0041C5E3407}"/>
    <dgm:cxn modelId="{66F5CEAB-DD00-4A6B-A80F-26BCC512FE3D}" type="presOf" srcId="{ECDD2ABF-28AE-1949-9794-FC5A3CD41DDE}" destId="{DC935A44-9B58-4486-91D2-C42B881A01AE}" srcOrd="0" destOrd="0" presId="urn:microsoft.com/office/officeart/2008/layout/VerticalCurvedList"/>
    <dgm:cxn modelId="{475E4C1C-9F82-8A49-ACE7-0E5CBFBDCFF5}" srcId="{74998BAA-EC28-D44F-8B49-B87C93D9FF56}" destId="{ECDD2ABF-28AE-1949-9794-FC5A3CD41DDE}" srcOrd="2" destOrd="0" parTransId="{C6FE20F2-6BA3-C244-AFA3-9D80632A8607}" sibTransId="{4F2B872B-2947-DF43-B0CB-1B0304C663C0}"/>
    <dgm:cxn modelId="{85DEE819-58FA-45F6-8F1E-5BA8E8CBFD00}" type="presOf" srcId="{16003311-5F3A-4554-BB05-E0041C5E3407}" destId="{8768C69A-5848-D041-B57B-411DEC766B63}" srcOrd="0" destOrd="0" presId="urn:microsoft.com/office/officeart/2008/layout/VerticalCurvedList"/>
    <dgm:cxn modelId="{4D29A0A2-02BE-45FC-99D6-86B6C5EC91FA}" type="presOf" srcId="{F707EBC3-6BD3-8146-A249-AF6B3BE48EB3}" destId="{2C922FA6-AEBE-42EA-A3AD-ABF79976CFFD}" srcOrd="0" destOrd="0" presId="urn:microsoft.com/office/officeart/2008/layout/VerticalCurvedList"/>
    <dgm:cxn modelId="{E2E55513-8C4C-4AFF-B77C-B104FC932D89}" type="presParOf" srcId="{5988AA88-9BBB-8A4A-AFE9-CE8BB3A707E7}" destId="{26E89DC4-8605-F844-8B6D-A0FD2BB021D1}" srcOrd="0" destOrd="0" presId="urn:microsoft.com/office/officeart/2008/layout/VerticalCurvedList"/>
    <dgm:cxn modelId="{9132DC99-039D-46FA-BF9F-7E60A6ABC4C5}" type="presParOf" srcId="{26E89DC4-8605-F844-8B6D-A0FD2BB021D1}" destId="{F891D31A-46DA-5343-9D45-1323A2C53BA2}" srcOrd="0" destOrd="0" presId="urn:microsoft.com/office/officeart/2008/layout/VerticalCurvedList"/>
    <dgm:cxn modelId="{79457DF9-BBEF-47AF-A913-A4900A11F5EB}" type="presParOf" srcId="{F891D31A-46DA-5343-9D45-1323A2C53BA2}" destId="{BD125D84-0F64-5643-938E-E995DA69B52B}" srcOrd="0" destOrd="0" presId="urn:microsoft.com/office/officeart/2008/layout/VerticalCurvedList"/>
    <dgm:cxn modelId="{C8DC4EA2-5E0E-4211-8CFB-C2BCF64C9B66}" type="presParOf" srcId="{F891D31A-46DA-5343-9D45-1323A2C53BA2}" destId="{8768C69A-5848-D041-B57B-411DEC766B63}" srcOrd="1" destOrd="0" presId="urn:microsoft.com/office/officeart/2008/layout/VerticalCurvedList"/>
    <dgm:cxn modelId="{0F45853D-FD5B-4FE9-97B6-E260CBA929B5}" type="presParOf" srcId="{F891D31A-46DA-5343-9D45-1323A2C53BA2}" destId="{705B9BB7-7CC9-8948-B9A3-82835D3E9C1F}" srcOrd="2" destOrd="0" presId="urn:microsoft.com/office/officeart/2008/layout/VerticalCurvedList"/>
    <dgm:cxn modelId="{22CCF06A-9E7D-4BA6-A32D-EC4F48D3A33E}" type="presParOf" srcId="{F891D31A-46DA-5343-9D45-1323A2C53BA2}" destId="{264D05E9-0A7D-9C41-B95E-2DF233A0A502}" srcOrd="3" destOrd="0" presId="urn:microsoft.com/office/officeart/2008/layout/VerticalCurvedList"/>
    <dgm:cxn modelId="{9CBA268F-417D-42CB-9E02-820D59A1A4D2}" type="presParOf" srcId="{26E89DC4-8605-F844-8B6D-A0FD2BB021D1}" destId="{F8D57774-2F8B-4EBD-88AF-B11DFF5A3DDC}" srcOrd="1" destOrd="0" presId="urn:microsoft.com/office/officeart/2008/layout/VerticalCurvedList"/>
    <dgm:cxn modelId="{B0E1F17D-CF9D-4CDE-812F-1901769688B1}" type="presParOf" srcId="{26E89DC4-8605-F844-8B6D-A0FD2BB021D1}" destId="{51ED26E3-F7A1-4C0D-85A9-F1935F1EE330}" srcOrd="2" destOrd="0" presId="urn:microsoft.com/office/officeart/2008/layout/VerticalCurvedList"/>
    <dgm:cxn modelId="{0EF5D938-E5AB-46DD-8D43-39D445B74CF3}" type="presParOf" srcId="{51ED26E3-F7A1-4C0D-85A9-F1935F1EE330}" destId="{EFCB43B7-15FB-45F0-AC33-2AD4EF6F2118}" srcOrd="0" destOrd="0" presId="urn:microsoft.com/office/officeart/2008/layout/VerticalCurvedList"/>
    <dgm:cxn modelId="{A40D5943-8F70-4A5A-8B3B-433D7F7B3152}" type="presParOf" srcId="{26E89DC4-8605-F844-8B6D-A0FD2BB021D1}" destId="{2C922FA6-AEBE-42EA-A3AD-ABF79976CFFD}" srcOrd="3" destOrd="0" presId="urn:microsoft.com/office/officeart/2008/layout/VerticalCurvedList"/>
    <dgm:cxn modelId="{419915BF-8F07-4583-A1AC-97F9A39A925C}" type="presParOf" srcId="{26E89DC4-8605-F844-8B6D-A0FD2BB021D1}" destId="{BE3F2D97-D541-49FA-AAC5-F0F078A581CC}" srcOrd="4" destOrd="0" presId="urn:microsoft.com/office/officeart/2008/layout/VerticalCurvedList"/>
    <dgm:cxn modelId="{1496EEC0-2BD2-4434-8BF7-3A9A812B7518}" type="presParOf" srcId="{BE3F2D97-D541-49FA-AAC5-F0F078A581CC}" destId="{C5CE7AD0-4785-9140-9595-04FF08604643}" srcOrd="0" destOrd="0" presId="urn:microsoft.com/office/officeart/2008/layout/VerticalCurvedList"/>
    <dgm:cxn modelId="{F23E9B8F-36BA-418E-ADAF-C96A8D301465}" type="presParOf" srcId="{26E89DC4-8605-F844-8B6D-A0FD2BB021D1}" destId="{DC935A44-9B58-4486-91D2-C42B881A01AE}" srcOrd="5" destOrd="0" presId="urn:microsoft.com/office/officeart/2008/layout/VerticalCurvedList"/>
    <dgm:cxn modelId="{8151FA86-58BE-4F96-97A7-553D57B4CF81}" type="presParOf" srcId="{26E89DC4-8605-F844-8B6D-A0FD2BB021D1}" destId="{103B0CE1-871A-441D-833C-DBBD4CF9EBCB}" srcOrd="6" destOrd="0" presId="urn:microsoft.com/office/officeart/2008/layout/VerticalCurvedList"/>
    <dgm:cxn modelId="{C090DDFB-6FBB-45FB-9422-587F7C3EF016}" type="presParOf" srcId="{103B0CE1-871A-441D-833C-DBBD4CF9EBCB}" destId="{5DF7FAAA-F92D-B343-B916-43227E5295D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C69A-5848-D041-B57B-411DEC766B63}">
      <dsp:nvSpPr>
        <dsp:cNvPr id="0" name=""/>
        <dsp:cNvSpPr/>
      </dsp:nvSpPr>
      <dsp:spPr>
        <a:xfrm>
          <a:off x="-6223916" y="-962167"/>
          <a:ext cx="7486934" cy="7486934"/>
        </a:xfrm>
        <a:prstGeom prst="blockArc">
          <a:avLst>
            <a:gd name="adj1" fmla="val 18900000"/>
            <a:gd name="adj2" fmla="val 2700000"/>
            <a:gd name="adj3" fmla="val 289"/>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D57774-2F8B-4EBD-88AF-B11DFF5A3DDC}">
      <dsp:nvSpPr>
        <dsp:cNvPr id="0" name=""/>
        <dsp:cNvSpPr/>
      </dsp:nvSpPr>
      <dsp:spPr>
        <a:xfrm>
          <a:off x="835905" y="253348"/>
          <a:ext cx="7380834" cy="1188716"/>
        </a:xfrm>
        <a:prstGeom prst="rect">
          <a:avLst/>
        </a:prstGeom>
        <a:solidFill>
          <a:srgbClr val="FF33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3063"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mj-lt"/>
            </a:rPr>
            <a:t>Học sinh biết được công thức biểu thị mối liên hệ giữa hai đại lượng tỉ lệ nghịch.</a:t>
          </a:r>
          <a:endParaRPr lang="en-US" sz="2800" kern="1200" dirty="0">
            <a:latin typeface="+mj-lt"/>
          </a:endParaRPr>
        </a:p>
      </dsp:txBody>
      <dsp:txXfrm>
        <a:off x="835905" y="253348"/>
        <a:ext cx="7380834" cy="1188716"/>
      </dsp:txXfrm>
    </dsp:sp>
    <dsp:sp modelId="{EFCB43B7-15FB-45F0-AC33-2AD4EF6F2118}">
      <dsp:nvSpPr>
        <dsp:cNvPr id="0" name=""/>
        <dsp:cNvSpPr/>
      </dsp:nvSpPr>
      <dsp:spPr>
        <a:xfrm>
          <a:off x="12946" y="24753"/>
          <a:ext cx="1645917" cy="164591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C922FA6-AEBE-42EA-A3AD-ABF79976CFFD}">
      <dsp:nvSpPr>
        <dsp:cNvPr id="0" name=""/>
        <dsp:cNvSpPr/>
      </dsp:nvSpPr>
      <dsp:spPr>
        <a:xfrm>
          <a:off x="1240306" y="2186941"/>
          <a:ext cx="6976433" cy="1188716"/>
        </a:xfrm>
        <a:prstGeom prst="rect">
          <a:avLst/>
        </a:prstGeom>
        <a:solidFill>
          <a:schemeClr val="tx1">
            <a:lumMod val="95000"/>
            <a:lumOff val="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3063"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mj-lt"/>
            </a:rPr>
            <a:t>Hiểu được tính chất của hai đại lượng tỉ lệ nghịch. Biết hai đại lượng có tỉ lệ nghịch hay không?</a:t>
          </a:r>
          <a:endParaRPr lang="en-US" sz="2800" kern="1200" dirty="0">
            <a:latin typeface="+mj-lt"/>
          </a:endParaRPr>
        </a:p>
      </dsp:txBody>
      <dsp:txXfrm>
        <a:off x="1240306" y="2186941"/>
        <a:ext cx="6976433" cy="1188716"/>
      </dsp:txXfrm>
    </dsp:sp>
    <dsp:sp modelId="{C5CE7AD0-4785-9140-9595-04FF08604643}">
      <dsp:nvSpPr>
        <dsp:cNvPr id="0" name=""/>
        <dsp:cNvSpPr/>
      </dsp:nvSpPr>
      <dsp:spPr>
        <a:xfrm>
          <a:off x="417347" y="1958341"/>
          <a:ext cx="1645917" cy="164591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935A44-9B58-4486-91D2-C42B881A01AE}">
      <dsp:nvSpPr>
        <dsp:cNvPr id="0" name=""/>
        <dsp:cNvSpPr/>
      </dsp:nvSpPr>
      <dsp:spPr>
        <a:xfrm>
          <a:off x="835905" y="4044305"/>
          <a:ext cx="7380834" cy="1188716"/>
        </a:xfrm>
        <a:prstGeom prst="rect">
          <a:avLst/>
        </a:prstGeom>
        <a:solidFill>
          <a:srgbClr val="0000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3063"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mj-lt"/>
            </a:rPr>
            <a:t>Biết tìm hệ số của tỉ lệ nghịch, tìm một giá trị của đại lượng khi biết hệ số tỉ lệ nghịch và giá trị tương ứng của đại lượng kia.</a:t>
          </a:r>
          <a:endParaRPr lang="en-US" sz="2800" kern="1200" dirty="0">
            <a:latin typeface="+mj-lt"/>
          </a:endParaRPr>
        </a:p>
      </dsp:txBody>
      <dsp:txXfrm>
        <a:off x="835905" y="4044305"/>
        <a:ext cx="7380834" cy="1188716"/>
      </dsp:txXfrm>
    </dsp:sp>
    <dsp:sp modelId="{5DF7FAAA-F92D-B343-B916-43227E5295DA}">
      <dsp:nvSpPr>
        <dsp:cNvPr id="0" name=""/>
        <dsp:cNvSpPr/>
      </dsp:nvSpPr>
      <dsp:spPr>
        <a:xfrm>
          <a:off x="12946" y="3815721"/>
          <a:ext cx="1645917" cy="164591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12.wmf"/><Relationship Id="rId3" Type="http://schemas.openxmlformats.org/officeDocument/2006/relationships/image" Target="../media/image102.wmf"/><Relationship Id="rId7" Type="http://schemas.openxmlformats.org/officeDocument/2006/relationships/image" Target="../media/image106.wmf"/><Relationship Id="rId12" Type="http://schemas.openxmlformats.org/officeDocument/2006/relationships/image" Target="../media/image111.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1.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19.wmf"/><Relationship Id="rId1" Type="http://schemas.openxmlformats.org/officeDocument/2006/relationships/image" Target="../media/image24.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3.wmf"/><Relationship Id="rId9"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28.wmf"/><Relationship Id="rId18" Type="http://schemas.openxmlformats.org/officeDocument/2006/relationships/image" Target="../media/image42.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image" Target="../media/image34.wmf"/><Relationship Id="rId16" Type="http://schemas.openxmlformats.org/officeDocument/2006/relationships/image" Target="../media/image31.wmf"/><Relationship Id="rId20" Type="http://schemas.openxmlformats.org/officeDocument/2006/relationships/image" Target="../media/image4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26.wmf"/><Relationship Id="rId5" Type="http://schemas.openxmlformats.org/officeDocument/2006/relationships/image" Target="../media/image37.wmf"/><Relationship Id="rId15" Type="http://schemas.openxmlformats.org/officeDocument/2006/relationships/image" Target="../media/image30.wmf"/><Relationship Id="rId10" Type="http://schemas.openxmlformats.org/officeDocument/2006/relationships/image" Target="../media/image25.wmf"/><Relationship Id="rId19" Type="http://schemas.openxmlformats.org/officeDocument/2006/relationships/image" Target="../media/image43.wmf"/><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49.wmf"/><Relationship Id="rId18" Type="http://schemas.openxmlformats.org/officeDocument/2006/relationships/image" Target="../media/image54.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48.wmf"/><Relationship Id="rId17" Type="http://schemas.openxmlformats.org/officeDocument/2006/relationships/image" Target="../media/image53.wmf"/><Relationship Id="rId2" Type="http://schemas.openxmlformats.org/officeDocument/2006/relationships/image" Target="../media/image26.wmf"/><Relationship Id="rId16" Type="http://schemas.openxmlformats.org/officeDocument/2006/relationships/image" Target="../media/image52.wmf"/><Relationship Id="rId20" Type="http://schemas.openxmlformats.org/officeDocument/2006/relationships/image" Target="../media/image5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47.wmf"/><Relationship Id="rId5" Type="http://schemas.openxmlformats.org/officeDocument/2006/relationships/image" Target="../media/image29.wmf"/><Relationship Id="rId15" Type="http://schemas.openxmlformats.org/officeDocument/2006/relationships/image" Target="../media/image51.wmf"/><Relationship Id="rId10" Type="http://schemas.openxmlformats.org/officeDocument/2006/relationships/image" Target="../media/image46.wmf"/><Relationship Id="rId19" Type="http://schemas.openxmlformats.org/officeDocument/2006/relationships/image" Target="../media/image55.wmf"/><Relationship Id="rId4" Type="http://schemas.openxmlformats.org/officeDocument/2006/relationships/image" Target="../media/image28.wmf"/><Relationship Id="rId9" Type="http://schemas.openxmlformats.org/officeDocument/2006/relationships/image" Target="../media/image45.wmf"/><Relationship Id="rId1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18" Type="http://schemas.openxmlformats.org/officeDocument/2006/relationships/image" Target="../media/image73.wmf"/><Relationship Id="rId3" Type="http://schemas.openxmlformats.org/officeDocument/2006/relationships/image" Target="../media/image58.wmf"/><Relationship Id="rId21" Type="http://schemas.openxmlformats.org/officeDocument/2006/relationships/image" Target="../media/image76.wmf"/><Relationship Id="rId7" Type="http://schemas.openxmlformats.org/officeDocument/2006/relationships/image" Target="../media/image62.wmf"/><Relationship Id="rId12" Type="http://schemas.openxmlformats.org/officeDocument/2006/relationships/image" Target="../media/image67.wmf"/><Relationship Id="rId17" Type="http://schemas.openxmlformats.org/officeDocument/2006/relationships/image" Target="../media/image72.wmf"/><Relationship Id="rId2" Type="http://schemas.openxmlformats.org/officeDocument/2006/relationships/image" Target="../media/image42.wmf"/><Relationship Id="rId16" Type="http://schemas.openxmlformats.org/officeDocument/2006/relationships/image" Target="../media/image71.wmf"/><Relationship Id="rId20" Type="http://schemas.openxmlformats.org/officeDocument/2006/relationships/image" Target="../media/image75.wmf"/><Relationship Id="rId1" Type="http://schemas.openxmlformats.org/officeDocument/2006/relationships/image" Target="../media/image43.w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5" Type="http://schemas.openxmlformats.org/officeDocument/2006/relationships/image" Target="../media/image70.wmf"/><Relationship Id="rId10" Type="http://schemas.openxmlformats.org/officeDocument/2006/relationships/image" Target="../media/image65.wmf"/><Relationship Id="rId19" Type="http://schemas.openxmlformats.org/officeDocument/2006/relationships/image" Target="../media/image74.wmf"/><Relationship Id="rId4" Type="http://schemas.openxmlformats.org/officeDocument/2006/relationships/image" Target="../media/image59.wmf"/><Relationship Id="rId9" Type="http://schemas.openxmlformats.org/officeDocument/2006/relationships/image" Target="../media/image64.wmf"/><Relationship Id="rId14"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72.wmf"/><Relationship Id="rId18" Type="http://schemas.openxmlformats.org/officeDocument/2006/relationships/image" Target="../media/image78.wmf"/><Relationship Id="rId26" Type="http://schemas.openxmlformats.org/officeDocument/2006/relationships/image" Target="../media/image86.wmf"/><Relationship Id="rId3" Type="http://schemas.openxmlformats.org/officeDocument/2006/relationships/image" Target="../media/image58.wmf"/><Relationship Id="rId21" Type="http://schemas.openxmlformats.org/officeDocument/2006/relationships/image" Target="../media/image81.wmf"/><Relationship Id="rId7" Type="http://schemas.openxmlformats.org/officeDocument/2006/relationships/image" Target="../media/image62.wmf"/><Relationship Id="rId12" Type="http://schemas.openxmlformats.org/officeDocument/2006/relationships/image" Target="../media/image71.wmf"/><Relationship Id="rId17" Type="http://schemas.openxmlformats.org/officeDocument/2006/relationships/image" Target="../media/image76.wmf"/><Relationship Id="rId25" Type="http://schemas.openxmlformats.org/officeDocument/2006/relationships/image" Target="../media/image85.wmf"/><Relationship Id="rId2" Type="http://schemas.openxmlformats.org/officeDocument/2006/relationships/image" Target="../media/image42.wmf"/><Relationship Id="rId16" Type="http://schemas.openxmlformats.org/officeDocument/2006/relationships/image" Target="../media/image75.wmf"/><Relationship Id="rId20" Type="http://schemas.openxmlformats.org/officeDocument/2006/relationships/image" Target="../media/image80.wmf"/><Relationship Id="rId1" Type="http://schemas.openxmlformats.org/officeDocument/2006/relationships/image" Target="../media/image43.wmf"/><Relationship Id="rId6" Type="http://schemas.openxmlformats.org/officeDocument/2006/relationships/image" Target="../media/image61.wmf"/><Relationship Id="rId11" Type="http://schemas.openxmlformats.org/officeDocument/2006/relationships/image" Target="../media/image70.wmf"/><Relationship Id="rId24" Type="http://schemas.openxmlformats.org/officeDocument/2006/relationships/image" Target="../media/image84.wmf"/><Relationship Id="rId5" Type="http://schemas.openxmlformats.org/officeDocument/2006/relationships/image" Target="../media/image60.wmf"/><Relationship Id="rId15" Type="http://schemas.openxmlformats.org/officeDocument/2006/relationships/image" Target="../media/image74.wmf"/><Relationship Id="rId23" Type="http://schemas.openxmlformats.org/officeDocument/2006/relationships/image" Target="../media/image83.wmf"/><Relationship Id="rId28" Type="http://schemas.openxmlformats.org/officeDocument/2006/relationships/image" Target="../media/image88.wmf"/><Relationship Id="rId10" Type="http://schemas.openxmlformats.org/officeDocument/2006/relationships/image" Target="../media/image69.wmf"/><Relationship Id="rId19" Type="http://schemas.openxmlformats.org/officeDocument/2006/relationships/image" Target="../media/image79.wmf"/><Relationship Id="rId4" Type="http://schemas.openxmlformats.org/officeDocument/2006/relationships/image" Target="../media/image59.wmf"/><Relationship Id="rId9" Type="http://schemas.openxmlformats.org/officeDocument/2006/relationships/image" Target="../media/image64.wmf"/><Relationship Id="rId14" Type="http://schemas.openxmlformats.org/officeDocument/2006/relationships/image" Target="../media/image73.wmf"/><Relationship Id="rId22" Type="http://schemas.openxmlformats.org/officeDocument/2006/relationships/image" Target="../media/image82.wmf"/><Relationship Id="rId27" Type="http://schemas.openxmlformats.org/officeDocument/2006/relationships/image" Target="../media/image8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E2BFFC-179A-4DA5-A2FF-EF6606765F17}" type="datetimeFigureOut">
              <a:rPr lang="en-US"/>
              <a:pPr>
                <a:defRPr/>
              </a:pPr>
              <a:t>11/22/2021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2B979B6-8E7C-4E90-8C9D-F537DFD7086F}" type="slidenum">
              <a:rPr lang="en-US"/>
              <a:pPr>
                <a:defRPr/>
              </a:pPr>
              <a:t>‹#›</a:t>
            </a:fld>
            <a:endParaRPr lang="en-US"/>
          </a:p>
        </p:txBody>
      </p:sp>
    </p:spTree>
    <p:extLst>
      <p:ext uri="{BB962C8B-B14F-4D97-AF65-F5344CB8AC3E}">
        <p14:creationId xmlns:p14="http://schemas.microsoft.com/office/powerpoint/2010/main" val="3707731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字魂59号-创粗黑" panose="00000500000000000000" pitchFamily="2" charset="-122"/>
                <a:ea typeface="宋体" panose="02010600030101010101" pitchFamily="2" charset="-122"/>
              </a:rPr>
              <a:pPr/>
              <a:t>1</a:t>
            </a:fld>
            <a:endParaRPr lang="zh-CN" altLang="en-US" sz="1200" dirty="0">
              <a:latin typeface="字魂59号-创粗黑" panose="00000500000000000000" pitchFamily="2" charset="-122"/>
              <a:ea typeface="宋体" panose="02010600030101010101" pitchFamily="2" charset="-122"/>
            </a:endParaRPr>
          </a:p>
        </p:txBody>
      </p:sp>
    </p:spTree>
    <p:extLst>
      <p:ext uri="{BB962C8B-B14F-4D97-AF65-F5344CB8AC3E}">
        <p14:creationId xmlns:p14="http://schemas.microsoft.com/office/powerpoint/2010/main" val="400375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a:t>- Nhấn vào biểu tượng đồng hồ để bắt đầu tính giờ.</a:t>
            </a:r>
          </a:p>
          <a:p>
            <a:pPr marL="0" indent="0">
              <a:buFontTx/>
              <a:buNone/>
            </a:pPr>
            <a:r>
              <a:rPr lang="en-US"/>
              <a:t>- Nhấn</a:t>
            </a:r>
            <a:r>
              <a:rPr lang="en-US" baseline="0"/>
              <a:t> vào nút tròn màu xám đứng trước câu trả lời mà HS cho là đúng.</a:t>
            </a:r>
          </a:p>
          <a:p>
            <a:pPr marL="0" indent="0">
              <a:buFontTx/>
              <a:buNone/>
            </a:pPr>
            <a:r>
              <a:rPr lang="en-US" baseline="0"/>
              <a:t>- Nhấn vào biểu tượng ngôi nhà để về trang chủ chọn câu hỏi tiếp theo.</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30</a:t>
            </a:fld>
            <a:endParaRPr lang="en-US"/>
          </a:p>
        </p:txBody>
      </p:sp>
    </p:spTree>
    <p:extLst>
      <p:ext uri="{BB962C8B-B14F-4D97-AF65-F5344CB8AC3E}">
        <p14:creationId xmlns:p14="http://schemas.microsoft.com/office/powerpoint/2010/main" val="1362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a:t>- Nhấn vào biểu tượng đồng hồ để bắt đầu tính giờ.</a:t>
            </a:r>
          </a:p>
          <a:p>
            <a:pPr marL="0" indent="0">
              <a:buFontTx/>
              <a:buNone/>
            </a:pPr>
            <a:r>
              <a:rPr lang="en-US"/>
              <a:t>- Nhấn</a:t>
            </a:r>
            <a:r>
              <a:rPr lang="en-US" baseline="0"/>
              <a:t> vào nút tròn màu xám đứng trước câu trả lời mà HS cho là đúng.</a:t>
            </a:r>
          </a:p>
          <a:p>
            <a:pPr marL="0" indent="0">
              <a:buFontTx/>
              <a:buNone/>
            </a:pPr>
            <a:r>
              <a:rPr lang="en-US" baseline="0"/>
              <a:t>- Nhấn vào biểu tượng ngôi nhà để về trang chủ chọn câu hỏi tiếp theo.</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31</a:t>
            </a:fld>
            <a:endParaRPr lang="en-US"/>
          </a:p>
        </p:txBody>
      </p:sp>
    </p:spTree>
    <p:extLst>
      <p:ext uri="{BB962C8B-B14F-4D97-AF65-F5344CB8AC3E}">
        <p14:creationId xmlns:p14="http://schemas.microsoft.com/office/powerpoint/2010/main" val="139071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a:t>- Nhấn vào biểu tượng đồng hồ để bắt đầu tính giờ.</a:t>
            </a:r>
          </a:p>
          <a:p>
            <a:pPr marL="0" indent="0">
              <a:buFontTx/>
              <a:buNone/>
            </a:pPr>
            <a:r>
              <a:rPr lang="en-US"/>
              <a:t>- Nhấn</a:t>
            </a:r>
            <a:r>
              <a:rPr lang="en-US" baseline="0"/>
              <a:t> vào nút tròn màu xám đứng trước câu trả lời mà HS cho là đúng.</a:t>
            </a:r>
          </a:p>
          <a:p>
            <a:pPr marL="0" indent="0">
              <a:buFontTx/>
              <a:buNone/>
            </a:pPr>
            <a:r>
              <a:rPr lang="en-US" baseline="0"/>
              <a:t>- Nhấn vào biểu tượng ngôi nhà để về trang chủ chọn câu hỏi tiếp theo.</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32</a:t>
            </a:fld>
            <a:endParaRPr lang="en-US"/>
          </a:p>
        </p:txBody>
      </p:sp>
    </p:spTree>
    <p:extLst>
      <p:ext uri="{BB962C8B-B14F-4D97-AF65-F5344CB8AC3E}">
        <p14:creationId xmlns:p14="http://schemas.microsoft.com/office/powerpoint/2010/main" val="47078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33</a:t>
            </a:fld>
            <a:endParaRPr lang="en-US"/>
          </a:p>
        </p:txBody>
      </p:sp>
    </p:spTree>
    <p:extLst>
      <p:ext uri="{BB962C8B-B14F-4D97-AF65-F5344CB8AC3E}">
        <p14:creationId xmlns:p14="http://schemas.microsoft.com/office/powerpoint/2010/main" val="376911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34</a:t>
            </a:fld>
            <a:endParaRPr lang="en-US"/>
          </a:p>
        </p:txBody>
      </p:sp>
    </p:spTree>
    <p:extLst>
      <p:ext uri="{BB962C8B-B14F-4D97-AF65-F5344CB8AC3E}">
        <p14:creationId xmlns:p14="http://schemas.microsoft.com/office/powerpoint/2010/main" val="393446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35</a:t>
            </a:fld>
            <a:endParaRPr lang="en-US"/>
          </a:p>
        </p:txBody>
      </p:sp>
    </p:spTree>
    <p:extLst>
      <p:ext uri="{BB962C8B-B14F-4D97-AF65-F5344CB8AC3E}">
        <p14:creationId xmlns:p14="http://schemas.microsoft.com/office/powerpoint/2010/main" val="212531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10206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Ươm mầm tri thức – uommam.vn</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2B979B6-8E7C-4E90-8C9D-F537DFD7086F}" type="slidenum">
              <a:rPr lang="en-US" smtClean="0"/>
              <a:pPr>
                <a:defRPr/>
              </a:pPr>
              <a:t>7</a:t>
            </a:fld>
            <a:endParaRPr lang="en-US"/>
          </a:p>
        </p:txBody>
      </p:sp>
    </p:spTree>
    <p:extLst>
      <p:ext uri="{BB962C8B-B14F-4D97-AF65-F5344CB8AC3E}">
        <p14:creationId xmlns:p14="http://schemas.microsoft.com/office/powerpoint/2010/main" val="399762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264AA9C-48FF-44D5-9F02-068CE670619C}" type="slidenum">
              <a:rPr lang="vi-VN" altLang="en-US" sz="1200"/>
              <a:pPr/>
              <a:t>9</a:t>
            </a:fld>
            <a:endParaRPr lang="vi-VN" altLang="en-US" sz="1200"/>
          </a:p>
        </p:txBody>
      </p:sp>
    </p:spTree>
    <p:extLst>
      <p:ext uri="{BB962C8B-B14F-4D97-AF65-F5344CB8AC3E}">
        <p14:creationId xmlns:p14="http://schemas.microsoft.com/office/powerpoint/2010/main" val="330919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01EB5-556E-934E-8E7F-56CBE174E9A5}" type="slidenum">
              <a:rPr lang="en-US" smtClean="0"/>
              <a:t>10</a:t>
            </a:fld>
            <a:endParaRPr lang="en-US"/>
          </a:p>
        </p:txBody>
      </p:sp>
    </p:spTree>
    <p:extLst>
      <p:ext uri="{BB962C8B-B14F-4D97-AF65-F5344CB8AC3E}">
        <p14:creationId xmlns:p14="http://schemas.microsoft.com/office/powerpoint/2010/main" val="77822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72929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 Nhấn</a:t>
            </a:r>
            <a:r>
              <a:rPr lang="en-US" baseline="0"/>
              <a:t> vào một trong các biểu tượng thông điệp để mở các câu hỏi tương ứng.</a:t>
            </a:r>
          </a:p>
          <a:p>
            <a:pPr marL="0" indent="0">
              <a:buFontTx/>
              <a:buNone/>
            </a:pPr>
            <a:r>
              <a:rPr lang="en-US" baseline="0"/>
              <a:t>- Nhấn vào 5K để hiện toàn bộ trang thông điệp, GV cho HS liên hệ thực tế để tìm cách tự bảo vệ mình trước đại dịch toàn cầu.</a:t>
            </a:r>
          </a:p>
          <a:p>
            <a:pPr marL="0" indent="0">
              <a:buFontTx/>
              <a:buNone/>
            </a:pPr>
            <a:r>
              <a:rPr lang="en-US" baseline="0"/>
              <a:t>- Nhấn vào biểu tượng mũi tên góc dưới bên phải màn hình để kết thúc trò chơi, chuyển đến trang vận dụng tìm tòi.</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27</a:t>
            </a:fld>
            <a:endParaRPr lang="en-US"/>
          </a:p>
        </p:txBody>
      </p:sp>
    </p:spTree>
    <p:extLst>
      <p:ext uri="{BB962C8B-B14F-4D97-AF65-F5344CB8AC3E}">
        <p14:creationId xmlns:p14="http://schemas.microsoft.com/office/powerpoint/2010/main" val="400134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a:t>- Nhấn vào biểu tượng đồng hồ để bắt đầu tính giờ.</a:t>
            </a:r>
          </a:p>
          <a:p>
            <a:pPr marL="0" indent="0">
              <a:buFontTx/>
              <a:buNone/>
            </a:pPr>
            <a:r>
              <a:rPr lang="en-US"/>
              <a:t>- Nhấn</a:t>
            </a:r>
            <a:r>
              <a:rPr lang="en-US" baseline="0"/>
              <a:t> vào nút tròn màu xám đứng trước câu trả lời mà HS cho là đúng.</a:t>
            </a:r>
          </a:p>
          <a:p>
            <a:pPr marL="0" indent="0">
              <a:buFontTx/>
              <a:buNone/>
            </a:pPr>
            <a:r>
              <a:rPr lang="en-US" baseline="0"/>
              <a:t>- Nhấn vào biểu tượng ngôi nhà để về trang chủ chọn câu hỏi tiếp theo.</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28</a:t>
            </a:fld>
            <a:endParaRPr lang="en-US"/>
          </a:p>
        </p:txBody>
      </p:sp>
    </p:spTree>
    <p:extLst>
      <p:ext uri="{BB962C8B-B14F-4D97-AF65-F5344CB8AC3E}">
        <p14:creationId xmlns:p14="http://schemas.microsoft.com/office/powerpoint/2010/main" val="139821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a:t>- Nhấn vào biểu tượng đồng hồ để bắt đầu tính giờ.</a:t>
            </a:r>
          </a:p>
          <a:p>
            <a:pPr marL="0" indent="0">
              <a:buFontTx/>
              <a:buNone/>
            </a:pPr>
            <a:r>
              <a:rPr lang="en-US"/>
              <a:t>- Nhấn</a:t>
            </a:r>
            <a:r>
              <a:rPr lang="en-US" baseline="0"/>
              <a:t> vào nút tròn màu xám đứng trước câu trả lời mà HS cho là đúng.</a:t>
            </a:r>
          </a:p>
          <a:p>
            <a:pPr marL="0" indent="0">
              <a:buFontTx/>
              <a:buNone/>
            </a:pPr>
            <a:r>
              <a:rPr lang="en-US" baseline="0"/>
              <a:t>- Nhấn vào biểu tượng ngôi nhà để về trang chủ chọn câu hỏi tiếp theo.</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29</a:t>
            </a:fld>
            <a:endParaRPr lang="en-US"/>
          </a:p>
        </p:txBody>
      </p:sp>
    </p:spTree>
    <p:extLst>
      <p:ext uri="{BB962C8B-B14F-4D97-AF65-F5344CB8AC3E}">
        <p14:creationId xmlns:p14="http://schemas.microsoft.com/office/powerpoint/2010/main" val="400416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313029-B389-4F72-9B67-758183A50A93}"/>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5" name="Footer Placeholder 4">
            <a:extLst>
              <a:ext uri="{FF2B5EF4-FFF2-40B4-BE49-F238E27FC236}">
                <a16:creationId xmlns:a16="http://schemas.microsoft.com/office/drawing/2014/main" xmlns="" id="{5A7038CA-302A-4079-AD03-A97171003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5E6CA0-3C4E-444B-B7A5-73384C86646B}"/>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4089797115"/>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390871-85AA-451A-886B-54A317D54C4F}"/>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5" name="Footer Placeholder 4">
            <a:extLst>
              <a:ext uri="{FF2B5EF4-FFF2-40B4-BE49-F238E27FC236}">
                <a16:creationId xmlns:a16="http://schemas.microsoft.com/office/drawing/2014/main" xmlns="" id="{CBE3E90A-3586-4722-A65D-7C862A4DA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240CA1-4873-4E15-8D5F-765F058C550D}"/>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250199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38FDCC-ADD3-4C1E-96DD-A5C9B10474E9}"/>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5" name="Footer Placeholder 4">
            <a:extLst>
              <a:ext uri="{FF2B5EF4-FFF2-40B4-BE49-F238E27FC236}">
                <a16:creationId xmlns:a16="http://schemas.microsoft.com/office/drawing/2014/main" xmlns="" id="{56BDB11D-9841-4925-B7FC-485A79DF5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EED16A-3529-49C4-BFE2-8EDF8408892A}"/>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227150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B87C7ED8-236F-42CE-8FB1-3C7ED84471E5}" type="slidenum">
              <a:rPr lang="en-US"/>
              <a:pPr>
                <a:defRPr/>
              </a:pPr>
              <a:t>‹#›</a:t>
            </a:fld>
            <a:endParaRPr lang="en-US"/>
          </a:p>
        </p:txBody>
      </p:sp>
    </p:spTree>
    <p:extLst>
      <p:ext uri="{BB962C8B-B14F-4D97-AF65-F5344CB8AC3E}">
        <p14:creationId xmlns:p14="http://schemas.microsoft.com/office/powerpoint/2010/main" val="244794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0F1B50A-7B53-46BF-AD99-3534BF84E6FA}" type="slidenum">
              <a:rPr lang="en-US"/>
              <a:pPr>
                <a:defRPr/>
              </a:pPr>
              <a:t>‹#›</a:t>
            </a:fld>
            <a:endParaRPr lang="en-US" dirty="0"/>
          </a:p>
        </p:txBody>
      </p:sp>
    </p:spTree>
    <p:extLst>
      <p:ext uri="{BB962C8B-B14F-4D97-AF65-F5344CB8AC3E}">
        <p14:creationId xmlns:p14="http://schemas.microsoft.com/office/powerpoint/2010/main" val="97775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A65205-8E92-4DC9-9064-78350950F0DB}"/>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5" name="Footer Placeholder 4">
            <a:extLst>
              <a:ext uri="{FF2B5EF4-FFF2-40B4-BE49-F238E27FC236}">
                <a16:creationId xmlns:a16="http://schemas.microsoft.com/office/drawing/2014/main" xmlns="" id="{5ADA059F-2E3B-489E-9DD6-7C72CEDF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7AE230-09E5-470C-9F55-E1EB49BD9DD4}"/>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24898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C20F18-6BC9-4540-8258-08F9D927D29E}"/>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5" name="Footer Placeholder 4">
            <a:extLst>
              <a:ext uri="{FF2B5EF4-FFF2-40B4-BE49-F238E27FC236}">
                <a16:creationId xmlns:a16="http://schemas.microsoft.com/office/drawing/2014/main" xmlns="" id="{E258837D-B161-4F5C-8C96-6C02A07C9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9ADFDC-1026-4FEB-8DEC-BE92356F5254}"/>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39854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3C041C-BE80-4541-A7F9-1109E2F98558}"/>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6" name="Footer Placeholder 5">
            <a:extLst>
              <a:ext uri="{FF2B5EF4-FFF2-40B4-BE49-F238E27FC236}">
                <a16:creationId xmlns:a16="http://schemas.microsoft.com/office/drawing/2014/main" xmlns="" id="{5ADCE014-C75F-4630-9A89-B4B59B1E3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C6693A-48B2-4956-8661-63960D73301B}"/>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388351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1DB2F6A-274C-42AE-82A8-E75AFF799310}"/>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8" name="Footer Placeholder 7">
            <a:extLst>
              <a:ext uri="{FF2B5EF4-FFF2-40B4-BE49-F238E27FC236}">
                <a16:creationId xmlns:a16="http://schemas.microsoft.com/office/drawing/2014/main" xmlns="" id="{0118E466-4819-4C08-B49C-8AD35D92D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CB2C92C-6E1F-4FAA-98EE-5DEAE8F4861A}"/>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187202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B9175F8-399F-438B-8B33-9AE67BDDE9EC}"/>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4" name="Footer Placeholder 3">
            <a:extLst>
              <a:ext uri="{FF2B5EF4-FFF2-40B4-BE49-F238E27FC236}">
                <a16:creationId xmlns:a16="http://schemas.microsoft.com/office/drawing/2014/main" xmlns="" id="{1A78A58F-859C-45F9-9A20-9A5685BA28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AF6C233-4D00-4CE1-9162-1827026D8BE4}"/>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46604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5D1008-996D-45C6-ABA4-A9EC3162B86F}"/>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3" name="Footer Placeholder 2">
            <a:extLst>
              <a:ext uri="{FF2B5EF4-FFF2-40B4-BE49-F238E27FC236}">
                <a16:creationId xmlns:a16="http://schemas.microsoft.com/office/drawing/2014/main" xmlns="" id="{0BE20EE8-F048-47CA-8F4F-0285DACB1B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A3C9425-7191-4C83-8646-D5A75AFE7860}"/>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1814899831"/>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35E34A-EF01-41A5-889D-FA74AEB4BA4A}"/>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6" name="Footer Placeholder 5">
            <a:extLst>
              <a:ext uri="{FF2B5EF4-FFF2-40B4-BE49-F238E27FC236}">
                <a16:creationId xmlns:a16="http://schemas.microsoft.com/office/drawing/2014/main" xmlns="" id="{D87C1EC5-441E-4223-9F19-666A334D2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CA6780-C0F4-4190-985B-6A087ED58EDB}"/>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198349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3016B7-1322-4EFB-8AB7-12F66596EE82}"/>
              </a:ext>
            </a:extLst>
          </p:cNvPr>
          <p:cNvSpPr>
            <a:spLocks noGrp="1"/>
          </p:cNvSpPr>
          <p:nvPr>
            <p:ph type="dt" sz="half" idx="10"/>
          </p:nvPr>
        </p:nvSpPr>
        <p:spPr/>
        <p:txBody>
          <a:bodyPr/>
          <a:lstStyle/>
          <a:p>
            <a:fld id="{B71EDF14-9474-41C6-9319-2345718929E4}" type="datetimeFigureOut">
              <a:rPr lang="en-US" smtClean="0"/>
              <a:t>11/22/2021</a:t>
            </a:fld>
            <a:endParaRPr lang="en-US"/>
          </a:p>
        </p:txBody>
      </p:sp>
      <p:sp>
        <p:nvSpPr>
          <p:cNvPr id="6" name="Footer Placeholder 5">
            <a:extLst>
              <a:ext uri="{FF2B5EF4-FFF2-40B4-BE49-F238E27FC236}">
                <a16:creationId xmlns:a16="http://schemas.microsoft.com/office/drawing/2014/main" xmlns="" id="{B08590A4-A5B4-4AF9-8318-414A5FF4D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F8C2A8C-600C-440E-81BD-EF83D73DC786}"/>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368027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F14-9474-41C6-9319-2345718929E4}" type="datetimeFigureOut">
              <a:rPr lang="en-US" smtClean="0"/>
              <a:t>11/22/2021</a:t>
            </a:fld>
            <a:endParaRPr lang="en-US"/>
          </a:p>
        </p:txBody>
      </p:sp>
      <p:sp>
        <p:nvSpPr>
          <p:cNvPr id="5" name="Footer Placeholder 4">
            <a:extLst>
              <a:ext uri="{FF2B5EF4-FFF2-40B4-BE49-F238E27FC236}">
                <a16:creationId xmlns:a16="http://schemas.microsoft.com/office/drawing/2014/main" xmlns=""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B403-B91B-4216-B1E5-5AD4DE66315A}" type="slidenum">
              <a:rPr lang="en-US" smtClean="0"/>
              <a:t>‹#›</a:t>
            </a:fld>
            <a:endParaRPr lang="en-US"/>
          </a:p>
        </p:txBody>
      </p:sp>
    </p:spTree>
    <p:extLst>
      <p:ext uri="{BB962C8B-B14F-4D97-AF65-F5344CB8AC3E}">
        <p14:creationId xmlns:p14="http://schemas.microsoft.com/office/powerpoint/2010/main" val="25448576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4" r:id="rId12"/>
    <p:sldLayoutId id="21474838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200.png"/><Relationship Id="rId18" Type="http://schemas.openxmlformats.org/officeDocument/2006/relationships/oleObject" Target="../embeddings/oleObject3.bin"/><Relationship Id="rId3" Type="http://schemas.openxmlformats.org/officeDocument/2006/relationships/audio" Target="../media/audio1.wav"/><Relationship Id="rId21" Type="http://schemas.openxmlformats.org/officeDocument/2006/relationships/image" Target="../media/image5.png"/><Relationship Id="rId7" Type="http://schemas.openxmlformats.org/officeDocument/2006/relationships/image" Target="../media/image18.wmf"/><Relationship Id="rId12" Type="http://schemas.openxmlformats.org/officeDocument/2006/relationships/image" Target="../media/image22.wmf"/><Relationship Id="rId17" Type="http://schemas.openxmlformats.org/officeDocument/2006/relationships/image" Target="../media/image21.png"/><Relationship Id="rId2" Type="http://schemas.openxmlformats.org/officeDocument/2006/relationships/slideLayout" Target="../slideLayouts/slideLayout12.xml"/><Relationship Id="rId16" Type="http://schemas.openxmlformats.org/officeDocument/2006/relationships/image" Target="../media/image18.wmf"/><Relationship Id="rId20" Type="http://schemas.openxmlformats.org/officeDocument/2006/relationships/image" Target="../media/image6.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10.bin"/><Relationship Id="rId5" Type="http://schemas.openxmlformats.org/officeDocument/2006/relationships/image" Target="../media/image190.png"/><Relationship Id="rId15" Type="http://schemas.openxmlformats.org/officeDocument/2006/relationships/oleObject" Target="../embeddings/oleObject411.bin"/><Relationship Id="rId19" Type="http://schemas.openxmlformats.org/officeDocument/2006/relationships/oleObject" Target="../embeddings/oleObject510.bin"/><Relationship Id="rId4" Type="http://schemas.openxmlformats.org/officeDocument/2006/relationships/audio" Target="../media/audio2.wav"/><Relationship Id="rId1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810.bin"/><Relationship Id="rId18" Type="http://schemas.openxmlformats.org/officeDocument/2006/relationships/oleObject" Target="../embeddings/oleObject9.bin"/><Relationship Id="rId3" Type="http://schemas.openxmlformats.org/officeDocument/2006/relationships/image" Target="../media/image26.png"/><Relationship Id="rId7" Type="http://schemas.openxmlformats.org/officeDocument/2006/relationships/image" Target="../media/image18.wmf"/><Relationship Id="rId12" Type="http://schemas.openxmlformats.org/officeDocument/2006/relationships/oleObject" Target="../embeddings/oleObject6.bin"/><Relationship Id="rId17" Type="http://schemas.openxmlformats.org/officeDocument/2006/relationships/image" Target="../media/image21.wmf"/><Relationship Id="rId2" Type="http://schemas.openxmlformats.org/officeDocument/2006/relationships/slideLayout" Target="../slideLayouts/slideLayout12.xml"/><Relationship Id="rId16" Type="http://schemas.openxmlformats.org/officeDocument/2006/relationships/oleObject" Target="../embeddings/oleObject8.bin"/><Relationship Id="rId20" Type="http://schemas.openxmlformats.org/officeDocument/2006/relationships/image" Target="../media/image5.png"/><Relationship Id="rId1" Type="http://schemas.openxmlformats.org/officeDocument/2006/relationships/vmlDrawing" Target="../drawings/vmlDrawing2.vml"/><Relationship Id="rId6" Type="http://schemas.openxmlformats.org/officeDocument/2006/relationships/oleObject" Target="../embeddings/oleObject610.bin"/><Relationship Id="rId11" Type="http://schemas.openxmlformats.org/officeDocument/2006/relationships/image" Target="../media/image28.png"/><Relationship Id="rId5" Type="http://schemas.openxmlformats.org/officeDocument/2006/relationships/image" Target="../media/image18.wmf"/><Relationship Id="rId15" Type="http://schemas.openxmlformats.org/officeDocument/2006/relationships/image" Target="../media/image19.wmf"/><Relationship Id="rId10" Type="http://schemas.openxmlformats.org/officeDocument/2006/relationships/oleObject" Target="../embeddings/oleObject710.bin"/><Relationship Id="rId19" Type="http://schemas.openxmlformats.org/officeDocument/2006/relationships/image" Target="../media/image23.wmf"/><Relationship Id="rId4" Type="http://schemas.openxmlformats.org/officeDocument/2006/relationships/oleObject" Target="../embeddings/oleObject4.bin"/><Relationship Id="rId9" Type="http://schemas.openxmlformats.org/officeDocument/2006/relationships/oleObject" Target="../embeddings/oleObject5.bin"/><Relationship Id="rId1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5.wmf"/><Relationship Id="rId18" Type="http://schemas.openxmlformats.org/officeDocument/2006/relationships/oleObject" Target="../embeddings/oleObject17.bin"/><Relationship Id="rId26" Type="http://schemas.openxmlformats.org/officeDocument/2006/relationships/oleObject" Target="../embeddings/oleObject21.bin"/><Relationship Id="rId3" Type="http://schemas.openxmlformats.org/officeDocument/2006/relationships/oleObject" Target="../embeddings/oleObject10.bin"/><Relationship Id="rId21" Type="http://schemas.openxmlformats.org/officeDocument/2006/relationships/image" Target="../media/image29.wmf"/><Relationship Id="rId7" Type="http://schemas.openxmlformats.org/officeDocument/2006/relationships/oleObject" Target="../embeddings/oleObject12.bin"/><Relationship Id="rId12" Type="http://schemas.openxmlformats.org/officeDocument/2006/relationships/oleObject" Target="../embeddings/oleObject14.bin"/><Relationship Id="rId17" Type="http://schemas.openxmlformats.org/officeDocument/2006/relationships/image" Target="../media/image27.wmf"/><Relationship Id="rId25" Type="http://schemas.openxmlformats.org/officeDocument/2006/relationships/image" Target="../media/image31.wmf"/><Relationship Id="rId2" Type="http://schemas.openxmlformats.org/officeDocument/2006/relationships/slideLayout" Target="../slideLayouts/slideLayout1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image" Target="../media/image11.jpg"/><Relationship Id="rId24" Type="http://schemas.openxmlformats.org/officeDocument/2006/relationships/oleObject" Target="../embeddings/oleObject20.bin"/><Relationship Id="rId5" Type="http://schemas.openxmlformats.org/officeDocument/2006/relationships/oleObject" Target="../embeddings/oleObject11.bin"/><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image" Target="../media/image23.wmf"/><Relationship Id="rId19" Type="http://schemas.openxmlformats.org/officeDocument/2006/relationships/image" Target="../media/image28.wmf"/><Relationship Id="rId4" Type="http://schemas.openxmlformats.org/officeDocument/2006/relationships/image" Target="../media/image24.wmf"/><Relationship Id="rId9" Type="http://schemas.openxmlformats.org/officeDocument/2006/relationships/oleObject" Target="../embeddings/oleObject13.bin"/><Relationship Id="rId14" Type="http://schemas.openxmlformats.org/officeDocument/2006/relationships/oleObject" Target="../embeddings/oleObject15.bin"/><Relationship Id="rId22" Type="http://schemas.openxmlformats.org/officeDocument/2006/relationships/oleObject" Target="../embeddings/oleObject19.bin"/><Relationship Id="rId27" Type="http://schemas.openxmlformats.org/officeDocument/2006/relationships/image" Target="../media/image32.wmf"/></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7.bin"/><Relationship Id="rId18" Type="http://schemas.openxmlformats.org/officeDocument/2006/relationships/image" Target="../media/image40.wmf"/><Relationship Id="rId26" Type="http://schemas.openxmlformats.org/officeDocument/2006/relationships/image" Target="../media/image27.wmf"/><Relationship Id="rId39" Type="http://schemas.openxmlformats.org/officeDocument/2006/relationships/oleObject" Target="../embeddings/oleObject40.bin"/><Relationship Id="rId3" Type="http://schemas.openxmlformats.org/officeDocument/2006/relationships/oleObject" Target="../embeddings/oleObject22.bin"/><Relationship Id="rId21" Type="http://schemas.openxmlformats.org/officeDocument/2006/relationships/oleObject" Target="../embeddings/oleObject31.bin"/><Relationship Id="rId34" Type="http://schemas.openxmlformats.org/officeDocument/2006/relationships/image" Target="../media/image31.wmf"/><Relationship Id="rId42" Type="http://schemas.openxmlformats.org/officeDocument/2006/relationships/oleObject" Target="../embeddings/oleObject42.bin"/><Relationship Id="rId7" Type="http://schemas.openxmlformats.org/officeDocument/2006/relationships/oleObject" Target="../embeddings/oleObject24.bin"/><Relationship Id="rId12" Type="http://schemas.openxmlformats.org/officeDocument/2006/relationships/image" Target="../media/image37.wmf"/><Relationship Id="rId17" Type="http://schemas.openxmlformats.org/officeDocument/2006/relationships/oleObject" Target="../embeddings/oleObject29.bin"/><Relationship Id="rId25" Type="http://schemas.openxmlformats.org/officeDocument/2006/relationships/oleObject" Target="../embeddings/oleObject33.bin"/><Relationship Id="rId33" Type="http://schemas.openxmlformats.org/officeDocument/2006/relationships/oleObject" Target="../embeddings/oleObject37.bin"/><Relationship Id="rId38" Type="http://schemas.openxmlformats.org/officeDocument/2006/relationships/image" Target="../media/image42.wmf"/><Relationship Id="rId2" Type="http://schemas.openxmlformats.org/officeDocument/2006/relationships/slideLayout" Target="../slideLayouts/slideLayout12.xml"/><Relationship Id="rId16" Type="http://schemas.openxmlformats.org/officeDocument/2006/relationships/image" Target="../media/image39.wmf"/><Relationship Id="rId20" Type="http://schemas.openxmlformats.org/officeDocument/2006/relationships/image" Target="../media/image41.wmf"/><Relationship Id="rId29" Type="http://schemas.openxmlformats.org/officeDocument/2006/relationships/oleObject" Target="../embeddings/oleObject35.bin"/><Relationship Id="rId41" Type="http://schemas.openxmlformats.org/officeDocument/2006/relationships/oleObject" Target="../embeddings/oleObject41.bin"/><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oleObject26.bin"/><Relationship Id="rId24" Type="http://schemas.openxmlformats.org/officeDocument/2006/relationships/image" Target="../media/image26.wmf"/><Relationship Id="rId32" Type="http://schemas.openxmlformats.org/officeDocument/2006/relationships/image" Target="../media/image30.wmf"/><Relationship Id="rId37" Type="http://schemas.openxmlformats.org/officeDocument/2006/relationships/oleObject" Target="../embeddings/oleObject39.bin"/><Relationship Id="rId40" Type="http://schemas.openxmlformats.org/officeDocument/2006/relationships/image" Target="../media/image43.wmf"/><Relationship Id="rId5" Type="http://schemas.openxmlformats.org/officeDocument/2006/relationships/oleObject" Target="../embeddings/oleObject23.bin"/><Relationship Id="rId15" Type="http://schemas.openxmlformats.org/officeDocument/2006/relationships/oleObject" Target="../embeddings/oleObject28.bin"/><Relationship Id="rId23" Type="http://schemas.openxmlformats.org/officeDocument/2006/relationships/oleObject" Target="../embeddings/oleObject32.bin"/><Relationship Id="rId28" Type="http://schemas.openxmlformats.org/officeDocument/2006/relationships/image" Target="../media/image28.wmf"/><Relationship Id="rId36" Type="http://schemas.openxmlformats.org/officeDocument/2006/relationships/image" Target="../media/image32.wmf"/><Relationship Id="rId10" Type="http://schemas.openxmlformats.org/officeDocument/2006/relationships/image" Target="../media/image36.wmf"/><Relationship Id="rId19" Type="http://schemas.openxmlformats.org/officeDocument/2006/relationships/oleObject" Target="../embeddings/oleObject30.bin"/><Relationship Id="rId31" Type="http://schemas.openxmlformats.org/officeDocument/2006/relationships/oleObject" Target="../embeddings/oleObject36.bin"/><Relationship Id="rId4" Type="http://schemas.openxmlformats.org/officeDocument/2006/relationships/image" Target="../media/image33.wmf"/><Relationship Id="rId9" Type="http://schemas.openxmlformats.org/officeDocument/2006/relationships/oleObject" Target="../embeddings/oleObject25.bin"/><Relationship Id="rId14" Type="http://schemas.openxmlformats.org/officeDocument/2006/relationships/image" Target="../media/image38.wmf"/><Relationship Id="rId22" Type="http://schemas.openxmlformats.org/officeDocument/2006/relationships/image" Target="../media/image25.wmf"/><Relationship Id="rId27" Type="http://schemas.openxmlformats.org/officeDocument/2006/relationships/oleObject" Target="../embeddings/oleObject34.bin"/><Relationship Id="rId30" Type="http://schemas.openxmlformats.org/officeDocument/2006/relationships/image" Target="../media/image29.wmf"/><Relationship Id="rId35" Type="http://schemas.openxmlformats.org/officeDocument/2006/relationships/oleObject" Target="../embeddings/oleObject38.bin"/><Relationship Id="rId43"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48.bin"/><Relationship Id="rId18" Type="http://schemas.openxmlformats.org/officeDocument/2006/relationships/image" Target="../media/image32.wmf"/><Relationship Id="rId26" Type="http://schemas.openxmlformats.org/officeDocument/2006/relationships/image" Target="../media/image47.wmf"/><Relationship Id="rId39" Type="http://schemas.openxmlformats.org/officeDocument/2006/relationships/oleObject" Target="../embeddings/oleObject60.bin"/><Relationship Id="rId3" Type="http://schemas.openxmlformats.org/officeDocument/2006/relationships/oleObject" Target="../embeddings/oleObject43.bin"/><Relationship Id="rId21" Type="http://schemas.openxmlformats.org/officeDocument/2006/relationships/oleObject" Target="../embeddings/oleObject51.bin"/><Relationship Id="rId34" Type="http://schemas.openxmlformats.org/officeDocument/2006/relationships/image" Target="../media/image51.wmf"/><Relationship Id="rId42" Type="http://schemas.openxmlformats.org/officeDocument/2006/relationships/image" Target="../media/image55.wmf"/><Relationship Id="rId7" Type="http://schemas.openxmlformats.org/officeDocument/2006/relationships/oleObject" Target="../embeddings/oleObject45.bin"/><Relationship Id="rId12" Type="http://schemas.openxmlformats.org/officeDocument/2006/relationships/image" Target="../media/image29.wmf"/><Relationship Id="rId17" Type="http://schemas.openxmlformats.org/officeDocument/2006/relationships/oleObject" Target="../embeddings/oleObject50.bin"/><Relationship Id="rId25" Type="http://schemas.openxmlformats.org/officeDocument/2006/relationships/oleObject" Target="../embeddings/oleObject53.bin"/><Relationship Id="rId33" Type="http://schemas.openxmlformats.org/officeDocument/2006/relationships/oleObject" Target="../embeddings/oleObject57.bin"/><Relationship Id="rId38" Type="http://schemas.openxmlformats.org/officeDocument/2006/relationships/image" Target="../media/image53.wmf"/><Relationship Id="rId2" Type="http://schemas.openxmlformats.org/officeDocument/2006/relationships/slideLayout" Target="../slideLayouts/slideLayout12.xml"/><Relationship Id="rId16" Type="http://schemas.openxmlformats.org/officeDocument/2006/relationships/image" Target="../media/image31.wmf"/><Relationship Id="rId20" Type="http://schemas.microsoft.com/office/2007/relationships/hdphoto" Target="../media/hdphoto3.wdp"/><Relationship Id="rId29" Type="http://schemas.openxmlformats.org/officeDocument/2006/relationships/oleObject" Target="../embeddings/oleObject55.bin"/><Relationship Id="rId41" Type="http://schemas.openxmlformats.org/officeDocument/2006/relationships/oleObject" Target="../embeddings/oleObject61.bin"/><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47.bin"/><Relationship Id="rId24" Type="http://schemas.openxmlformats.org/officeDocument/2006/relationships/image" Target="../media/image46.wmf"/><Relationship Id="rId32" Type="http://schemas.openxmlformats.org/officeDocument/2006/relationships/image" Target="../media/image50.wmf"/><Relationship Id="rId37" Type="http://schemas.openxmlformats.org/officeDocument/2006/relationships/oleObject" Target="../embeddings/oleObject59.bin"/><Relationship Id="rId40" Type="http://schemas.openxmlformats.org/officeDocument/2006/relationships/image" Target="../media/image54.wmf"/><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oleObject" Target="../embeddings/oleObject52.bin"/><Relationship Id="rId28" Type="http://schemas.openxmlformats.org/officeDocument/2006/relationships/image" Target="../media/image48.wmf"/><Relationship Id="rId36" Type="http://schemas.openxmlformats.org/officeDocument/2006/relationships/image" Target="../media/image52.wmf"/><Relationship Id="rId10" Type="http://schemas.openxmlformats.org/officeDocument/2006/relationships/image" Target="../media/image28.wmf"/><Relationship Id="rId19" Type="http://schemas.openxmlformats.org/officeDocument/2006/relationships/image" Target="../media/image57.png"/><Relationship Id="rId31" Type="http://schemas.openxmlformats.org/officeDocument/2006/relationships/oleObject" Target="../embeddings/oleObject56.bin"/><Relationship Id="rId44" Type="http://schemas.openxmlformats.org/officeDocument/2006/relationships/image" Target="../media/image56.wmf"/><Relationship Id="rId4" Type="http://schemas.openxmlformats.org/officeDocument/2006/relationships/image" Target="../media/image25.wmf"/><Relationship Id="rId9" Type="http://schemas.openxmlformats.org/officeDocument/2006/relationships/oleObject" Target="../embeddings/oleObject46.bin"/><Relationship Id="rId14" Type="http://schemas.openxmlformats.org/officeDocument/2006/relationships/image" Target="../media/image30.wmf"/><Relationship Id="rId22" Type="http://schemas.openxmlformats.org/officeDocument/2006/relationships/image" Target="../media/image45.wmf"/><Relationship Id="rId27" Type="http://schemas.openxmlformats.org/officeDocument/2006/relationships/oleObject" Target="../embeddings/oleObject54.bin"/><Relationship Id="rId30" Type="http://schemas.openxmlformats.org/officeDocument/2006/relationships/image" Target="../media/image49.wmf"/><Relationship Id="rId35" Type="http://schemas.openxmlformats.org/officeDocument/2006/relationships/oleObject" Target="../embeddings/oleObject58.bin"/><Relationship Id="rId43" Type="http://schemas.openxmlformats.org/officeDocument/2006/relationships/oleObject" Target="../embeddings/oleObject62.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7.bin"/><Relationship Id="rId18" Type="http://schemas.openxmlformats.org/officeDocument/2006/relationships/image" Target="../media/image62.wmf"/><Relationship Id="rId26" Type="http://schemas.openxmlformats.org/officeDocument/2006/relationships/image" Target="../media/image66.wmf"/><Relationship Id="rId39" Type="http://schemas.openxmlformats.org/officeDocument/2006/relationships/oleObject" Target="../embeddings/oleObject80.bin"/><Relationship Id="rId3" Type="http://schemas.openxmlformats.org/officeDocument/2006/relationships/audio" Target="../media/audio1.wav"/><Relationship Id="rId21" Type="http://schemas.openxmlformats.org/officeDocument/2006/relationships/oleObject" Target="../embeddings/oleObject71.bin"/><Relationship Id="rId34" Type="http://schemas.openxmlformats.org/officeDocument/2006/relationships/image" Target="../media/image6.jpeg"/><Relationship Id="rId42" Type="http://schemas.openxmlformats.org/officeDocument/2006/relationships/image" Target="../media/image72.wmf"/><Relationship Id="rId47" Type="http://schemas.openxmlformats.org/officeDocument/2006/relationships/oleObject" Target="../embeddings/oleObject84.bin"/><Relationship Id="rId50" Type="http://schemas.openxmlformats.org/officeDocument/2006/relationships/image" Target="../media/image76.wmf"/><Relationship Id="rId7" Type="http://schemas.openxmlformats.org/officeDocument/2006/relationships/oleObject" Target="../embeddings/oleObject64.bin"/><Relationship Id="rId12" Type="http://schemas.openxmlformats.org/officeDocument/2006/relationships/image" Target="../media/image59.wmf"/><Relationship Id="rId17" Type="http://schemas.openxmlformats.org/officeDocument/2006/relationships/oleObject" Target="../embeddings/oleObject69.bin"/><Relationship Id="rId25" Type="http://schemas.openxmlformats.org/officeDocument/2006/relationships/oleObject" Target="../embeddings/oleObject73.bin"/><Relationship Id="rId33" Type="http://schemas.openxmlformats.org/officeDocument/2006/relationships/image" Target="../media/image77.png"/><Relationship Id="rId38" Type="http://schemas.openxmlformats.org/officeDocument/2006/relationships/image" Target="../media/image70.wmf"/><Relationship Id="rId46" Type="http://schemas.openxmlformats.org/officeDocument/2006/relationships/image" Target="../media/image74.wmf"/><Relationship Id="rId2" Type="http://schemas.openxmlformats.org/officeDocument/2006/relationships/slideLayout" Target="../slideLayouts/slideLayout12.xml"/><Relationship Id="rId16" Type="http://schemas.openxmlformats.org/officeDocument/2006/relationships/image" Target="../media/image61.wmf"/><Relationship Id="rId20" Type="http://schemas.openxmlformats.org/officeDocument/2006/relationships/image" Target="../media/image63.wmf"/><Relationship Id="rId29" Type="http://schemas.openxmlformats.org/officeDocument/2006/relationships/oleObject" Target="../embeddings/oleObject75.bin"/><Relationship Id="rId41" Type="http://schemas.openxmlformats.org/officeDocument/2006/relationships/oleObject" Target="../embeddings/oleObject81.bin"/><Relationship Id="rId1" Type="http://schemas.openxmlformats.org/officeDocument/2006/relationships/vmlDrawing" Target="../drawings/vmlDrawing6.vml"/><Relationship Id="rId6" Type="http://schemas.openxmlformats.org/officeDocument/2006/relationships/image" Target="../media/image43.wmf"/><Relationship Id="rId11" Type="http://schemas.openxmlformats.org/officeDocument/2006/relationships/oleObject" Target="../embeddings/oleObject66.bin"/><Relationship Id="rId24" Type="http://schemas.openxmlformats.org/officeDocument/2006/relationships/image" Target="../media/image65.wmf"/><Relationship Id="rId32" Type="http://schemas.openxmlformats.org/officeDocument/2006/relationships/oleObject" Target="../embeddings/oleObject77.bin"/><Relationship Id="rId37" Type="http://schemas.openxmlformats.org/officeDocument/2006/relationships/oleObject" Target="../embeddings/oleObject79.bin"/><Relationship Id="rId40" Type="http://schemas.openxmlformats.org/officeDocument/2006/relationships/image" Target="../media/image71.wmf"/><Relationship Id="rId45" Type="http://schemas.openxmlformats.org/officeDocument/2006/relationships/oleObject" Target="../embeddings/oleObject83.bin"/><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67.wmf"/><Relationship Id="rId36" Type="http://schemas.openxmlformats.org/officeDocument/2006/relationships/image" Target="../media/image69.wmf"/><Relationship Id="rId49" Type="http://schemas.openxmlformats.org/officeDocument/2006/relationships/oleObject" Target="../embeddings/oleObject85.bin"/><Relationship Id="rId10" Type="http://schemas.openxmlformats.org/officeDocument/2006/relationships/image" Target="../media/image58.wmf"/><Relationship Id="rId19" Type="http://schemas.openxmlformats.org/officeDocument/2006/relationships/oleObject" Target="../embeddings/oleObject70.bin"/><Relationship Id="rId31" Type="http://schemas.openxmlformats.org/officeDocument/2006/relationships/oleObject" Target="../embeddings/oleObject76.bin"/><Relationship Id="rId44" Type="http://schemas.openxmlformats.org/officeDocument/2006/relationships/image" Target="../media/image73.wmf"/><Relationship Id="rId4" Type="http://schemas.openxmlformats.org/officeDocument/2006/relationships/audio" Target="../media/audio2.wav"/><Relationship Id="rId9" Type="http://schemas.openxmlformats.org/officeDocument/2006/relationships/oleObject" Target="../embeddings/oleObject65.bin"/><Relationship Id="rId14" Type="http://schemas.openxmlformats.org/officeDocument/2006/relationships/image" Target="../media/image60.wmf"/><Relationship Id="rId22" Type="http://schemas.openxmlformats.org/officeDocument/2006/relationships/image" Target="../media/image64.wmf"/><Relationship Id="rId27" Type="http://schemas.openxmlformats.org/officeDocument/2006/relationships/oleObject" Target="../embeddings/oleObject74.bin"/><Relationship Id="rId30" Type="http://schemas.openxmlformats.org/officeDocument/2006/relationships/image" Target="../media/image68.wmf"/><Relationship Id="rId35" Type="http://schemas.openxmlformats.org/officeDocument/2006/relationships/oleObject" Target="../embeddings/oleObject78.bin"/><Relationship Id="rId43" Type="http://schemas.openxmlformats.org/officeDocument/2006/relationships/oleObject" Target="../embeddings/oleObject82.bin"/><Relationship Id="rId48" Type="http://schemas.openxmlformats.org/officeDocument/2006/relationships/image" Target="../media/image75.wmf"/><Relationship Id="rId8" Type="http://schemas.openxmlformats.org/officeDocument/2006/relationships/image" Target="../media/image42.w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91.bin"/><Relationship Id="rId18" Type="http://schemas.openxmlformats.org/officeDocument/2006/relationships/image" Target="../media/image63.wmf"/><Relationship Id="rId26" Type="http://schemas.openxmlformats.org/officeDocument/2006/relationships/oleObject" Target="../embeddings/oleObject97.bin"/><Relationship Id="rId39" Type="http://schemas.openxmlformats.org/officeDocument/2006/relationships/image" Target="../media/image78.wmf"/><Relationship Id="rId21" Type="http://schemas.openxmlformats.org/officeDocument/2006/relationships/oleObject" Target="../embeddings/oleObject95.bin"/><Relationship Id="rId34" Type="http://schemas.openxmlformats.org/officeDocument/2006/relationships/oleObject" Target="../embeddings/oleObject101.bin"/><Relationship Id="rId42" Type="http://schemas.openxmlformats.org/officeDocument/2006/relationships/oleObject" Target="../embeddings/oleObject105.bin"/><Relationship Id="rId47" Type="http://schemas.openxmlformats.org/officeDocument/2006/relationships/image" Target="../media/image82.wmf"/><Relationship Id="rId50" Type="http://schemas.openxmlformats.org/officeDocument/2006/relationships/oleObject" Target="../embeddings/oleObject109.bin"/><Relationship Id="rId55" Type="http://schemas.openxmlformats.org/officeDocument/2006/relationships/image" Target="../media/image86.wmf"/><Relationship Id="rId7" Type="http://schemas.openxmlformats.org/officeDocument/2006/relationships/oleObject" Target="../embeddings/oleObject88.bin"/><Relationship Id="rId12" Type="http://schemas.openxmlformats.org/officeDocument/2006/relationships/image" Target="../media/image60.wmf"/><Relationship Id="rId17" Type="http://schemas.openxmlformats.org/officeDocument/2006/relationships/oleObject" Target="../embeddings/oleObject93.bin"/><Relationship Id="rId25" Type="http://schemas.openxmlformats.org/officeDocument/2006/relationships/image" Target="../media/image70.wmf"/><Relationship Id="rId33" Type="http://schemas.openxmlformats.org/officeDocument/2006/relationships/image" Target="../media/image74.wmf"/><Relationship Id="rId38" Type="http://schemas.openxmlformats.org/officeDocument/2006/relationships/oleObject" Target="../embeddings/oleObject103.bin"/><Relationship Id="rId46" Type="http://schemas.openxmlformats.org/officeDocument/2006/relationships/oleObject" Target="../embeddings/oleObject107.bin"/><Relationship Id="rId59" Type="http://schemas.openxmlformats.org/officeDocument/2006/relationships/image" Target="../media/image88.wmf"/><Relationship Id="rId2" Type="http://schemas.openxmlformats.org/officeDocument/2006/relationships/slideLayout" Target="../slideLayouts/slideLayout12.xml"/><Relationship Id="rId16" Type="http://schemas.openxmlformats.org/officeDocument/2006/relationships/image" Target="../media/image62.wmf"/><Relationship Id="rId20" Type="http://schemas.openxmlformats.org/officeDocument/2006/relationships/image" Target="../media/image64.wmf"/><Relationship Id="rId29" Type="http://schemas.openxmlformats.org/officeDocument/2006/relationships/image" Target="../media/image72.wmf"/><Relationship Id="rId41" Type="http://schemas.openxmlformats.org/officeDocument/2006/relationships/image" Target="../media/image79.wmf"/><Relationship Id="rId54" Type="http://schemas.openxmlformats.org/officeDocument/2006/relationships/oleObject" Target="../embeddings/oleObject111.bin"/><Relationship Id="rId1" Type="http://schemas.openxmlformats.org/officeDocument/2006/relationships/vmlDrawing" Target="../drawings/vmlDrawing7.vml"/><Relationship Id="rId6" Type="http://schemas.openxmlformats.org/officeDocument/2006/relationships/image" Target="../media/image42.wmf"/><Relationship Id="rId11" Type="http://schemas.openxmlformats.org/officeDocument/2006/relationships/oleObject" Target="../embeddings/oleObject90.bin"/><Relationship Id="rId24" Type="http://schemas.openxmlformats.org/officeDocument/2006/relationships/oleObject" Target="../embeddings/oleObject96.bin"/><Relationship Id="rId32" Type="http://schemas.openxmlformats.org/officeDocument/2006/relationships/oleObject" Target="../embeddings/oleObject100.bin"/><Relationship Id="rId37" Type="http://schemas.openxmlformats.org/officeDocument/2006/relationships/image" Target="../media/image76.wmf"/><Relationship Id="rId40" Type="http://schemas.openxmlformats.org/officeDocument/2006/relationships/oleObject" Target="../embeddings/oleObject104.bin"/><Relationship Id="rId45" Type="http://schemas.openxmlformats.org/officeDocument/2006/relationships/image" Target="../media/image81.wmf"/><Relationship Id="rId53" Type="http://schemas.openxmlformats.org/officeDocument/2006/relationships/image" Target="../media/image85.wmf"/><Relationship Id="rId58" Type="http://schemas.openxmlformats.org/officeDocument/2006/relationships/oleObject" Target="../embeddings/oleObject113.bin"/><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image" Target="../media/image77.png"/><Relationship Id="rId28" Type="http://schemas.openxmlformats.org/officeDocument/2006/relationships/oleObject" Target="../embeddings/oleObject98.bin"/><Relationship Id="rId36" Type="http://schemas.openxmlformats.org/officeDocument/2006/relationships/oleObject" Target="../embeddings/oleObject102.bin"/><Relationship Id="rId49" Type="http://schemas.openxmlformats.org/officeDocument/2006/relationships/image" Target="../media/image83.wmf"/><Relationship Id="rId57" Type="http://schemas.openxmlformats.org/officeDocument/2006/relationships/image" Target="../media/image87.wmf"/><Relationship Id="rId10" Type="http://schemas.openxmlformats.org/officeDocument/2006/relationships/image" Target="../media/image59.wmf"/><Relationship Id="rId19" Type="http://schemas.openxmlformats.org/officeDocument/2006/relationships/oleObject" Target="../embeddings/oleObject94.bin"/><Relationship Id="rId31" Type="http://schemas.openxmlformats.org/officeDocument/2006/relationships/image" Target="../media/image73.wmf"/><Relationship Id="rId44" Type="http://schemas.openxmlformats.org/officeDocument/2006/relationships/oleObject" Target="../embeddings/oleObject106.bin"/><Relationship Id="rId52" Type="http://schemas.openxmlformats.org/officeDocument/2006/relationships/oleObject" Target="../embeddings/oleObject110.bin"/><Relationship Id="rId60" Type="http://schemas.openxmlformats.org/officeDocument/2006/relationships/image" Target="../media/image11.jpg"/><Relationship Id="rId4" Type="http://schemas.openxmlformats.org/officeDocument/2006/relationships/image" Target="../media/image43.wmf"/><Relationship Id="rId9" Type="http://schemas.openxmlformats.org/officeDocument/2006/relationships/oleObject" Target="../embeddings/oleObject89.bin"/><Relationship Id="rId14" Type="http://schemas.openxmlformats.org/officeDocument/2006/relationships/image" Target="../media/image61.wmf"/><Relationship Id="rId22" Type="http://schemas.openxmlformats.org/officeDocument/2006/relationships/image" Target="../media/image69.wmf"/><Relationship Id="rId27" Type="http://schemas.openxmlformats.org/officeDocument/2006/relationships/image" Target="../media/image71.wmf"/><Relationship Id="rId30" Type="http://schemas.openxmlformats.org/officeDocument/2006/relationships/oleObject" Target="../embeddings/oleObject99.bin"/><Relationship Id="rId35" Type="http://schemas.openxmlformats.org/officeDocument/2006/relationships/image" Target="../media/image75.wmf"/><Relationship Id="rId43" Type="http://schemas.openxmlformats.org/officeDocument/2006/relationships/image" Target="../media/image80.wmf"/><Relationship Id="rId48" Type="http://schemas.openxmlformats.org/officeDocument/2006/relationships/oleObject" Target="../embeddings/oleObject108.bin"/><Relationship Id="rId56" Type="http://schemas.openxmlformats.org/officeDocument/2006/relationships/oleObject" Target="../embeddings/oleObject112.bin"/><Relationship Id="rId8" Type="http://schemas.openxmlformats.org/officeDocument/2006/relationships/image" Target="../media/image58.wmf"/><Relationship Id="rId51" Type="http://schemas.openxmlformats.org/officeDocument/2006/relationships/image" Target="../media/image84.wmf"/><Relationship Id="rId3" Type="http://schemas.openxmlformats.org/officeDocument/2006/relationships/oleObject" Target="../embeddings/oleObject8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4.bin"/><Relationship Id="rId7" Type="http://schemas.openxmlformats.org/officeDocument/2006/relationships/comments" Target="../comments/comment1.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90.wmf"/><Relationship Id="rId5" Type="http://schemas.openxmlformats.org/officeDocument/2006/relationships/oleObject" Target="../embeddings/oleObject115.bin"/><Relationship Id="rId4" Type="http://schemas.openxmlformats.org/officeDocument/2006/relationships/image" Target="../media/image8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119.bin"/><Relationship Id="rId3" Type="http://schemas.openxmlformats.org/officeDocument/2006/relationships/image" Target="../media/image95.png"/><Relationship Id="rId7" Type="http://schemas.openxmlformats.org/officeDocument/2006/relationships/oleObject" Target="../embeddings/oleObject116.bin"/><Relationship Id="rId12"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98.png"/><Relationship Id="rId11" Type="http://schemas.openxmlformats.org/officeDocument/2006/relationships/oleObject" Target="../embeddings/oleObject118.bin"/><Relationship Id="rId5" Type="http://schemas.openxmlformats.org/officeDocument/2006/relationships/image" Target="../media/image97.png"/><Relationship Id="rId15" Type="http://schemas.openxmlformats.org/officeDocument/2006/relationships/image" Target="../media/image99.png"/><Relationship Id="rId10" Type="http://schemas.openxmlformats.org/officeDocument/2006/relationships/image" Target="../media/image92.wmf"/><Relationship Id="rId4" Type="http://schemas.openxmlformats.org/officeDocument/2006/relationships/image" Target="../media/image96.png"/><Relationship Id="rId9" Type="http://schemas.openxmlformats.org/officeDocument/2006/relationships/oleObject" Target="../embeddings/oleObject117.bin"/><Relationship Id="rId14" Type="http://schemas.openxmlformats.org/officeDocument/2006/relationships/image" Target="../media/image9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04.wmf"/><Relationship Id="rId18" Type="http://schemas.openxmlformats.org/officeDocument/2006/relationships/oleObject" Target="../embeddings/oleObject127.bin"/><Relationship Id="rId26" Type="http://schemas.openxmlformats.org/officeDocument/2006/relationships/oleObject" Target="../embeddings/oleObject131.bin"/><Relationship Id="rId3" Type="http://schemas.openxmlformats.org/officeDocument/2006/relationships/notesSlide" Target="../notesSlides/notesSlide6.xml"/><Relationship Id="rId21" Type="http://schemas.openxmlformats.org/officeDocument/2006/relationships/image" Target="../media/image108.wmf"/><Relationship Id="rId7" Type="http://schemas.openxmlformats.org/officeDocument/2006/relationships/image" Target="../media/image101.wmf"/><Relationship Id="rId12" Type="http://schemas.openxmlformats.org/officeDocument/2006/relationships/oleObject" Target="../embeddings/oleObject124.bin"/><Relationship Id="rId17" Type="http://schemas.openxmlformats.org/officeDocument/2006/relationships/image" Target="../media/image106.wmf"/><Relationship Id="rId25" Type="http://schemas.openxmlformats.org/officeDocument/2006/relationships/image" Target="../media/image110.wmf"/><Relationship Id="rId2" Type="http://schemas.openxmlformats.org/officeDocument/2006/relationships/slideLayout" Target="../slideLayouts/slideLayout1.xml"/><Relationship Id="rId16" Type="http://schemas.openxmlformats.org/officeDocument/2006/relationships/oleObject" Target="../embeddings/oleObject126.bin"/><Relationship Id="rId20" Type="http://schemas.openxmlformats.org/officeDocument/2006/relationships/oleObject" Target="../embeddings/oleObject128.bin"/><Relationship Id="rId29" Type="http://schemas.openxmlformats.org/officeDocument/2006/relationships/image" Target="../media/image112.wmf"/><Relationship Id="rId1" Type="http://schemas.openxmlformats.org/officeDocument/2006/relationships/vmlDrawing" Target="../drawings/vmlDrawing10.vml"/><Relationship Id="rId6" Type="http://schemas.openxmlformats.org/officeDocument/2006/relationships/oleObject" Target="../embeddings/oleObject121.bin"/><Relationship Id="rId11" Type="http://schemas.openxmlformats.org/officeDocument/2006/relationships/image" Target="../media/image103.wmf"/><Relationship Id="rId24" Type="http://schemas.openxmlformats.org/officeDocument/2006/relationships/oleObject" Target="../embeddings/oleObject130.bin"/><Relationship Id="rId5" Type="http://schemas.openxmlformats.org/officeDocument/2006/relationships/image" Target="../media/image100.wmf"/><Relationship Id="rId15" Type="http://schemas.openxmlformats.org/officeDocument/2006/relationships/image" Target="../media/image105.wmf"/><Relationship Id="rId23" Type="http://schemas.openxmlformats.org/officeDocument/2006/relationships/image" Target="../media/image109.wmf"/><Relationship Id="rId28" Type="http://schemas.openxmlformats.org/officeDocument/2006/relationships/oleObject" Target="../embeddings/oleObject132.bin"/><Relationship Id="rId10" Type="http://schemas.openxmlformats.org/officeDocument/2006/relationships/oleObject" Target="../embeddings/oleObject123.bin"/><Relationship Id="rId19" Type="http://schemas.openxmlformats.org/officeDocument/2006/relationships/image" Target="../media/image107.wmf"/><Relationship Id="rId4" Type="http://schemas.openxmlformats.org/officeDocument/2006/relationships/oleObject" Target="../embeddings/oleObject120.bin"/><Relationship Id="rId9" Type="http://schemas.openxmlformats.org/officeDocument/2006/relationships/image" Target="../media/image102.wmf"/><Relationship Id="rId14" Type="http://schemas.openxmlformats.org/officeDocument/2006/relationships/oleObject" Target="../embeddings/oleObject125.bin"/><Relationship Id="rId22" Type="http://schemas.openxmlformats.org/officeDocument/2006/relationships/oleObject" Target="../embeddings/oleObject129.bin"/><Relationship Id="rId27" Type="http://schemas.openxmlformats.org/officeDocument/2006/relationships/image" Target="../media/image11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4.wmf"/><Relationship Id="rId5" Type="http://schemas.openxmlformats.org/officeDocument/2006/relationships/oleObject" Target="../embeddings/oleObject134.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13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17.wmf"/></Relationships>
</file>

<file path=ppt/slides/_rels/slide2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slide" Target="slide31.xml"/><Relationship Id="rId3" Type="http://schemas.openxmlformats.org/officeDocument/2006/relationships/image" Target="../media/image120.jpeg"/><Relationship Id="rId7" Type="http://schemas.openxmlformats.org/officeDocument/2006/relationships/slide" Target="slide28.xml"/><Relationship Id="rId12" Type="http://schemas.openxmlformats.org/officeDocument/2006/relationships/image" Target="../media/image125.png"/><Relationship Id="rId17" Type="http://schemas.microsoft.com/office/2007/relationships/hdphoto" Target="../media/hdphoto4.wdp"/><Relationship Id="rId2" Type="http://schemas.openxmlformats.org/officeDocument/2006/relationships/notesSlide" Target="../notesSlides/notesSlide7.xml"/><Relationship Id="rId16"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slide" Target="slide30.xml"/><Relationship Id="rId5" Type="http://schemas.openxmlformats.org/officeDocument/2006/relationships/slide" Target="slide32.xml"/><Relationship Id="rId15" Type="http://schemas.openxmlformats.org/officeDocument/2006/relationships/slide" Target="slide33.xml"/><Relationship Id="rId10" Type="http://schemas.openxmlformats.org/officeDocument/2006/relationships/image" Target="../media/image124.png"/><Relationship Id="rId4" Type="http://schemas.openxmlformats.org/officeDocument/2006/relationships/image" Target="../media/image121.jpg"/><Relationship Id="rId9" Type="http://schemas.openxmlformats.org/officeDocument/2006/relationships/slide" Target="slide29.xml"/><Relationship Id="rId14" Type="http://schemas.openxmlformats.org/officeDocument/2006/relationships/image" Target="../media/image126.png"/></Relationships>
</file>

<file path=ppt/slides/_rels/slide28.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35.png"/><Relationship Id="rId18" Type="http://schemas.openxmlformats.org/officeDocument/2006/relationships/oleObject" Target="../embeddings/oleObject140.bin"/><Relationship Id="rId3" Type="http://schemas.openxmlformats.org/officeDocument/2006/relationships/notesSlide" Target="../notesSlides/notesSlide8.xml"/><Relationship Id="rId21" Type="http://schemas.openxmlformats.org/officeDocument/2006/relationships/image" Target="../media/image131.wmf"/><Relationship Id="rId7" Type="http://schemas.openxmlformats.org/officeDocument/2006/relationships/audio" Target="../media/audio5.wav"/><Relationship Id="rId12" Type="http://schemas.openxmlformats.org/officeDocument/2006/relationships/slide" Target="slide27.xml"/><Relationship Id="rId17" Type="http://schemas.openxmlformats.org/officeDocument/2006/relationships/image" Target="../media/image129.wmf"/><Relationship Id="rId2" Type="http://schemas.openxmlformats.org/officeDocument/2006/relationships/slideLayout" Target="../slideLayouts/slideLayout2.xml"/><Relationship Id="rId16" Type="http://schemas.openxmlformats.org/officeDocument/2006/relationships/oleObject" Target="../embeddings/oleObject139.bin"/><Relationship Id="rId20" Type="http://schemas.openxmlformats.org/officeDocument/2006/relationships/oleObject" Target="../embeddings/oleObject141.bin"/><Relationship Id="rId1" Type="http://schemas.openxmlformats.org/officeDocument/2006/relationships/vmlDrawing" Target="../drawings/vmlDrawing13.vml"/><Relationship Id="rId6" Type="http://schemas.openxmlformats.org/officeDocument/2006/relationships/audio" Target="../media/audio1.wav"/><Relationship Id="rId11" Type="http://schemas.openxmlformats.org/officeDocument/2006/relationships/image" Target="../media/image134.jpeg"/><Relationship Id="rId24" Type="http://schemas.openxmlformats.org/officeDocument/2006/relationships/image" Target="../media/image123.png"/><Relationship Id="rId5" Type="http://schemas.openxmlformats.org/officeDocument/2006/relationships/audio" Target="../media/audio4.wav"/><Relationship Id="rId15" Type="http://schemas.openxmlformats.org/officeDocument/2006/relationships/image" Target="../media/image128.wmf"/><Relationship Id="rId23" Type="http://schemas.openxmlformats.org/officeDocument/2006/relationships/slide" Target="slide28.xml"/><Relationship Id="rId10" Type="http://schemas.openxmlformats.org/officeDocument/2006/relationships/image" Target="../media/image133.png"/><Relationship Id="rId19" Type="http://schemas.openxmlformats.org/officeDocument/2006/relationships/image" Target="../media/image130.wmf"/><Relationship Id="rId4" Type="http://schemas.openxmlformats.org/officeDocument/2006/relationships/audio" Target="../media/audio3.wav"/><Relationship Id="rId9" Type="http://schemas.openxmlformats.org/officeDocument/2006/relationships/image" Target="../media/image132.png"/><Relationship Id="rId14" Type="http://schemas.openxmlformats.org/officeDocument/2006/relationships/oleObject" Target="../embeddings/oleObject138.bin"/><Relationship Id="rId22"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slide" Target="slide29.xml"/><Relationship Id="rId3" Type="http://schemas.openxmlformats.org/officeDocument/2006/relationships/audio" Target="../media/audio3.wav"/><Relationship Id="rId7" Type="http://schemas.openxmlformats.org/officeDocument/2006/relationships/audio" Target="../media/audio2.wav"/><Relationship Id="rId12" Type="http://schemas.openxmlformats.org/officeDocument/2006/relationships/image" Target="../media/image1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135.png"/><Relationship Id="rId5" Type="http://schemas.openxmlformats.org/officeDocument/2006/relationships/audio" Target="../media/audio1.wav"/><Relationship Id="rId15" Type="http://schemas.openxmlformats.org/officeDocument/2006/relationships/image" Target="../media/image6.jpeg"/><Relationship Id="rId10" Type="http://schemas.openxmlformats.org/officeDocument/2006/relationships/slide" Target="slide27.xml"/><Relationship Id="rId4" Type="http://schemas.openxmlformats.org/officeDocument/2006/relationships/audio" Target="../media/audio4.wav"/><Relationship Id="rId9" Type="http://schemas.openxmlformats.org/officeDocument/2006/relationships/image" Target="../media/image133.png"/><Relationship Id="rId14" Type="http://schemas.openxmlformats.org/officeDocument/2006/relationships/image" Target="../media/image124.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2.wav"/><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oleObject" Target="../embeddings/oleObject142.bin"/><Relationship Id="rId18" Type="http://schemas.openxmlformats.org/officeDocument/2006/relationships/image" Target="../media/image140.png"/><Relationship Id="rId3" Type="http://schemas.openxmlformats.org/officeDocument/2006/relationships/notesSlide" Target="../notesSlides/notesSlide10.xml"/><Relationship Id="rId21" Type="http://schemas.openxmlformats.org/officeDocument/2006/relationships/image" Target="../media/image125.png"/><Relationship Id="rId7" Type="http://schemas.openxmlformats.org/officeDocument/2006/relationships/audio" Target="../media/audio5.wav"/><Relationship Id="rId12" Type="http://schemas.openxmlformats.org/officeDocument/2006/relationships/image" Target="../media/image135.png"/><Relationship Id="rId17" Type="http://schemas.openxmlformats.org/officeDocument/2006/relationships/image" Target="../media/image139.png"/><Relationship Id="rId2" Type="http://schemas.openxmlformats.org/officeDocument/2006/relationships/slideLayout" Target="../slideLayouts/slideLayout2.xml"/><Relationship Id="rId16" Type="http://schemas.openxmlformats.org/officeDocument/2006/relationships/image" Target="../media/image138.wmf"/><Relationship Id="rId20" Type="http://schemas.openxmlformats.org/officeDocument/2006/relationships/slide" Target="slide30.xml"/><Relationship Id="rId1" Type="http://schemas.openxmlformats.org/officeDocument/2006/relationships/vmlDrawing" Target="../drawings/vmlDrawing14.vml"/><Relationship Id="rId6" Type="http://schemas.openxmlformats.org/officeDocument/2006/relationships/audio" Target="../media/audio1.wav"/><Relationship Id="rId11" Type="http://schemas.openxmlformats.org/officeDocument/2006/relationships/slide" Target="slide27.xml"/><Relationship Id="rId5" Type="http://schemas.openxmlformats.org/officeDocument/2006/relationships/audio" Target="../media/audio4.wav"/><Relationship Id="rId15" Type="http://schemas.openxmlformats.org/officeDocument/2006/relationships/oleObject" Target="../embeddings/oleObject143.bin"/><Relationship Id="rId10" Type="http://schemas.openxmlformats.org/officeDocument/2006/relationships/image" Target="../media/image133.png"/><Relationship Id="rId19" Type="http://schemas.microsoft.com/office/2007/relationships/hdphoto" Target="../media/hdphoto5.wdp"/><Relationship Id="rId4" Type="http://schemas.openxmlformats.org/officeDocument/2006/relationships/audio" Target="../media/audio3.wav"/><Relationship Id="rId9" Type="http://schemas.openxmlformats.org/officeDocument/2006/relationships/image" Target="../media/image132.png"/><Relationship Id="rId14" Type="http://schemas.openxmlformats.org/officeDocument/2006/relationships/image" Target="../media/image137.wmf"/><Relationship Id="rId22"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slide" Target="slide31.xml"/><Relationship Id="rId3" Type="http://schemas.openxmlformats.org/officeDocument/2006/relationships/audio" Target="../media/audio3.wav"/><Relationship Id="rId7" Type="http://schemas.openxmlformats.org/officeDocument/2006/relationships/audio" Target="../media/audio2.wav"/><Relationship Id="rId12" Type="http://schemas.openxmlformats.org/officeDocument/2006/relationships/image" Target="../media/image1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135.png"/><Relationship Id="rId5" Type="http://schemas.openxmlformats.org/officeDocument/2006/relationships/audio" Target="../media/audio1.wav"/><Relationship Id="rId15" Type="http://schemas.openxmlformats.org/officeDocument/2006/relationships/image" Target="../media/image6.jpeg"/><Relationship Id="rId10" Type="http://schemas.openxmlformats.org/officeDocument/2006/relationships/slide" Target="slide27.xml"/><Relationship Id="rId4" Type="http://schemas.openxmlformats.org/officeDocument/2006/relationships/audio" Target="../media/audio4.wav"/><Relationship Id="rId9" Type="http://schemas.openxmlformats.org/officeDocument/2006/relationships/image" Target="../media/image133.png"/><Relationship Id="rId14" Type="http://schemas.openxmlformats.org/officeDocument/2006/relationships/image" Target="../media/image126.png"/></Relationships>
</file>

<file path=ppt/slides/_rels/slide32.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slide" Target="slide32.xml"/><Relationship Id="rId3" Type="http://schemas.openxmlformats.org/officeDocument/2006/relationships/audio" Target="../media/audio3.wav"/><Relationship Id="rId7" Type="http://schemas.openxmlformats.org/officeDocument/2006/relationships/audio" Target="../media/audio2.wav"/><Relationship Id="rId12" Type="http://schemas.openxmlformats.org/officeDocument/2006/relationships/image" Target="../media/image1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135.png"/><Relationship Id="rId5" Type="http://schemas.openxmlformats.org/officeDocument/2006/relationships/audio" Target="../media/audio1.wav"/><Relationship Id="rId15" Type="http://schemas.openxmlformats.org/officeDocument/2006/relationships/image" Target="../media/image6.jpeg"/><Relationship Id="rId10" Type="http://schemas.openxmlformats.org/officeDocument/2006/relationships/slide" Target="slide27.xml"/><Relationship Id="rId4" Type="http://schemas.openxmlformats.org/officeDocument/2006/relationships/audio" Target="../media/audio4.wav"/><Relationship Id="rId9" Type="http://schemas.openxmlformats.org/officeDocument/2006/relationships/image" Target="../media/image133.png"/><Relationship Id="rId14" Type="http://schemas.openxmlformats.org/officeDocument/2006/relationships/image" Target="../media/image122.png"/></Relationships>
</file>

<file path=ppt/slides/_rels/slide33.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png"/><Relationship Id="rId7" Type="http://schemas.openxmlformats.org/officeDocument/2006/relationships/image" Target="../media/image14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144.png"/></Relationships>
</file>

<file path=ppt/slides/_rels/slide34.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1008" y="4785533"/>
            <a:ext cx="12190992" cy="207246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1800" y="2"/>
            <a:ext cx="1600201" cy="1722398"/>
          </a:xfrm>
          <a:prstGeom prst="rect">
            <a:avLst/>
          </a:prstGeom>
        </p:spPr>
      </p:pic>
      <p:sp>
        <p:nvSpPr>
          <p:cNvPr id="13" name="Freeform: Shape 64">
            <a:extLst>
              <a:ext uri="{FF2B5EF4-FFF2-40B4-BE49-F238E27FC236}">
                <a16:creationId xmlns:a16="http://schemas.microsoft.com/office/drawing/2014/main" xmlns="" id="{61ABD889-CCEB-4BFD-B139-AA3762F04A82}"/>
              </a:ext>
            </a:extLst>
          </p:cNvPr>
          <p:cNvSpPr/>
          <p:nvPr/>
        </p:nvSpPr>
        <p:spPr>
          <a:xfrm rot="5400000">
            <a:off x="-267166" y="268176"/>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rgbClr val="F4E054"/>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 name="Rectangle 14"/>
          <p:cNvSpPr/>
          <p:nvPr/>
        </p:nvSpPr>
        <p:spPr>
          <a:xfrm rot="18623729">
            <a:off x="-306896" y="802939"/>
            <a:ext cx="2813975" cy="779765"/>
          </a:xfrm>
          <a:prstGeom prst="rect">
            <a:avLst/>
          </a:prstGeom>
          <a:noFill/>
        </p:spPr>
        <p:txBody>
          <a:bodyPr wrap="none" lIns="121920" tIns="60960" rIns="121920" bIns="60960">
            <a:spAutoFit/>
          </a:bodyPr>
          <a:lstStyle/>
          <a:p>
            <a:pPr algn="ctr"/>
            <a:r>
              <a:rPr lang="en-US" sz="4267" b="1">
                <a:ln w="10160">
                  <a:solidFill>
                    <a:schemeClr val="accent1">
                      <a:lumMod val="50000"/>
                    </a:schemeClr>
                  </a:solidFill>
                  <a:prstDash val="solid"/>
                </a:ln>
                <a:solidFill>
                  <a:schemeClr val="accent1">
                    <a:lumMod val="40000"/>
                    <a:lumOff val="60000"/>
                  </a:schemeClr>
                </a:solidFill>
                <a:effectLst>
                  <a:glow rad="228600">
                    <a:schemeClr val="accent6">
                      <a:satMod val="175000"/>
                      <a:alpha val="40000"/>
                    </a:schemeClr>
                  </a:glow>
                  <a:outerShdw blurRad="38100" dist="22860" dir="5400000" algn="tl" rotWithShape="0">
                    <a:srgbClr val="000000">
                      <a:alpha val="30000"/>
                    </a:srgbClr>
                  </a:outerShdw>
                </a:effectLst>
              </a:rPr>
              <a:t>CHƯƠNG 2</a:t>
            </a:r>
          </a:p>
        </p:txBody>
      </p:sp>
      <p:sp>
        <p:nvSpPr>
          <p:cNvPr id="11" name="Rectangle 10"/>
          <p:cNvSpPr/>
          <p:nvPr/>
        </p:nvSpPr>
        <p:spPr>
          <a:xfrm>
            <a:off x="1864449" y="1765311"/>
            <a:ext cx="9264396" cy="1754326"/>
          </a:xfrm>
          <a:prstGeom prst="rect">
            <a:avLst/>
          </a:prstGeom>
          <a:noFill/>
        </p:spPr>
        <p:txBody>
          <a:bodyPr wrap="none" lIns="91440" tIns="45720" rIns="91440" bIns="45720">
            <a:spAutoFit/>
          </a:bodyPr>
          <a:lstStyle/>
          <a:p>
            <a:pPr algn="ctr"/>
            <a:r>
              <a:rPr lang="en-US" altLang="zh-CN" sz="5400" b="1" dirty="0" smtClean="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 </a:t>
            </a:r>
            <a:r>
              <a:rPr lang="en-US" altLang="zh-CN" sz="5400" b="1" dirty="0" err="1" smtClean="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Tiết</a:t>
            </a:r>
            <a:r>
              <a:rPr lang="en-US" altLang="zh-CN" sz="5400" b="1" dirty="0" smtClean="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 26 </a:t>
            </a:r>
            <a:r>
              <a:rPr lang="vi-VN" altLang="zh-CN" sz="5400" b="1" dirty="0" smtClean="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§3</a:t>
            </a:r>
            <a:r>
              <a:rPr lang="vi-VN" altLang="zh-CN" sz="5400" b="1" dirty="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 </a:t>
            </a:r>
            <a:endParaRPr lang="en-US" altLang="zh-CN" sz="5400" b="1" dirty="0" smtClean="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endParaRPr>
          </a:p>
          <a:p>
            <a:pPr algn="ctr"/>
            <a:r>
              <a:rPr lang="vi-VN" altLang="zh-CN" sz="5400" b="1" dirty="0" smtClean="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ĐẠI </a:t>
            </a:r>
            <a:r>
              <a:rPr lang="vi-VN" altLang="zh-CN" sz="5400" b="1" dirty="0">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LƯỢNG TỈ LỆ NGHỊCH</a:t>
            </a:r>
            <a:endParaRPr lang="zh-CN" altLang="en-US" sz="5400" b="1" dirty="0">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1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16A35BD-8835-4C72-96E9-570B8D7F9D37}"/>
              </a:ext>
            </a:extLst>
          </p:cNvPr>
          <p:cNvPicPr>
            <a:picLocks noChangeAspect="1"/>
          </p:cNvPicPr>
          <p:nvPr/>
        </p:nvPicPr>
        <p:blipFill>
          <a:blip r:embed="rId3"/>
          <a:stretch>
            <a:fillRect/>
          </a:stretch>
        </p:blipFill>
        <p:spPr>
          <a:xfrm>
            <a:off x="152400" y="2209800"/>
            <a:ext cx="3657600" cy="3581400"/>
          </a:xfrm>
          <a:prstGeom prst="rect">
            <a:avLst/>
          </a:prstGeom>
        </p:spPr>
      </p:pic>
      <p:sp>
        <p:nvSpPr>
          <p:cNvPr id="6" name="Title 1"/>
          <p:cNvSpPr>
            <a:spLocks noGrp="1"/>
          </p:cNvSpPr>
          <p:nvPr>
            <p:ph type="title"/>
          </p:nvPr>
        </p:nvSpPr>
        <p:spPr>
          <a:xfrm>
            <a:off x="1201057" y="131169"/>
            <a:ext cx="6266543" cy="1143000"/>
          </a:xfrm>
        </p:spPr>
        <p:txBody>
          <a:bodyPr>
            <a:normAutofit/>
          </a:bodyPr>
          <a:lstStyle/>
          <a:p>
            <a:pPr lvl="0"/>
            <a:r>
              <a:rPr lang="vi-VN" sz="5400" b="1" dirty="0">
                <a:solidFill>
                  <a:srgbClr val="FF0000"/>
                </a:solidFill>
                <a:latin typeface="Cambria" panose="02040503050406030204" pitchFamily="18" charset="0"/>
              </a:rPr>
              <a:t>MỤC TIÊU BÀI HỌC </a:t>
            </a:r>
            <a:endParaRPr lang="en-US" sz="5400" b="1" dirty="0">
              <a:solidFill>
                <a:srgbClr val="FF0000"/>
              </a:solidFill>
              <a:latin typeface="Cambria" panose="02040503050406030204" pitchFamily="18" charset="0"/>
            </a:endParaRPr>
          </a:p>
        </p:txBody>
      </p:sp>
      <p:graphicFrame>
        <p:nvGraphicFramePr>
          <p:cNvPr id="4" name="Diagram 3"/>
          <p:cNvGraphicFramePr/>
          <p:nvPr>
            <p:extLst>
              <p:ext uri="{D42A27DB-BD31-4B8C-83A1-F6EECF244321}">
                <p14:modId xmlns:p14="http://schemas.microsoft.com/office/powerpoint/2010/main" val="1369646606"/>
              </p:ext>
            </p:extLst>
          </p:nvPr>
        </p:nvGraphicFramePr>
        <p:xfrm>
          <a:off x="3581400" y="1143000"/>
          <a:ext cx="8229687"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5572620"/>
      </p:ext>
    </p:extLst>
  </p:cSld>
  <p:clrMapOvr>
    <a:masterClrMapping/>
  </p:clrMapOvr>
  <p:transition spd="slow" advTm="174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xmlns="" id="{6437E96C-B4D7-4CA6-90EE-43A5C748EF9C}"/>
              </a:ext>
            </a:extLst>
          </p:cNvPr>
          <p:cNvSpPr/>
          <p:nvPr/>
        </p:nvSpPr>
        <p:spPr>
          <a:xfrm>
            <a:off x="838200" y="9906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2</a:t>
            </a:r>
          </a:p>
        </p:txBody>
      </p:sp>
      <p:sp>
        <p:nvSpPr>
          <p:cNvPr id="4" name="Rectangle 3"/>
          <p:cNvSpPr/>
          <p:nvPr/>
        </p:nvSpPr>
        <p:spPr>
          <a:xfrm>
            <a:off x="4914900" y="1986171"/>
            <a:ext cx="6705600" cy="2123658"/>
          </a:xfrm>
          <a:prstGeom prst="rect">
            <a:avLst/>
          </a:prstGeom>
          <a:noFill/>
        </p:spPr>
        <p:txBody>
          <a:bodyPr wrap="square" lIns="91440" tIns="45720" rIns="91440" bIns="45720">
            <a:spAutoFit/>
          </a:bodyPr>
          <a:lstStyle/>
          <a:p>
            <a:pPr algn="ctr"/>
            <a:r>
              <a:rPr lang="en-US" sz="6600" b="1">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128723713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17" name="TextBox 16"/>
          <p:cNvSpPr txBox="1"/>
          <p:nvPr/>
        </p:nvSpPr>
        <p:spPr bwMode="auto">
          <a:xfrm>
            <a:off x="645944" y="1535774"/>
            <a:ext cx="591719"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dirty="0">
                <a:solidFill>
                  <a:srgbClr val="FFFFFF"/>
                </a:solidFill>
                <a:latin typeface="Times New Roman" panose="02020603050405020304" pitchFamily="18" charset="0"/>
                <a:cs typeface="Times New Roman" panose="02020603050405020304" pitchFamily="18" charset="0"/>
              </a:rPr>
              <a:t>?1</a:t>
            </a:r>
          </a:p>
        </p:txBody>
      </p:sp>
      <p:sp>
        <p:nvSpPr>
          <p:cNvPr id="19" name="TextBox 29"/>
          <p:cNvSpPr txBox="1">
            <a:spLocks noChangeArrowheads="1"/>
          </p:cNvSpPr>
          <p:nvPr/>
        </p:nvSpPr>
        <p:spPr bwMode="auto">
          <a:xfrm>
            <a:off x="158971" y="838455"/>
            <a:ext cx="2840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dirty="0">
                <a:solidFill>
                  <a:srgbClr val="FF0000"/>
                </a:solidFill>
                <a:latin typeface="Times New Roman" panose="02020603050405020304" pitchFamily="18" charset="0"/>
                <a:cs typeface="Times New Roman" panose="02020603050405020304" pitchFamily="18" charset="0"/>
              </a:rPr>
              <a:t>1. </a:t>
            </a:r>
            <a:r>
              <a:rPr lang="en-US" b="1" i="1" dirty="0" err="1">
                <a:solidFill>
                  <a:srgbClr val="FF0000"/>
                </a:solidFill>
                <a:latin typeface="Times New Roman" panose="02020603050405020304" pitchFamily="18" charset="0"/>
                <a:cs typeface="Times New Roman" panose="02020603050405020304" pitchFamily="18" charset="0"/>
              </a:rPr>
              <a:t>Định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nghĩa</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72285" y="1506621"/>
            <a:ext cx="4304383" cy="584775"/>
          </a:xfrm>
          <a:prstGeom prst="rect">
            <a:avLst/>
          </a:prstGeom>
          <a:noFill/>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Hãy</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viết</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công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err="1">
                <a:solidFill>
                  <a:srgbClr val="C00000"/>
                </a:solidFill>
                <a:latin typeface="Times New Roman" panose="02020603050405020304" pitchFamily="18" charset="0"/>
                <a:cs typeface="Times New Roman" panose="02020603050405020304" pitchFamily="18" charset="0"/>
              </a:rPr>
              <a:t>thức</a:t>
            </a:r>
            <a:r>
              <a:rPr lang="en-US" sz="3200" b="1" i="1">
                <a:solidFill>
                  <a:srgbClr val="C00000"/>
                </a:solidFill>
                <a:latin typeface="Times New Roman" panose="02020603050405020304" pitchFamily="18" charset="0"/>
                <a:cs typeface="Times New Roman" panose="02020603050405020304" pitchFamily="18" charset="0"/>
              </a:rPr>
              <a:t> tính:</a:t>
            </a:r>
            <a:endParaRPr lang="en-US" sz="3200" b="1" i="1" dirty="0">
              <a:solidFill>
                <a:srgbClr val="C0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28958" y="2393388"/>
            <a:ext cx="10981577" cy="1077218"/>
            <a:chOff x="237484" y="1761518"/>
            <a:chExt cx="10697757" cy="1077218"/>
          </a:xfrm>
          <a:solidFill>
            <a:schemeClr val="accent4">
              <a:lumMod val="60000"/>
              <a:lumOff val="40000"/>
            </a:schemeClr>
          </a:solidFill>
        </p:grpSpPr>
        <mc:AlternateContent xmlns:mc="http://schemas.openxmlformats.org/markup-compatibility/2006" xmlns:a14="http://schemas.microsoft.com/office/drawing/2010/main">
          <mc:Choice Requires="a14">
            <p:sp>
              <p:nvSpPr>
                <p:cNvPr id="5" name="TextBox 4"/>
                <p:cNvSpPr txBox="1"/>
                <p:nvPr/>
              </p:nvSpPr>
              <p:spPr>
                <a:xfrm>
                  <a:off x="237484" y="1761518"/>
                  <a:ext cx="10697757" cy="1077218"/>
                </a:xfrm>
                <a:prstGeom prst="rect">
                  <a:avLst/>
                </a:prstGeom>
                <a:grpFill/>
                <a:ln>
                  <a:solidFill>
                    <a:schemeClr val="accent4">
                      <a:lumMod val="50000"/>
                    </a:schemeClr>
                  </a:solidFill>
                  <a:prstDash val="dash"/>
                </a:ln>
              </p:spPr>
              <p:txBody>
                <a:bodyPr wrap="square" rtlCol="0">
                  <a:spAutoFit/>
                </a:bodyPr>
                <a:lstStyle/>
                <a:p>
                  <a:r>
                    <a:rPr lang="en-US" sz="3200" i="1">
                      <a:solidFill>
                        <a:srgbClr val="0000FF"/>
                      </a:solidFill>
                      <a:latin typeface="Times New Roman" panose="02020603050405020304" pitchFamily="18" charset="0"/>
                      <a:cs typeface="Times New Roman" panose="02020603050405020304" pitchFamily="18" charset="0"/>
                    </a:rPr>
                    <a:t>a) </a:t>
                  </a:r>
                  <a:r>
                    <a:rPr lang="en-US" sz="3200" i="1" err="1">
                      <a:solidFill>
                        <a:srgbClr val="0000FF"/>
                      </a:solidFill>
                      <a:latin typeface="Times New Roman" panose="02020603050405020304" pitchFamily="18" charset="0"/>
                      <a:cs typeface="Times New Roman" panose="02020603050405020304" pitchFamily="18" charset="0"/>
                    </a:rPr>
                    <a:t>Cạnh</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y</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(cm) </a:t>
                  </a:r>
                  <a:r>
                    <a:rPr lang="en-US" sz="3200" i="1">
                      <a:solidFill>
                        <a:srgbClr val="0000FF"/>
                      </a:solidFill>
                      <a:latin typeface="Times New Roman" panose="02020603050405020304" pitchFamily="18" charset="0"/>
                      <a:cs typeface="Times New Roman" panose="02020603050405020304" pitchFamily="18" charset="0"/>
                    </a:rPr>
                    <a:t>theo </a:t>
                  </a:r>
                  <a:r>
                    <a:rPr lang="en-US" sz="3200" i="1" err="1">
                      <a:solidFill>
                        <a:srgbClr val="0000FF"/>
                      </a:solidFill>
                      <a:latin typeface="Times New Roman" panose="02020603050405020304" pitchFamily="18" charset="0"/>
                      <a:cs typeface="Times New Roman" panose="02020603050405020304" pitchFamily="18" charset="0"/>
                    </a:rPr>
                    <a:t>cạnh</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x</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(cm) </a:t>
                  </a:r>
                  <a:r>
                    <a:rPr lang="en-US" sz="3200" i="1">
                      <a:solidFill>
                        <a:srgbClr val="0000FF"/>
                      </a:solidFill>
                      <a:latin typeface="Times New Roman" panose="02020603050405020304" pitchFamily="18" charset="0"/>
                      <a:cs typeface="Times New Roman" panose="02020603050405020304" pitchFamily="18" charset="0"/>
                    </a:rPr>
                    <a:t>của </a:t>
                  </a:r>
                  <a:r>
                    <a:rPr lang="en-US" sz="3200" i="1" dirty="0" err="1">
                      <a:solidFill>
                        <a:srgbClr val="0000FF"/>
                      </a:solidFill>
                      <a:latin typeface="Times New Roman" panose="02020603050405020304" pitchFamily="18" charset="0"/>
                      <a:cs typeface="Times New Roman" panose="02020603050405020304" pitchFamily="18" charset="0"/>
                    </a:rPr>
                    <a:t>hình</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chữ</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nhật</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có</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kích</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thước</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thay</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đổi</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nhưng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luôn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có</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diện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tích</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bằng</a:t>
                  </a:r>
                  <a:r>
                    <a:rPr lang="en-US" sz="3200" i="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solidFill>
                            <a:srgbClr val="0000FF"/>
                          </a:solidFill>
                          <a:latin typeface="Cambria Math" panose="02040503050406030204" pitchFamily="18" charset="0"/>
                          <a:cs typeface="Times New Roman" panose="02020603050405020304" pitchFamily="18" charset="0"/>
                        </a:rPr>
                        <m:t>12</m:t>
                      </m:r>
                    </m:oMath>
                  </a14:m>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cm</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i="1" dirty="0">
                      <a:solidFill>
                        <a:srgbClr val="0000FF"/>
                      </a:solidFill>
                      <a:latin typeface="Times New Roman" panose="02020603050405020304" pitchFamily="18" charset="0"/>
                      <a:cs typeface="Times New Roman" panose="020206030504050203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237484" y="1761518"/>
                  <a:ext cx="10697757" cy="1077218"/>
                </a:xfrm>
                <a:prstGeom prst="rect">
                  <a:avLst/>
                </a:prstGeom>
                <a:blipFill rotWithShape="0">
                  <a:blip r:embed="rId5"/>
                  <a:stretch>
                    <a:fillRect l="-1330" t="-7303" r="-610" b="-16854"/>
                  </a:stretch>
                </a:blipFill>
                <a:ln>
                  <a:solidFill>
                    <a:schemeClr val="accent4">
                      <a:lumMod val="50000"/>
                    </a:schemeClr>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4" name="Object 11"/>
                <p:cNvGraphicFramePr>
                  <a:graphicFrameLocks noChangeAspect="1"/>
                </p:cNvGraphicFramePr>
                <p:nvPr>
                  <p:extLst>
                    <p:ext uri="{D42A27DB-BD31-4B8C-83A1-F6EECF244321}">
                      <p14:modId xmlns:p14="http://schemas.microsoft.com/office/powerpoint/2010/main" val="3673435821"/>
                    </p:ext>
                  </p:extLst>
                </p:nvPr>
              </p:nvGraphicFramePr>
              <p:xfrm>
                <a:off x="4926084" y="1898605"/>
                <a:ext cx="218053" cy="371475"/>
              </p:xfrm>
              <a:graphic>
                <a:graphicData uri="http://schemas.openxmlformats.org/presentationml/2006/ole">
                  <mc:AlternateContent>
                    <mc:Choice xmlns:v="urn:schemas-microsoft-com:vml" Requires="v">
                      <p:oleObj spid="_x0000_s34823" name="Equation" r:id="rId6" imgW="215640" imgH="368280" progId="Equation.DSMT4">
                        <p:embed/>
                      </p:oleObj>
                    </mc:Choice>
                    <mc:Fallback>
                      <p:oleObj name="Equation" r:id="rId6" imgW="215640" imgH="368280" progId="Equation.DSMT4">
                        <p:embed/>
                        <p:pic>
                          <p:nvPicPr>
                            <p:cNvPr id="24" name="Object 11"/>
                            <p:cNvPicPr>
                              <a:picLocks noChangeAspect="1" noChangeArrowheads="1"/>
                            </p:cNvPicPr>
                            <p:nvPr/>
                          </p:nvPicPr>
                          <p:blipFill>
                            <a:blip r:embed="rId7"/>
                            <a:srcRect/>
                            <a:stretch>
                              <a:fillRect/>
                            </a:stretch>
                          </p:blipFill>
                          <p:spPr bwMode="auto">
                            <a:xfrm>
                              <a:off x="4926084" y="1898605"/>
                              <a:ext cx="218053" cy="371475"/>
                            </a:xfrm>
                            <a:prstGeom prst="rect">
                              <a:avLst/>
                            </a:prstGeom>
                            <a:noFill/>
                            <a:ln>
                              <a:noFill/>
                            </a:ln>
                          </p:spPr>
                        </p:pic>
                      </p:oleObj>
                    </mc:Fallback>
                  </mc:AlternateContent>
                </a:graphicData>
              </a:graphic>
            </p:graphicFrame>
          </mc:Choice>
          <mc:Fallback xmlns="">
            <p:graphicFrame>
              <p:nvGraphicFramePr>
                <p:cNvPr id="24" name="Object 11"/>
                <p:cNvGraphicFramePr>
                  <a:graphicFrameLocks noChangeAspect="1"/>
                </p:cNvGraphicFramePr>
                <p:nvPr>
                  <p:extLst>
                    <p:ext uri="{D42A27DB-BD31-4B8C-83A1-F6EECF244321}">
                      <p14:modId xmlns:p14="http://schemas.microsoft.com/office/powerpoint/2010/main" val="3094727384"/>
                    </p:ext>
                  </p:extLst>
                </p:nvPr>
              </p:nvGraphicFramePr>
              <p:xfrm>
                <a:off x="4488945" y="1861193"/>
                <a:ext cx="1093142" cy="449263"/>
              </p:xfrm>
              <a:graphic>
                <a:graphicData uri="http://schemas.openxmlformats.org/presentationml/2006/ole">
                  <mc:AlternateContent>
                    <mc:Choice xmlns:v="urn:schemas-microsoft-com:vml" Requires="v">
                      <p:oleObj spid="_x0000_s18596" name="Equation" r:id="rId11" imgW="1079280" imgH="444240" progId="Equation.DSMT4">
                        <p:embed/>
                      </p:oleObj>
                    </mc:Choice>
                    <mc:Fallback>
                      <p:oleObj name="Equation" r:id="rId11" imgW="1079280" imgH="444240" progId="Equation.DSMT4">
                        <p:embed/>
                        <p:pic>
                          <p:nvPicPr>
                            <p:cNvPr id="0" name=""/>
                            <p:cNvPicPr>
                              <a:picLocks noChangeAspect="1" noChangeArrowheads="1"/>
                            </p:cNvPicPr>
                            <p:nvPr/>
                          </p:nvPicPr>
                          <p:blipFill>
                            <a:blip r:embed="rId12"/>
                            <a:srcRect/>
                            <a:stretch>
                              <a:fillRect/>
                            </a:stretch>
                          </p:blipFill>
                          <p:spPr bwMode="auto">
                            <a:xfrm>
                              <a:off x="4488945" y="1861193"/>
                              <a:ext cx="1093142" cy="449263"/>
                            </a:xfrm>
                            <a:prstGeom prst="rect">
                              <a:avLst/>
                            </a:prstGeom>
                            <a:noFill/>
                            <a:ln>
                              <a:noFill/>
                            </a:ln>
                          </p:spPr>
                        </p:pic>
                      </p:oleObj>
                    </mc:Fallback>
                  </mc:AlternateContent>
                </a:graphicData>
              </a:graphic>
            </p:graphicFrame>
          </mc:Fallback>
        </mc:AlternateContent>
      </p:grpSp>
      <p:grpSp>
        <p:nvGrpSpPr>
          <p:cNvPr id="8" name="Group 7"/>
          <p:cNvGrpSpPr/>
          <p:nvPr/>
        </p:nvGrpSpPr>
        <p:grpSpPr>
          <a:xfrm>
            <a:off x="628958" y="3561606"/>
            <a:ext cx="10981577" cy="1077218"/>
            <a:chOff x="215843" y="4872101"/>
            <a:chExt cx="10981577" cy="1077218"/>
          </a:xfrm>
          <a:solidFill>
            <a:srgbClr val="DBFFC9"/>
          </a:solidFill>
        </p:grpSpPr>
        <mc:AlternateContent xmlns:mc="http://schemas.openxmlformats.org/markup-compatibility/2006" xmlns:a14="http://schemas.microsoft.com/office/drawing/2010/main">
          <mc:Choice Requires="a14">
            <p:sp>
              <p:nvSpPr>
                <p:cNvPr id="6" name="TextBox 5"/>
                <p:cNvSpPr txBox="1"/>
                <p:nvPr/>
              </p:nvSpPr>
              <p:spPr>
                <a:xfrm>
                  <a:off x="215843" y="4872101"/>
                  <a:ext cx="10981577" cy="1077218"/>
                </a:xfrm>
                <a:prstGeom prst="rect">
                  <a:avLst/>
                </a:prstGeom>
                <a:grpFill/>
                <a:ln>
                  <a:solidFill>
                    <a:srgbClr val="FF0000"/>
                  </a:solidFill>
                  <a:prstDash val="dash"/>
                </a:ln>
              </p:spPr>
              <p:txBody>
                <a:bodyPr wrap="square" rtlCol="0">
                  <a:spAutoFit/>
                </a:bodyPr>
                <a:lstStyle/>
                <a:p>
                  <a:pPr algn="just"/>
                  <a:r>
                    <a:rPr lang="en-US" sz="3200" i="1" dirty="0">
                      <a:solidFill>
                        <a:srgbClr val="0000FF"/>
                      </a:solidFill>
                      <a:latin typeface="Times New Roman" panose="02020603050405020304" pitchFamily="18" charset="0"/>
                      <a:cs typeface="Times New Roman" panose="02020603050405020304" pitchFamily="18" charset="0"/>
                    </a:rPr>
                    <a:t>b) Lượng gạo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y</m:t>
                      </m:r>
                    </m:oMath>
                  </a14:m>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(kg) </a:t>
                  </a:r>
                  <a:r>
                    <a:rPr lang="en-US" sz="3200" i="1" dirty="0">
                      <a:solidFill>
                        <a:srgbClr val="0000FF"/>
                      </a:solidFill>
                      <a:latin typeface="Times New Roman" panose="02020603050405020304" pitchFamily="18" charset="0"/>
                      <a:cs typeface="Times New Roman" panose="02020603050405020304" pitchFamily="18" charset="0"/>
                    </a:rPr>
                    <a:t>trong mỗi bao theo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x</m:t>
                      </m:r>
                    </m:oMath>
                  </a14:m>
                  <a:r>
                    <a:rPr lang="en-US" sz="3200" i="1" dirty="0">
                      <a:solidFill>
                        <a:srgbClr val="0000FF"/>
                      </a:solidFill>
                      <a:latin typeface="Times New Roman" panose="02020603050405020304" pitchFamily="18" charset="0"/>
                      <a:cs typeface="Times New Roman" panose="02020603050405020304" pitchFamily="18" charset="0"/>
                    </a:rPr>
                    <a:t> khi chia đều </a:t>
                  </a:r>
                  <a14:m>
                    <m:oMath xmlns:m="http://schemas.openxmlformats.org/officeDocument/2006/math">
                      <m:r>
                        <a:rPr lang="en-US" sz="3200" i="1">
                          <a:solidFill>
                            <a:srgbClr val="0000FF"/>
                          </a:solidFill>
                          <a:latin typeface="Cambria Math" panose="02040503050406030204" pitchFamily="18" charset="0"/>
                          <a:cs typeface="Times New Roman" panose="02020603050405020304" pitchFamily="18" charset="0"/>
                        </a:rPr>
                        <m:t>500</m:t>
                      </m:r>
                    </m:oMath>
                  </a14:m>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kg </a:t>
                  </a:r>
                  <a:r>
                    <a:rPr lang="en-US" sz="3200" i="1" dirty="0">
                      <a:solidFill>
                        <a:srgbClr val="0000FF"/>
                      </a:solidFill>
                      <a:latin typeface="Times New Roman" panose="02020603050405020304" pitchFamily="18" charset="0"/>
                      <a:cs typeface="Times New Roman" panose="02020603050405020304" pitchFamily="18" charset="0"/>
                    </a:rPr>
                    <a:t>vào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x</m:t>
                      </m:r>
                    </m:oMath>
                  </a14:m>
                  <a:r>
                    <a:rPr lang="en-US" sz="3200" i="1" dirty="0">
                      <a:solidFill>
                        <a:srgbClr val="0000FF"/>
                      </a:solidFill>
                      <a:latin typeface="Times New Roman" panose="02020603050405020304" pitchFamily="18" charset="0"/>
                      <a:cs typeface="Times New Roman" panose="02020603050405020304" pitchFamily="18" charset="0"/>
                    </a:rPr>
                    <a:t> bao.</a:t>
                  </a:r>
                </a:p>
              </p:txBody>
            </p:sp>
          </mc:Choice>
          <mc:Fallback xmlns="">
            <p:sp>
              <p:nvSpPr>
                <p:cNvPr id="6" name="TextBox 5"/>
                <p:cNvSpPr txBox="1">
                  <a:spLocks noRot="1" noChangeAspect="1" noMove="1" noResize="1" noEditPoints="1" noAdjustHandles="1" noChangeArrowheads="1" noChangeShapeType="1" noTextEdit="1"/>
                </p:cNvSpPr>
                <p:nvPr/>
              </p:nvSpPr>
              <p:spPr>
                <a:xfrm>
                  <a:off x="215843" y="4872101"/>
                  <a:ext cx="10981577" cy="1077218"/>
                </a:xfrm>
                <a:prstGeom prst="rect">
                  <a:avLst/>
                </a:prstGeom>
                <a:blipFill rotWithShape="0">
                  <a:blip r:embed="rId13"/>
                  <a:stretch>
                    <a:fillRect l="-1330" t="-7263" r="-1330" b="-16201"/>
                  </a:stretch>
                </a:blipFill>
                <a:ln>
                  <a:solidFill>
                    <a:srgbClr val="FF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Object 11"/>
                <p:cNvGraphicFramePr>
                  <a:graphicFrameLocks noChangeAspect="1"/>
                </p:cNvGraphicFramePr>
                <p:nvPr>
                  <p:extLst>
                    <p:ext uri="{D42A27DB-BD31-4B8C-83A1-F6EECF244321}">
                      <p14:modId xmlns:p14="http://schemas.microsoft.com/office/powerpoint/2010/main" val="322477546"/>
                    </p:ext>
                  </p:extLst>
                </p:nvPr>
              </p:nvGraphicFramePr>
              <p:xfrm>
                <a:off x="999760" y="5507845"/>
                <a:ext cx="231775" cy="373063"/>
              </p:xfrm>
              <a:graphic>
                <a:graphicData uri="http://schemas.openxmlformats.org/presentationml/2006/ole">
                  <mc:AlternateContent>
                    <mc:Choice xmlns:v="urn:schemas-microsoft-com:vml" Requires="v">
                      <p:oleObj spid="_x0000_s34824" name="Equation" r:id="rId14" imgW="215640" imgH="368280" progId="Equation.DSMT4">
                        <p:embed/>
                      </p:oleObj>
                    </mc:Choice>
                    <mc:Fallback>
                      <p:oleObj name="Equation" r:id="rId14" imgW="215640" imgH="368280" progId="Equation.DSMT4">
                        <p:embed/>
                        <p:pic>
                          <p:nvPicPr>
                            <p:cNvPr id="26" name="Object 11"/>
                            <p:cNvPicPr>
                              <a:picLocks noChangeAspect="1" noChangeArrowheads="1"/>
                            </p:cNvPicPr>
                            <p:nvPr/>
                          </p:nvPicPr>
                          <p:blipFill>
                            <a:blip r:embed="rId7"/>
                            <a:srcRect/>
                            <a:stretch>
                              <a:fillRect/>
                            </a:stretch>
                          </p:blipFill>
                          <p:spPr bwMode="auto">
                            <a:xfrm>
                              <a:off x="999760" y="5507845"/>
                              <a:ext cx="231775" cy="373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6" name="Object 11"/>
                <p:cNvGraphicFramePr>
                  <a:graphicFrameLocks noChangeAspect="1"/>
                </p:cNvGraphicFramePr>
                <p:nvPr>
                  <p:extLst>
                    <p:ext uri="{D42A27DB-BD31-4B8C-83A1-F6EECF244321}">
                      <p14:modId xmlns:p14="http://schemas.microsoft.com/office/powerpoint/2010/main" val="322477546"/>
                    </p:ext>
                  </p:extLst>
                </p:nvPr>
              </p:nvGraphicFramePr>
              <p:xfrm>
                <a:off x="999760" y="5507845"/>
                <a:ext cx="231775" cy="373063"/>
              </p:xfrm>
              <a:graphic>
                <a:graphicData uri="http://schemas.openxmlformats.org/presentationml/2006/ole">
                  <mc:AlternateContent>
                    <mc:Choice xmlns:v="urn:schemas-microsoft-com:vml" Requires="v">
                      <p:oleObj spid="_x0000_s18980" name="Equation" r:id="rId15" imgW="215640" imgH="368280" progId="Equation.DSMT4">
                        <p:embed/>
                      </p:oleObj>
                    </mc:Choice>
                    <mc:Fallback>
                      <p:oleObj name="Equation" r:id="rId15" imgW="215640" imgH="368280" progId="Equation.DSMT4">
                        <p:embed/>
                        <p:pic>
                          <p:nvPicPr>
                            <p:cNvPr id="0" name=""/>
                            <p:cNvPicPr>
                              <a:picLocks noChangeAspect="1" noChangeArrowheads="1"/>
                            </p:cNvPicPr>
                            <p:nvPr/>
                          </p:nvPicPr>
                          <p:blipFill>
                            <a:blip r:embed="rId16"/>
                            <a:srcRect/>
                            <a:stretch>
                              <a:fillRect/>
                            </a:stretch>
                          </p:blipFill>
                          <p:spPr bwMode="auto">
                            <a:xfrm>
                              <a:off x="999760" y="5507845"/>
                              <a:ext cx="2317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grpSp>
        <p:nvGrpSpPr>
          <p:cNvPr id="10" name="Group 9"/>
          <p:cNvGrpSpPr/>
          <p:nvPr/>
        </p:nvGrpSpPr>
        <p:grpSpPr>
          <a:xfrm>
            <a:off x="628958" y="4757195"/>
            <a:ext cx="10981578" cy="1077218"/>
            <a:chOff x="-693793" y="5478546"/>
            <a:chExt cx="10981578" cy="1077218"/>
          </a:xfrm>
          <a:solidFill>
            <a:schemeClr val="accent2">
              <a:lumMod val="60000"/>
              <a:lumOff val="40000"/>
            </a:schemeClr>
          </a:solidFill>
        </p:grpSpPr>
        <mc:AlternateContent xmlns:mc="http://schemas.openxmlformats.org/markup-compatibility/2006" xmlns:a14="http://schemas.microsoft.com/office/drawing/2010/main">
          <mc:Choice Requires="a14">
            <p:sp>
              <p:nvSpPr>
                <p:cNvPr id="7" name="TextBox 6"/>
                <p:cNvSpPr txBox="1"/>
                <p:nvPr/>
              </p:nvSpPr>
              <p:spPr>
                <a:xfrm>
                  <a:off x="-693793" y="5478546"/>
                  <a:ext cx="10981578" cy="1077218"/>
                </a:xfrm>
                <a:prstGeom prst="rect">
                  <a:avLst/>
                </a:prstGeom>
                <a:grpFill/>
                <a:ln>
                  <a:solidFill>
                    <a:schemeClr val="accent2">
                      <a:lumMod val="75000"/>
                    </a:schemeClr>
                  </a:solidFill>
                  <a:prstDash val="dash"/>
                </a:ln>
              </p:spPr>
              <p:txBody>
                <a:bodyPr wrap="square" rtlCol="0">
                  <a:spAutoFit/>
                </a:bodyPr>
                <a:lstStyle/>
                <a:p>
                  <a:r>
                    <a:rPr lang="en-US" sz="3200" i="1">
                      <a:solidFill>
                        <a:srgbClr val="0000FF"/>
                      </a:solidFill>
                      <a:latin typeface="Times New Roman" panose="02020603050405020304" pitchFamily="18" charset="0"/>
                      <a:cs typeface="Times New Roman" panose="02020603050405020304" pitchFamily="18" charset="0"/>
                    </a:rPr>
                    <a:t>c) </a:t>
                  </a:r>
                  <a:r>
                    <a:rPr lang="en-US" sz="3200" i="1" dirty="0" err="1">
                      <a:solidFill>
                        <a:srgbClr val="0000FF"/>
                      </a:solidFill>
                      <a:latin typeface="Times New Roman" panose="02020603050405020304" pitchFamily="18" charset="0"/>
                      <a:cs typeface="Times New Roman" panose="02020603050405020304" pitchFamily="18" charset="0"/>
                    </a:rPr>
                    <a:t>Vận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tốc</a:t>
                  </a:r>
                  <a:r>
                    <a:rPr lang="en-US" sz="3200" i="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v</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(km/h) </a:t>
                  </a:r>
                  <a:r>
                    <a:rPr lang="en-US" sz="3200" i="1" dirty="0" err="1">
                      <a:solidFill>
                        <a:srgbClr val="0000FF"/>
                      </a:solidFill>
                      <a:latin typeface="Times New Roman" panose="02020603050405020304" pitchFamily="18" charset="0"/>
                      <a:cs typeface="Times New Roman" panose="02020603050405020304" pitchFamily="18" charset="0"/>
                    </a:rPr>
                    <a:t>theo</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thời</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gian</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a:solidFill>
                            <a:srgbClr val="0000FF"/>
                          </a:solidFill>
                          <a:latin typeface="Cambria Math" panose="02040503050406030204" pitchFamily="18" charset="0"/>
                          <a:cs typeface="Times New Roman" panose="02020603050405020304" pitchFamily="18" charset="0"/>
                        </a:rPr>
                        <m:t>t</m:t>
                      </m:r>
                    </m:oMath>
                  </a14:m>
                  <a:r>
                    <a:rPr lang="en-US" sz="3200">
                      <a:solidFill>
                        <a:srgbClr val="0000FF"/>
                      </a:solidFill>
                      <a:latin typeface="Times New Roman" panose="02020603050405020304" pitchFamily="18" charset="0"/>
                      <a:cs typeface="Times New Roman" panose="02020603050405020304" pitchFamily="18" charset="0"/>
                    </a:rPr>
                    <a:t> (h)</a:t>
                  </a:r>
                  <a:r>
                    <a:rPr lang="en-US" sz="3200" i="1">
                      <a:solidFill>
                        <a:srgbClr val="0000FF"/>
                      </a:solidFill>
                      <a:latin typeface="Times New Roman" panose="02020603050405020304" pitchFamily="18" charset="0"/>
                      <a:cs typeface="Times New Roman" panose="02020603050405020304" pitchFamily="18" charset="0"/>
                    </a:rPr>
                    <a:t> của </a:t>
                  </a:r>
                  <a:r>
                    <a:rPr lang="en-US" sz="3200" i="1" dirty="0" err="1">
                      <a:solidFill>
                        <a:srgbClr val="0000FF"/>
                      </a:solidFill>
                      <a:latin typeface="Times New Roman" panose="02020603050405020304" pitchFamily="18" charset="0"/>
                      <a:cs typeface="Times New Roman" panose="02020603050405020304" pitchFamily="18" charset="0"/>
                    </a:rPr>
                    <a:t>một</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vật</a:t>
                  </a:r>
                  <a:r>
                    <a:rPr lang="en-US" sz="3200" i="1">
                      <a:solidFill>
                        <a:srgbClr val="0000FF"/>
                      </a:solidFill>
                      <a:latin typeface="Times New Roman" panose="02020603050405020304" pitchFamily="18" charset="0"/>
                      <a:cs typeface="Times New Roman" panose="02020603050405020304" pitchFamily="18" charset="0"/>
                    </a:rPr>
                    <a:t> chuyển động </a:t>
                  </a:r>
                  <a:r>
                    <a:rPr lang="en-US" sz="3200" i="1" dirty="0" err="1">
                      <a:solidFill>
                        <a:srgbClr val="0000FF"/>
                      </a:solidFill>
                      <a:latin typeface="Times New Roman" panose="02020603050405020304" pitchFamily="18" charset="0"/>
                      <a:cs typeface="Times New Roman" panose="02020603050405020304" pitchFamily="18" charset="0"/>
                    </a:rPr>
                    <a:t>đều</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trên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quãng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đường</a:t>
                  </a:r>
                  <a:r>
                    <a:rPr lang="en-US" sz="3200" i="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solidFill>
                            <a:srgbClr val="0000FF"/>
                          </a:solidFill>
                          <a:latin typeface="Cambria Math" panose="02040503050406030204" pitchFamily="18" charset="0"/>
                          <a:cs typeface="Times New Roman" panose="02020603050405020304" pitchFamily="18" charset="0"/>
                        </a:rPr>
                        <m:t>16</m:t>
                      </m:r>
                    </m:oMath>
                  </a14:m>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km</a:t>
                  </a:r>
                  <a:r>
                    <a:rPr lang="en-US" sz="3200" i="1" dirty="0">
                      <a:solidFill>
                        <a:srgbClr val="0000FF"/>
                      </a:solidFill>
                      <a:latin typeface="Times New Roman" panose="02020603050405020304" pitchFamily="18" charset="0"/>
                      <a:cs typeface="Times New Roman" panose="02020603050405020304" pitchFamily="18"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693793" y="5478546"/>
                  <a:ext cx="10981578" cy="1077218"/>
                </a:xfrm>
                <a:prstGeom prst="rect">
                  <a:avLst/>
                </a:prstGeom>
                <a:blipFill rotWithShape="0">
                  <a:blip r:embed="rId17"/>
                  <a:stretch>
                    <a:fillRect l="-1330" t="-7263" b="-16201"/>
                  </a:stretch>
                </a:blipFill>
                <a:ln>
                  <a:solidFill>
                    <a:schemeClr val="accent2">
                      <a:lumMod val="75000"/>
                    </a:schemeClr>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 name="Object 11"/>
                <p:cNvGraphicFramePr>
                  <a:graphicFrameLocks noChangeAspect="1"/>
                </p:cNvGraphicFramePr>
                <p:nvPr>
                  <p:extLst>
                    <p:ext uri="{D42A27DB-BD31-4B8C-83A1-F6EECF244321}">
                      <p14:modId xmlns:p14="http://schemas.microsoft.com/office/powerpoint/2010/main" val="886056691"/>
                    </p:ext>
                  </p:extLst>
                </p:nvPr>
              </p:nvGraphicFramePr>
              <p:xfrm>
                <a:off x="5459049" y="5637839"/>
                <a:ext cx="231775" cy="373062"/>
              </p:xfrm>
              <a:graphic>
                <a:graphicData uri="http://schemas.openxmlformats.org/presentationml/2006/ole">
                  <mc:AlternateContent>
                    <mc:Choice xmlns:v="urn:schemas-microsoft-com:vml" Requires="v">
                      <p:oleObj spid="_x0000_s34825" name="Equation" r:id="rId18" imgW="215640" imgH="368280" progId="Equation.DSMT4">
                        <p:embed/>
                      </p:oleObj>
                    </mc:Choice>
                    <mc:Fallback>
                      <p:oleObj name="Equation" r:id="rId18" imgW="215640" imgH="368280" progId="Equation.DSMT4">
                        <p:embed/>
                        <p:pic>
                          <p:nvPicPr>
                            <p:cNvPr id="31" name="Object 11"/>
                            <p:cNvPicPr>
                              <a:picLocks noChangeAspect="1" noChangeArrowheads="1"/>
                            </p:cNvPicPr>
                            <p:nvPr/>
                          </p:nvPicPr>
                          <p:blipFill>
                            <a:blip r:embed="rId7"/>
                            <a:srcRect/>
                            <a:stretch>
                              <a:fillRect/>
                            </a:stretch>
                          </p:blipFill>
                          <p:spPr bwMode="auto">
                            <a:xfrm>
                              <a:off x="5459049" y="5637839"/>
                              <a:ext cx="231775" cy="373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31" name="Object 11"/>
                <p:cNvGraphicFramePr>
                  <a:graphicFrameLocks noChangeAspect="1"/>
                </p:cNvGraphicFramePr>
                <p:nvPr>
                  <p:extLst>
                    <p:ext uri="{D42A27DB-BD31-4B8C-83A1-F6EECF244321}">
                      <p14:modId xmlns:p14="http://schemas.microsoft.com/office/powerpoint/2010/main" val="886056691"/>
                    </p:ext>
                  </p:extLst>
                </p:nvPr>
              </p:nvGraphicFramePr>
              <p:xfrm>
                <a:off x="5459049" y="5637839"/>
                <a:ext cx="231775" cy="373062"/>
              </p:xfrm>
              <a:graphic>
                <a:graphicData uri="http://schemas.openxmlformats.org/presentationml/2006/ole">
                  <mc:AlternateContent>
                    <mc:Choice xmlns:v="urn:schemas-microsoft-com:vml" Requires="v">
                      <p:oleObj spid="_x0000_s18981" name="Equation" r:id="rId19" imgW="215640" imgH="368280" progId="Equation.DSMT4">
                        <p:embed/>
                      </p:oleObj>
                    </mc:Choice>
                    <mc:Fallback>
                      <p:oleObj name="Equation" r:id="rId19" imgW="215640" imgH="368280" progId="Equation.DSMT4">
                        <p:embed/>
                        <p:pic>
                          <p:nvPicPr>
                            <p:cNvPr id="0" name=""/>
                            <p:cNvPicPr>
                              <a:picLocks noChangeAspect="1" noChangeArrowheads="1"/>
                            </p:cNvPicPr>
                            <p:nvPr/>
                          </p:nvPicPr>
                          <p:blipFill>
                            <a:blip r:embed="rId16"/>
                            <a:srcRect/>
                            <a:stretch>
                              <a:fillRect/>
                            </a:stretch>
                          </p:blipFill>
                          <p:spPr bwMode="auto">
                            <a:xfrm>
                              <a:off x="5459049" y="5637839"/>
                              <a:ext cx="2317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sp>
        <p:nvSpPr>
          <p:cNvPr id="20" name="TextBox 19"/>
          <p:cNvSpPr txBox="1"/>
          <p:nvPr/>
        </p:nvSpPr>
        <p:spPr>
          <a:xfrm>
            <a:off x="2295489" y="6190062"/>
            <a:ext cx="6630341" cy="523220"/>
          </a:xfrm>
          <a:prstGeom prst="rect">
            <a:avLst/>
          </a:prstGeom>
          <a:solidFill>
            <a:schemeClr val="accent4">
              <a:lumMod val="60000"/>
              <a:lumOff val="40000"/>
            </a:schemeClr>
          </a:solidFill>
        </p:spPr>
        <p:txBody>
          <a:bodyPr wrap="none" rtlCol="0">
            <a:spAutoFit/>
          </a:bodyP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luận</a:t>
            </a:r>
            <a:r>
              <a:rPr lang="en-US" sz="2800">
                <a:latin typeface="Times New Roman" panose="02020603050405020304" pitchFamily="18" charset="0"/>
                <a:cs typeface="Times New Roman" panose="02020603050405020304" pitchFamily="18" charset="0"/>
              </a:rPr>
              <a:t> cặp đôi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gian</a:t>
            </a:r>
            <a:r>
              <a:rPr lang="en-US" sz="280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a:t>
            </a:r>
          </a:p>
        </p:txBody>
      </p:sp>
      <p:grpSp>
        <p:nvGrpSpPr>
          <p:cNvPr id="22" name="Nhóm 6"/>
          <p:cNvGrpSpPr/>
          <p:nvPr/>
        </p:nvGrpSpPr>
        <p:grpSpPr>
          <a:xfrm>
            <a:off x="10653712" y="185378"/>
            <a:ext cx="1296441" cy="1295365"/>
            <a:chOff x="787454" y="595230"/>
            <a:chExt cx="4827698" cy="4916479"/>
          </a:xfrm>
        </p:grpSpPr>
        <p:pic>
          <p:nvPicPr>
            <p:cNvPr id="28" name="Ảnh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29"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32"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33" name="Nhóm 12"/>
          <p:cNvGrpSpPr/>
          <p:nvPr/>
        </p:nvGrpSpPr>
        <p:grpSpPr>
          <a:xfrm>
            <a:off x="11016206" y="522246"/>
            <a:ext cx="548640" cy="548640"/>
            <a:chOff x="2329722" y="1626778"/>
            <a:chExt cx="2286000" cy="2286000"/>
          </a:xfrm>
        </p:grpSpPr>
        <p:sp>
          <p:nvSpPr>
            <p:cNvPr id="34" name="Hình Bầu dục 13"/>
            <p:cNvSpPr/>
            <p:nvPr/>
          </p:nvSpPr>
          <p:spPr>
            <a:xfrm>
              <a:off x="2329722" y="1626778"/>
              <a:ext cx="2286000" cy="228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5" name="Nhóm 14"/>
            <p:cNvGrpSpPr/>
            <p:nvPr/>
          </p:nvGrpSpPr>
          <p:grpSpPr>
            <a:xfrm>
              <a:off x="3415396" y="1681370"/>
              <a:ext cx="91440" cy="1115730"/>
              <a:chOff x="3415396" y="1681370"/>
              <a:chExt cx="91440" cy="1115730"/>
            </a:xfrm>
          </p:grpSpPr>
          <p:cxnSp>
            <p:nvCxnSpPr>
              <p:cNvPr id="36"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7"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38" name="Hình chữ nhật 18"/>
          <p:cNvSpPr/>
          <p:nvPr/>
        </p:nvSpPr>
        <p:spPr>
          <a:xfrm>
            <a:off x="10515753" y="1809352"/>
            <a:ext cx="1554480" cy="32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HẾT GIỜ</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39" name="Hình chữ nhật 19"/>
          <p:cNvSpPr/>
          <p:nvPr/>
        </p:nvSpPr>
        <p:spPr>
          <a:xfrm>
            <a:off x="10501686" y="1807865"/>
            <a:ext cx="1554480" cy="32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BẮT ĐẦU</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40" name="Hộp Văn bản 22"/>
          <p:cNvSpPr txBox="1"/>
          <p:nvPr/>
        </p:nvSpPr>
        <p:spPr>
          <a:xfrm>
            <a:off x="11533867" y="661289"/>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41" name="Hộp Văn bản 25"/>
          <p:cNvSpPr txBox="1"/>
          <p:nvPr/>
        </p:nvSpPr>
        <p:spPr>
          <a:xfrm>
            <a:off x="10600796" y="669948"/>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xmlns="" id="{F5F0387D-CEB3-4D01-B097-E93181CF9E37}"/>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8052" b="9031"/>
          <a:stretch/>
        </p:blipFill>
        <p:spPr>
          <a:xfrm>
            <a:off x="8514181" y="749851"/>
            <a:ext cx="1617932" cy="1341545"/>
          </a:xfrm>
          <a:prstGeom prst="rect">
            <a:avLst/>
          </a:prstGeom>
        </p:spPr>
      </p:pic>
    </p:spTree>
    <p:extLst>
      <p:ext uri="{BB962C8B-B14F-4D97-AF65-F5344CB8AC3E}">
        <p14:creationId xmlns:p14="http://schemas.microsoft.com/office/powerpoint/2010/main" val="38811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6" presetClass="entr" presetSubtype="16"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circle(in)">
                                      <p:cBhvr>
                                        <p:cTn id="43" dur="500"/>
                                        <p:tgtEl>
                                          <p:spTgt spid="4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nodeType="clickEffect">
                                  <p:stCondLst>
                                    <p:cond delay="0"/>
                                  </p:stCondLst>
                                  <p:childTnLst>
                                    <p:animRot by="21600000">
                                      <p:cBhvr>
                                        <p:cTn id="67" dur="120000" fill="hold"/>
                                        <p:tgtEl>
                                          <p:spTgt spid="33"/>
                                        </p:tgtEl>
                                        <p:attrNameLst>
                                          <p:attrName>r</p:attrName>
                                        </p:attrNameLst>
                                      </p:cBhvr>
                                    </p:animRot>
                                  </p:childTnLst>
                                  <p:subTnLst>
                                    <p:audio>
                                      <p:cMediaNode>
                                        <p:cTn display="0" masterRel="sameClick">
                                          <p:stCondLst>
                                            <p:cond evt="begin" delay="0">
                                              <p:tn val="66"/>
                                            </p:cond>
                                          </p:stCondLst>
                                          <p:endCondLst>
                                            <p:cond evt="onStopAudio" delay="0">
                                              <p:tgtEl>
                                                <p:sldTgt/>
                                              </p:tgtEl>
                                            </p:cond>
                                          </p:endCondLst>
                                        </p:cTn>
                                        <p:tgtEl>
                                          <p:sndTgt r:embed="rId3" name="chimes.wav"/>
                                        </p:tgtEl>
                                      </p:cMediaNode>
                                    </p:audio>
                                  </p:subTnLst>
                                </p:cTn>
                              </p:par>
                            </p:childTnLst>
                          </p:cTn>
                        </p:par>
                        <p:par>
                          <p:cTn id="68" fill="hold">
                            <p:stCondLst>
                              <p:cond delay="120000"/>
                            </p:stCondLst>
                            <p:childTnLst>
                              <p:par>
                                <p:cTn id="69" presetID="1"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childTnLst>
                          </p:cTn>
                        </p:par>
                        <p:par>
                          <p:cTn id="71" fill="hold">
                            <p:stCondLst>
                              <p:cond delay="120000"/>
                            </p:stCondLst>
                            <p:childTnLst>
                              <p:par>
                                <p:cTn id="72" presetID="1" presetClass="exit"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5" grpId="0" animBg="1"/>
      <p:bldP spid="17" grpId="0" animBg="1"/>
      <p:bldP spid="19" grpId="0"/>
      <p:bldP spid="4" grpId="0"/>
      <p:bldP spid="20" grpId="0" animBg="1"/>
      <p:bldP spid="38" grpId="0" animBg="1"/>
      <p:bldP spid="38" grpId="1" animBg="1"/>
      <p:bldP spid="39" grpId="0" animBg="1"/>
      <p:bldP spid="39" grpId="1" animBg="1"/>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17" name="TextBox 16"/>
          <p:cNvSpPr txBox="1"/>
          <p:nvPr/>
        </p:nvSpPr>
        <p:spPr bwMode="auto">
          <a:xfrm>
            <a:off x="645944" y="1535774"/>
            <a:ext cx="591719"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dirty="0">
                <a:solidFill>
                  <a:srgbClr val="FFFFFF"/>
                </a:solidFill>
                <a:latin typeface="Times New Roman" panose="02020603050405020304" pitchFamily="18" charset="0"/>
                <a:cs typeface="Times New Roman" panose="02020603050405020304" pitchFamily="18" charset="0"/>
              </a:rPr>
              <a:t>?1</a:t>
            </a:r>
          </a:p>
        </p:txBody>
      </p:sp>
      <p:sp>
        <p:nvSpPr>
          <p:cNvPr id="19" name="TextBox 29"/>
          <p:cNvSpPr txBox="1">
            <a:spLocks noChangeArrowheads="1"/>
          </p:cNvSpPr>
          <p:nvPr/>
        </p:nvSpPr>
        <p:spPr bwMode="auto">
          <a:xfrm>
            <a:off x="158971" y="838455"/>
            <a:ext cx="2840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dirty="0">
                <a:solidFill>
                  <a:srgbClr val="FF0000"/>
                </a:solidFill>
                <a:latin typeface="Times New Roman" panose="02020603050405020304" pitchFamily="18" charset="0"/>
                <a:cs typeface="Times New Roman" panose="02020603050405020304" pitchFamily="18" charset="0"/>
              </a:rPr>
              <a:t>1. </a:t>
            </a:r>
            <a:r>
              <a:rPr lang="en-US" b="1" i="1" dirty="0" err="1">
                <a:solidFill>
                  <a:srgbClr val="FF0000"/>
                </a:solidFill>
                <a:latin typeface="Times New Roman" panose="02020603050405020304" pitchFamily="18" charset="0"/>
                <a:cs typeface="Times New Roman" panose="02020603050405020304" pitchFamily="18" charset="0"/>
              </a:rPr>
              <a:t>Định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nghĩa</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72285" y="1506621"/>
            <a:ext cx="1837170" cy="584775"/>
          </a:xfrm>
          <a:prstGeom prst="rect">
            <a:avLst/>
          </a:prstGeom>
          <a:noFill/>
        </p:spPr>
        <p:txBody>
          <a:bodyPr wrap="none" rtlCol="0">
            <a:spAutoFit/>
          </a:bodyPr>
          <a:lstStyle/>
          <a:p>
            <a:r>
              <a:rPr lang="en-US" sz="3200" b="1">
                <a:solidFill>
                  <a:srgbClr val="C00000"/>
                </a:solidFill>
                <a:latin typeface="Times New Roman" panose="02020603050405020304" pitchFamily="18" charset="0"/>
                <a:cs typeface="Times New Roman" panose="02020603050405020304" pitchFamily="18" charset="0"/>
              </a:rPr>
              <a:t>ĐÁP ÁN:</a:t>
            </a:r>
            <a:endParaRPr lang="en-US" sz="3200" b="1" dirty="0">
              <a:solidFill>
                <a:srgbClr val="C0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628958" y="2209800"/>
            <a:ext cx="10981577" cy="1463040"/>
            <a:chOff x="237484" y="1730330"/>
            <a:chExt cx="10697757" cy="1463040"/>
          </a:xfrm>
          <a:solidFill>
            <a:schemeClr val="accent4">
              <a:lumMod val="60000"/>
              <a:lumOff val="40000"/>
            </a:schemeClr>
          </a:solidFill>
        </p:grpSpPr>
        <mc:AlternateContent xmlns:mc="http://schemas.openxmlformats.org/markup-compatibility/2006" xmlns:a14="http://schemas.microsoft.com/office/drawing/2010/main">
          <mc:Choice Requires="a14">
            <p:sp>
              <p:nvSpPr>
                <p:cNvPr id="5" name="TextBox 4"/>
                <p:cNvSpPr txBox="1"/>
                <p:nvPr/>
              </p:nvSpPr>
              <p:spPr>
                <a:xfrm>
                  <a:off x="237484" y="1730330"/>
                  <a:ext cx="10697757" cy="1463040"/>
                </a:xfrm>
                <a:prstGeom prst="rect">
                  <a:avLst/>
                </a:prstGeom>
                <a:grpFill/>
                <a:ln>
                  <a:solidFill>
                    <a:schemeClr val="accent4">
                      <a:lumMod val="50000"/>
                    </a:schemeClr>
                  </a:solidFill>
                  <a:prstDash val="dash"/>
                </a:ln>
              </p:spPr>
              <p:txBody>
                <a:bodyPr wrap="square" rtlCol="0">
                  <a:spAutoFit/>
                </a:bodyPr>
                <a:lstStyle/>
                <a:p>
                  <a:r>
                    <a:rPr lang="en-US" sz="3200" i="1">
                      <a:solidFill>
                        <a:srgbClr val="0000FF"/>
                      </a:solidFill>
                      <a:latin typeface="Times New Roman" panose="02020603050405020304" pitchFamily="18" charset="0"/>
                      <a:cs typeface="Times New Roman" panose="02020603050405020304" pitchFamily="18" charset="0"/>
                    </a:rPr>
                    <a:t>a) Cạnh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y</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(cm) </a:t>
                  </a:r>
                  <a:r>
                    <a:rPr lang="en-US" sz="3200" i="1">
                      <a:solidFill>
                        <a:srgbClr val="0000FF"/>
                      </a:solidFill>
                      <a:latin typeface="Times New Roman" panose="02020603050405020304" pitchFamily="18" charset="0"/>
                      <a:cs typeface="Times New Roman" panose="02020603050405020304" pitchFamily="18" charset="0"/>
                    </a:rPr>
                    <a:t>theo </a:t>
                  </a:r>
                  <a:r>
                    <a:rPr lang="en-US" sz="3200" i="1" err="1">
                      <a:solidFill>
                        <a:srgbClr val="0000FF"/>
                      </a:solidFill>
                      <a:latin typeface="Times New Roman" panose="02020603050405020304" pitchFamily="18" charset="0"/>
                      <a:cs typeface="Times New Roman" panose="02020603050405020304" pitchFamily="18" charset="0"/>
                    </a:rPr>
                    <a:t>cạnh</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x</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(cm) </a:t>
                  </a:r>
                  <a:r>
                    <a:rPr lang="en-US" sz="3200" i="1">
                      <a:solidFill>
                        <a:srgbClr val="0000FF"/>
                      </a:solidFill>
                      <a:latin typeface="Times New Roman" panose="02020603050405020304" pitchFamily="18" charset="0"/>
                      <a:cs typeface="Times New Roman" panose="02020603050405020304" pitchFamily="18" charset="0"/>
                    </a:rPr>
                    <a:t>của </a:t>
                  </a:r>
                  <a:r>
                    <a:rPr lang="en-US" sz="3200" i="1" dirty="0" err="1">
                      <a:solidFill>
                        <a:srgbClr val="0000FF"/>
                      </a:solidFill>
                      <a:latin typeface="Times New Roman" panose="02020603050405020304" pitchFamily="18" charset="0"/>
                      <a:cs typeface="Times New Roman" panose="02020603050405020304" pitchFamily="18" charset="0"/>
                    </a:rPr>
                    <a:t>hình</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chữ</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nhật</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có</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kích</a:t>
                  </a:r>
                  <a:r>
                    <a:rPr lang="en-US" sz="3200" i="1">
                      <a:solidFill>
                        <a:srgbClr val="0000FF"/>
                      </a:solidFill>
                      <a:latin typeface="Times New Roman" panose="02020603050405020304" pitchFamily="18" charset="0"/>
                      <a:cs typeface="Times New Roman" panose="02020603050405020304" pitchFamily="18" charset="0"/>
                    </a:rPr>
                    <a:t> thước</a:t>
                  </a:r>
                </a:p>
                <a:p>
                  <a:pPr>
                    <a:spcBef>
                      <a:spcPts val="1200"/>
                    </a:spcBef>
                    <a:spcAft>
                      <a:spcPts val="600"/>
                    </a:spcAft>
                  </a:pPr>
                  <a:r>
                    <a:rPr lang="en-US" sz="3200" i="1">
                      <a:solidFill>
                        <a:srgbClr val="0000FF"/>
                      </a:solidFill>
                      <a:latin typeface="Times New Roman" panose="02020603050405020304" pitchFamily="18" charset="0"/>
                      <a:cs typeface="Times New Roman" panose="02020603050405020304" pitchFamily="18" charset="0"/>
                    </a:rPr>
                    <a:t>thay </a:t>
                  </a:r>
                  <a:r>
                    <a:rPr lang="en-US" sz="3200" i="1" dirty="0" err="1">
                      <a:solidFill>
                        <a:srgbClr val="0000FF"/>
                      </a:solidFill>
                      <a:latin typeface="Times New Roman" panose="02020603050405020304" pitchFamily="18" charset="0"/>
                      <a:cs typeface="Times New Roman" panose="02020603050405020304" pitchFamily="18" charset="0"/>
                    </a:rPr>
                    <a:t>đổi</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nhưng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luôn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có</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diện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tích</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bằng</a:t>
                  </a:r>
                  <a:r>
                    <a:rPr lang="en-US" sz="3200" i="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solidFill>
                            <a:srgbClr val="0000FF"/>
                          </a:solidFill>
                          <a:latin typeface="Cambria Math" panose="02040503050406030204" pitchFamily="18" charset="0"/>
                          <a:cs typeface="Times New Roman" panose="02020603050405020304" pitchFamily="18" charset="0"/>
                        </a:rPr>
                        <m:t>12</m:t>
                      </m:r>
                    </m:oMath>
                  </a14:m>
                  <a:r>
                    <a:rPr lang="en-US" sz="3200" i="1" dirty="0">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cm</a:t>
                  </a:r>
                  <a:r>
                    <a:rPr lang="en-US" sz="3200" baseline="30000">
                      <a:solidFill>
                        <a:srgbClr val="0000FF"/>
                      </a:solidFill>
                      <a:latin typeface="Times New Roman" panose="02020603050405020304" pitchFamily="18" charset="0"/>
                      <a:cs typeface="Times New Roman" panose="02020603050405020304" pitchFamily="18" charset="0"/>
                    </a:rPr>
                    <a:t>2</a:t>
                  </a:r>
                  <a:endParaRPr lang="en-US" sz="3200" i="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7484" y="1730330"/>
                  <a:ext cx="10697757" cy="1463040"/>
                </a:xfrm>
                <a:prstGeom prst="rect">
                  <a:avLst/>
                </a:prstGeom>
                <a:blipFill rotWithShape="0">
                  <a:blip r:embed="rId3"/>
                  <a:stretch>
                    <a:fillRect l="-1330" t="-5372" r="-610"/>
                  </a:stretch>
                </a:blipFill>
                <a:ln>
                  <a:solidFill>
                    <a:schemeClr val="accent4">
                      <a:lumMod val="50000"/>
                    </a:schemeClr>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Object 11"/>
                <p:cNvGraphicFramePr>
                  <a:graphicFrameLocks noChangeAspect="1"/>
                </p:cNvGraphicFramePr>
                <p:nvPr>
                  <p:extLst>
                    <p:ext uri="{D42A27DB-BD31-4B8C-83A1-F6EECF244321}">
                      <p14:modId xmlns:p14="http://schemas.microsoft.com/office/powerpoint/2010/main" val="2001992602"/>
                    </p:ext>
                  </p:extLst>
                </p:nvPr>
              </p:nvGraphicFramePr>
              <p:xfrm>
                <a:off x="1653751" y="2603455"/>
                <a:ext cx="210320" cy="373063"/>
              </p:xfrm>
              <a:graphic>
                <a:graphicData uri="http://schemas.openxmlformats.org/presentationml/2006/ole">
                  <mc:AlternateContent>
                    <mc:Choice xmlns:v="urn:schemas-microsoft-com:vml" Requires="v">
                      <p:oleObj spid="_x0000_s35853" name="Equation" r:id="rId4" imgW="215640" imgH="368280" progId="Equation.DSMT4">
                        <p:embed/>
                      </p:oleObj>
                    </mc:Choice>
                    <mc:Fallback>
                      <p:oleObj name="Equation" r:id="rId4" imgW="215640" imgH="368280" progId="Equation.DSMT4">
                        <p:embed/>
                        <p:pic>
                          <p:nvPicPr>
                            <p:cNvPr id="23" name="Object 11"/>
                            <p:cNvPicPr>
                              <a:picLocks noChangeAspect="1" noChangeArrowheads="1"/>
                            </p:cNvPicPr>
                            <p:nvPr/>
                          </p:nvPicPr>
                          <p:blipFill>
                            <a:blip r:embed="rId5"/>
                            <a:srcRect/>
                            <a:stretch>
                              <a:fillRect/>
                            </a:stretch>
                          </p:blipFill>
                          <p:spPr bwMode="auto">
                            <a:xfrm>
                              <a:off x="1653751" y="2603455"/>
                              <a:ext cx="210320" cy="373063"/>
                            </a:xfrm>
                            <a:prstGeom prst="rect">
                              <a:avLst/>
                            </a:prstGeom>
                            <a:noFill/>
                            <a:ln>
                              <a:noFill/>
                            </a:ln>
                          </p:spPr>
                        </p:pic>
                      </p:oleObj>
                    </mc:Fallback>
                  </mc:AlternateContent>
                </a:graphicData>
              </a:graphic>
            </p:graphicFrame>
          </mc:Choice>
          <mc:Fallback xmlns="">
            <p:graphicFrame>
              <p:nvGraphicFramePr>
                <p:cNvPr id="23" name="Object 11"/>
                <p:cNvGraphicFramePr>
                  <a:graphicFrameLocks noChangeAspect="1"/>
                </p:cNvGraphicFramePr>
                <p:nvPr>
                  <p:extLst>
                    <p:ext uri="{D42A27DB-BD31-4B8C-83A1-F6EECF244321}">
                      <p14:modId xmlns:p14="http://schemas.microsoft.com/office/powerpoint/2010/main" val="2001992602"/>
                    </p:ext>
                  </p:extLst>
                </p:nvPr>
              </p:nvGraphicFramePr>
              <p:xfrm>
                <a:off x="1653751" y="2603455"/>
                <a:ext cx="210320" cy="373063"/>
              </p:xfrm>
              <a:graphic>
                <a:graphicData uri="http://schemas.openxmlformats.org/presentationml/2006/ole">
                  <mc:AlternateContent>
                    <mc:Choice xmlns:v="urn:schemas-microsoft-com:vml" Requires="v">
                      <p:oleObj spid="_x0000_s49528" name="Equation" r:id="rId6" imgW="215640" imgH="368280" progId="Equation.DSMT4">
                        <p:embed/>
                      </p:oleObj>
                    </mc:Choice>
                    <mc:Fallback>
                      <p:oleObj name="Equation" r:id="rId6" imgW="215640" imgH="368280" progId="Equation.DSMT4">
                        <p:embed/>
                        <p:pic>
                          <p:nvPicPr>
                            <p:cNvPr id="0" name=""/>
                            <p:cNvPicPr>
                              <a:picLocks noChangeAspect="1" noChangeArrowheads="1"/>
                            </p:cNvPicPr>
                            <p:nvPr/>
                          </p:nvPicPr>
                          <p:blipFill>
                            <a:blip r:embed="rId7"/>
                            <a:srcRect/>
                            <a:stretch>
                              <a:fillRect/>
                            </a:stretch>
                          </p:blipFill>
                          <p:spPr bwMode="auto">
                            <a:xfrm>
                              <a:off x="1653751" y="2603455"/>
                              <a:ext cx="210320" cy="373063"/>
                            </a:xfrm>
                            <a:prstGeom prst="rect">
                              <a:avLst/>
                            </a:prstGeom>
                            <a:noFill/>
                            <a:ln>
                              <a:noFill/>
                            </a:ln>
                          </p:spPr>
                        </p:pic>
                      </p:oleObj>
                    </mc:Fallback>
                  </mc:AlternateContent>
                </a:graphicData>
              </a:graphic>
            </p:graphicFrame>
          </mc:Fallback>
        </mc:AlternateContent>
      </p:grpSp>
      <p:grpSp>
        <p:nvGrpSpPr>
          <p:cNvPr id="8" name="Group 7"/>
          <p:cNvGrpSpPr/>
          <p:nvPr/>
        </p:nvGrpSpPr>
        <p:grpSpPr>
          <a:xfrm>
            <a:off x="624569" y="3789155"/>
            <a:ext cx="10981577" cy="1463040"/>
            <a:chOff x="215843" y="4872101"/>
            <a:chExt cx="10981577" cy="1463040"/>
          </a:xfrm>
          <a:solidFill>
            <a:srgbClr val="DBFFC9"/>
          </a:solidFill>
        </p:grpSpPr>
        <mc:AlternateContent xmlns:mc="http://schemas.openxmlformats.org/markup-compatibility/2006" xmlns:a14="http://schemas.microsoft.com/office/drawing/2010/main">
          <mc:Choice Requires="a14">
            <p:sp>
              <p:nvSpPr>
                <p:cNvPr id="6" name="TextBox 5"/>
                <p:cNvSpPr txBox="1"/>
                <p:nvPr/>
              </p:nvSpPr>
              <p:spPr>
                <a:xfrm>
                  <a:off x="215843" y="4872101"/>
                  <a:ext cx="10981577" cy="1463040"/>
                </a:xfrm>
                <a:prstGeom prst="rect">
                  <a:avLst/>
                </a:prstGeom>
                <a:grpFill/>
                <a:ln>
                  <a:solidFill>
                    <a:srgbClr val="FF0000"/>
                  </a:solidFill>
                  <a:prstDash val="dash"/>
                </a:ln>
              </p:spPr>
              <p:txBody>
                <a:bodyPr wrap="square" rtlCol="0">
                  <a:spAutoFit/>
                </a:bodyPr>
                <a:lstStyle/>
                <a:p>
                  <a:r>
                    <a:rPr lang="en-US" sz="3200" i="1">
                      <a:solidFill>
                        <a:srgbClr val="0000FF"/>
                      </a:solidFill>
                      <a:latin typeface="Times New Roman" panose="02020603050405020304" pitchFamily="18" charset="0"/>
                      <a:cs typeface="Times New Roman" panose="02020603050405020304" pitchFamily="18" charset="0"/>
                    </a:rPr>
                    <a:t>b) </a:t>
                  </a:r>
                  <a:r>
                    <a:rPr lang="en-US" sz="3200" i="1" err="1">
                      <a:solidFill>
                        <a:srgbClr val="0000FF"/>
                      </a:solidFill>
                      <a:latin typeface="Times New Roman" panose="02020603050405020304" pitchFamily="18" charset="0"/>
                      <a:cs typeface="Times New Roman" panose="02020603050405020304" pitchFamily="18" charset="0"/>
                    </a:rPr>
                    <a:t>Lượng</a:t>
                  </a:r>
                  <a:r>
                    <a:rPr lang="en-US" sz="3200" i="1">
                      <a:solidFill>
                        <a:srgbClr val="0000FF"/>
                      </a:solidFill>
                      <a:latin typeface="Times New Roman" panose="02020603050405020304" pitchFamily="18" charset="0"/>
                      <a:cs typeface="Times New Roman" panose="02020603050405020304" pitchFamily="18" charset="0"/>
                    </a:rPr>
                    <a:t> gạo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y</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(kg) </a:t>
                  </a:r>
                  <a:r>
                    <a:rPr lang="en-US" sz="3200" i="1">
                      <a:solidFill>
                        <a:srgbClr val="0000FF"/>
                      </a:solidFill>
                      <a:latin typeface="Times New Roman" panose="02020603050405020304" pitchFamily="18" charset="0"/>
                      <a:cs typeface="Times New Roman" panose="02020603050405020304" pitchFamily="18" charset="0"/>
                    </a:rPr>
                    <a:t>trong </a:t>
                  </a:r>
                  <a:r>
                    <a:rPr lang="en-US" sz="3200" i="1" dirty="0" err="1">
                      <a:solidFill>
                        <a:srgbClr val="0000FF"/>
                      </a:solidFill>
                      <a:latin typeface="Times New Roman" panose="02020603050405020304" pitchFamily="18" charset="0"/>
                      <a:cs typeface="Times New Roman" panose="02020603050405020304" pitchFamily="18" charset="0"/>
                    </a:rPr>
                    <a:t>mỗi</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bao</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theo</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x</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khi </a:t>
                  </a:r>
                  <a:r>
                    <a:rPr lang="en-US" sz="3200" i="1">
                      <a:solidFill>
                        <a:srgbClr val="0000FF"/>
                      </a:solidFill>
                      <a:latin typeface="Times New Roman" panose="02020603050405020304" pitchFamily="18" charset="0"/>
                      <a:cs typeface="Times New Roman" panose="02020603050405020304" pitchFamily="18" charset="0"/>
                    </a:rPr>
                    <a:t>chia đều </a:t>
                  </a:r>
                  <a14:m>
                    <m:oMath xmlns:m="http://schemas.openxmlformats.org/officeDocument/2006/math">
                      <m:r>
                        <a:rPr lang="en-US" sz="3200" i="1" smtClean="0">
                          <a:solidFill>
                            <a:srgbClr val="0000FF"/>
                          </a:solidFill>
                          <a:latin typeface="Cambria Math" panose="02040503050406030204" pitchFamily="18" charset="0"/>
                          <a:cs typeface="Times New Roman" panose="02020603050405020304" pitchFamily="18" charset="0"/>
                        </a:rPr>
                        <m:t>500</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kg</a:t>
                  </a:r>
                </a:p>
                <a:p>
                  <a:pPr>
                    <a:spcBef>
                      <a:spcPts val="1800"/>
                    </a:spcBef>
                  </a:pPr>
                  <a:r>
                    <a:rPr lang="en-US" sz="3200" i="1">
                      <a:solidFill>
                        <a:srgbClr val="0000FF"/>
                      </a:solidFill>
                      <a:latin typeface="Times New Roman" panose="02020603050405020304" pitchFamily="18" charset="0"/>
                      <a:cs typeface="Times New Roman" panose="02020603050405020304" pitchFamily="18" charset="0"/>
                    </a:rPr>
                    <a:t>vào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x</m:t>
                      </m:r>
                    </m:oMath>
                  </a14:m>
                  <a:r>
                    <a:rPr lang="en-US" sz="3200" i="1">
                      <a:solidFill>
                        <a:srgbClr val="0000FF"/>
                      </a:solidFill>
                      <a:latin typeface="Times New Roman" panose="02020603050405020304" pitchFamily="18" charset="0"/>
                      <a:cs typeface="Times New Roman" panose="02020603050405020304" pitchFamily="18" charset="0"/>
                    </a:rPr>
                    <a:t> bao</a:t>
                  </a:r>
                  <a:endParaRPr lang="en-US" sz="3200" i="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5843" y="4872101"/>
                  <a:ext cx="10981577" cy="1463040"/>
                </a:xfrm>
                <a:prstGeom prst="rect">
                  <a:avLst/>
                </a:prstGeom>
                <a:blipFill rotWithShape="0">
                  <a:blip r:embed="rId8"/>
                  <a:stretch>
                    <a:fillRect l="-1330" t="-5372" b="-1653"/>
                  </a:stretch>
                </a:blipFill>
                <a:ln>
                  <a:solidFill>
                    <a:srgbClr val="FF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Object 11"/>
                <p:cNvGraphicFramePr>
                  <a:graphicFrameLocks noChangeAspect="1"/>
                </p:cNvGraphicFramePr>
                <p:nvPr>
                  <p:extLst>
                    <p:ext uri="{D42A27DB-BD31-4B8C-83A1-F6EECF244321}">
                      <p14:modId xmlns:p14="http://schemas.microsoft.com/office/powerpoint/2010/main" val="1028992744"/>
                    </p:ext>
                  </p:extLst>
                </p:nvPr>
              </p:nvGraphicFramePr>
              <p:xfrm>
                <a:off x="1253387" y="5396184"/>
                <a:ext cx="230187" cy="373062"/>
              </p:xfrm>
              <a:graphic>
                <a:graphicData uri="http://schemas.openxmlformats.org/presentationml/2006/ole">
                  <mc:AlternateContent>
                    <mc:Choice xmlns:v="urn:schemas-microsoft-com:vml" Requires="v">
                      <p:oleObj spid="_x0000_s35854" name="Equation" r:id="rId9" imgW="215640" imgH="368280" progId="Equation.DSMT4">
                        <p:embed/>
                      </p:oleObj>
                    </mc:Choice>
                    <mc:Fallback>
                      <p:oleObj name="Equation" r:id="rId9" imgW="215640" imgH="368280" progId="Equation.DSMT4">
                        <p:embed/>
                        <p:pic>
                          <p:nvPicPr>
                            <p:cNvPr id="26" name="Object 11"/>
                            <p:cNvPicPr>
                              <a:picLocks noChangeAspect="1" noChangeArrowheads="1"/>
                            </p:cNvPicPr>
                            <p:nvPr/>
                          </p:nvPicPr>
                          <p:blipFill>
                            <a:blip r:embed="rId5"/>
                            <a:srcRect/>
                            <a:stretch>
                              <a:fillRect/>
                            </a:stretch>
                          </p:blipFill>
                          <p:spPr bwMode="auto">
                            <a:xfrm>
                              <a:off x="1253387" y="5396184"/>
                              <a:ext cx="230187" cy="373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6" name="Object 11"/>
                <p:cNvGraphicFramePr>
                  <a:graphicFrameLocks noChangeAspect="1"/>
                </p:cNvGraphicFramePr>
                <p:nvPr>
                  <p:extLst>
                    <p:ext uri="{D42A27DB-BD31-4B8C-83A1-F6EECF244321}">
                      <p14:modId xmlns:p14="http://schemas.microsoft.com/office/powerpoint/2010/main" val="1028992744"/>
                    </p:ext>
                  </p:extLst>
                </p:nvPr>
              </p:nvGraphicFramePr>
              <p:xfrm>
                <a:off x="1253387" y="5396184"/>
                <a:ext cx="230187" cy="373062"/>
              </p:xfrm>
              <a:graphic>
                <a:graphicData uri="http://schemas.openxmlformats.org/presentationml/2006/ole">
                  <mc:AlternateContent>
                    <mc:Choice xmlns:v="urn:schemas-microsoft-com:vml" Requires="v">
                      <p:oleObj spid="_x0000_s49529" name="Equation" r:id="rId10" imgW="215640" imgH="368280" progId="Equation.DSMT4">
                        <p:embed/>
                      </p:oleObj>
                    </mc:Choice>
                    <mc:Fallback>
                      <p:oleObj name="Equation" r:id="rId10" imgW="215640" imgH="368280" progId="Equation.DSMT4">
                        <p:embed/>
                        <p:pic>
                          <p:nvPicPr>
                            <p:cNvPr id="0" name=""/>
                            <p:cNvPicPr>
                              <a:picLocks noChangeAspect="1" noChangeArrowheads="1"/>
                            </p:cNvPicPr>
                            <p:nvPr/>
                          </p:nvPicPr>
                          <p:blipFill>
                            <a:blip r:embed="rId7"/>
                            <a:srcRect/>
                            <a:stretch>
                              <a:fillRect/>
                            </a:stretch>
                          </p:blipFill>
                          <p:spPr bwMode="auto">
                            <a:xfrm>
                              <a:off x="1253387" y="5396184"/>
                              <a:ext cx="23018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grpSp>
        <p:nvGrpSpPr>
          <p:cNvPr id="10" name="Group 9"/>
          <p:cNvGrpSpPr/>
          <p:nvPr/>
        </p:nvGrpSpPr>
        <p:grpSpPr>
          <a:xfrm>
            <a:off x="624569" y="5345343"/>
            <a:ext cx="10981578" cy="1463040"/>
            <a:chOff x="-693793" y="5478546"/>
            <a:chExt cx="10981578" cy="1463040"/>
          </a:xfrm>
          <a:solidFill>
            <a:schemeClr val="accent2">
              <a:lumMod val="60000"/>
              <a:lumOff val="40000"/>
            </a:schemeClr>
          </a:solidFill>
        </p:grpSpPr>
        <mc:AlternateContent xmlns:mc="http://schemas.openxmlformats.org/markup-compatibility/2006" xmlns:a14="http://schemas.microsoft.com/office/drawing/2010/main">
          <mc:Choice Requires="a14">
            <p:sp>
              <p:nvSpPr>
                <p:cNvPr id="7" name="TextBox 6"/>
                <p:cNvSpPr txBox="1"/>
                <p:nvPr/>
              </p:nvSpPr>
              <p:spPr>
                <a:xfrm>
                  <a:off x="-693793" y="5478546"/>
                  <a:ext cx="10981578" cy="1463040"/>
                </a:xfrm>
                <a:prstGeom prst="rect">
                  <a:avLst/>
                </a:prstGeom>
                <a:grpFill/>
                <a:ln>
                  <a:solidFill>
                    <a:schemeClr val="accent2">
                      <a:lumMod val="75000"/>
                    </a:schemeClr>
                  </a:solidFill>
                  <a:prstDash val="dash"/>
                </a:ln>
              </p:spPr>
              <p:txBody>
                <a:bodyPr wrap="square" rtlCol="0">
                  <a:spAutoFit/>
                </a:bodyPr>
                <a:lstStyle/>
                <a:p>
                  <a:r>
                    <a:rPr lang="en-US" sz="3200" i="1">
                      <a:solidFill>
                        <a:srgbClr val="0000FF"/>
                      </a:solidFill>
                      <a:latin typeface="Times New Roman" panose="02020603050405020304" pitchFamily="18" charset="0"/>
                      <a:cs typeface="Times New Roman" panose="02020603050405020304" pitchFamily="18" charset="0"/>
                    </a:rPr>
                    <a:t>c) </a:t>
                  </a:r>
                  <a:r>
                    <a:rPr lang="en-US" sz="3200" i="1" dirty="0" err="1">
                      <a:solidFill>
                        <a:srgbClr val="0000FF"/>
                      </a:solidFill>
                      <a:latin typeface="Times New Roman" panose="02020603050405020304" pitchFamily="18" charset="0"/>
                      <a:cs typeface="Times New Roman" panose="02020603050405020304" pitchFamily="18" charset="0"/>
                    </a:rPr>
                    <a:t>Vận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tốc</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v</m:t>
                      </m:r>
                    </m:oMath>
                  </a14:m>
                  <a:r>
                    <a:rPr lang="en-US" sz="3200" i="1">
                      <a:solidFill>
                        <a:srgbClr val="0000FF"/>
                      </a:solidFill>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(km/h) </a:t>
                  </a:r>
                  <a:r>
                    <a:rPr lang="en-US" sz="3200" i="1" dirty="0" err="1">
                      <a:solidFill>
                        <a:srgbClr val="0000FF"/>
                      </a:solidFill>
                      <a:latin typeface="Times New Roman" panose="02020603050405020304" pitchFamily="18" charset="0"/>
                      <a:cs typeface="Times New Roman" panose="02020603050405020304" pitchFamily="18" charset="0"/>
                    </a:rPr>
                    <a:t>theo</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thời</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gian</a:t>
                  </a:r>
                  <a:r>
                    <a:rPr lang="en-US" sz="3200" i="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i="0" smtClean="0">
                          <a:solidFill>
                            <a:srgbClr val="0000FF"/>
                          </a:solidFill>
                          <a:latin typeface="Cambria Math" panose="02040503050406030204" pitchFamily="18" charset="0"/>
                          <a:cs typeface="Times New Roman" panose="02020603050405020304" pitchFamily="18" charset="0"/>
                        </a:rPr>
                        <m:t>t</m:t>
                      </m:r>
                    </m:oMath>
                  </a14:m>
                  <a:r>
                    <a:rPr lang="en-US" sz="3200">
                      <a:solidFill>
                        <a:srgbClr val="0000FF"/>
                      </a:solidFill>
                      <a:latin typeface="Times New Roman" panose="02020603050405020304" pitchFamily="18" charset="0"/>
                      <a:cs typeface="Times New Roman" panose="02020603050405020304" pitchFamily="18" charset="0"/>
                    </a:rPr>
                    <a:t> (h)</a:t>
                  </a:r>
                  <a:r>
                    <a:rPr lang="en-US" sz="3200" i="1">
                      <a:solidFill>
                        <a:srgbClr val="0000FF"/>
                      </a:solidFill>
                      <a:latin typeface="Times New Roman" panose="02020603050405020304" pitchFamily="18" charset="0"/>
                      <a:cs typeface="Times New Roman" panose="02020603050405020304" pitchFamily="18" charset="0"/>
                    </a:rPr>
                    <a:t> của </a:t>
                  </a:r>
                  <a:r>
                    <a:rPr lang="en-US" sz="3200" i="1" dirty="0" err="1">
                      <a:solidFill>
                        <a:srgbClr val="0000FF"/>
                      </a:solidFill>
                      <a:latin typeface="Times New Roman" panose="02020603050405020304" pitchFamily="18" charset="0"/>
                      <a:cs typeface="Times New Roman" panose="02020603050405020304" pitchFamily="18" charset="0"/>
                    </a:rPr>
                    <a:t>một</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err="1">
                      <a:solidFill>
                        <a:srgbClr val="0000FF"/>
                      </a:solidFill>
                      <a:latin typeface="Times New Roman" panose="02020603050405020304" pitchFamily="18" charset="0"/>
                      <a:cs typeface="Times New Roman" panose="02020603050405020304" pitchFamily="18" charset="0"/>
                    </a:rPr>
                    <a:t>vật</a:t>
                  </a:r>
                  <a:r>
                    <a:rPr lang="en-US" sz="3200" i="1">
                      <a:solidFill>
                        <a:srgbClr val="0000FF"/>
                      </a:solidFill>
                      <a:latin typeface="Times New Roman" panose="02020603050405020304" pitchFamily="18" charset="0"/>
                      <a:cs typeface="Times New Roman" panose="02020603050405020304" pitchFamily="18" charset="0"/>
                    </a:rPr>
                    <a:t> chuyển động</a:t>
                  </a:r>
                </a:p>
                <a:p>
                  <a:pPr>
                    <a:spcBef>
                      <a:spcPts val="1800"/>
                    </a:spcBef>
                  </a:pPr>
                  <a:r>
                    <a:rPr lang="en-US" sz="3200" i="1">
                      <a:solidFill>
                        <a:srgbClr val="0000FF"/>
                      </a:solidFill>
                      <a:latin typeface="Times New Roman" panose="02020603050405020304" pitchFamily="18" charset="0"/>
                      <a:cs typeface="Times New Roman" panose="02020603050405020304" pitchFamily="18" charset="0"/>
                    </a:rPr>
                    <a:t>đều </a:t>
                  </a:r>
                  <a:r>
                    <a:rPr lang="en-US" sz="3200" i="1" dirty="0" err="1">
                      <a:solidFill>
                        <a:srgbClr val="0000FF"/>
                      </a:solidFill>
                      <a:latin typeface="Times New Roman" panose="02020603050405020304" pitchFamily="18" charset="0"/>
                      <a:cs typeface="Times New Roman" panose="02020603050405020304" pitchFamily="18" charset="0"/>
                    </a:rPr>
                    <a:t>trên</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quãng</a:t>
                  </a:r>
                  <a:r>
                    <a:rPr lang="en-US" sz="3200" i="1" dirty="0">
                      <a:solidFill>
                        <a:srgbClr val="0000FF"/>
                      </a:solidFill>
                      <a:latin typeface="Times New Roman" panose="02020603050405020304" pitchFamily="18" charset="0"/>
                      <a:cs typeface="Times New Roman" panose="02020603050405020304" pitchFamily="18" charset="0"/>
                    </a:rPr>
                    <a:t> </a:t>
                  </a:r>
                  <a:r>
                    <a:rPr lang="en-US" sz="3200" i="1" dirty="0" err="1">
                      <a:solidFill>
                        <a:srgbClr val="0000FF"/>
                      </a:solidFill>
                      <a:latin typeface="Times New Roman" panose="02020603050405020304" pitchFamily="18" charset="0"/>
                      <a:cs typeface="Times New Roman" panose="02020603050405020304" pitchFamily="18" charset="0"/>
                    </a:rPr>
                    <a:t>đường</a:t>
                  </a:r>
                  <a:r>
                    <a:rPr lang="en-US" sz="3200" i="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solidFill>
                            <a:srgbClr val="0000FF"/>
                          </a:solidFill>
                          <a:latin typeface="Cambria Math" panose="02040503050406030204" pitchFamily="18" charset="0"/>
                          <a:cs typeface="Times New Roman" panose="02020603050405020304" pitchFamily="18" charset="0"/>
                        </a:rPr>
                        <m:t>16</m:t>
                      </m:r>
                    </m:oMath>
                  </a14:m>
                  <a:r>
                    <a:rPr lang="en-US" sz="3200" i="1"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km</a:t>
                  </a:r>
                  <a:endParaRPr lang="en-US" sz="3200" i="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93793" y="5478546"/>
                  <a:ext cx="10981578" cy="1463040"/>
                </a:xfrm>
                <a:prstGeom prst="rect">
                  <a:avLst/>
                </a:prstGeom>
                <a:blipFill rotWithShape="0">
                  <a:blip r:embed="rId11"/>
                  <a:stretch>
                    <a:fillRect l="-1330" t="-5372" b="-1653"/>
                  </a:stretch>
                </a:blipFill>
                <a:ln>
                  <a:solidFill>
                    <a:schemeClr val="accent2">
                      <a:lumMod val="75000"/>
                    </a:schemeClr>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1" name="Object 11"/>
                <p:cNvGraphicFramePr>
                  <a:graphicFrameLocks noChangeAspect="1"/>
                </p:cNvGraphicFramePr>
                <p:nvPr>
                  <p:extLst>
                    <p:ext uri="{D42A27DB-BD31-4B8C-83A1-F6EECF244321}">
                      <p14:modId xmlns:p14="http://schemas.microsoft.com/office/powerpoint/2010/main" val="1115669105"/>
                    </p:ext>
                  </p:extLst>
                </p:nvPr>
              </p:nvGraphicFramePr>
              <p:xfrm>
                <a:off x="6106983" y="6116698"/>
                <a:ext cx="231775" cy="371475"/>
              </p:xfrm>
              <a:graphic>
                <a:graphicData uri="http://schemas.openxmlformats.org/presentationml/2006/ole">
                  <mc:AlternateContent>
                    <mc:Choice xmlns:v="urn:schemas-microsoft-com:vml" Requires="v">
                      <p:oleObj spid="_x0000_s35855" name="Equation" r:id="rId12" imgW="215640" imgH="368280" progId="Equation.DSMT4">
                        <p:embed/>
                      </p:oleObj>
                    </mc:Choice>
                    <mc:Fallback>
                      <p:oleObj name="Equation" r:id="rId12" imgW="215640" imgH="368280" progId="Equation.DSMT4">
                        <p:embed/>
                        <p:pic>
                          <p:nvPicPr>
                            <p:cNvPr id="31" name="Object 11"/>
                            <p:cNvPicPr>
                              <a:picLocks noChangeAspect="1" noChangeArrowheads="1"/>
                            </p:cNvPicPr>
                            <p:nvPr/>
                          </p:nvPicPr>
                          <p:blipFill>
                            <a:blip r:embed="rId5"/>
                            <a:srcRect/>
                            <a:stretch>
                              <a:fillRect/>
                            </a:stretch>
                          </p:blipFill>
                          <p:spPr bwMode="auto">
                            <a:xfrm>
                              <a:off x="6106983" y="6116698"/>
                              <a:ext cx="231775" cy="371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31" name="Object 11"/>
                <p:cNvGraphicFramePr>
                  <a:graphicFrameLocks noChangeAspect="1"/>
                </p:cNvGraphicFramePr>
                <p:nvPr>
                  <p:extLst>
                    <p:ext uri="{D42A27DB-BD31-4B8C-83A1-F6EECF244321}">
                      <p14:modId xmlns:p14="http://schemas.microsoft.com/office/powerpoint/2010/main" val="1115669105"/>
                    </p:ext>
                  </p:extLst>
                </p:nvPr>
              </p:nvGraphicFramePr>
              <p:xfrm>
                <a:off x="6106983" y="6116698"/>
                <a:ext cx="231775" cy="371475"/>
              </p:xfrm>
              <a:graphic>
                <a:graphicData uri="http://schemas.openxmlformats.org/presentationml/2006/ole">
                  <mc:AlternateContent>
                    <mc:Choice xmlns:v="urn:schemas-microsoft-com:vml" Requires="v">
                      <p:oleObj spid="_x0000_s49530" name="Equation" r:id="rId13" imgW="215640" imgH="368280" progId="Equation.DSMT4">
                        <p:embed/>
                      </p:oleObj>
                    </mc:Choice>
                    <mc:Fallback>
                      <p:oleObj name="Equation" r:id="rId13" imgW="215640" imgH="368280" progId="Equation.DSMT4">
                        <p:embed/>
                        <p:pic>
                          <p:nvPicPr>
                            <p:cNvPr id="0" name=""/>
                            <p:cNvPicPr>
                              <a:picLocks noChangeAspect="1" noChangeArrowheads="1"/>
                            </p:cNvPicPr>
                            <p:nvPr/>
                          </p:nvPicPr>
                          <p:blipFill>
                            <a:blip r:embed="rId7"/>
                            <a:srcRect/>
                            <a:stretch>
                              <a:fillRect/>
                            </a:stretch>
                          </p:blipFill>
                          <p:spPr bwMode="auto">
                            <a:xfrm>
                              <a:off x="6106983" y="6116698"/>
                              <a:ext cx="2317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p:grpSp>
        <p:nvGrpSpPr>
          <p:cNvPr id="20" name="Group 19"/>
          <p:cNvGrpSpPr/>
          <p:nvPr/>
        </p:nvGrpSpPr>
        <p:grpSpPr>
          <a:xfrm>
            <a:off x="8195449" y="2667000"/>
            <a:ext cx="1674457" cy="950913"/>
            <a:chOff x="1219200" y="1325502"/>
            <a:chExt cx="1674457" cy="950913"/>
          </a:xfrm>
        </p:grpSpPr>
        <p:sp>
          <p:nvSpPr>
            <p:cNvPr id="21" name="Text Box 59"/>
            <p:cNvSpPr txBox="1">
              <a:spLocks noChangeArrowheads="1"/>
            </p:cNvSpPr>
            <p:nvPr/>
          </p:nvSpPr>
          <p:spPr bwMode="auto">
            <a:xfrm>
              <a:off x="1219200" y="1524000"/>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i="1">
                  <a:solidFill>
                    <a:srgbClr val="0000FF"/>
                  </a:solidFill>
                  <a:latin typeface="Times New Roman" panose="02020603050405020304" pitchFamily="18" charset="0"/>
                  <a:cs typeface="Times New Roman" panose="02020603050405020304" pitchFamily="18" charset="0"/>
                </a:rPr>
                <a:t>là</a:t>
              </a:r>
            </a:p>
          </p:txBody>
        </p:sp>
        <p:graphicFrame>
          <p:nvGraphicFramePr>
            <p:cNvPr id="22" name="Object 11"/>
            <p:cNvGraphicFramePr>
              <a:graphicFrameLocks noChangeAspect="1"/>
            </p:cNvGraphicFramePr>
            <p:nvPr>
              <p:extLst>
                <p:ext uri="{D42A27DB-BD31-4B8C-83A1-F6EECF244321}">
                  <p14:modId xmlns:p14="http://schemas.microsoft.com/office/powerpoint/2010/main" val="1393842926"/>
                </p:ext>
              </p:extLst>
            </p:nvPr>
          </p:nvGraphicFramePr>
          <p:xfrm>
            <a:off x="1736370" y="1325502"/>
            <a:ext cx="1157287" cy="950913"/>
          </p:xfrm>
          <a:graphic>
            <a:graphicData uri="http://schemas.openxmlformats.org/presentationml/2006/ole">
              <mc:AlternateContent xmlns:mc="http://schemas.openxmlformats.org/markup-compatibility/2006">
                <mc:Choice xmlns:v="urn:schemas-microsoft-com:vml" Requires="v">
                  <p:oleObj spid="_x0000_s35856" name="Equation" r:id="rId14" imgW="1079280" imgH="939600" progId="Equation.DSMT4">
                    <p:embed/>
                  </p:oleObj>
                </mc:Choice>
                <mc:Fallback>
                  <p:oleObj name="Equation" r:id="rId14" imgW="1079280" imgH="939600" progId="Equation.DSMT4">
                    <p:embed/>
                    <p:pic>
                      <p:nvPicPr>
                        <p:cNvPr id="22" name="Object 11"/>
                        <p:cNvPicPr>
                          <a:picLocks noChangeAspect="1" noChangeArrowheads="1"/>
                        </p:cNvPicPr>
                        <p:nvPr/>
                      </p:nvPicPr>
                      <p:blipFill>
                        <a:blip r:embed="rId15"/>
                        <a:srcRect/>
                        <a:stretch>
                          <a:fillRect/>
                        </a:stretch>
                      </p:blipFill>
                      <p:spPr bwMode="auto">
                        <a:xfrm>
                          <a:off x="1736370" y="1325502"/>
                          <a:ext cx="11572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7"/>
          <p:cNvGrpSpPr/>
          <p:nvPr/>
        </p:nvGrpSpPr>
        <p:grpSpPr>
          <a:xfrm>
            <a:off x="2338517" y="4302878"/>
            <a:ext cx="1933571" cy="950912"/>
            <a:chOff x="3429000" y="1311470"/>
            <a:chExt cx="1933571" cy="950912"/>
          </a:xfrm>
        </p:grpSpPr>
        <p:sp>
          <p:nvSpPr>
            <p:cNvPr id="29" name="Text Box 60"/>
            <p:cNvSpPr txBox="1">
              <a:spLocks noChangeArrowheads="1"/>
            </p:cNvSpPr>
            <p:nvPr/>
          </p:nvSpPr>
          <p:spPr bwMode="auto">
            <a:xfrm>
              <a:off x="3429000" y="1524000"/>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i="1">
                  <a:solidFill>
                    <a:srgbClr val="0000FF"/>
                  </a:solidFill>
                  <a:latin typeface="Times New Roman" panose="02020603050405020304" pitchFamily="18" charset="0"/>
                  <a:cs typeface="Times New Roman" panose="02020603050405020304" pitchFamily="18" charset="0"/>
                </a:rPr>
                <a:t>là</a:t>
              </a:r>
              <a:endParaRPr lang="en-US" sz="3200" i="1" dirty="0">
                <a:solidFill>
                  <a:srgbClr val="0000FF"/>
                </a:solidFill>
                <a:latin typeface="Times New Roman" panose="02020603050405020304" pitchFamily="18" charset="0"/>
                <a:cs typeface="Times New Roman" panose="02020603050405020304" pitchFamily="18" charset="0"/>
              </a:endParaRPr>
            </a:p>
          </p:txBody>
        </p:sp>
        <p:graphicFrame>
          <p:nvGraphicFramePr>
            <p:cNvPr id="32" name="Object 11"/>
            <p:cNvGraphicFramePr>
              <a:graphicFrameLocks noChangeAspect="1"/>
            </p:cNvGraphicFramePr>
            <p:nvPr>
              <p:extLst>
                <p:ext uri="{D42A27DB-BD31-4B8C-83A1-F6EECF244321}">
                  <p14:modId xmlns:p14="http://schemas.microsoft.com/office/powerpoint/2010/main" val="1980173476"/>
                </p:ext>
              </p:extLst>
            </p:nvPr>
          </p:nvGraphicFramePr>
          <p:xfrm>
            <a:off x="3960809" y="1311470"/>
            <a:ext cx="1401762" cy="950912"/>
          </p:xfrm>
          <a:graphic>
            <a:graphicData uri="http://schemas.openxmlformats.org/presentationml/2006/ole">
              <mc:AlternateContent xmlns:mc="http://schemas.openxmlformats.org/markup-compatibility/2006">
                <mc:Choice xmlns:v="urn:schemas-microsoft-com:vml" Requires="v">
                  <p:oleObj spid="_x0000_s35857" name="Equation" r:id="rId16" imgW="1307880" imgH="939600" progId="Equation.DSMT4">
                    <p:embed/>
                  </p:oleObj>
                </mc:Choice>
                <mc:Fallback>
                  <p:oleObj name="Equation" r:id="rId16" imgW="1307880" imgH="939600" progId="Equation.DSMT4">
                    <p:embed/>
                    <p:pic>
                      <p:nvPicPr>
                        <p:cNvPr id="32" name="Object 11"/>
                        <p:cNvPicPr>
                          <a:picLocks noChangeAspect="1" noChangeArrowheads="1"/>
                        </p:cNvPicPr>
                        <p:nvPr/>
                      </p:nvPicPr>
                      <p:blipFill>
                        <a:blip r:embed="rId17"/>
                        <a:srcRect/>
                        <a:stretch>
                          <a:fillRect/>
                        </a:stretch>
                      </p:blipFill>
                      <p:spPr bwMode="auto">
                        <a:xfrm>
                          <a:off x="3960809" y="1311470"/>
                          <a:ext cx="140176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3" name="Group 32"/>
          <p:cNvGrpSpPr/>
          <p:nvPr/>
        </p:nvGrpSpPr>
        <p:grpSpPr>
          <a:xfrm>
            <a:off x="5497134" y="5888246"/>
            <a:ext cx="1641967" cy="962025"/>
            <a:chOff x="5520531" y="1319332"/>
            <a:chExt cx="1641967" cy="962025"/>
          </a:xfrm>
        </p:grpSpPr>
        <p:sp>
          <p:nvSpPr>
            <p:cNvPr id="34" name="Text Box 61"/>
            <p:cNvSpPr txBox="1">
              <a:spLocks noChangeArrowheads="1"/>
            </p:cNvSpPr>
            <p:nvPr/>
          </p:nvSpPr>
          <p:spPr bwMode="auto">
            <a:xfrm>
              <a:off x="5520531" y="1508273"/>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i="1">
                  <a:solidFill>
                    <a:srgbClr val="0000FF"/>
                  </a:solidFill>
                  <a:latin typeface="Times New Roman" panose="02020603050405020304" pitchFamily="18" charset="0"/>
                  <a:cs typeface="Times New Roman" panose="02020603050405020304" pitchFamily="18" charset="0"/>
                </a:rPr>
                <a:t>là</a:t>
              </a:r>
              <a:endParaRPr lang="en-US" sz="3200" i="1" dirty="0">
                <a:solidFill>
                  <a:srgbClr val="0000FF"/>
                </a:solidFill>
                <a:latin typeface="Times New Roman" panose="02020603050405020304" pitchFamily="18" charset="0"/>
                <a:cs typeface="Times New Roman" panose="02020603050405020304" pitchFamily="18" charset="0"/>
              </a:endParaRPr>
            </a:p>
          </p:txBody>
        </p:sp>
        <p:graphicFrame>
          <p:nvGraphicFramePr>
            <p:cNvPr id="35" name="Object 11"/>
            <p:cNvGraphicFramePr>
              <a:graphicFrameLocks noChangeAspect="1"/>
            </p:cNvGraphicFramePr>
            <p:nvPr>
              <p:extLst>
                <p:ext uri="{D42A27DB-BD31-4B8C-83A1-F6EECF244321}">
                  <p14:modId xmlns:p14="http://schemas.microsoft.com/office/powerpoint/2010/main" val="3474236445"/>
                </p:ext>
              </p:extLst>
            </p:nvPr>
          </p:nvGraphicFramePr>
          <p:xfrm>
            <a:off x="6019498" y="1319332"/>
            <a:ext cx="1143000" cy="962025"/>
          </p:xfrm>
          <a:graphic>
            <a:graphicData uri="http://schemas.openxmlformats.org/presentationml/2006/ole">
              <mc:AlternateContent xmlns:mc="http://schemas.openxmlformats.org/markup-compatibility/2006">
                <mc:Choice xmlns:v="urn:schemas-microsoft-com:vml" Requires="v">
                  <p:oleObj spid="_x0000_s35858" name="Equation" r:id="rId18" imgW="1066680" imgH="952200" progId="Equation.DSMT4">
                    <p:embed/>
                  </p:oleObj>
                </mc:Choice>
                <mc:Fallback>
                  <p:oleObj name="Equation" r:id="rId18" imgW="1066680" imgH="952200" progId="Equation.DSMT4">
                    <p:embed/>
                    <p:pic>
                      <p:nvPicPr>
                        <p:cNvPr id="35" name="Object 11"/>
                        <p:cNvPicPr>
                          <a:picLocks noChangeAspect="1" noChangeArrowheads="1"/>
                        </p:cNvPicPr>
                        <p:nvPr/>
                      </p:nvPicPr>
                      <p:blipFill>
                        <a:blip r:embed="rId19"/>
                        <a:srcRect/>
                        <a:stretch>
                          <a:fillRect/>
                        </a:stretch>
                      </p:blipFill>
                      <p:spPr bwMode="auto">
                        <a:xfrm>
                          <a:off x="6019498" y="1319332"/>
                          <a:ext cx="1143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36" name="Picture 35">
            <a:extLst>
              <a:ext uri="{FF2B5EF4-FFF2-40B4-BE49-F238E27FC236}">
                <a16:creationId xmlns:a16="http://schemas.microsoft.com/office/drawing/2014/main" xmlns="" id="{F5F0387D-CEB3-4D01-B097-E93181CF9E3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8052" b="9031"/>
          <a:stretch/>
        </p:blipFill>
        <p:spPr>
          <a:xfrm>
            <a:off x="10439400" y="81685"/>
            <a:ext cx="1617932" cy="1341545"/>
          </a:xfrm>
          <a:prstGeom prst="rect">
            <a:avLst/>
          </a:prstGeom>
        </p:spPr>
      </p:pic>
    </p:spTree>
    <p:extLst>
      <p:ext uri="{BB962C8B-B14F-4D97-AF65-F5344CB8AC3E}">
        <p14:creationId xmlns:p14="http://schemas.microsoft.com/office/powerpoint/2010/main" val="38261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heckerboard(across)">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heckerboard(across)">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checkerboard(across)">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6000750" y="3263900"/>
          <a:ext cx="190500" cy="330200"/>
        </p:xfrm>
        <a:graphic>
          <a:graphicData uri="http://schemas.openxmlformats.org/presentationml/2006/ole">
            <mc:AlternateContent xmlns:mc="http://schemas.openxmlformats.org/markup-compatibility/2006">
              <mc:Choice xmlns:v="urn:schemas-microsoft-com:vml" Requires="v">
                <p:oleObj spid="_x0000_s36889" name="Equation" r:id="rId3" imgW="190440" imgH="330120" progId="Equation.DSMT4">
                  <p:embed/>
                </p:oleObj>
              </mc:Choice>
              <mc:Fallback>
                <p:oleObj name="Equation" r:id="rId3" imgW="190440" imgH="330120" progId="Equation.DSMT4">
                  <p:embed/>
                  <p:pic>
                    <p:nvPicPr>
                      <p:cNvPr id="2" name="Object 1"/>
                      <p:cNvPicPr/>
                      <p:nvPr/>
                    </p:nvPicPr>
                    <p:blipFill>
                      <a:blip r:embed="rId4"/>
                      <a:stretch>
                        <a:fillRect/>
                      </a:stretch>
                    </p:blipFill>
                    <p:spPr>
                      <a:xfrm>
                        <a:off x="6000750" y="3263900"/>
                        <a:ext cx="190500" cy="330200"/>
                      </a:xfrm>
                      <a:prstGeom prst="rect">
                        <a:avLst/>
                      </a:prstGeom>
                    </p:spPr>
                  </p:pic>
                </p:oleObj>
              </mc:Fallback>
            </mc:AlternateContent>
          </a:graphicData>
        </a:graphic>
      </p:graphicFrame>
      <p:grpSp>
        <p:nvGrpSpPr>
          <p:cNvPr id="5" name="Group 4"/>
          <p:cNvGrpSpPr/>
          <p:nvPr/>
        </p:nvGrpSpPr>
        <p:grpSpPr>
          <a:xfrm>
            <a:off x="1500042" y="1311275"/>
            <a:ext cx="1722583" cy="950913"/>
            <a:chOff x="1219200" y="1341544"/>
            <a:chExt cx="1722583" cy="950913"/>
          </a:xfrm>
        </p:grpSpPr>
        <p:sp>
          <p:nvSpPr>
            <p:cNvPr id="7176" name="Text Box 59"/>
            <p:cNvSpPr txBox="1">
              <a:spLocks noChangeArrowheads="1"/>
            </p:cNvSpPr>
            <p:nvPr/>
          </p:nvSpPr>
          <p:spPr bwMode="auto">
            <a:xfrm>
              <a:off x="1219200" y="1524000"/>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a:solidFill>
                    <a:srgbClr val="0000FF"/>
                  </a:solidFill>
                  <a:latin typeface="Times New Roman" panose="02020603050405020304" pitchFamily="18" charset="0"/>
                  <a:cs typeface="Times New Roman" panose="02020603050405020304" pitchFamily="18" charset="0"/>
                </a:rPr>
                <a:t>a)</a:t>
              </a:r>
            </a:p>
          </p:txBody>
        </p:sp>
        <p:graphicFrame>
          <p:nvGraphicFramePr>
            <p:cNvPr id="31" name="Object 11"/>
            <p:cNvGraphicFramePr>
              <a:graphicFrameLocks noChangeAspect="1"/>
            </p:cNvGraphicFramePr>
            <p:nvPr>
              <p:extLst>
                <p:ext uri="{D42A27DB-BD31-4B8C-83A1-F6EECF244321}">
                  <p14:modId xmlns:p14="http://schemas.microsoft.com/office/powerpoint/2010/main" val="2977565405"/>
                </p:ext>
              </p:extLst>
            </p:nvPr>
          </p:nvGraphicFramePr>
          <p:xfrm>
            <a:off x="1784496" y="1341544"/>
            <a:ext cx="1157287" cy="950913"/>
          </p:xfrm>
          <a:graphic>
            <a:graphicData uri="http://schemas.openxmlformats.org/presentationml/2006/ole">
              <mc:AlternateContent xmlns:mc="http://schemas.openxmlformats.org/markup-compatibility/2006">
                <mc:Choice xmlns:v="urn:schemas-microsoft-com:vml" Requires="v">
                  <p:oleObj spid="_x0000_s36890" name="Equation" r:id="rId5" imgW="1079280" imgH="939600" progId="Equation.DSMT4">
                    <p:embed/>
                  </p:oleObj>
                </mc:Choice>
                <mc:Fallback>
                  <p:oleObj name="Equation" r:id="rId5" imgW="1079280" imgH="939600" progId="Equation.DSMT4">
                    <p:embed/>
                    <p:pic>
                      <p:nvPicPr>
                        <p:cNvPr id="31" name="Object 11"/>
                        <p:cNvPicPr>
                          <a:picLocks noChangeAspect="1" noChangeArrowheads="1"/>
                        </p:cNvPicPr>
                        <p:nvPr/>
                      </p:nvPicPr>
                      <p:blipFill>
                        <a:blip r:embed="rId6"/>
                        <a:srcRect/>
                        <a:stretch>
                          <a:fillRect/>
                        </a:stretch>
                      </p:blipFill>
                      <p:spPr bwMode="auto">
                        <a:xfrm>
                          <a:off x="1784496" y="1341544"/>
                          <a:ext cx="11572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4351062" y="1316703"/>
            <a:ext cx="1933571" cy="950912"/>
            <a:chOff x="3429000" y="1359596"/>
            <a:chExt cx="1933571" cy="950912"/>
          </a:xfrm>
        </p:grpSpPr>
        <p:sp>
          <p:nvSpPr>
            <p:cNvPr id="7177" name="Text Box 60"/>
            <p:cNvSpPr txBox="1">
              <a:spLocks noChangeArrowheads="1"/>
            </p:cNvSpPr>
            <p:nvPr/>
          </p:nvSpPr>
          <p:spPr bwMode="auto">
            <a:xfrm>
              <a:off x="3429000" y="1524000"/>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dirty="0">
                  <a:solidFill>
                    <a:srgbClr val="0000FF"/>
                  </a:solidFill>
                  <a:latin typeface="Times New Roman" panose="02020603050405020304" pitchFamily="18" charset="0"/>
                  <a:cs typeface="Times New Roman" panose="02020603050405020304" pitchFamily="18" charset="0"/>
                </a:rPr>
                <a:t>b)</a:t>
              </a:r>
            </a:p>
          </p:txBody>
        </p:sp>
        <p:graphicFrame>
          <p:nvGraphicFramePr>
            <p:cNvPr id="32" name="Object 11"/>
            <p:cNvGraphicFramePr>
              <a:graphicFrameLocks noChangeAspect="1"/>
            </p:cNvGraphicFramePr>
            <p:nvPr>
              <p:extLst>
                <p:ext uri="{D42A27DB-BD31-4B8C-83A1-F6EECF244321}">
                  <p14:modId xmlns:p14="http://schemas.microsoft.com/office/powerpoint/2010/main" val="1428075130"/>
                </p:ext>
              </p:extLst>
            </p:nvPr>
          </p:nvGraphicFramePr>
          <p:xfrm>
            <a:off x="3960809" y="1359596"/>
            <a:ext cx="1401762" cy="950912"/>
          </p:xfrm>
          <a:graphic>
            <a:graphicData uri="http://schemas.openxmlformats.org/presentationml/2006/ole">
              <mc:AlternateContent xmlns:mc="http://schemas.openxmlformats.org/markup-compatibility/2006">
                <mc:Choice xmlns:v="urn:schemas-microsoft-com:vml" Requires="v">
                  <p:oleObj spid="_x0000_s36891" name="Equation" r:id="rId7" imgW="1307880" imgH="939600" progId="Equation.DSMT4">
                    <p:embed/>
                  </p:oleObj>
                </mc:Choice>
                <mc:Fallback>
                  <p:oleObj name="Equation" r:id="rId7" imgW="1307880" imgH="939600" progId="Equation.DSMT4">
                    <p:embed/>
                    <p:pic>
                      <p:nvPicPr>
                        <p:cNvPr id="32" name="Object 11"/>
                        <p:cNvPicPr>
                          <a:picLocks noChangeAspect="1" noChangeArrowheads="1"/>
                        </p:cNvPicPr>
                        <p:nvPr/>
                      </p:nvPicPr>
                      <p:blipFill>
                        <a:blip r:embed="rId8"/>
                        <a:srcRect/>
                        <a:stretch>
                          <a:fillRect/>
                        </a:stretch>
                      </p:blipFill>
                      <p:spPr bwMode="auto">
                        <a:xfrm>
                          <a:off x="3960809" y="1359596"/>
                          <a:ext cx="140176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6"/>
          <p:cNvGrpSpPr/>
          <p:nvPr/>
        </p:nvGrpSpPr>
        <p:grpSpPr>
          <a:xfrm>
            <a:off x="7391400" y="1316703"/>
            <a:ext cx="1641967" cy="962025"/>
            <a:chOff x="5520531" y="1335374"/>
            <a:chExt cx="1641967" cy="962025"/>
          </a:xfrm>
        </p:grpSpPr>
        <p:sp>
          <p:nvSpPr>
            <p:cNvPr id="7178" name="Text Box 61"/>
            <p:cNvSpPr txBox="1">
              <a:spLocks noChangeArrowheads="1"/>
            </p:cNvSpPr>
            <p:nvPr/>
          </p:nvSpPr>
          <p:spPr bwMode="auto">
            <a:xfrm>
              <a:off x="5520531" y="1508273"/>
              <a:ext cx="53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dirty="0">
                  <a:solidFill>
                    <a:srgbClr val="0000FF"/>
                  </a:solidFill>
                  <a:latin typeface="Times New Roman" panose="02020603050405020304" pitchFamily="18" charset="0"/>
                  <a:cs typeface="Times New Roman" panose="02020603050405020304" pitchFamily="18" charset="0"/>
                </a:rPr>
                <a:t>c)</a:t>
              </a:r>
            </a:p>
          </p:txBody>
        </p:sp>
        <p:graphicFrame>
          <p:nvGraphicFramePr>
            <p:cNvPr id="33" name="Object 11"/>
            <p:cNvGraphicFramePr>
              <a:graphicFrameLocks noChangeAspect="1"/>
            </p:cNvGraphicFramePr>
            <p:nvPr>
              <p:extLst>
                <p:ext uri="{D42A27DB-BD31-4B8C-83A1-F6EECF244321}">
                  <p14:modId xmlns:p14="http://schemas.microsoft.com/office/powerpoint/2010/main" val="1695206822"/>
                </p:ext>
              </p:extLst>
            </p:nvPr>
          </p:nvGraphicFramePr>
          <p:xfrm>
            <a:off x="6019498" y="1335374"/>
            <a:ext cx="1143000" cy="962025"/>
          </p:xfrm>
          <a:graphic>
            <a:graphicData uri="http://schemas.openxmlformats.org/presentationml/2006/ole">
              <mc:AlternateContent xmlns:mc="http://schemas.openxmlformats.org/markup-compatibility/2006">
                <mc:Choice xmlns:v="urn:schemas-microsoft-com:vml" Requires="v">
                  <p:oleObj spid="_x0000_s36892" name="Equation" r:id="rId9" imgW="1066680" imgH="952200" progId="Equation.DSMT4">
                    <p:embed/>
                  </p:oleObj>
                </mc:Choice>
                <mc:Fallback>
                  <p:oleObj name="Equation" r:id="rId9" imgW="1066680" imgH="952200" progId="Equation.DSMT4">
                    <p:embed/>
                    <p:pic>
                      <p:nvPicPr>
                        <p:cNvPr id="33" name="Object 11"/>
                        <p:cNvPicPr>
                          <a:picLocks noChangeAspect="1" noChangeArrowheads="1"/>
                        </p:cNvPicPr>
                        <p:nvPr/>
                      </p:nvPicPr>
                      <p:blipFill>
                        <a:blip r:embed="rId10"/>
                        <a:srcRect/>
                        <a:stretch>
                          <a:fillRect/>
                        </a:stretch>
                      </p:blipFill>
                      <p:spPr bwMode="auto">
                        <a:xfrm>
                          <a:off x="6019498" y="1335374"/>
                          <a:ext cx="1143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9"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34" name="TextBox 29"/>
          <p:cNvSpPr txBox="1">
            <a:spLocks noChangeArrowheads="1"/>
          </p:cNvSpPr>
          <p:nvPr/>
        </p:nvSpPr>
        <p:spPr bwMode="auto">
          <a:xfrm>
            <a:off x="158971" y="838455"/>
            <a:ext cx="2840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dirty="0">
                <a:solidFill>
                  <a:srgbClr val="FF0000"/>
                </a:solidFill>
                <a:latin typeface="Times New Roman" panose="02020603050405020304" pitchFamily="18" charset="0"/>
                <a:cs typeface="Times New Roman" panose="02020603050405020304" pitchFamily="18" charset="0"/>
              </a:rPr>
              <a:t>1. </a:t>
            </a:r>
            <a:r>
              <a:rPr lang="en-US" b="1" i="1" dirty="0" err="1">
                <a:solidFill>
                  <a:srgbClr val="FF0000"/>
                </a:solidFill>
                <a:latin typeface="Times New Roman" panose="02020603050405020304" pitchFamily="18" charset="0"/>
                <a:cs typeface="Times New Roman" panose="02020603050405020304" pitchFamily="18" charset="0"/>
              </a:rPr>
              <a:t>Định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nghĩa</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bwMode="auto">
          <a:xfrm>
            <a:off x="645944" y="1535774"/>
            <a:ext cx="591719"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dirty="0">
                <a:solidFill>
                  <a:srgbClr val="FFFFFF"/>
                </a:solidFill>
                <a:latin typeface="Times New Roman" panose="02020603050405020304" pitchFamily="18" charset="0"/>
                <a:cs typeface="Times New Roman" panose="02020603050405020304" pitchFamily="18" charset="0"/>
              </a:rPr>
              <a:t>?1</a:t>
            </a:r>
          </a:p>
        </p:txBody>
      </p:sp>
      <p:pic>
        <p:nvPicPr>
          <p:cNvPr id="36" name="Picture 35">
            <a:extLst>
              <a:ext uri="{FF2B5EF4-FFF2-40B4-BE49-F238E27FC236}">
                <a16:creationId xmlns:a16="http://schemas.microsoft.com/office/drawing/2014/main" xmlns="" id="{03B1847F-75D6-4558-B25F-178FB9E338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27" y="4035065"/>
            <a:ext cx="2331493" cy="2822935"/>
          </a:xfrm>
          <a:prstGeom prst="rect">
            <a:avLst/>
          </a:prstGeom>
          <a:noFill/>
          <a:ln>
            <a:noFill/>
          </a:ln>
        </p:spPr>
      </p:pic>
      <p:sp>
        <p:nvSpPr>
          <p:cNvPr id="8" name="Cloud Callout 7"/>
          <p:cNvSpPr/>
          <p:nvPr/>
        </p:nvSpPr>
        <p:spPr>
          <a:xfrm>
            <a:off x="2348739" y="2658129"/>
            <a:ext cx="7871788" cy="2419403"/>
          </a:xfrm>
          <a:prstGeom prst="cloudCallout">
            <a:avLst>
              <a:gd name="adj1" fmla="val -54073"/>
              <a:gd name="adj2" fmla="val 39824"/>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latin typeface="Times New Roman" pitchFamily="18" charset="0"/>
                <a:cs typeface="Times New Roman" pitchFamily="18" charset="0"/>
              </a:rPr>
              <a:t>Cho biết các công thức trên có điểm gì giống nhau?</a:t>
            </a:r>
          </a:p>
        </p:txBody>
      </p:sp>
      <p:grpSp>
        <p:nvGrpSpPr>
          <p:cNvPr id="11" name="Group 10"/>
          <p:cNvGrpSpPr/>
          <p:nvPr/>
        </p:nvGrpSpPr>
        <p:grpSpPr>
          <a:xfrm>
            <a:off x="1600200" y="2477292"/>
            <a:ext cx="9525000" cy="2856708"/>
            <a:chOff x="990600" y="2164835"/>
            <a:chExt cx="10591800" cy="2118032"/>
          </a:xfrm>
        </p:grpSpPr>
        <p:sp>
          <p:nvSpPr>
            <p:cNvPr id="9" name="Cloud 8"/>
            <p:cNvSpPr/>
            <p:nvPr/>
          </p:nvSpPr>
          <p:spPr>
            <a:xfrm>
              <a:off x="990600" y="2164835"/>
              <a:ext cx="10591800" cy="2118032"/>
            </a:xfrm>
            <a:prstGeom prst="cloud">
              <a:avLst/>
            </a:prstGeom>
            <a:solidFill>
              <a:srgbClr val="FFC1E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solidFill>
                <a:latin typeface="Times New Roman" pitchFamily="18" charset="0"/>
                <a:cs typeface="Times New Roman" pitchFamily="18" charset="0"/>
              </a:endParaRPr>
            </a:p>
          </p:txBody>
        </p:sp>
        <p:sp>
          <p:nvSpPr>
            <p:cNvPr id="10" name="Rectangle 9"/>
            <p:cNvSpPr/>
            <p:nvPr/>
          </p:nvSpPr>
          <p:spPr>
            <a:xfrm>
              <a:off x="1871443" y="2777474"/>
              <a:ext cx="9122681" cy="707398"/>
            </a:xfrm>
            <a:prstGeom prst="rect">
              <a:avLst/>
            </a:prstGeom>
          </p:spPr>
          <p:txBody>
            <a:bodyPr wrap="square">
              <a:spAutoFit/>
            </a:bodyPr>
            <a:lstStyle/>
            <a:p>
              <a:pPr algn="ctr"/>
              <a:r>
                <a:rPr lang="en-US" sz="2800" b="1">
                  <a:solidFill>
                    <a:srgbClr val="FF0000"/>
                  </a:solidFill>
                  <a:latin typeface="Times New Roman" pitchFamily="18" charset="0"/>
                  <a:cs typeface="Times New Roman" pitchFamily="18" charset="0"/>
                </a:rPr>
                <a:t>Nhận xét: </a:t>
              </a:r>
              <a:r>
                <a:rPr lang="en-US" sz="2800">
                  <a:latin typeface="Times New Roman" pitchFamily="18" charset="0"/>
                  <a:cs typeface="Times New Roman" pitchFamily="18" charset="0"/>
                </a:rPr>
                <a:t>Các công thức trên có điểm giống nhau là: Đại lượng này bằng một hằng số chia cho đại lượng kia.</a:t>
              </a:r>
            </a:p>
          </p:txBody>
        </p:sp>
      </p:grpSp>
      <p:grpSp>
        <p:nvGrpSpPr>
          <p:cNvPr id="38" name="Group 37"/>
          <p:cNvGrpSpPr/>
          <p:nvPr/>
        </p:nvGrpSpPr>
        <p:grpSpPr>
          <a:xfrm>
            <a:off x="609600" y="1398588"/>
            <a:ext cx="10972800" cy="2313745"/>
            <a:chOff x="533400" y="3956979"/>
            <a:chExt cx="10972800" cy="2313745"/>
          </a:xfrm>
        </p:grpSpPr>
        <p:grpSp>
          <p:nvGrpSpPr>
            <p:cNvPr id="39" name="Group 38"/>
            <p:cNvGrpSpPr/>
            <p:nvPr/>
          </p:nvGrpSpPr>
          <p:grpSpPr>
            <a:xfrm>
              <a:off x="533400" y="3956979"/>
              <a:ext cx="10972800" cy="2313745"/>
              <a:chOff x="247650" y="4372357"/>
              <a:chExt cx="9959864" cy="2313745"/>
            </a:xfrm>
            <a:gradFill flip="none" rotWithShape="1">
              <a:gsLst>
                <a:gs pos="0">
                  <a:srgbClr val="DBFFC9">
                    <a:alpha val="30000"/>
                  </a:srgbClr>
                </a:gs>
                <a:gs pos="50000">
                  <a:schemeClr val="bg1">
                    <a:alpha val="57000"/>
                  </a:schemeClr>
                </a:gs>
                <a:gs pos="100000">
                  <a:srgbClr val="CAFED8">
                    <a:alpha val="61000"/>
                  </a:srgbClr>
                </a:gs>
              </a:gsLst>
              <a:lin ang="2700000" scaled="1"/>
              <a:tileRect/>
            </a:gradFill>
          </p:grpSpPr>
          <p:sp>
            <p:nvSpPr>
              <p:cNvPr id="45" name="TextBox 44"/>
              <p:cNvSpPr txBox="1">
                <a:spLocks noChangeArrowheads="1"/>
              </p:cNvSpPr>
              <p:nvPr/>
            </p:nvSpPr>
            <p:spPr bwMode="auto">
              <a:xfrm>
                <a:off x="247650" y="4377778"/>
                <a:ext cx="9959864" cy="2308324"/>
              </a:xfrm>
              <a:prstGeom prst="rect">
                <a:avLst/>
              </a:prstGeom>
              <a:grp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sz="3200" b="1" i="1" dirty="0" err="1">
                    <a:solidFill>
                      <a:srgbClr val="0000FF"/>
                    </a:solidFill>
                    <a:latin typeface="Times New Roman" panose="02020603050405020304" pitchFamily="18" charset="0"/>
                    <a:cs typeface="Times New Roman" panose="02020603050405020304" pitchFamily="18" charset="0"/>
                  </a:rPr>
                  <a:t>Nếu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lượng</a:t>
                </a:r>
                <a:r>
                  <a:rPr lang="en-US" sz="3200" b="1" i="1">
                    <a:solidFill>
                      <a:srgbClr val="0000FF"/>
                    </a:solidFill>
                    <a:latin typeface="Times New Roman" panose="02020603050405020304" pitchFamily="18" charset="0"/>
                    <a:cs typeface="Times New Roman" panose="02020603050405020304" pitchFamily="18" charset="0"/>
                  </a:rPr>
                  <a:t>     liên </a:t>
                </a:r>
                <a:r>
                  <a:rPr lang="en-US" sz="3200" b="1" i="1" dirty="0" err="1">
                    <a:solidFill>
                      <a:srgbClr val="0000FF"/>
                    </a:solidFill>
                    <a:latin typeface="Times New Roman" panose="02020603050405020304" pitchFamily="18" charset="0"/>
                    <a:cs typeface="Times New Roman" panose="02020603050405020304" pitchFamily="18" charset="0"/>
                  </a:rPr>
                  <a:t>hê</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với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lượng</a:t>
                </a:r>
                <a:r>
                  <a:rPr lang="en-US" sz="3200" b="1" i="1">
                    <a:solidFill>
                      <a:srgbClr val="0000FF"/>
                    </a:solidFill>
                    <a:latin typeface="Times New Roman" panose="02020603050405020304" pitchFamily="18" charset="0"/>
                    <a:cs typeface="Times New Roman" panose="02020603050405020304" pitchFamily="18" charset="0"/>
                  </a:rPr>
                  <a:t>     theo </a:t>
                </a:r>
                <a:r>
                  <a:rPr lang="en-US" sz="3200" b="1" i="1" err="1">
                    <a:solidFill>
                      <a:srgbClr val="0000FF"/>
                    </a:solidFill>
                    <a:latin typeface="Times New Roman" panose="02020603050405020304" pitchFamily="18" charset="0"/>
                    <a:cs typeface="Times New Roman" panose="02020603050405020304" pitchFamily="18" charset="0"/>
                  </a:rPr>
                  <a:t>công</a:t>
                </a:r>
                <a:r>
                  <a:rPr lang="en-US" sz="3200" b="1" i="1">
                    <a:solidFill>
                      <a:srgbClr val="0000FF"/>
                    </a:solidFill>
                    <a:latin typeface="Times New Roman" panose="02020603050405020304" pitchFamily="18" charset="0"/>
                    <a:cs typeface="Times New Roman" panose="02020603050405020304" pitchFamily="18" charset="0"/>
                  </a:rPr>
                  <a:t> thức            hay              (    là </a:t>
                </a:r>
                <a:r>
                  <a:rPr lang="en-US" sz="3200" b="1" i="1" dirty="0" err="1">
                    <a:solidFill>
                      <a:srgbClr val="0000FF"/>
                    </a:solidFill>
                    <a:latin typeface="Times New Roman" panose="02020603050405020304" pitchFamily="18" charset="0"/>
                    <a:cs typeface="Times New Roman" panose="02020603050405020304" pitchFamily="18" charset="0"/>
                  </a:rPr>
                  <a:t>hằng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sô</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khác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0</a:t>
                </a:r>
                <a:r>
                  <a:rPr lang="en-US" sz="3200" b="1" i="1">
                    <a:solidFill>
                      <a:srgbClr val="0000FF"/>
                    </a:solidFill>
                    <a:latin typeface="Times New Roman" panose="02020603050405020304" pitchFamily="18" charset="0"/>
                    <a:cs typeface="Times New Roman" panose="02020603050405020304" pitchFamily="18" charset="0"/>
                  </a:rPr>
                  <a:t>) thì ta nói     tỉ lệ nghịch với    theo hệ số tỉ lệ    . </a:t>
                </a:r>
                <a:endParaRPr lang="en-US" sz="3200" b="1" i="1" dirty="0">
                  <a:solidFill>
                    <a:srgbClr val="0000FF"/>
                  </a:solidFill>
                  <a:latin typeface="Times New Roman" panose="02020603050405020304" pitchFamily="18" charset="0"/>
                  <a:cs typeface="Times New Roman" panose="02020603050405020304" pitchFamily="18" charset="0"/>
                </a:endParaRPr>
              </a:p>
            </p:txBody>
          </p:sp>
          <p:graphicFrame>
            <p:nvGraphicFramePr>
              <p:cNvPr id="46" name="Object 11"/>
              <p:cNvGraphicFramePr>
                <a:graphicFrameLocks noChangeAspect="1"/>
              </p:cNvGraphicFramePr>
              <p:nvPr>
                <p:extLst>
                  <p:ext uri="{D42A27DB-BD31-4B8C-83A1-F6EECF244321}">
                    <p14:modId xmlns:p14="http://schemas.microsoft.com/office/powerpoint/2010/main" val="2358756592"/>
                  </p:ext>
                </p:extLst>
              </p:nvPr>
            </p:nvGraphicFramePr>
            <p:xfrm>
              <a:off x="9004911" y="4372357"/>
              <a:ext cx="925940" cy="962025"/>
            </p:xfrm>
            <a:graphic>
              <a:graphicData uri="http://schemas.openxmlformats.org/presentationml/2006/ole">
                <mc:AlternateContent xmlns:mc="http://schemas.openxmlformats.org/markup-compatibility/2006">
                  <mc:Choice xmlns:v="urn:schemas-microsoft-com:vml" Requires="v">
                    <p:oleObj spid="_x0000_s36893" name="Equation" r:id="rId12" imgW="927000" imgH="952200" progId="Equation.DSMT4">
                      <p:embed/>
                    </p:oleObj>
                  </mc:Choice>
                  <mc:Fallback>
                    <p:oleObj name="Equation" r:id="rId12" imgW="927000" imgH="952200" progId="Equation.DSMT4">
                      <p:embed/>
                      <p:pic>
                        <p:nvPicPr>
                          <p:cNvPr id="46" name="Object 11"/>
                          <p:cNvPicPr>
                            <a:picLocks noChangeAspect="1" noChangeArrowheads="1"/>
                          </p:cNvPicPr>
                          <p:nvPr/>
                        </p:nvPicPr>
                        <p:blipFill>
                          <a:blip r:embed="rId13"/>
                          <a:srcRect/>
                          <a:stretch>
                            <a:fillRect/>
                          </a:stretch>
                        </p:blipFill>
                        <p:spPr bwMode="auto">
                          <a:xfrm>
                            <a:off x="9004911" y="4372357"/>
                            <a:ext cx="92594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11"/>
              <p:cNvGraphicFramePr>
                <a:graphicFrameLocks noChangeAspect="1"/>
              </p:cNvGraphicFramePr>
              <p:nvPr>
                <p:extLst>
                  <p:ext uri="{D42A27DB-BD31-4B8C-83A1-F6EECF244321}">
                    <p14:modId xmlns:p14="http://schemas.microsoft.com/office/powerpoint/2010/main" val="3360088708"/>
                  </p:ext>
                </p:extLst>
              </p:nvPr>
            </p:nvGraphicFramePr>
            <p:xfrm>
              <a:off x="2668185" y="4758339"/>
              <a:ext cx="254150" cy="333375"/>
            </p:xfrm>
            <a:graphic>
              <a:graphicData uri="http://schemas.openxmlformats.org/presentationml/2006/ole">
                <mc:AlternateContent xmlns:mc="http://schemas.openxmlformats.org/markup-compatibility/2006">
                  <mc:Choice xmlns:v="urn:schemas-microsoft-com:vml" Requires="v">
                    <p:oleObj spid="_x0000_s36894" name="Equation" r:id="rId14" imgW="253800" imgH="330120" progId="Equation.DSMT4">
                      <p:embed/>
                    </p:oleObj>
                  </mc:Choice>
                  <mc:Fallback>
                    <p:oleObj name="Equation" r:id="rId14" imgW="253800" imgH="330120" progId="Equation.DSMT4">
                      <p:embed/>
                      <p:pic>
                        <p:nvPicPr>
                          <p:cNvPr id="47" name="Object 11"/>
                          <p:cNvPicPr>
                            <a:picLocks noChangeAspect="1" noChangeArrowheads="1"/>
                          </p:cNvPicPr>
                          <p:nvPr/>
                        </p:nvPicPr>
                        <p:blipFill>
                          <a:blip r:embed="rId15"/>
                          <a:srcRect/>
                          <a:stretch>
                            <a:fillRect/>
                          </a:stretch>
                        </p:blipFill>
                        <p:spPr bwMode="auto">
                          <a:xfrm>
                            <a:off x="2668185" y="4758339"/>
                            <a:ext cx="254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11"/>
              <p:cNvGraphicFramePr>
                <a:graphicFrameLocks noChangeAspect="1"/>
              </p:cNvGraphicFramePr>
              <p:nvPr>
                <p:extLst>
                  <p:ext uri="{D42A27DB-BD31-4B8C-83A1-F6EECF244321}">
                    <p14:modId xmlns:p14="http://schemas.microsoft.com/office/powerpoint/2010/main" val="3871079713"/>
                  </p:ext>
                </p:extLst>
              </p:nvPr>
            </p:nvGraphicFramePr>
            <p:xfrm>
              <a:off x="6263215" y="4752698"/>
              <a:ext cx="240774" cy="242888"/>
            </p:xfrm>
            <a:graphic>
              <a:graphicData uri="http://schemas.openxmlformats.org/presentationml/2006/ole">
                <mc:AlternateContent xmlns:mc="http://schemas.openxmlformats.org/markup-compatibility/2006">
                  <mc:Choice xmlns:v="urn:schemas-microsoft-com:vml" Requires="v">
                    <p:oleObj spid="_x0000_s36895" name="Equation" r:id="rId16" imgW="241200" imgH="241200" progId="Equation.DSMT4">
                      <p:embed/>
                    </p:oleObj>
                  </mc:Choice>
                  <mc:Fallback>
                    <p:oleObj name="Equation" r:id="rId16" imgW="241200" imgH="241200" progId="Equation.DSMT4">
                      <p:embed/>
                      <p:pic>
                        <p:nvPicPr>
                          <p:cNvPr id="48" name="Object 11"/>
                          <p:cNvPicPr>
                            <a:picLocks noChangeAspect="1" noChangeArrowheads="1"/>
                          </p:cNvPicPr>
                          <p:nvPr/>
                        </p:nvPicPr>
                        <p:blipFill>
                          <a:blip r:embed="rId17"/>
                          <a:srcRect/>
                          <a:stretch>
                            <a:fillRect/>
                          </a:stretch>
                        </p:blipFill>
                        <p:spPr bwMode="auto">
                          <a:xfrm>
                            <a:off x="6263215" y="4752698"/>
                            <a:ext cx="24077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0" name="Object 11"/>
            <p:cNvGraphicFramePr>
              <a:graphicFrameLocks noChangeAspect="1"/>
            </p:cNvGraphicFramePr>
            <p:nvPr>
              <p:extLst>
                <p:ext uri="{D42A27DB-BD31-4B8C-83A1-F6EECF244321}">
                  <p14:modId xmlns:p14="http://schemas.microsoft.com/office/powerpoint/2010/main" val="4054498672"/>
                </p:ext>
              </p:extLst>
            </p:nvPr>
          </p:nvGraphicFramePr>
          <p:xfrm>
            <a:off x="1435371" y="5050787"/>
            <a:ext cx="1119021" cy="333375"/>
          </p:xfrm>
          <a:graphic>
            <a:graphicData uri="http://schemas.openxmlformats.org/presentationml/2006/ole">
              <mc:AlternateContent xmlns:mc="http://schemas.openxmlformats.org/markup-compatibility/2006">
                <mc:Choice xmlns:v="urn:schemas-microsoft-com:vml" Requires="v">
                  <p:oleObj spid="_x0000_s36896" name="Equation" r:id="rId18" imgW="1041120" imgH="330120" progId="Equation.DSMT4">
                    <p:embed/>
                  </p:oleObj>
                </mc:Choice>
                <mc:Fallback>
                  <p:oleObj name="Equation" r:id="rId18" imgW="1041120" imgH="330120" progId="Equation.DSMT4">
                    <p:embed/>
                    <p:pic>
                      <p:nvPicPr>
                        <p:cNvPr id="40" name="Object 11"/>
                        <p:cNvPicPr>
                          <a:picLocks noChangeAspect="1" noChangeArrowheads="1"/>
                        </p:cNvPicPr>
                        <p:nvPr/>
                      </p:nvPicPr>
                      <p:blipFill>
                        <a:blip r:embed="rId19"/>
                        <a:srcRect/>
                        <a:stretch>
                          <a:fillRect/>
                        </a:stretch>
                      </p:blipFill>
                      <p:spPr bwMode="auto">
                        <a:xfrm>
                          <a:off x="1435371" y="5050787"/>
                          <a:ext cx="1119021" cy="333375"/>
                        </a:xfrm>
                        <a:prstGeom prst="rect">
                          <a:avLst/>
                        </a:prstGeom>
                        <a:noFill/>
                        <a:ln>
                          <a:noFill/>
                        </a:ln>
                      </p:spPr>
                    </p:pic>
                  </p:oleObj>
                </mc:Fallback>
              </mc:AlternateContent>
            </a:graphicData>
          </a:graphic>
        </p:graphicFrame>
        <p:graphicFrame>
          <p:nvGraphicFramePr>
            <p:cNvPr id="41" name="Object 11"/>
            <p:cNvGraphicFramePr>
              <a:graphicFrameLocks noChangeAspect="1"/>
            </p:cNvGraphicFramePr>
            <p:nvPr>
              <p:extLst>
                <p:ext uri="{D42A27DB-BD31-4B8C-83A1-F6EECF244321}">
                  <p14:modId xmlns:p14="http://schemas.microsoft.com/office/powerpoint/2010/main" val="1078031866"/>
                </p:ext>
              </p:extLst>
            </p:nvPr>
          </p:nvGraphicFramePr>
          <p:xfrm>
            <a:off x="8049064" y="5066350"/>
            <a:ext cx="279997" cy="333375"/>
          </p:xfrm>
          <a:graphic>
            <a:graphicData uri="http://schemas.openxmlformats.org/presentationml/2006/ole">
              <mc:AlternateContent xmlns:mc="http://schemas.openxmlformats.org/markup-compatibility/2006">
                <mc:Choice xmlns:v="urn:schemas-microsoft-com:vml" Requires="v">
                  <p:oleObj spid="_x0000_s36897" name="Equation" r:id="rId20" imgW="253800" imgH="330120" progId="Equation.DSMT4">
                    <p:embed/>
                  </p:oleObj>
                </mc:Choice>
                <mc:Fallback>
                  <p:oleObj name="Equation" r:id="rId20" imgW="253800" imgH="330120" progId="Equation.DSMT4">
                    <p:embed/>
                    <p:pic>
                      <p:nvPicPr>
                        <p:cNvPr id="41" name="Object 11"/>
                        <p:cNvPicPr>
                          <a:picLocks noChangeAspect="1" noChangeArrowheads="1"/>
                        </p:cNvPicPr>
                        <p:nvPr/>
                      </p:nvPicPr>
                      <p:blipFill>
                        <a:blip r:embed="rId21"/>
                        <a:srcRect/>
                        <a:stretch>
                          <a:fillRect/>
                        </a:stretch>
                      </p:blipFill>
                      <p:spPr bwMode="auto">
                        <a:xfrm>
                          <a:off x="8049064" y="5066350"/>
                          <a:ext cx="279997" cy="333375"/>
                        </a:xfrm>
                        <a:prstGeom prst="rect">
                          <a:avLst/>
                        </a:prstGeom>
                        <a:noFill/>
                        <a:ln>
                          <a:noFill/>
                        </a:ln>
                      </p:spPr>
                    </p:pic>
                  </p:oleObj>
                </mc:Fallback>
              </mc:AlternateContent>
            </a:graphicData>
          </a:graphic>
        </p:graphicFrame>
        <p:graphicFrame>
          <p:nvGraphicFramePr>
            <p:cNvPr id="42" name="Object 11"/>
            <p:cNvGraphicFramePr>
              <a:graphicFrameLocks noChangeAspect="1"/>
            </p:cNvGraphicFramePr>
            <p:nvPr>
              <p:extLst>
                <p:ext uri="{D42A27DB-BD31-4B8C-83A1-F6EECF244321}">
                  <p14:modId xmlns:p14="http://schemas.microsoft.com/office/powerpoint/2010/main" val="845879791"/>
                </p:ext>
              </p:extLst>
            </p:nvPr>
          </p:nvGraphicFramePr>
          <p:xfrm>
            <a:off x="11043290" y="5060974"/>
            <a:ext cx="265261" cy="242888"/>
          </p:xfrm>
          <a:graphic>
            <a:graphicData uri="http://schemas.openxmlformats.org/presentationml/2006/ole">
              <mc:AlternateContent xmlns:mc="http://schemas.openxmlformats.org/markup-compatibility/2006">
                <mc:Choice xmlns:v="urn:schemas-microsoft-com:vml" Requires="v">
                  <p:oleObj spid="_x0000_s36898" name="Equation" r:id="rId22" imgW="241200" imgH="241200" progId="Equation.DSMT4">
                    <p:embed/>
                  </p:oleObj>
                </mc:Choice>
                <mc:Fallback>
                  <p:oleObj name="Equation" r:id="rId22" imgW="241200" imgH="241200" progId="Equation.DSMT4">
                    <p:embed/>
                    <p:pic>
                      <p:nvPicPr>
                        <p:cNvPr id="42" name="Object 11"/>
                        <p:cNvPicPr>
                          <a:picLocks noChangeAspect="1" noChangeArrowheads="1"/>
                        </p:cNvPicPr>
                        <p:nvPr/>
                      </p:nvPicPr>
                      <p:blipFill>
                        <a:blip r:embed="rId23"/>
                        <a:srcRect/>
                        <a:stretch>
                          <a:fillRect/>
                        </a:stretch>
                      </p:blipFill>
                      <p:spPr bwMode="auto">
                        <a:xfrm>
                          <a:off x="11043290" y="5060974"/>
                          <a:ext cx="265261" cy="242888"/>
                        </a:xfrm>
                        <a:prstGeom prst="rect">
                          <a:avLst/>
                        </a:prstGeom>
                        <a:noFill/>
                        <a:ln>
                          <a:noFill/>
                        </a:ln>
                      </p:spPr>
                    </p:pic>
                  </p:oleObj>
                </mc:Fallback>
              </mc:AlternateContent>
            </a:graphicData>
          </a:graphic>
        </p:graphicFrame>
        <p:graphicFrame>
          <p:nvGraphicFramePr>
            <p:cNvPr id="43" name="Object 11"/>
            <p:cNvGraphicFramePr>
              <a:graphicFrameLocks noChangeAspect="1"/>
            </p:cNvGraphicFramePr>
            <p:nvPr>
              <p:extLst>
                <p:ext uri="{D42A27DB-BD31-4B8C-83A1-F6EECF244321}">
                  <p14:modId xmlns:p14="http://schemas.microsoft.com/office/powerpoint/2010/main" val="3059104683"/>
                </p:ext>
              </p:extLst>
            </p:nvPr>
          </p:nvGraphicFramePr>
          <p:xfrm>
            <a:off x="2867245" y="5066678"/>
            <a:ext cx="244586" cy="255587"/>
          </p:xfrm>
          <a:graphic>
            <a:graphicData uri="http://schemas.openxmlformats.org/presentationml/2006/ole">
              <mc:AlternateContent xmlns:mc="http://schemas.openxmlformats.org/markup-compatibility/2006">
                <mc:Choice xmlns:v="urn:schemas-microsoft-com:vml" Requires="v">
                  <p:oleObj spid="_x0000_s36899" name="Equation" r:id="rId24" imgW="228600" imgH="253800" progId="Equation.DSMT4">
                    <p:embed/>
                  </p:oleObj>
                </mc:Choice>
                <mc:Fallback>
                  <p:oleObj name="Equation" r:id="rId24" imgW="228600" imgH="253800" progId="Equation.DSMT4">
                    <p:embed/>
                    <p:pic>
                      <p:nvPicPr>
                        <p:cNvPr id="43" name="Object 11"/>
                        <p:cNvPicPr>
                          <a:picLocks noChangeAspect="1" noChangeArrowheads="1"/>
                        </p:cNvPicPr>
                        <p:nvPr/>
                      </p:nvPicPr>
                      <p:blipFill>
                        <a:blip r:embed="rId25"/>
                        <a:srcRect/>
                        <a:stretch>
                          <a:fillRect/>
                        </a:stretch>
                      </p:blipFill>
                      <p:spPr bwMode="auto">
                        <a:xfrm>
                          <a:off x="2867245" y="5066678"/>
                          <a:ext cx="244586" cy="255587"/>
                        </a:xfrm>
                        <a:prstGeom prst="rect">
                          <a:avLst/>
                        </a:prstGeom>
                        <a:noFill/>
                        <a:ln>
                          <a:noFill/>
                        </a:ln>
                      </p:spPr>
                    </p:pic>
                  </p:oleObj>
                </mc:Fallback>
              </mc:AlternateContent>
            </a:graphicData>
          </a:graphic>
        </p:graphicFrame>
        <p:graphicFrame>
          <p:nvGraphicFramePr>
            <p:cNvPr id="44" name="Object 11"/>
            <p:cNvGraphicFramePr>
              <a:graphicFrameLocks noChangeAspect="1"/>
            </p:cNvGraphicFramePr>
            <p:nvPr>
              <p:extLst>
                <p:ext uri="{D42A27DB-BD31-4B8C-83A1-F6EECF244321}">
                  <p14:modId xmlns:p14="http://schemas.microsoft.com/office/powerpoint/2010/main" val="118482027"/>
                </p:ext>
              </p:extLst>
            </p:nvPr>
          </p:nvGraphicFramePr>
          <p:xfrm>
            <a:off x="3160056" y="5805268"/>
            <a:ext cx="244586" cy="255587"/>
          </p:xfrm>
          <a:graphic>
            <a:graphicData uri="http://schemas.openxmlformats.org/presentationml/2006/ole">
              <mc:AlternateContent xmlns:mc="http://schemas.openxmlformats.org/markup-compatibility/2006">
                <mc:Choice xmlns:v="urn:schemas-microsoft-com:vml" Requires="v">
                  <p:oleObj spid="_x0000_s36900" name="Equation" r:id="rId26" imgW="228600" imgH="253800" progId="Equation.DSMT4">
                    <p:embed/>
                  </p:oleObj>
                </mc:Choice>
                <mc:Fallback>
                  <p:oleObj name="Equation" r:id="rId26" imgW="228600" imgH="253800" progId="Equation.DSMT4">
                    <p:embed/>
                    <p:pic>
                      <p:nvPicPr>
                        <p:cNvPr id="44" name="Object 11"/>
                        <p:cNvPicPr>
                          <a:picLocks noChangeAspect="1" noChangeArrowheads="1"/>
                        </p:cNvPicPr>
                        <p:nvPr/>
                      </p:nvPicPr>
                      <p:blipFill>
                        <a:blip r:embed="rId27"/>
                        <a:srcRect/>
                        <a:stretch>
                          <a:fillRect/>
                        </a:stretch>
                      </p:blipFill>
                      <p:spPr bwMode="auto">
                        <a:xfrm>
                          <a:off x="3160056" y="5805268"/>
                          <a:ext cx="244586" cy="255587"/>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8069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circle(in)">
                                      <p:cBhvr>
                                        <p:cTn id="20" dur="2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14"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53" presetClass="entr" presetSubtype="16"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a:spLocks noChangeArrowheads="1"/>
          </p:cNvSpPr>
          <p:nvPr/>
        </p:nvSpPr>
        <p:spPr bwMode="auto">
          <a:xfrm>
            <a:off x="338244" y="4048674"/>
            <a:ext cx="11472756" cy="2308324"/>
          </a:xfrm>
          <a:prstGeom prst="rect">
            <a:avLst/>
          </a:prstGeom>
          <a:gradFill flip="none" rotWithShape="1">
            <a:gsLst>
              <a:gs pos="0">
                <a:srgbClr val="DBFFC9">
                  <a:alpha val="30000"/>
                </a:srgbClr>
              </a:gs>
              <a:gs pos="50000">
                <a:schemeClr val="bg1">
                  <a:alpha val="57000"/>
                </a:schemeClr>
              </a:gs>
              <a:gs pos="100000">
                <a:srgbClr val="CAFED8">
                  <a:alpha val="61000"/>
                </a:srgbClr>
              </a:gs>
            </a:gsLst>
            <a:lin ang="2700000" scaled="1"/>
            <a:tileRect/>
          </a:grad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990600" y="3991916"/>
            <a:ext cx="10820400" cy="954107"/>
            <a:chOff x="-849032" y="3179775"/>
            <a:chExt cx="10820400" cy="954107"/>
          </a:xfrm>
        </p:grpSpPr>
        <p:graphicFrame>
          <p:nvGraphicFramePr>
            <p:cNvPr id="17" name="Object 11"/>
            <p:cNvGraphicFramePr>
              <a:graphicFrameLocks noChangeAspect="1"/>
            </p:cNvGraphicFramePr>
            <p:nvPr>
              <p:extLst>
                <p:ext uri="{D42A27DB-BD31-4B8C-83A1-F6EECF244321}">
                  <p14:modId xmlns:p14="http://schemas.microsoft.com/office/powerpoint/2010/main" val="2388475029"/>
                </p:ext>
              </p:extLst>
            </p:nvPr>
          </p:nvGraphicFramePr>
          <p:xfrm>
            <a:off x="562174" y="3377715"/>
            <a:ext cx="244475" cy="307975"/>
          </p:xfrm>
          <a:graphic>
            <a:graphicData uri="http://schemas.openxmlformats.org/presentationml/2006/ole">
              <mc:AlternateContent xmlns:mc="http://schemas.openxmlformats.org/markup-compatibility/2006">
                <mc:Choice xmlns:v="urn:schemas-microsoft-com:vml" Requires="v">
                  <p:oleObj spid="_x0000_s37931" name="Equation" r:id="rId3" imgW="228600" imgH="304560" progId="Equation.DSMT4">
                    <p:embed/>
                  </p:oleObj>
                </mc:Choice>
                <mc:Fallback>
                  <p:oleObj name="Equation" r:id="rId3" imgW="228600" imgH="304560" progId="Equation.DSMT4">
                    <p:embed/>
                    <p:pic>
                      <p:nvPicPr>
                        <p:cNvPr id="17" name="Object 11"/>
                        <p:cNvPicPr>
                          <a:picLocks noChangeAspect="1" noChangeArrowheads="1"/>
                        </p:cNvPicPr>
                        <p:nvPr/>
                      </p:nvPicPr>
                      <p:blipFill>
                        <a:blip r:embed="rId4"/>
                        <a:srcRect/>
                        <a:stretch>
                          <a:fillRect/>
                        </a:stretch>
                      </p:blipFill>
                      <p:spPr bwMode="auto">
                        <a:xfrm>
                          <a:off x="562174" y="3377715"/>
                          <a:ext cx="244475" cy="307975"/>
                        </a:xfrm>
                        <a:prstGeom prst="rect">
                          <a:avLst/>
                        </a:prstGeom>
                        <a:noFill/>
                        <a:ln>
                          <a:noFill/>
                        </a:ln>
                      </p:spPr>
                    </p:pic>
                  </p:oleObj>
                </mc:Fallback>
              </mc:AlternateContent>
            </a:graphicData>
          </a:graphic>
        </p:graphicFrame>
        <p:sp>
          <p:nvSpPr>
            <p:cNvPr id="38" name="TextBox 37"/>
            <p:cNvSpPr txBox="1"/>
            <p:nvPr/>
          </p:nvSpPr>
          <p:spPr>
            <a:xfrm>
              <a:off x="-849032" y="3179775"/>
              <a:ext cx="1074420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biết     tỷ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nghịch</a:t>
              </a: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3,5. Hỏi     tỉ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graphicFrame>
          <p:nvGraphicFramePr>
            <p:cNvPr id="19" name="Object 11"/>
            <p:cNvGraphicFramePr>
              <a:graphicFrameLocks noChangeAspect="1"/>
            </p:cNvGraphicFramePr>
            <p:nvPr>
              <p:extLst>
                <p:ext uri="{D42A27DB-BD31-4B8C-83A1-F6EECF244321}">
                  <p14:modId xmlns:p14="http://schemas.microsoft.com/office/powerpoint/2010/main" val="4007752642"/>
                </p:ext>
              </p:extLst>
            </p:nvPr>
          </p:nvGraphicFramePr>
          <p:xfrm>
            <a:off x="7174701" y="3378522"/>
            <a:ext cx="244475" cy="219075"/>
          </p:xfrm>
          <a:graphic>
            <a:graphicData uri="http://schemas.openxmlformats.org/presentationml/2006/ole">
              <mc:AlternateContent xmlns:mc="http://schemas.openxmlformats.org/markup-compatibility/2006">
                <mc:Choice xmlns:v="urn:schemas-microsoft-com:vml" Requires="v">
                  <p:oleObj spid="_x0000_s37932" name="Equation" r:id="rId5" imgW="228600" imgH="215640" progId="Equation.DSMT4">
                    <p:embed/>
                  </p:oleObj>
                </mc:Choice>
                <mc:Fallback>
                  <p:oleObj name="Equation" r:id="rId5" imgW="228600" imgH="215640" progId="Equation.DSMT4">
                    <p:embed/>
                    <p:pic>
                      <p:nvPicPr>
                        <p:cNvPr id="19" name="Object 11"/>
                        <p:cNvPicPr>
                          <a:picLocks noChangeAspect="1" noChangeArrowheads="1"/>
                        </p:cNvPicPr>
                        <p:nvPr/>
                      </p:nvPicPr>
                      <p:blipFill>
                        <a:blip r:embed="rId6"/>
                        <a:srcRect/>
                        <a:stretch>
                          <a:fillRect/>
                        </a:stretch>
                      </p:blipFill>
                      <p:spPr bwMode="auto">
                        <a:xfrm>
                          <a:off x="7174701" y="3378522"/>
                          <a:ext cx="244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11"/>
            <p:cNvGraphicFramePr>
              <a:graphicFrameLocks noChangeAspect="1"/>
            </p:cNvGraphicFramePr>
            <p:nvPr>
              <p:extLst>
                <p:ext uri="{D42A27DB-BD31-4B8C-83A1-F6EECF244321}">
                  <p14:modId xmlns:p14="http://schemas.microsoft.com/office/powerpoint/2010/main" val="2941784665"/>
                </p:ext>
              </p:extLst>
            </p:nvPr>
          </p:nvGraphicFramePr>
          <p:xfrm>
            <a:off x="9726893" y="3382171"/>
            <a:ext cx="244475" cy="307975"/>
          </p:xfrm>
          <a:graphic>
            <a:graphicData uri="http://schemas.openxmlformats.org/presentationml/2006/ole">
              <mc:AlternateContent xmlns:mc="http://schemas.openxmlformats.org/markup-compatibility/2006">
                <mc:Choice xmlns:v="urn:schemas-microsoft-com:vml" Requires="v">
                  <p:oleObj spid="_x0000_s37933" name="Equation" r:id="rId7" imgW="228600" imgH="304560" progId="Equation.DSMT4">
                    <p:embed/>
                  </p:oleObj>
                </mc:Choice>
                <mc:Fallback>
                  <p:oleObj name="Equation" r:id="rId7" imgW="228600" imgH="304560" progId="Equation.DSMT4">
                    <p:embed/>
                    <p:pic>
                      <p:nvPicPr>
                        <p:cNvPr id="23" name="Object 11"/>
                        <p:cNvPicPr>
                          <a:picLocks noChangeAspect="1" noChangeArrowheads="1"/>
                        </p:cNvPicPr>
                        <p:nvPr/>
                      </p:nvPicPr>
                      <p:blipFill>
                        <a:blip r:embed="rId8"/>
                        <a:srcRect/>
                        <a:stretch>
                          <a:fillRect/>
                        </a:stretch>
                      </p:blipFill>
                      <p:spPr bwMode="auto">
                        <a:xfrm>
                          <a:off x="9726893" y="3382171"/>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11"/>
            <p:cNvGraphicFramePr>
              <a:graphicFrameLocks noChangeAspect="1"/>
            </p:cNvGraphicFramePr>
            <p:nvPr>
              <p:extLst>
                <p:ext uri="{D42A27DB-BD31-4B8C-83A1-F6EECF244321}">
                  <p14:modId xmlns:p14="http://schemas.microsoft.com/office/powerpoint/2010/main" val="1451098487"/>
                </p:ext>
              </p:extLst>
            </p:nvPr>
          </p:nvGraphicFramePr>
          <p:xfrm>
            <a:off x="2694033" y="3372157"/>
            <a:ext cx="242887" cy="219075"/>
          </p:xfrm>
          <a:graphic>
            <a:graphicData uri="http://schemas.openxmlformats.org/presentationml/2006/ole">
              <mc:AlternateContent xmlns:mc="http://schemas.openxmlformats.org/markup-compatibility/2006">
                <mc:Choice xmlns:v="urn:schemas-microsoft-com:vml" Requires="v">
                  <p:oleObj spid="_x0000_s37934" name="Equation" r:id="rId9" imgW="228600" imgH="215640" progId="Equation.DSMT4">
                    <p:embed/>
                  </p:oleObj>
                </mc:Choice>
                <mc:Fallback>
                  <p:oleObj name="Equation" r:id="rId9" imgW="228600" imgH="215640" progId="Equation.DSMT4">
                    <p:embed/>
                    <p:pic>
                      <p:nvPicPr>
                        <p:cNvPr id="24" name="Object 11"/>
                        <p:cNvPicPr>
                          <a:picLocks noChangeAspect="1" noChangeArrowheads="1"/>
                        </p:cNvPicPr>
                        <p:nvPr/>
                      </p:nvPicPr>
                      <p:blipFill>
                        <a:blip r:embed="rId10"/>
                        <a:srcRect/>
                        <a:stretch>
                          <a:fillRect/>
                        </a:stretch>
                      </p:blipFill>
                      <p:spPr bwMode="auto">
                        <a:xfrm>
                          <a:off x="2694033" y="3372157"/>
                          <a:ext cx="2428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0" name="TextBox 49"/>
          <p:cNvSpPr txBox="1"/>
          <p:nvPr/>
        </p:nvSpPr>
        <p:spPr bwMode="auto">
          <a:xfrm>
            <a:off x="313740" y="4159581"/>
            <a:ext cx="591719"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dirty="0">
                <a:solidFill>
                  <a:srgbClr val="FFFFFF"/>
                </a:solidFill>
                <a:latin typeface="Times New Roman" panose="02020603050405020304" pitchFamily="18" charset="0"/>
                <a:cs typeface="Times New Roman" panose="02020603050405020304" pitchFamily="18" charset="0"/>
              </a:rPr>
              <a:t>?2</a:t>
            </a:r>
          </a:p>
        </p:txBody>
      </p:sp>
      <p:sp>
        <p:nvSpPr>
          <p:cNvPr id="43" name="Rectangle 65"/>
          <p:cNvSpPr>
            <a:spLocks noChangeArrowheads="1"/>
          </p:cNvSpPr>
          <p:nvPr/>
        </p:nvSpPr>
        <p:spPr bwMode="auto">
          <a:xfrm>
            <a:off x="3487765" y="58819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709296575"/>
              </p:ext>
            </p:extLst>
          </p:nvPr>
        </p:nvGraphicFramePr>
        <p:xfrm>
          <a:off x="7866849" y="5096943"/>
          <a:ext cx="3035300" cy="901700"/>
        </p:xfrm>
        <a:graphic>
          <a:graphicData uri="http://schemas.openxmlformats.org/presentationml/2006/ole">
            <mc:AlternateContent xmlns:mc="http://schemas.openxmlformats.org/markup-compatibility/2006">
              <mc:Choice xmlns:v="urn:schemas-microsoft-com:vml" Requires="v">
                <p:oleObj spid="_x0000_s37935" name="Equation" r:id="rId11" imgW="3035160" imgH="901440" progId="Equation.DSMT4">
                  <p:embed/>
                </p:oleObj>
              </mc:Choice>
              <mc:Fallback>
                <p:oleObj name="Equation" r:id="rId11" imgW="3035160" imgH="901440" progId="Equation.DSMT4">
                  <p:embed/>
                  <p:pic>
                    <p:nvPicPr>
                      <p:cNvPr id="44" name="Object 43"/>
                      <p:cNvPicPr>
                        <a:picLocks noChangeAspect="1" noChangeArrowheads="1"/>
                      </p:cNvPicPr>
                      <p:nvPr/>
                    </p:nvPicPr>
                    <p:blipFill>
                      <a:blip r:embed="rId12"/>
                      <a:srcRect/>
                      <a:stretch>
                        <a:fillRect/>
                      </a:stretch>
                    </p:blipFill>
                    <p:spPr bwMode="auto">
                      <a:xfrm>
                        <a:off x="7866849" y="5096943"/>
                        <a:ext cx="30353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 name="Group 46"/>
          <p:cNvGrpSpPr/>
          <p:nvPr/>
        </p:nvGrpSpPr>
        <p:grpSpPr>
          <a:xfrm>
            <a:off x="1033387" y="5877580"/>
            <a:ext cx="6689652" cy="523220"/>
            <a:chOff x="1480730" y="4668957"/>
            <a:chExt cx="6689652" cy="523220"/>
          </a:xfrm>
        </p:grpSpPr>
        <p:graphicFrame>
          <p:nvGraphicFramePr>
            <p:cNvPr id="22" name="Object 11"/>
            <p:cNvGraphicFramePr>
              <a:graphicFrameLocks noChangeAspect="1"/>
            </p:cNvGraphicFramePr>
            <p:nvPr>
              <p:extLst>
                <p:ext uri="{D42A27DB-BD31-4B8C-83A1-F6EECF244321}">
                  <p14:modId xmlns:p14="http://schemas.microsoft.com/office/powerpoint/2010/main" val="282254263"/>
                </p:ext>
              </p:extLst>
            </p:nvPr>
          </p:nvGraphicFramePr>
          <p:xfrm>
            <a:off x="2211056" y="4864528"/>
            <a:ext cx="242887" cy="217488"/>
          </p:xfrm>
          <a:graphic>
            <a:graphicData uri="http://schemas.openxmlformats.org/presentationml/2006/ole">
              <mc:AlternateContent xmlns:mc="http://schemas.openxmlformats.org/markup-compatibility/2006">
                <mc:Choice xmlns:v="urn:schemas-microsoft-com:vml" Requires="v">
                  <p:oleObj spid="_x0000_s37936" name="Equation" r:id="rId13" imgW="228600" imgH="215640" progId="Equation.DSMT4">
                    <p:embed/>
                  </p:oleObj>
                </mc:Choice>
                <mc:Fallback>
                  <p:oleObj name="Equation" r:id="rId13" imgW="228600" imgH="215640" progId="Equation.DSMT4">
                    <p:embed/>
                    <p:pic>
                      <p:nvPicPr>
                        <p:cNvPr id="22" name="Object 11"/>
                        <p:cNvPicPr>
                          <a:picLocks noChangeAspect="1" noChangeArrowheads="1"/>
                        </p:cNvPicPr>
                        <p:nvPr/>
                      </p:nvPicPr>
                      <p:blipFill>
                        <a:blip r:embed="rId14"/>
                        <a:srcRect/>
                        <a:stretch>
                          <a:fillRect/>
                        </a:stretch>
                      </p:blipFill>
                      <p:spPr bwMode="auto">
                        <a:xfrm>
                          <a:off x="2211056" y="4864528"/>
                          <a:ext cx="2428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11"/>
            <p:cNvGraphicFramePr>
              <a:graphicFrameLocks noChangeAspect="1"/>
            </p:cNvGraphicFramePr>
            <p:nvPr>
              <p:extLst>
                <p:ext uri="{D42A27DB-BD31-4B8C-83A1-F6EECF244321}">
                  <p14:modId xmlns:p14="http://schemas.microsoft.com/office/powerpoint/2010/main" val="977492759"/>
                </p:ext>
              </p:extLst>
            </p:nvPr>
          </p:nvGraphicFramePr>
          <p:xfrm>
            <a:off x="4784393" y="4848653"/>
            <a:ext cx="244475" cy="307975"/>
          </p:xfrm>
          <a:graphic>
            <a:graphicData uri="http://schemas.openxmlformats.org/presentationml/2006/ole">
              <mc:AlternateContent xmlns:mc="http://schemas.openxmlformats.org/markup-compatibility/2006">
                <mc:Choice xmlns:v="urn:schemas-microsoft-com:vml" Requires="v">
                  <p:oleObj spid="_x0000_s37937" name="Equation" r:id="rId15" imgW="228600" imgH="304560" progId="Equation.DSMT4">
                    <p:embed/>
                  </p:oleObj>
                </mc:Choice>
                <mc:Fallback>
                  <p:oleObj name="Equation" r:id="rId15" imgW="228600" imgH="304560" progId="Equation.DSMT4">
                    <p:embed/>
                    <p:pic>
                      <p:nvPicPr>
                        <p:cNvPr id="25" name="Object 11"/>
                        <p:cNvPicPr>
                          <a:picLocks noChangeAspect="1" noChangeArrowheads="1"/>
                        </p:cNvPicPr>
                        <p:nvPr/>
                      </p:nvPicPr>
                      <p:blipFill>
                        <a:blip r:embed="rId16"/>
                        <a:srcRect/>
                        <a:stretch>
                          <a:fillRect/>
                        </a:stretch>
                      </p:blipFill>
                      <p:spPr bwMode="auto">
                        <a:xfrm>
                          <a:off x="4784393" y="4848653"/>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Box 44"/>
            <p:cNvSpPr txBox="1"/>
            <p:nvPr/>
          </p:nvSpPr>
          <p:spPr>
            <a:xfrm>
              <a:off x="1480730" y="4668957"/>
              <a:ext cx="6689652"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-3,5.</a:t>
              </a:r>
            </a:p>
          </p:txBody>
        </p:sp>
      </p:grpSp>
      <p:grpSp>
        <p:nvGrpSpPr>
          <p:cNvPr id="46" name="Group 45"/>
          <p:cNvGrpSpPr/>
          <p:nvPr/>
        </p:nvGrpSpPr>
        <p:grpSpPr>
          <a:xfrm>
            <a:off x="990600" y="5241510"/>
            <a:ext cx="6888424" cy="523220"/>
            <a:chOff x="762092" y="2395945"/>
            <a:chExt cx="6888424" cy="523220"/>
          </a:xfrm>
        </p:grpSpPr>
        <p:sp>
          <p:nvSpPr>
            <p:cNvPr id="41" name="TextBox 40"/>
            <p:cNvSpPr txBox="1"/>
            <p:nvPr/>
          </p:nvSpPr>
          <p:spPr>
            <a:xfrm>
              <a:off x="762092" y="2395945"/>
              <a:ext cx="6888424"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-3,5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a:t>
              </a:r>
            </a:p>
          </p:txBody>
        </p:sp>
        <p:graphicFrame>
          <p:nvGraphicFramePr>
            <p:cNvPr id="57" name="Object 11"/>
            <p:cNvGraphicFramePr>
              <a:graphicFrameLocks noChangeAspect="1"/>
            </p:cNvGraphicFramePr>
            <p:nvPr>
              <p:extLst>
                <p:ext uri="{D42A27DB-BD31-4B8C-83A1-F6EECF244321}">
                  <p14:modId xmlns:p14="http://schemas.microsoft.com/office/powerpoint/2010/main" val="2657409226"/>
                </p:ext>
              </p:extLst>
            </p:nvPr>
          </p:nvGraphicFramePr>
          <p:xfrm>
            <a:off x="1244692" y="2590999"/>
            <a:ext cx="244475" cy="307975"/>
          </p:xfrm>
          <a:graphic>
            <a:graphicData uri="http://schemas.openxmlformats.org/presentationml/2006/ole">
              <mc:AlternateContent xmlns:mc="http://schemas.openxmlformats.org/markup-compatibility/2006">
                <mc:Choice xmlns:v="urn:schemas-microsoft-com:vml" Requires="v">
                  <p:oleObj spid="_x0000_s37938" name="Equation" r:id="rId17" imgW="228600" imgH="304560" progId="Equation.DSMT4">
                    <p:embed/>
                  </p:oleObj>
                </mc:Choice>
                <mc:Fallback>
                  <p:oleObj name="Equation" r:id="rId17" imgW="228600" imgH="304560" progId="Equation.DSMT4">
                    <p:embed/>
                    <p:pic>
                      <p:nvPicPr>
                        <p:cNvPr id="57" name="Object 11"/>
                        <p:cNvPicPr>
                          <a:picLocks noChangeAspect="1" noChangeArrowheads="1"/>
                        </p:cNvPicPr>
                        <p:nvPr/>
                      </p:nvPicPr>
                      <p:blipFill>
                        <a:blip r:embed="rId18"/>
                        <a:srcRect/>
                        <a:stretch>
                          <a:fillRect/>
                        </a:stretch>
                      </p:blipFill>
                      <p:spPr bwMode="auto">
                        <a:xfrm>
                          <a:off x="1244692" y="2590999"/>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11"/>
            <p:cNvGraphicFramePr>
              <a:graphicFrameLocks noChangeAspect="1"/>
            </p:cNvGraphicFramePr>
            <p:nvPr>
              <p:extLst>
                <p:ext uri="{D42A27DB-BD31-4B8C-83A1-F6EECF244321}">
                  <p14:modId xmlns:p14="http://schemas.microsoft.com/office/powerpoint/2010/main" val="200761692"/>
                </p:ext>
              </p:extLst>
            </p:nvPr>
          </p:nvGraphicFramePr>
          <p:xfrm>
            <a:off x="3800567" y="2597349"/>
            <a:ext cx="242888" cy="219075"/>
          </p:xfrm>
          <a:graphic>
            <a:graphicData uri="http://schemas.openxmlformats.org/presentationml/2006/ole">
              <mc:AlternateContent xmlns:mc="http://schemas.openxmlformats.org/markup-compatibility/2006">
                <mc:Choice xmlns:v="urn:schemas-microsoft-com:vml" Requires="v">
                  <p:oleObj spid="_x0000_s37939" name="Equation" r:id="rId19" imgW="228600" imgH="215640" progId="Equation.DSMT4">
                    <p:embed/>
                  </p:oleObj>
                </mc:Choice>
                <mc:Fallback>
                  <p:oleObj name="Equation" r:id="rId19" imgW="228600" imgH="215640" progId="Equation.DSMT4">
                    <p:embed/>
                    <p:pic>
                      <p:nvPicPr>
                        <p:cNvPr id="58" name="Object 11"/>
                        <p:cNvPicPr>
                          <a:picLocks noChangeAspect="1" noChangeArrowheads="1"/>
                        </p:cNvPicPr>
                        <p:nvPr/>
                      </p:nvPicPr>
                      <p:blipFill>
                        <a:blip r:embed="rId20"/>
                        <a:srcRect/>
                        <a:stretch>
                          <a:fillRect/>
                        </a:stretch>
                      </p:blipFill>
                      <p:spPr bwMode="auto">
                        <a:xfrm>
                          <a:off x="3800567" y="2597349"/>
                          <a:ext cx="2428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8" name="TextBox 47"/>
          <p:cNvSpPr txBox="1"/>
          <p:nvPr/>
        </p:nvSpPr>
        <p:spPr>
          <a:xfrm>
            <a:off x="5192914" y="4697920"/>
            <a:ext cx="841897" cy="523220"/>
          </a:xfrm>
          <a:prstGeom prst="rect">
            <a:avLst/>
          </a:prstGeom>
          <a:noFill/>
        </p:spPr>
        <p:txBody>
          <a:bodyPr wrap="non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Giải</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6"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27" name="TextBox 29"/>
          <p:cNvSpPr txBox="1">
            <a:spLocks noChangeArrowheads="1"/>
          </p:cNvSpPr>
          <p:nvPr/>
        </p:nvSpPr>
        <p:spPr bwMode="auto">
          <a:xfrm>
            <a:off x="158971" y="838455"/>
            <a:ext cx="2840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dirty="0">
                <a:solidFill>
                  <a:srgbClr val="FF0000"/>
                </a:solidFill>
                <a:latin typeface="Times New Roman" panose="02020603050405020304" pitchFamily="18" charset="0"/>
                <a:cs typeface="Times New Roman" panose="02020603050405020304" pitchFamily="18" charset="0"/>
              </a:rPr>
              <a:t>1. </a:t>
            </a:r>
            <a:r>
              <a:rPr lang="en-US" b="1" i="1" dirty="0" err="1">
                <a:solidFill>
                  <a:srgbClr val="FF0000"/>
                </a:solidFill>
                <a:latin typeface="Times New Roman" panose="02020603050405020304" pitchFamily="18" charset="0"/>
                <a:cs typeface="Times New Roman" panose="02020603050405020304" pitchFamily="18" charset="0"/>
              </a:rPr>
              <a:t>Định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nghĩa</a:t>
            </a:r>
            <a:endParaRPr lang="en-US" b="1" i="1" dirty="0">
              <a:solidFill>
                <a:srgbClr val="FF0000"/>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609600" y="1398588"/>
            <a:ext cx="10972800" cy="2313745"/>
            <a:chOff x="533400" y="3956979"/>
            <a:chExt cx="10972800" cy="2313745"/>
          </a:xfrm>
        </p:grpSpPr>
        <p:grpSp>
          <p:nvGrpSpPr>
            <p:cNvPr id="29" name="Group 28"/>
            <p:cNvGrpSpPr/>
            <p:nvPr/>
          </p:nvGrpSpPr>
          <p:grpSpPr>
            <a:xfrm>
              <a:off x="533400" y="3956979"/>
              <a:ext cx="10972800" cy="2313745"/>
              <a:chOff x="247650" y="4372357"/>
              <a:chExt cx="9959864" cy="2313745"/>
            </a:xfrm>
            <a:gradFill flip="none" rotWithShape="1">
              <a:gsLst>
                <a:gs pos="0">
                  <a:srgbClr val="DBFFC9">
                    <a:alpha val="30000"/>
                  </a:srgbClr>
                </a:gs>
                <a:gs pos="50000">
                  <a:schemeClr val="bg1">
                    <a:alpha val="57000"/>
                  </a:schemeClr>
                </a:gs>
                <a:gs pos="100000">
                  <a:srgbClr val="CAFED8">
                    <a:alpha val="61000"/>
                  </a:srgbClr>
                </a:gs>
              </a:gsLst>
              <a:lin ang="2700000" scaled="1"/>
              <a:tileRect/>
            </a:gradFill>
          </p:grpSpPr>
          <p:sp>
            <p:nvSpPr>
              <p:cNvPr id="35" name="TextBox 34"/>
              <p:cNvSpPr txBox="1">
                <a:spLocks noChangeArrowheads="1"/>
              </p:cNvSpPr>
              <p:nvPr/>
            </p:nvSpPr>
            <p:spPr bwMode="auto">
              <a:xfrm>
                <a:off x="247650" y="4377778"/>
                <a:ext cx="9959864" cy="2308324"/>
              </a:xfrm>
              <a:prstGeom prst="rect">
                <a:avLst/>
              </a:prstGeom>
              <a:grp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sz="3200" b="1" i="1" dirty="0" err="1">
                    <a:solidFill>
                      <a:srgbClr val="0000FF"/>
                    </a:solidFill>
                    <a:latin typeface="Times New Roman" panose="02020603050405020304" pitchFamily="18" charset="0"/>
                    <a:cs typeface="Times New Roman" panose="02020603050405020304" pitchFamily="18" charset="0"/>
                  </a:rPr>
                  <a:t>Nếu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lượng</a:t>
                </a:r>
                <a:r>
                  <a:rPr lang="en-US" sz="3200" b="1" i="1">
                    <a:solidFill>
                      <a:srgbClr val="0000FF"/>
                    </a:solidFill>
                    <a:latin typeface="Times New Roman" panose="02020603050405020304" pitchFamily="18" charset="0"/>
                    <a:cs typeface="Times New Roman" panose="02020603050405020304" pitchFamily="18" charset="0"/>
                  </a:rPr>
                  <a:t>     liên </a:t>
                </a:r>
                <a:r>
                  <a:rPr lang="en-US" sz="3200" b="1" i="1" dirty="0" err="1">
                    <a:solidFill>
                      <a:srgbClr val="0000FF"/>
                    </a:solidFill>
                    <a:latin typeface="Times New Roman" panose="02020603050405020304" pitchFamily="18" charset="0"/>
                    <a:cs typeface="Times New Roman" panose="02020603050405020304" pitchFamily="18" charset="0"/>
                  </a:rPr>
                  <a:t>hê</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với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lượng</a:t>
                </a:r>
                <a:r>
                  <a:rPr lang="en-US" sz="3200" b="1" i="1">
                    <a:solidFill>
                      <a:srgbClr val="0000FF"/>
                    </a:solidFill>
                    <a:latin typeface="Times New Roman" panose="02020603050405020304" pitchFamily="18" charset="0"/>
                    <a:cs typeface="Times New Roman" panose="02020603050405020304" pitchFamily="18" charset="0"/>
                  </a:rPr>
                  <a:t>     theo </a:t>
                </a:r>
                <a:r>
                  <a:rPr lang="en-US" sz="3200" b="1" i="1" err="1">
                    <a:solidFill>
                      <a:srgbClr val="0000FF"/>
                    </a:solidFill>
                    <a:latin typeface="Times New Roman" panose="02020603050405020304" pitchFamily="18" charset="0"/>
                    <a:cs typeface="Times New Roman" panose="02020603050405020304" pitchFamily="18" charset="0"/>
                  </a:rPr>
                  <a:t>công</a:t>
                </a:r>
                <a:r>
                  <a:rPr lang="en-US" sz="3200" b="1" i="1">
                    <a:solidFill>
                      <a:srgbClr val="0000FF"/>
                    </a:solidFill>
                    <a:latin typeface="Times New Roman" panose="02020603050405020304" pitchFamily="18" charset="0"/>
                    <a:cs typeface="Times New Roman" panose="02020603050405020304" pitchFamily="18" charset="0"/>
                  </a:rPr>
                  <a:t> thức            hay              (    là </a:t>
                </a:r>
                <a:r>
                  <a:rPr lang="en-US" sz="3200" b="1" i="1" dirty="0" err="1">
                    <a:solidFill>
                      <a:srgbClr val="0000FF"/>
                    </a:solidFill>
                    <a:latin typeface="Times New Roman" panose="02020603050405020304" pitchFamily="18" charset="0"/>
                    <a:cs typeface="Times New Roman" panose="02020603050405020304" pitchFamily="18" charset="0"/>
                  </a:rPr>
                  <a:t>hằng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sô</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khác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0</a:t>
                </a:r>
                <a:r>
                  <a:rPr lang="en-US" sz="3200" b="1" i="1">
                    <a:solidFill>
                      <a:srgbClr val="0000FF"/>
                    </a:solidFill>
                    <a:latin typeface="Times New Roman" panose="02020603050405020304" pitchFamily="18" charset="0"/>
                    <a:cs typeface="Times New Roman" panose="02020603050405020304" pitchFamily="18" charset="0"/>
                  </a:rPr>
                  <a:t>) thì ta nói     tỉ lệ nghịch với    theo hệ số tỉ lệ    . </a:t>
                </a:r>
                <a:endParaRPr lang="en-US" sz="3200" b="1" i="1" dirty="0">
                  <a:solidFill>
                    <a:srgbClr val="0000FF"/>
                  </a:solidFill>
                  <a:latin typeface="Times New Roman" panose="02020603050405020304" pitchFamily="18" charset="0"/>
                  <a:cs typeface="Times New Roman" panose="02020603050405020304" pitchFamily="18" charset="0"/>
                </a:endParaRPr>
              </a:p>
            </p:txBody>
          </p:sp>
          <p:graphicFrame>
            <p:nvGraphicFramePr>
              <p:cNvPr id="36" name="Object 11"/>
              <p:cNvGraphicFramePr>
                <a:graphicFrameLocks noChangeAspect="1"/>
              </p:cNvGraphicFramePr>
              <p:nvPr>
                <p:extLst>
                  <p:ext uri="{D42A27DB-BD31-4B8C-83A1-F6EECF244321}">
                    <p14:modId xmlns:p14="http://schemas.microsoft.com/office/powerpoint/2010/main" val="3272053005"/>
                  </p:ext>
                </p:extLst>
              </p:nvPr>
            </p:nvGraphicFramePr>
            <p:xfrm>
              <a:off x="9004911" y="4372357"/>
              <a:ext cx="925940" cy="962025"/>
            </p:xfrm>
            <a:graphic>
              <a:graphicData uri="http://schemas.openxmlformats.org/presentationml/2006/ole">
                <mc:AlternateContent xmlns:mc="http://schemas.openxmlformats.org/markup-compatibility/2006">
                  <mc:Choice xmlns:v="urn:schemas-microsoft-com:vml" Requires="v">
                    <p:oleObj spid="_x0000_s37940" name="Equation" r:id="rId21" imgW="927000" imgH="952200" progId="Equation.DSMT4">
                      <p:embed/>
                    </p:oleObj>
                  </mc:Choice>
                  <mc:Fallback>
                    <p:oleObj name="Equation" r:id="rId21" imgW="927000" imgH="952200" progId="Equation.DSMT4">
                      <p:embed/>
                      <p:pic>
                        <p:nvPicPr>
                          <p:cNvPr id="36" name="Object 11"/>
                          <p:cNvPicPr>
                            <a:picLocks noChangeAspect="1" noChangeArrowheads="1"/>
                          </p:cNvPicPr>
                          <p:nvPr/>
                        </p:nvPicPr>
                        <p:blipFill>
                          <a:blip r:embed="rId22"/>
                          <a:srcRect/>
                          <a:stretch>
                            <a:fillRect/>
                          </a:stretch>
                        </p:blipFill>
                        <p:spPr bwMode="auto">
                          <a:xfrm>
                            <a:off x="9004911" y="4372357"/>
                            <a:ext cx="92594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1252157381"/>
                  </p:ext>
                </p:extLst>
              </p:nvPr>
            </p:nvGraphicFramePr>
            <p:xfrm>
              <a:off x="2668185" y="4758339"/>
              <a:ext cx="254150" cy="333375"/>
            </p:xfrm>
            <a:graphic>
              <a:graphicData uri="http://schemas.openxmlformats.org/presentationml/2006/ole">
                <mc:AlternateContent xmlns:mc="http://schemas.openxmlformats.org/markup-compatibility/2006">
                  <mc:Choice xmlns:v="urn:schemas-microsoft-com:vml" Requires="v">
                    <p:oleObj spid="_x0000_s37941" name="Equation" r:id="rId23" imgW="253800" imgH="330120" progId="Equation.DSMT4">
                      <p:embed/>
                    </p:oleObj>
                  </mc:Choice>
                  <mc:Fallback>
                    <p:oleObj name="Equation" r:id="rId23" imgW="253800" imgH="330120" progId="Equation.DSMT4">
                      <p:embed/>
                      <p:pic>
                        <p:nvPicPr>
                          <p:cNvPr id="37" name="Object 11"/>
                          <p:cNvPicPr>
                            <a:picLocks noChangeAspect="1" noChangeArrowheads="1"/>
                          </p:cNvPicPr>
                          <p:nvPr/>
                        </p:nvPicPr>
                        <p:blipFill>
                          <a:blip r:embed="rId24"/>
                          <a:srcRect/>
                          <a:stretch>
                            <a:fillRect/>
                          </a:stretch>
                        </p:blipFill>
                        <p:spPr bwMode="auto">
                          <a:xfrm>
                            <a:off x="2668185" y="4758339"/>
                            <a:ext cx="254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4273118652"/>
                  </p:ext>
                </p:extLst>
              </p:nvPr>
            </p:nvGraphicFramePr>
            <p:xfrm>
              <a:off x="6263215" y="4752698"/>
              <a:ext cx="240774" cy="242888"/>
            </p:xfrm>
            <a:graphic>
              <a:graphicData uri="http://schemas.openxmlformats.org/presentationml/2006/ole">
                <mc:AlternateContent xmlns:mc="http://schemas.openxmlformats.org/markup-compatibility/2006">
                  <mc:Choice xmlns:v="urn:schemas-microsoft-com:vml" Requires="v">
                    <p:oleObj spid="_x0000_s37942" name="Equation" r:id="rId25" imgW="241200" imgH="241200" progId="Equation.DSMT4">
                      <p:embed/>
                    </p:oleObj>
                  </mc:Choice>
                  <mc:Fallback>
                    <p:oleObj name="Equation" r:id="rId25" imgW="241200" imgH="241200" progId="Equation.DSMT4">
                      <p:embed/>
                      <p:pic>
                        <p:nvPicPr>
                          <p:cNvPr id="40" name="Object 11"/>
                          <p:cNvPicPr>
                            <a:picLocks noChangeAspect="1" noChangeArrowheads="1"/>
                          </p:cNvPicPr>
                          <p:nvPr/>
                        </p:nvPicPr>
                        <p:blipFill>
                          <a:blip r:embed="rId26"/>
                          <a:srcRect/>
                          <a:stretch>
                            <a:fillRect/>
                          </a:stretch>
                        </p:blipFill>
                        <p:spPr bwMode="auto">
                          <a:xfrm>
                            <a:off x="6263215" y="4752698"/>
                            <a:ext cx="24077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0" name="Object 11"/>
            <p:cNvGraphicFramePr>
              <a:graphicFrameLocks noChangeAspect="1"/>
            </p:cNvGraphicFramePr>
            <p:nvPr>
              <p:extLst>
                <p:ext uri="{D42A27DB-BD31-4B8C-83A1-F6EECF244321}">
                  <p14:modId xmlns:p14="http://schemas.microsoft.com/office/powerpoint/2010/main" val="2864273695"/>
                </p:ext>
              </p:extLst>
            </p:nvPr>
          </p:nvGraphicFramePr>
          <p:xfrm>
            <a:off x="1435371" y="5050787"/>
            <a:ext cx="1119021" cy="333375"/>
          </p:xfrm>
          <a:graphic>
            <a:graphicData uri="http://schemas.openxmlformats.org/presentationml/2006/ole">
              <mc:AlternateContent xmlns:mc="http://schemas.openxmlformats.org/markup-compatibility/2006">
                <mc:Choice xmlns:v="urn:schemas-microsoft-com:vml" Requires="v">
                  <p:oleObj spid="_x0000_s37943" name="Equation" r:id="rId27" imgW="1041120" imgH="330120" progId="Equation.DSMT4">
                    <p:embed/>
                  </p:oleObj>
                </mc:Choice>
                <mc:Fallback>
                  <p:oleObj name="Equation" r:id="rId27" imgW="1041120" imgH="330120" progId="Equation.DSMT4">
                    <p:embed/>
                    <p:pic>
                      <p:nvPicPr>
                        <p:cNvPr id="30" name="Object 11"/>
                        <p:cNvPicPr>
                          <a:picLocks noChangeAspect="1" noChangeArrowheads="1"/>
                        </p:cNvPicPr>
                        <p:nvPr/>
                      </p:nvPicPr>
                      <p:blipFill>
                        <a:blip r:embed="rId28"/>
                        <a:srcRect/>
                        <a:stretch>
                          <a:fillRect/>
                        </a:stretch>
                      </p:blipFill>
                      <p:spPr bwMode="auto">
                        <a:xfrm>
                          <a:off x="1435371" y="5050787"/>
                          <a:ext cx="1119021" cy="333375"/>
                        </a:xfrm>
                        <a:prstGeom prst="rect">
                          <a:avLst/>
                        </a:prstGeom>
                        <a:noFill/>
                        <a:ln>
                          <a:noFill/>
                        </a:ln>
                      </p:spPr>
                    </p:pic>
                  </p:oleObj>
                </mc:Fallback>
              </mc:AlternateContent>
            </a:graphicData>
          </a:graphic>
        </p:graphicFrame>
        <p:graphicFrame>
          <p:nvGraphicFramePr>
            <p:cNvPr id="31" name="Object 11"/>
            <p:cNvGraphicFramePr>
              <a:graphicFrameLocks noChangeAspect="1"/>
            </p:cNvGraphicFramePr>
            <p:nvPr>
              <p:extLst>
                <p:ext uri="{D42A27DB-BD31-4B8C-83A1-F6EECF244321}">
                  <p14:modId xmlns:p14="http://schemas.microsoft.com/office/powerpoint/2010/main" val="1774126179"/>
                </p:ext>
              </p:extLst>
            </p:nvPr>
          </p:nvGraphicFramePr>
          <p:xfrm>
            <a:off x="8049064" y="5066350"/>
            <a:ext cx="279997" cy="333375"/>
          </p:xfrm>
          <a:graphic>
            <a:graphicData uri="http://schemas.openxmlformats.org/presentationml/2006/ole">
              <mc:AlternateContent xmlns:mc="http://schemas.openxmlformats.org/markup-compatibility/2006">
                <mc:Choice xmlns:v="urn:schemas-microsoft-com:vml" Requires="v">
                  <p:oleObj spid="_x0000_s37944" name="Equation" r:id="rId29" imgW="253800" imgH="330120" progId="Equation.DSMT4">
                    <p:embed/>
                  </p:oleObj>
                </mc:Choice>
                <mc:Fallback>
                  <p:oleObj name="Equation" r:id="rId29" imgW="253800" imgH="330120" progId="Equation.DSMT4">
                    <p:embed/>
                    <p:pic>
                      <p:nvPicPr>
                        <p:cNvPr id="31" name="Object 11"/>
                        <p:cNvPicPr>
                          <a:picLocks noChangeAspect="1" noChangeArrowheads="1"/>
                        </p:cNvPicPr>
                        <p:nvPr/>
                      </p:nvPicPr>
                      <p:blipFill>
                        <a:blip r:embed="rId30"/>
                        <a:srcRect/>
                        <a:stretch>
                          <a:fillRect/>
                        </a:stretch>
                      </p:blipFill>
                      <p:spPr bwMode="auto">
                        <a:xfrm>
                          <a:off x="8049064" y="5066350"/>
                          <a:ext cx="279997" cy="333375"/>
                        </a:xfrm>
                        <a:prstGeom prst="rect">
                          <a:avLst/>
                        </a:prstGeom>
                        <a:noFill/>
                        <a:ln>
                          <a:noFill/>
                        </a:ln>
                      </p:spPr>
                    </p:pic>
                  </p:oleObj>
                </mc:Fallback>
              </mc:AlternateContent>
            </a:graphicData>
          </a:graphic>
        </p:graphicFrame>
        <p:graphicFrame>
          <p:nvGraphicFramePr>
            <p:cNvPr id="32" name="Object 11"/>
            <p:cNvGraphicFramePr>
              <a:graphicFrameLocks noChangeAspect="1"/>
            </p:cNvGraphicFramePr>
            <p:nvPr>
              <p:extLst>
                <p:ext uri="{D42A27DB-BD31-4B8C-83A1-F6EECF244321}">
                  <p14:modId xmlns:p14="http://schemas.microsoft.com/office/powerpoint/2010/main" val="419121152"/>
                </p:ext>
              </p:extLst>
            </p:nvPr>
          </p:nvGraphicFramePr>
          <p:xfrm>
            <a:off x="11043290" y="5060974"/>
            <a:ext cx="265261" cy="242888"/>
          </p:xfrm>
          <a:graphic>
            <a:graphicData uri="http://schemas.openxmlformats.org/presentationml/2006/ole">
              <mc:AlternateContent xmlns:mc="http://schemas.openxmlformats.org/markup-compatibility/2006">
                <mc:Choice xmlns:v="urn:schemas-microsoft-com:vml" Requires="v">
                  <p:oleObj spid="_x0000_s37945" name="Equation" r:id="rId31" imgW="241200" imgH="241200" progId="Equation.DSMT4">
                    <p:embed/>
                  </p:oleObj>
                </mc:Choice>
                <mc:Fallback>
                  <p:oleObj name="Equation" r:id="rId31" imgW="241200" imgH="241200" progId="Equation.DSMT4">
                    <p:embed/>
                    <p:pic>
                      <p:nvPicPr>
                        <p:cNvPr id="32" name="Object 11"/>
                        <p:cNvPicPr>
                          <a:picLocks noChangeAspect="1" noChangeArrowheads="1"/>
                        </p:cNvPicPr>
                        <p:nvPr/>
                      </p:nvPicPr>
                      <p:blipFill>
                        <a:blip r:embed="rId32"/>
                        <a:srcRect/>
                        <a:stretch>
                          <a:fillRect/>
                        </a:stretch>
                      </p:blipFill>
                      <p:spPr bwMode="auto">
                        <a:xfrm>
                          <a:off x="11043290" y="5060974"/>
                          <a:ext cx="265261" cy="242888"/>
                        </a:xfrm>
                        <a:prstGeom prst="rect">
                          <a:avLst/>
                        </a:prstGeom>
                        <a:noFill/>
                        <a:ln>
                          <a:noFill/>
                        </a:ln>
                      </p:spPr>
                    </p:pic>
                  </p:oleObj>
                </mc:Fallback>
              </mc:AlternateContent>
            </a:graphicData>
          </a:graphic>
        </p:graphicFrame>
        <p:graphicFrame>
          <p:nvGraphicFramePr>
            <p:cNvPr id="33" name="Object 11"/>
            <p:cNvGraphicFramePr>
              <a:graphicFrameLocks noChangeAspect="1"/>
            </p:cNvGraphicFramePr>
            <p:nvPr>
              <p:extLst>
                <p:ext uri="{D42A27DB-BD31-4B8C-83A1-F6EECF244321}">
                  <p14:modId xmlns:p14="http://schemas.microsoft.com/office/powerpoint/2010/main" val="777915082"/>
                </p:ext>
              </p:extLst>
            </p:nvPr>
          </p:nvGraphicFramePr>
          <p:xfrm>
            <a:off x="2867245" y="5066678"/>
            <a:ext cx="244586" cy="255587"/>
          </p:xfrm>
          <a:graphic>
            <a:graphicData uri="http://schemas.openxmlformats.org/presentationml/2006/ole">
              <mc:AlternateContent xmlns:mc="http://schemas.openxmlformats.org/markup-compatibility/2006">
                <mc:Choice xmlns:v="urn:schemas-microsoft-com:vml" Requires="v">
                  <p:oleObj spid="_x0000_s37946" name="Equation" r:id="rId33" imgW="228600" imgH="253800" progId="Equation.DSMT4">
                    <p:embed/>
                  </p:oleObj>
                </mc:Choice>
                <mc:Fallback>
                  <p:oleObj name="Equation" r:id="rId33" imgW="228600" imgH="253800" progId="Equation.DSMT4">
                    <p:embed/>
                    <p:pic>
                      <p:nvPicPr>
                        <p:cNvPr id="33" name="Object 11"/>
                        <p:cNvPicPr>
                          <a:picLocks noChangeAspect="1" noChangeArrowheads="1"/>
                        </p:cNvPicPr>
                        <p:nvPr/>
                      </p:nvPicPr>
                      <p:blipFill>
                        <a:blip r:embed="rId34"/>
                        <a:srcRect/>
                        <a:stretch>
                          <a:fillRect/>
                        </a:stretch>
                      </p:blipFill>
                      <p:spPr bwMode="auto">
                        <a:xfrm>
                          <a:off x="2867245" y="5066678"/>
                          <a:ext cx="244586" cy="255587"/>
                        </a:xfrm>
                        <a:prstGeom prst="rect">
                          <a:avLst/>
                        </a:prstGeom>
                        <a:noFill/>
                        <a:ln>
                          <a:noFill/>
                        </a:ln>
                      </p:spPr>
                    </p:pic>
                  </p:oleObj>
                </mc:Fallback>
              </mc:AlternateContent>
            </a:graphicData>
          </a:graphic>
        </p:graphicFrame>
        <p:graphicFrame>
          <p:nvGraphicFramePr>
            <p:cNvPr id="34" name="Object 11"/>
            <p:cNvGraphicFramePr>
              <a:graphicFrameLocks noChangeAspect="1"/>
            </p:cNvGraphicFramePr>
            <p:nvPr>
              <p:extLst>
                <p:ext uri="{D42A27DB-BD31-4B8C-83A1-F6EECF244321}">
                  <p14:modId xmlns:p14="http://schemas.microsoft.com/office/powerpoint/2010/main" val="1965600139"/>
                </p:ext>
              </p:extLst>
            </p:nvPr>
          </p:nvGraphicFramePr>
          <p:xfrm>
            <a:off x="3160056" y="5805268"/>
            <a:ext cx="244586" cy="255587"/>
          </p:xfrm>
          <a:graphic>
            <a:graphicData uri="http://schemas.openxmlformats.org/presentationml/2006/ole">
              <mc:AlternateContent xmlns:mc="http://schemas.openxmlformats.org/markup-compatibility/2006">
                <mc:Choice xmlns:v="urn:schemas-microsoft-com:vml" Requires="v">
                  <p:oleObj spid="_x0000_s37947" name="Equation" r:id="rId35" imgW="228600" imgH="253800" progId="Equation.DSMT4">
                    <p:embed/>
                  </p:oleObj>
                </mc:Choice>
                <mc:Fallback>
                  <p:oleObj name="Equation" r:id="rId35" imgW="228600" imgH="253800" progId="Equation.DSMT4">
                    <p:embed/>
                    <p:pic>
                      <p:nvPicPr>
                        <p:cNvPr id="34" name="Object 11"/>
                        <p:cNvPicPr>
                          <a:picLocks noChangeAspect="1" noChangeArrowheads="1"/>
                        </p:cNvPicPr>
                        <p:nvPr/>
                      </p:nvPicPr>
                      <p:blipFill>
                        <a:blip r:embed="rId36"/>
                        <a:srcRect/>
                        <a:stretch>
                          <a:fillRect/>
                        </a:stretch>
                      </p:blipFill>
                      <p:spPr bwMode="auto">
                        <a:xfrm>
                          <a:off x="3160056" y="5805268"/>
                          <a:ext cx="244586" cy="255587"/>
                        </a:xfrm>
                        <a:prstGeom prst="rect">
                          <a:avLst/>
                        </a:prstGeom>
                        <a:noFill/>
                        <a:ln>
                          <a:noFill/>
                        </a:ln>
                      </p:spPr>
                    </p:pic>
                  </p:oleObj>
                </mc:Fallback>
              </mc:AlternateContent>
            </a:graphicData>
          </a:graphic>
        </p:graphicFrame>
      </p:grpSp>
      <p:grpSp>
        <p:nvGrpSpPr>
          <p:cNvPr id="49" name="Group 48"/>
          <p:cNvGrpSpPr/>
          <p:nvPr/>
        </p:nvGrpSpPr>
        <p:grpSpPr>
          <a:xfrm>
            <a:off x="1377149" y="1536319"/>
            <a:ext cx="9525000" cy="2121281"/>
            <a:chOff x="990600" y="2164835"/>
            <a:chExt cx="10591800" cy="1572769"/>
          </a:xfrm>
        </p:grpSpPr>
        <p:sp>
          <p:nvSpPr>
            <p:cNvPr id="51" name="Cloud 50"/>
            <p:cNvSpPr/>
            <p:nvPr/>
          </p:nvSpPr>
          <p:spPr>
            <a:xfrm>
              <a:off x="990600" y="2164835"/>
              <a:ext cx="10591800" cy="1572769"/>
            </a:xfrm>
            <a:prstGeom prst="cloud">
              <a:avLst/>
            </a:prstGeom>
            <a:solidFill>
              <a:srgbClr val="FFC1E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solidFill>
                <a:latin typeface="Times New Roman" pitchFamily="18" charset="0"/>
                <a:cs typeface="Times New Roman" pitchFamily="18" charset="0"/>
              </a:endParaRPr>
            </a:p>
          </p:txBody>
        </p:sp>
        <p:sp>
          <p:nvSpPr>
            <p:cNvPr id="52" name="Rectangle 51"/>
            <p:cNvSpPr/>
            <p:nvPr/>
          </p:nvSpPr>
          <p:spPr>
            <a:xfrm>
              <a:off x="5219490" y="2339856"/>
              <a:ext cx="1671583" cy="387928"/>
            </a:xfrm>
            <a:prstGeom prst="rect">
              <a:avLst/>
            </a:prstGeom>
          </p:spPr>
          <p:txBody>
            <a:bodyPr wrap="square">
              <a:spAutoFit/>
            </a:bodyPr>
            <a:lstStyle/>
            <a:p>
              <a:pPr algn="ctr"/>
              <a:r>
                <a:rPr lang="en-US" sz="2800" b="1">
                  <a:solidFill>
                    <a:srgbClr val="FF0000"/>
                  </a:solidFill>
                  <a:latin typeface="Times New Roman" pitchFamily="18" charset="0"/>
                  <a:cs typeface="Times New Roman" pitchFamily="18" charset="0"/>
                </a:rPr>
                <a:t>Chú ý:</a:t>
              </a:r>
              <a:endParaRPr lang="en-US" sz="2800">
                <a:latin typeface="Times New Roman" pitchFamily="18" charset="0"/>
                <a:cs typeface="Times New Roman" pitchFamily="18" charset="0"/>
              </a:endParaRPr>
            </a:p>
          </p:txBody>
        </p:sp>
      </p:grpSp>
      <p:grpSp>
        <p:nvGrpSpPr>
          <p:cNvPr id="53" name="Group 52"/>
          <p:cNvGrpSpPr/>
          <p:nvPr/>
        </p:nvGrpSpPr>
        <p:grpSpPr>
          <a:xfrm>
            <a:off x="2370031" y="2232789"/>
            <a:ext cx="8192376" cy="954107"/>
            <a:chOff x="507124" y="2210145"/>
            <a:chExt cx="8192376" cy="954107"/>
          </a:xfrm>
          <a:noFill/>
        </p:grpSpPr>
        <p:sp>
          <p:nvSpPr>
            <p:cNvPr id="54" name="Rectangle 27"/>
            <p:cNvSpPr>
              <a:spLocks noChangeArrowheads="1"/>
            </p:cNvSpPr>
            <p:nvPr/>
          </p:nvSpPr>
          <p:spPr bwMode="auto">
            <a:xfrm>
              <a:off x="507124" y="2210145"/>
              <a:ext cx="8192376" cy="954107"/>
            </a:xfrm>
            <a:prstGeom prst="rect">
              <a:avLst/>
            </a:prstGeom>
            <a:grpFill/>
            <a:ln w="9525">
              <a:noFill/>
              <a:prstDash val="dashDot"/>
              <a:miter lim="800000"/>
              <a:headEnd/>
              <a:tailEnd/>
            </a:ln>
          </p:spPr>
          <p:txBody>
            <a:bodyPr wrap="square" anchor="ctr">
              <a:spAutoFit/>
            </a:bodyPr>
            <a:lstStyle/>
            <a:p>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graphicFrame>
          <p:nvGraphicFramePr>
            <p:cNvPr id="55" name="Object 11"/>
            <p:cNvGraphicFramePr>
              <a:graphicFrameLocks noChangeAspect="1"/>
            </p:cNvGraphicFramePr>
            <p:nvPr/>
          </p:nvGraphicFramePr>
          <p:xfrm>
            <a:off x="3876104" y="2393950"/>
            <a:ext cx="230188" cy="231775"/>
          </p:xfrm>
          <a:graphic>
            <a:graphicData uri="http://schemas.openxmlformats.org/presentationml/2006/ole">
              <mc:AlternateContent xmlns:mc="http://schemas.openxmlformats.org/markup-compatibility/2006">
                <mc:Choice xmlns:v="urn:schemas-microsoft-com:vml" Requires="v">
                  <p:oleObj spid="_x0000_s37948" name="Equation" r:id="rId37" imgW="215640" imgH="228600" progId="Equation.DSMT4">
                    <p:embed/>
                  </p:oleObj>
                </mc:Choice>
                <mc:Fallback>
                  <p:oleObj name="Equation" r:id="rId37" imgW="215640" imgH="228600" progId="Equation.DSMT4">
                    <p:embed/>
                    <p:pic>
                      <p:nvPicPr>
                        <p:cNvPr id="55" name="Object 11"/>
                        <p:cNvPicPr>
                          <a:picLocks noChangeAspect="1" noChangeArrowheads="1"/>
                        </p:cNvPicPr>
                        <p:nvPr/>
                      </p:nvPicPr>
                      <p:blipFill>
                        <a:blip r:embed="rId38"/>
                        <a:srcRect/>
                        <a:stretch>
                          <a:fillRect/>
                        </a:stretch>
                      </p:blipFill>
                      <p:spPr bwMode="auto">
                        <a:xfrm>
                          <a:off x="3876104" y="2393950"/>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11"/>
            <p:cNvGraphicFramePr>
              <a:graphicFrameLocks noChangeAspect="1"/>
            </p:cNvGraphicFramePr>
            <p:nvPr/>
          </p:nvGraphicFramePr>
          <p:xfrm>
            <a:off x="1267255" y="2389187"/>
            <a:ext cx="257737" cy="307975"/>
          </p:xfrm>
          <a:graphic>
            <a:graphicData uri="http://schemas.openxmlformats.org/presentationml/2006/ole">
              <mc:AlternateContent xmlns:mc="http://schemas.openxmlformats.org/markup-compatibility/2006">
                <mc:Choice xmlns:v="urn:schemas-microsoft-com:vml" Requires="v">
                  <p:oleObj spid="_x0000_s37949" name="Equation" r:id="rId39" imgW="241200" imgH="304560" progId="Equation.DSMT4">
                    <p:embed/>
                  </p:oleObj>
                </mc:Choice>
                <mc:Fallback>
                  <p:oleObj name="Equation" r:id="rId39" imgW="241200" imgH="304560" progId="Equation.DSMT4">
                    <p:embed/>
                    <p:pic>
                      <p:nvPicPr>
                        <p:cNvPr id="56" name="Object 11"/>
                        <p:cNvPicPr>
                          <a:picLocks noChangeAspect="1" noChangeArrowheads="1"/>
                        </p:cNvPicPr>
                        <p:nvPr/>
                      </p:nvPicPr>
                      <p:blipFill>
                        <a:blip r:embed="rId40"/>
                        <a:srcRect/>
                        <a:stretch>
                          <a:fillRect/>
                        </a:stretch>
                      </p:blipFill>
                      <p:spPr bwMode="auto">
                        <a:xfrm>
                          <a:off x="1267255" y="2389187"/>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11"/>
            <p:cNvGraphicFramePr>
              <a:graphicFrameLocks noChangeAspect="1"/>
            </p:cNvGraphicFramePr>
            <p:nvPr>
              <p:extLst>
                <p:ext uri="{D42A27DB-BD31-4B8C-83A1-F6EECF244321}">
                  <p14:modId xmlns:p14="http://schemas.microsoft.com/office/powerpoint/2010/main" val="1408554235"/>
                </p:ext>
              </p:extLst>
            </p:nvPr>
          </p:nvGraphicFramePr>
          <p:xfrm>
            <a:off x="4714304" y="2395318"/>
            <a:ext cx="230188" cy="231775"/>
          </p:xfrm>
          <a:graphic>
            <a:graphicData uri="http://schemas.openxmlformats.org/presentationml/2006/ole">
              <mc:AlternateContent xmlns:mc="http://schemas.openxmlformats.org/markup-compatibility/2006">
                <mc:Choice xmlns:v="urn:schemas-microsoft-com:vml" Requires="v">
                  <p:oleObj spid="_x0000_s37950" name="Equation" r:id="rId41" imgW="215640" imgH="228600" progId="Equation.DSMT4">
                    <p:embed/>
                  </p:oleObj>
                </mc:Choice>
                <mc:Fallback>
                  <p:oleObj name="Equation" r:id="rId41" imgW="215640" imgH="228600" progId="Equation.DSMT4">
                    <p:embed/>
                    <p:pic>
                      <p:nvPicPr>
                        <p:cNvPr id="59" name="Object 11"/>
                        <p:cNvPicPr>
                          <a:picLocks noChangeAspect="1" noChangeArrowheads="1"/>
                        </p:cNvPicPr>
                        <p:nvPr/>
                      </p:nvPicPr>
                      <p:blipFill>
                        <a:blip r:embed="rId38"/>
                        <a:srcRect/>
                        <a:stretch>
                          <a:fillRect/>
                        </a:stretch>
                      </p:blipFill>
                      <p:spPr bwMode="auto">
                        <a:xfrm>
                          <a:off x="4714304" y="2395318"/>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11"/>
            <p:cNvGraphicFramePr>
              <a:graphicFrameLocks noChangeAspect="1"/>
            </p:cNvGraphicFramePr>
            <p:nvPr>
              <p:extLst>
                <p:ext uri="{D42A27DB-BD31-4B8C-83A1-F6EECF244321}">
                  <p14:modId xmlns:p14="http://schemas.microsoft.com/office/powerpoint/2010/main" val="3709056423"/>
                </p:ext>
              </p:extLst>
            </p:nvPr>
          </p:nvGraphicFramePr>
          <p:xfrm>
            <a:off x="8011788" y="2390555"/>
            <a:ext cx="257737" cy="307975"/>
          </p:xfrm>
          <a:graphic>
            <a:graphicData uri="http://schemas.openxmlformats.org/presentationml/2006/ole">
              <mc:AlternateContent xmlns:mc="http://schemas.openxmlformats.org/markup-compatibility/2006">
                <mc:Choice xmlns:v="urn:schemas-microsoft-com:vml" Requires="v">
                  <p:oleObj spid="_x0000_s37951" name="Equation" r:id="rId42" imgW="241200" imgH="304560" progId="Equation.DSMT4">
                    <p:embed/>
                  </p:oleObj>
                </mc:Choice>
                <mc:Fallback>
                  <p:oleObj name="Equation" r:id="rId42" imgW="241200" imgH="304560" progId="Equation.DSMT4">
                    <p:embed/>
                    <p:pic>
                      <p:nvPicPr>
                        <p:cNvPr id="60" name="Object 11"/>
                        <p:cNvPicPr>
                          <a:picLocks noChangeAspect="1" noChangeArrowheads="1"/>
                        </p:cNvPicPr>
                        <p:nvPr/>
                      </p:nvPicPr>
                      <p:blipFill>
                        <a:blip r:embed="rId43"/>
                        <a:srcRect/>
                        <a:stretch>
                          <a:fillRect/>
                        </a:stretch>
                      </p:blipFill>
                      <p:spPr bwMode="auto">
                        <a:xfrm>
                          <a:off x="8011788" y="2390555"/>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03451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randombar(horizont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a:spLocks noChangeArrowheads="1"/>
          </p:cNvSpPr>
          <p:nvPr/>
        </p:nvSpPr>
        <p:spPr bwMode="auto">
          <a:xfrm>
            <a:off x="338244" y="3810000"/>
            <a:ext cx="11472756" cy="3017520"/>
          </a:xfrm>
          <a:prstGeom prst="rect">
            <a:avLst/>
          </a:prstGeom>
          <a:gradFill flip="none" rotWithShape="1">
            <a:gsLst>
              <a:gs pos="0">
                <a:srgbClr val="DBFFC9">
                  <a:alpha val="30000"/>
                </a:srgbClr>
              </a:gs>
              <a:gs pos="50000">
                <a:schemeClr val="bg1">
                  <a:alpha val="57000"/>
                </a:schemeClr>
              </a:gs>
              <a:gs pos="100000">
                <a:srgbClr val="CAFED8">
                  <a:alpha val="61000"/>
                </a:srgbClr>
              </a:gs>
            </a:gsLst>
            <a:lin ang="2700000" scaled="1"/>
            <a:tileRect/>
          </a:grad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p:txBody>
      </p:sp>
      <p:sp>
        <p:nvSpPr>
          <p:cNvPr id="26"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27" name="TextBox 29"/>
          <p:cNvSpPr txBox="1">
            <a:spLocks noChangeArrowheads="1"/>
          </p:cNvSpPr>
          <p:nvPr/>
        </p:nvSpPr>
        <p:spPr bwMode="auto">
          <a:xfrm>
            <a:off x="158971" y="838455"/>
            <a:ext cx="2840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dirty="0">
                <a:solidFill>
                  <a:srgbClr val="FF0000"/>
                </a:solidFill>
                <a:latin typeface="Times New Roman" panose="02020603050405020304" pitchFamily="18" charset="0"/>
                <a:cs typeface="Times New Roman" panose="02020603050405020304" pitchFamily="18" charset="0"/>
              </a:rPr>
              <a:t>1. </a:t>
            </a:r>
            <a:r>
              <a:rPr lang="en-US" b="1" i="1" dirty="0" err="1">
                <a:solidFill>
                  <a:srgbClr val="FF0000"/>
                </a:solidFill>
                <a:latin typeface="Times New Roman" panose="02020603050405020304" pitchFamily="18" charset="0"/>
                <a:cs typeface="Times New Roman" panose="02020603050405020304" pitchFamily="18" charset="0"/>
              </a:rPr>
              <a:t>Định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nghĩa</a:t>
            </a:r>
            <a:endParaRPr lang="en-US" b="1" i="1" dirty="0">
              <a:solidFill>
                <a:srgbClr val="FF0000"/>
              </a:solidFill>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609600" y="1398588"/>
            <a:ext cx="10972800" cy="2313745"/>
            <a:chOff x="533400" y="3956979"/>
            <a:chExt cx="10972800" cy="2313745"/>
          </a:xfrm>
        </p:grpSpPr>
        <p:grpSp>
          <p:nvGrpSpPr>
            <p:cNvPr id="29" name="Group 28"/>
            <p:cNvGrpSpPr/>
            <p:nvPr/>
          </p:nvGrpSpPr>
          <p:grpSpPr>
            <a:xfrm>
              <a:off x="533400" y="3956979"/>
              <a:ext cx="10972800" cy="2313745"/>
              <a:chOff x="247650" y="4372357"/>
              <a:chExt cx="9959864" cy="2313745"/>
            </a:xfrm>
            <a:gradFill flip="none" rotWithShape="1">
              <a:gsLst>
                <a:gs pos="0">
                  <a:srgbClr val="DBFFC9">
                    <a:alpha val="30000"/>
                  </a:srgbClr>
                </a:gs>
                <a:gs pos="50000">
                  <a:schemeClr val="bg1">
                    <a:alpha val="57000"/>
                  </a:schemeClr>
                </a:gs>
                <a:gs pos="100000">
                  <a:srgbClr val="CAFED8">
                    <a:alpha val="61000"/>
                  </a:srgbClr>
                </a:gs>
              </a:gsLst>
              <a:lin ang="2700000" scaled="1"/>
              <a:tileRect/>
            </a:gradFill>
          </p:grpSpPr>
          <p:sp>
            <p:nvSpPr>
              <p:cNvPr id="35" name="TextBox 34"/>
              <p:cNvSpPr txBox="1">
                <a:spLocks noChangeArrowheads="1"/>
              </p:cNvSpPr>
              <p:nvPr/>
            </p:nvSpPr>
            <p:spPr bwMode="auto">
              <a:xfrm>
                <a:off x="247650" y="4377778"/>
                <a:ext cx="9959864" cy="2308324"/>
              </a:xfrm>
              <a:prstGeom prst="rect">
                <a:avLst/>
              </a:prstGeom>
              <a:grp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sz="3200" b="1" i="1" dirty="0" err="1">
                    <a:solidFill>
                      <a:srgbClr val="0000FF"/>
                    </a:solidFill>
                    <a:latin typeface="Times New Roman" panose="02020603050405020304" pitchFamily="18" charset="0"/>
                    <a:cs typeface="Times New Roman" panose="02020603050405020304" pitchFamily="18" charset="0"/>
                  </a:rPr>
                  <a:t>Nếu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lượng</a:t>
                </a:r>
                <a:r>
                  <a:rPr lang="en-US" sz="3200" b="1" i="1">
                    <a:solidFill>
                      <a:srgbClr val="0000FF"/>
                    </a:solidFill>
                    <a:latin typeface="Times New Roman" panose="02020603050405020304" pitchFamily="18" charset="0"/>
                    <a:cs typeface="Times New Roman" panose="02020603050405020304" pitchFamily="18" charset="0"/>
                  </a:rPr>
                  <a:t>     liên </a:t>
                </a:r>
                <a:r>
                  <a:rPr lang="en-US" sz="3200" b="1" i="1" dirty="0" err="1">
                    <a:solidFill>
                      <a:srgbClr val="0000FF"/>
                    </a:solidFill>
                    <a:latin typeface="Times New Roman" panose="02020603050405020304" pitchFamily="18" charset="0"/>
                    <a:cs typeface="Times New Roman" panose="02020603050405020304" pitchFamily="18" charset="0"/>
                  </a:rPr>
                  <a:t>hê</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với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err="1">
                    <a:solidFill>
                      <a:srgbClr val="0000FF"/>
                    </a:solidFill>
                    <a:latin typeface="Times New Roman" panose="02020603050405020304" pitchFamily="18" charset="0"/>
                    <a:cs typeface="Times New Roman" panose="02020603050405020304" pitchFamily="18" charset="0"/>
                  </a:rPr>
                  <a:t>lượng</a:t>
                </a:r>
                <a:r>
                  <a:rPr lang="en-US" sz="3200" b="1" i="1">
                    <a:solidFill>
                      <a:srgbClr val="0000FF"/>
                    </a:solidFill>
                    <a:latin typeface="Times New Roman" panose="02020603050405020304" pitchFamily="18" charset="0"/>
                    <a:cs typeface="Times New Roman" panose="02020603050405020304" pitchFamily="18" charset="0"/>
                  </a:rPr>
                  <a:t>     theo </a:t>
                </a:r>
                <a:r>
                  <a:rPr lang="en-US" sz="3200" b="1" i="1" err="1">
                    <a:solidFill>
                      <a:srgbClr val="0000FF"/>
                    </a:solidFill>
                    <a:latin typeface="Times New Roman" panose="02020603050405020304" pitchFamily="18" charset="0"/>
                    <a:cs typeface="Times New Roman" panose="02020603050405020304" pitchFamily="18" charset="0"/>
                  </a:rPr>
                  <a:t>công</a:t>
                </a:r>
                <a:r>
                  <a:rPr lang="en-US" sz="3200" b="1" i="1">
                    <a:solidFill>
                      <a:srgbClr val="0000FF"/>
                    </a:solidFill>
                    <a:latin typeface="Times New Roman" panose="02020603050405020304" pitchFamily="18" charset="0"/>
                    <a:cs typeface="Times New Roman" panose="02020603050405020304" pitchFamily="18" charset="0"/>
                  </a:rPr>
                  <a:t> thức            hay              (    là </a:t>
                </a:r>
                <a:r>
                  <a:rPr lang="en-US" sz="3200" b="1" i="1" dirty="0" err="1">
                    <a:solidFill>
                      <a:srgbClr val="0000FF"/>
                    </a:solidFill>
                    <a:latin typeface="Times New Roman" panose="02020603050405020304" pitchFamily="18" charset="0"/>
                    <a:cs typeface="Times New Roman" panose="02020603050405020304" pitchFamily="18" charset="0"/>
                  </a:rPr>
                  <a:t>hằng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sô</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khác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0</a:t>
                </a:r>
                <a:r>
                  <a:rPr lang="en-US" sz="3200" b="1" i="1">
                    <a:solidFill>
                      <a:srgbClr val="0000FF"/>
                    </a:solidFill>
                    <a:latin typeface="Times New Roman" panose="02020603050405020304" pitchFamily="18" charset="0"/>
                    <a:cs typeface="Times New Roman" panose="02020603050405020304" pitchFamily="18" charset="0"/>
                  </a:rPr>
                  <a:t>) thì ta nói     tỉ lệ nghịch với    theo hệ số tỉ lệ    . </a:t>
                </a:r>
                <a:endParaRPr lang="en-US" sz="3200" b="1" i="1" dirty="0">
                  <a:solidFill>
                    <a:srgbClr val="0000FF"/>
                  </a:solidFill>
                  <a:latin typeface="Times New Roman" panose="02020603050405020304" pitchFamily="18" charset="0"/>
                  <a:cs typeface="Times New Roman" panose="02020603050405020304" pitchFamily="18" charset="0"/>
                </a:endParaRPr>
              </a:p>
            </p:txBody>
          </p:sp>
          <p:graphicFrame>
            <p:nvGraphicFramePr>
              <p:cNvPr id="36" name="Object 11"/>
              <p:cNvGraphicFramePr>
                <a:graphicFrameLocks noChangeAspect="1"/>
              </p:cNvGraphicFramePr>
              <p:nvPr/>
            </p:nvGraphicFramePr>
            <p:xfrm>
              <a:off x="9004911" y="4372357"/>
              <a:ext cx="925940" cy="962025"/>
            </p:xfrm>
            <a:graphic>
              <a:graphicData uri="http://schemas.openxmlformats.org/presentationml/2006/ole">
                <mc:AlternateContent xmlns:mc="http://schemas.openxmlformats.org/markup-compatibility/2006">
                  <mc:Choice xmlns:v="urn:schemas-microsoft-com:vml" Requires="v">
                    <p:oleObj spid="_x0000_s38953" name="Equation" r:id="rId3" imgW="927000" imgH="952200" progId="Equation.DSMT4">
                      <p:embed/>
                    </p:oleObj>
                  </mc:Choice>
                  <mc:Fallback>
                    <p:oleObj name="Equation" r:id="rId3" imgW="927000" imgH="952200" progId="Equation.DSMT4">
                      <p:embed/>
                      <p:pic>
                        <p:nvPicPr>
                          <p:cNvPr id="36" name="Object 11"/>
                          <p:cNvPicPr>
                            <a:picLocks noChangeAspect="1" noChangeArrowheads="1"/>
                          </p:cNvPicPr>
                          <p:nvPr/>
                        </p:nvPicPr>
                        <p:blipFill>
                          <a:blip r:embed="rId4"/>
                          <a:srcRect/>
                          <a:stretch>
                            <a:fillRect/>
                          </a:stretch>
                        </p:blipFill>
                        <p:spPr bwMode="auto">
                          <a:xfrm>
                            <a:off x="9004911" y="4372357"/>
                            <a:ext cx="92594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11"/>
              <p:cNvGraphicFramePr>
                <a:graphicFrameLocks noChangeAspect="1"/>
              </p:cNvGraphicFramePr>
              <p:nvPr/>
            </p:nvGraphicFramePr>
            <p:xfrm>
              <a:off x="2668185" y="4758339"/>
              <a:ext cx="254150" cy="333375"/>
            </p:xfrm>
            <a:graphic>
              <a:graphicData uri="http://schemas.openxmlformats.org/presentationml/2006/ole">
                <mc:AlternateContent xmlns:mc="http://schemas.openxmlformats.org/markup-compatibility/2006">
                  <mc:Choice xmlns:v="urn:schemas-microsoft-com:vml" Requires="v">
                    <p:oleObj spid="_x0000_s38954" name="Equation" r:id="rId5" imgW="253800" imgH="330120" progId="Equation.DSMT4">
                      <p:embed/>
                    </p:oleObj>
                  </mc:Choice>
                  <mc:Fallback>
                    <p:oleObj name="Equation" r:id="rId5" imgW="253800" imgH="330120" progId="Equation.DSMT4">
                      <p:embed/>
                      <p:pic>
                        <p:nvPicPr>
                          <p:cNvPr id="37" name="Object 11"/>
                          <p:cNvPicPr>
                            <a:picLocks noChangeAspect="1" noChangeArrowheads="1"/>
                          </p:cNvPicPr>
                          <p:nvPr/>
                        </p:nvPicPr>
                        <p:blipFill>
                          <a:blip r:embed="rId6"/>
                          <a:srcRect/>
                          <a:stretch>
                            <a:fillRect/>
                          </a:stretch>
                        </p:blipFill>
                        <p:spPr bwMode="auto">
                          <a:xfrm>
                            <a:off x="2668185" y="4758339"/>
                            <a:ext cx="254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11"/>
              <p:cNvGraphicFramePr>
                <a:graphicFrameLocks noChangeAspect="1"/>
              </p:cNvGraphicFramePr>
              <p:nvPr/>
            </p:nvGraphicFramePr>
            <p:xfrm>
              <a:off x="6263215" y="4752698"/>
              <a:ext cx="240774" cy="242888"/>
            </p:xfrm>
            <a:graphic>
              <a:graphicData uri="http://schemas.openxmlformats.org/presentationml/2006/ole">
                <mc:AlternateContent xmlns:mc="http://schemas.openxmlformats.org/markup-compatibility/2006">
                  <mc:Choice xmlns:v="urn:schemas-microsoft-com:vml" Requires="v">
                    <p:oleObj spid="_x0000_s38955" name="Equation" r:id="rId7" imgW="241200" imgH="241200" progId="Equation.DSMT4">
                      <p:embed/>
                    </p:oleObj>
                  </mc:Choice>
                  <mc:Fallback>
                    <p:oleObj name="Equation" r:id="rId7" imgW="241200" imgH="241200" progId="Equation.DSMT4">
                      <p:embed/>
                      <p:pic>
                        <p:nvPicPr>
                          <p:cNvPr id="40" name="Object 11"/>
                          <p:cNvPicPr>
                            <a:picLocks noChangeAspect="1" noChangeArrowheads="1"/>
                          </p:cNvPicPr>
                          <p:nvPr/>
                        </p:nvPicPr>
                        <p:blipFill>
                          <a:blip r:embed="rId8"/>
                          <a:srcRect/>
                          <a:stretch>
                            <a:fillRect/>
                          </a:stretch>
                        </p:blipFill>
                        <p:spPr bwMode="auto">
                          <a:xfrm>
                            <a:off x="6263215" y="4752698"/>
                            <a:ext cx="240774"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0" name="Object 11"/>
            <p:cNvGraphicFramePr>
              <a:graphicFrameLocks noChangeAspect="1"/>
            </p:cNvGraphicFramePr>
            <p:nvPr/>
          </p:nvGraphicFramePr>
          <p:xfrm>
            <a:off x="1435371" y="5050787"/>
            <a:ext cx="1119021" cy="333375"/>
          </p:xfrm>
          <a:graphic>
            <a:graphicData uri="http://schemas.openxmlformats.org/presentationml/2006/ole">
              <mc:AlternateContent xmlns:mc="http://schemas.openxmlformats.org/markup-compatibility/2006">
                <mc:Choice xmlns:v="urn:schemas-microsoft-com:vml" Requires="v">
                  <p:oleObj spid="_x0000_s38956" name="Equation" r:id="rId9" imgW="1041120" imgH="330120" progId="Equation.DSMT4">
                    <p:embed/>
                  </p:oleObj>
                </mc:Choice>
                <mc:Fallback>
                  <p:oleObj name="Equation" r:id="rId9" imgW="1041120" imgH="330120" progId="Equation.DSMT4">
                    <p:embed/>
                    <p:pic>
                      <p:nvPicPr>
                        <p:cNvPr id="30" name="Object 11"/>
                        <p:cNvPicPr>
                          <a:picLocks noChangeAspect="1" noChangeArrowheads="1"/>
                        </p:cNvPicPr>
                        <p:nvPr/>
                      </p:nvPicPr>
                      <p:blipFill>
                        <a:blip r:embed="rId10"/>
                        <a:srcRect/>
                        <a:stretch>
                          <a:fillRect/>
                        </a:stretch>
                      </p:blipFill>
                      <p:spPr bwMode="auto">
                        <a:xfrm>
                          <a:off x="1435371" y="5050787"/>
                          <a:ext cx="1119021" cy="333375"/>
                        </a:xfrm>
                        <a:prstGeom prst="rect">
                          <a:avLst/>
                        </a:prstGeom>
                        <a:noFill/>
                        <a:ln>
                          <a:noFill/>
                        </a:ln>
                      </p:spPr>
                    </p:pic>
                  </p:oleObj>
                </mc:Fallback>
              </mc:AlternateContent>
            </a:graphicData>
          </a:graphic>
        </p:graphicFrame>
        <p:graphicFrame>
          <p:nvGraphicFramePr>
            <p:cNvPr id="31" name="Object 11"/>
            <p:cNvGraphicFramePr>
              <a:graphicFrameLocks noChangeAspect="1"/>
            </p:cNvGraphicFramePr>
            <p:nvPr/>
          </p:nvGraphicFramePr>
          <p:xfrm>
            <a:off x="8049064" y="5066350"/>
            <a:ext cx="279997" cy="333375"/>
          </p:xfrm>
          <a:graphic>
            <a:graphicData uri="http://schemas.openxmlformats.org/presentationml/2006/ole">
              <mc:AlternateContent xmlns:mc="http://schemas.openxmlformats.org/markup-compatibility/2006">
                <mc:Choice xmlns:v="urn:schemas-microsoft-com:vml" Requires="v">
                  <p:oleObj spid="_x0000_s38957" name="Equation" r:id="rId11" imgW="253800" imgH="330120" progId="Equation.DSMT4">
                    <p:embed/>
                  </p:oleObj>
                </mc:Choice>
                <mc:Fallback>
                  <p:oleObj name="Equation" r:id="rId11" imgW="253800" imgH="330120" progId="Equation.DSMT4">
                    <p:embed/>
                    <p:pic>
                      <p:nvPicPr>
                        <p:cNvPr id="31" name="Object 11"/>
                        <p:cNvPicPr>
                          <a:picLocks noChangeAspect="1" noChangeArrowheads="1"/>
                        </p:cNvPicPr>
                        <p:nvPr/>
                      </p:nvPicPr>
                      <p:blipFill>
                        <a:blip r:embed="rId12"/>
                        <a:srcRect/>
                        <a:stretch>
                          <a:fillRect/>
                        </a:stretch>
                      </p:blipFill>
                      <p:spPr bwMode="auto">
                        <a:xfrm>
                          <a:off x="8049064" y="5066350"/>
                          <a:ext cx="279997" cy="333375"/>
                        </a:xfrm>
                        <a:prstGeom prst="rect">
                          <a:avLst/>
                        </a:prstGeom>
                        <a:noFill/>
                        <a:ln>
                          <a:noFill/>
                        </a:ln>
                      </p:spPr>
                    </p:pic>
                  </p:oleObj>
                </mc:Fallback>
              </mc:AlternateContent>
            </a:graphicData>
          </a:graphic>
        </p:graphicFrame>
        <p:graphicFrame>
          <p:nvGraphicFramePr>
            <p:cNvPr id="32" name="Object 11"/>
            <p:cNvGraphicFramePr>
              <a:graphicFrameLocks noChangeAspect="1"/>
            </p:cNvGraphicFramePr>
            <p:nvPr/>
          </p:nvGraphicFramePr>
          <p:xfrm>
            <a:off x="11043290" y="5060974"/>
            <a:ext cx="265261" cy="242888"/>
          </p:xfrm>
          <a:graphic>
            <a:graphicData uri="http://schemas.openxmlformats.org/presentationml/2006/ole">
              <mc:AlternateContent xmlns:mc="http://schemas.openxmlformats.org/markup-compatibility/2006">
                <mc:Choice xmlns:v="urn:schemas-microsoft-com:vml" Requires="v">
                  <p:oleObj spid="_x0000_s38958" name="Equation" r:id="rId13" imgW="241200" imgH="241200" progId="Equation.DSMT4">
                    <p:embed/>
                  </p:oleObj>
                </mc:Choice>
                <mc:Fallback>
                  <p:oleObj name="Equation" r:id="rId13" imgW="241200" imgH="241200" progId="Equation.DSMT4">
                    <p:embed/>
                    <p:pic>
                      <p:nvPicPr>
                        <p:cNvPr id="32" name="Object 11"/>
                        <p:cNvPicPr>
                          <a:picLocks noChangeAspect="1" noChangeArrowheads="1"/>
                        </p:cNvPicPr>
                        <p:nvPr/>
                      </p:nvPicPr>
                      <p:blipFill>
                        <a:blip r:embed="rId14"/>
                        <a:srcRect/>
                        <a:stretch>
                          <a:fillRect/>
                        </a:stretch>
                      </p:blipFill>
                      <p:spPr bwMode="auto">
                        <a:xfrm>
                          <a:off x="11043290" y="5060974"/>
                          <a:ext cx="265261" cy="242888"/>
                        </a:xfrm>
                        <a:prstGeom prst="rect">
                          <a:avLst/>
                        </a:prstGeom>
                        <a:noFill/>
                        <a:ln>
                          <a:noFill/>
                        </a:ln>
                      </p:spPr>
                    </p:pic>
                  </p:oleObj>
                </mc:Fallback>
              </mc:AlternateContent>
            </a:graphicData>
          </a:graphic>
        </p:graphicFrame>
        <p:graphicFrame>
          <p:nvGraphicFramePr>
            <p:cNvPr id="33" name="Object 11"/>
            <p:cNvGraphicFramePr>
              <a:graphicFrameLocks noChangeAspect="1"/>
            </p:cNvGraphicFramePr>
            <p:nvPr/>
          </p:nvGraphicFramePr>
          <p:xfrm>
            <a:off x="2867245" y="5066678"/>
            <a:ext cx="244586" cy="255587"/>
          </p:xfrm>
          <a:graphic>
            <a:graphicData uri="http://schemas.openxmlformats.org/presentationml/2006/ole">
              <mc:AlternateContent xmlns:mc="http://schemas.openxmlformats.org/markup-compatibility/2006">
                <mc:Choice xmlns:v="urn:schemas-microsoft-com:vml" Requires="v">
                  <p:oleObj spid="_x0000_s38959" name="Equation" r:id="rId15" imgW="228600" imgH="253800" progId="Equation.DSMT4">
                    <p:embed/>
                  </p:oleObj>
                </mc:Choice>
                <mc:Fallback>
                  <p:oleObj name="Equation" r:id="rId15" imgW="228600" imgH="253800" progId="Equation.DSMT4">
                    <p:embed/>
                    <p:pic>
                      <p:nvPicPr>
                        <p:cNvPr id="33" name="Object 11"/>
                        <p:cNvPicPr>
                          <a:picLocks noChangeAspect="1" noChangeArrowheads="1"/>
                        </p:cNvPicPr>
                        <p:nvPr/>
                      </p:nvPicPr>
                      <p:blipFill>
                        <a:blip r:embed="rId16"/>
                        <a:srcRect/>
                        <a:stretch>
                          <a:fillRect/>
                        </a:stretch>
                      </p:blipFill>
                      <p:spPr bwMode="auto">
                        <a:xfrm>
                          <a:off x="2867245" y="5066678"/>
                          <a:ext cx="244586" cy="255587"/>
                        </a:xfrm>
                        <a:prstGeom prst="rect">
                          <a:avLst/>
                        </a:prstGeom>
                        <a:noFill/>
                        <a:ln>
                          <a:noFill/>
                        </a:ln>
                      </p:spPr>
                    </p:pic>
                  </p:oleObj>
                </mc:Fallback>
              </mc:AlternateContent>
            </a:graphicData>
          </a:graphic>
        </p:graphicFrame>
        <p:graphicFrame>
          <p:nvGraphicFramePr>
            <p:cNvPr id="34" name="Object 11"/>
            <p:cNvGraphicFramePr>
              <a:graphicFrameLocks noChangeAspect="1"/>
            </p:cNvGraphicFramePr>
            <p:nvPr/>
          </p:nvGraphicFramePr>
          <p:xfrm>
            <a:off x="3160056" y="5805268"/>
            <a:ext cx="244586" cy="255587"/>
          </p:xfrm>
          <a:graphic>
            <a:graphicData uri="http://schemas.openxmlformats.org/presentationml/2006/ole">
              <mc:AlternateContent xmlns:mc="http://schemas.openxmlformats.org/markup-compatibility/2006">
                <mc:Choice xmlns:v="urn:schemas-microsoft-com:vml" Requires="v">
                  <p:oleObj spid="_x0000_s38960" name="Equation" r:id="rId17" imgW="228600" imgH="253800" progId="Equation.DSMT4">
                    <p:embed/>
                  </p:oleObj>
                </mc:Choice>
                <mc:Fallback>
                  <p:oleObj name="Equation" r:id="rId17" imgW="228600" imgH="253800" progId="Equation.DSMT4">
                    <p:embed/>
                    <p:pic>
                      <p:nvPicPr>
                        <p:cNvPr id="34" name="Object 11"/>
                        <p:cNvPicPr>
                          <a:picLocks noChangeAspect="1" noChangeArrowheads="1"/>
                        </p:cNvPicPr>
                        <p:nvPr/>
                      </p:nvPicPr>
                      <p:blipFill>
                        <a:blip r:embed="rId18"/>
                        <a:srcRect/>
                        <a:stretch>
                          <a:fillRect/>
                        </a:stretch>
                      </p:blipFill>
                      <p:spPr bwMode="auto">
                        <a:xfrm>
                          <a:off x="3160056" y="5805268"/>
                          <a:ext cx="244586" cy="255587"/>
                        </a:xfrm>
                        <a:prstGeom prst="rect">
                          <a:avLst/>
                        </a:prstGeom>
                        <a:noFill/>
                        <a:ln>
                          <a:noFill/>
                        </a:ln>
                      </p:spPr>
                    </p:pic>
                  </p:oleObj>
                </mc:Fallback>
              </mc:AlternateContent>
            </a:graphicData>
          </a:graphic>
        </p:graphicFrame>
      </p:grpSp>
      <p:pic>
        <p:nvPicPr>
          <p:cNvPr id="61" name="Picture 2" descr="Biểu tượng dấu hỏi Clip nghệ thuật - dấu chấm hỏi png png tải về - Miễn phí  trong suốt Màu Xanh png Tải về."/>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10000" r="90000">
                        <a14:foregroundMark x1="45556" y1="33030" x2="61444" y2="79545"/>
                        <a14:foregroundMark x1="50889" y1="17576" x2="62222" y2="78485"/>
                        <a14:foregroundMark x1="66778" y1="23788" x2="28889" y2="54697"/>
                        <a14:foregroundMark x1="47111" y1="28939" x2="47111" y2="28939"/>
                      </a14:backgroundRemoval>
                    </a14:imgEffect>
                  </a14:imgLayer>
                </a14:imgProps>
              </a:ext>
              <a:ext uri="{28A0092B-C50C-407E-A947-70E740481C1C}">
                <a14:useLocalDpi xmlns:a14="http://schemas.microsoft.com/office/drawing/2010/main" val="0"/>
              </a:ext>
            </a:extLst>
          </a:blip>
          <a:srcRect/>
          <a:stretch>
            <a:fillRect/>
          </a:stretch>
        </p:blipFill>
        <p:spPr bwMode="auto">
          <a:xfrm>
            <a:off x="69850" y="3886200"/>
            <a:ext cx="1073150" cy="78697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1073150" y="3810000"/>
            <a:ext cx="10356850" cy="954107"/>
            <a:chOff x="-450850" y="147562"/>
            <a:chExt cx="10356850" cy="954107"/>
          </a:xfrm>
        </p:grpSpPr>
        <p:sp>
          <p:nvSpPr>
            <p:cNvPr id="63" name="TextBox 5"/>
            <p:cNvSpPr txBox="1">
              <a:spLocks noChangeArrowheads="1"/>
            </p:cNvSpPr>
            <p:nvPr/>
          </p:nvSpPr>
          <p:spPr bwMode="auto">
            <a:xfrm>
              <a:off x="-450850" y="147562"/>
              <a:ext cx="10356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sz="2800" dirty="0" err="1">
                  <a:solidFill>
                    <a:srgbClr val="092AB7"/>
                  </a:solidFill>
                  <a:latin typeface="Times New Roman" panose="02020603050405020304" pitchFamily="18" charset="0"/>
                  <a:cs typeface="Times New Roman" panose="02020603050405020304" pitchFamily="18" charset="0"/>
                </a:rPr>
                <a:t>Trong</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các</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công</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thức</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sau</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công</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thức</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nào</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biểu</a:t>
              </a:r>
              <a:r>
                <a:rPr lang="en-US" sz="2800" dirty="0">
                  <a:solidFill>
                    <a:srgbClr val="092AB7"/>
                  </a:solidFill>
                  <a:latin typeface="Times New Roman" panose="02020603050405020304" pitchFamily="18" charset="0"/>
                  <a:cs typeface="Times New Roman" panose="02020603050405020304" pitchFamily="18" charset="0"/>
                </a:rPr>
                <a:t> </a:t>
              </a:r>
              <a:r>
                <a:rPr lang="en-US" sz="2800" err="1">
                  <a:solidFill>
                    <a:srgbClr val="092AB7"/>
                  </a:solidFill>
                  <a:latin typeface="Times New Roman" panose="02020603050405020304" pitchFamily="18" charset="0"/>
                  <a:cs typeface="Times New Roman" panose="02020603050405020304" pitchFamily="18" charset="0"/>
                </a:rPr>
                <a:t>thị</a:t>
              </a:r>
              <a:r>
                <a:rPr lang="en-US" sz="2800">
                  <a:solidFill>
                    <a:srgbClr val="092AB7"/>
                  </a:solidFill>
                  <a:latin typeface="Times New Roman" panose="02020603050405020304" pitchFamily="18" charset="0"/>
                  <a:cs typeface="Times New Roman" panose="02020603050405020304" pitchFamily="18" charset="0"/>
                </a:rPr>
                <a:t>    và    là </a:t>
              </a:r>
              <a:r>
                <a:rPr lang="en-US" sz="2800" dirty="0" err="1">
                  <a:solidFill>
                    <a:srgbClr val="092AB7"/>
                  </a:solidFill>
                  <a:latin typeface="Times New Roman" panose="02020603050405020304" pitchFamily="18" charset="0"/>
                  <a:cs typeface="Times New Roman" panose="02020603050405020304" pitchFamily="18" charset="0"/>
                </a:rPr>
                <a:t>hai</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đại</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lượng</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tỉ</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lệ</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nghịch</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Nếu</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có</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hãy</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chỉ</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rõ</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hệ</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số</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tỉ</a:t>
              </a:r>
              <a:r>
                <a:rPr lang="en-US" sz="2800" dirty="0">
                  <a:solidFill>
                    <a:srgbClr val="092AB7"/>
                  </a:solidFill>
                  <a:latin typeface="Times New Roman" panose="02020603050405020304" pitchFamily="18" charset="0"/>
                  <a:cs typeface="Times New Roman" panose="02020603050405020304" pitchFamily="18" charset="0"/>
                </a:rPr>
                <a:t> </a:t>
              </a:r>
              <a:r>
                <a:rPr lang="en-US" sz="2800" dirty="0" err="1">
                  <a:solidFill>
                    <a:srgbClr val="092AB7"/>
                  </a:solidFill>
                  <a:latin typeface="Times New Roman" panose="02020603050405020304" pitchFamily="18" charset="0"/>
                  <a:cs typeface="Times New Roman" panose="02020603050405020304" pitchFamily="18" charset="0"/>
                </a:rPr>
                <a:t>lệ</a:t>
              </a:r>
              <a:r>
                <a:rPr lang="en-US" sz="2800" dirty="0">
                  <a:solidFill>
                    <a:srgbClr val="092AB7"/>
                  </a:solidFill>
                  <a:latin typeface="Times New Roman" panose="02020603050405020304" pitchFamily="18" charset="0"/>
                  <a:cs typeface="Times New Roman" panose="02020603050405020304" pitchFamily="18" charset="0"/>
                </a:rPr>
                <a:t>. </a:t>
              </a:r>
            </a:p>
          </p:txBody>
        </p:sp>
        <p:graphicFrame>
          <p:nvGraphicFramePr>
            <p:cNvPr id="64" name="Object 11"/>
            <p:cNvGraphicFramePr>
              <a:graphicFrameLocks noChangeAspect="1"/>
            </p:cNvGraphicFramePr>
            <p:nvPr>
              <p:extLst>
                <p:ext uri="{D42A27DB-BD31-4B8C-83A1-F6EECF244321}">
                  <p14:modId xmlns:p14="http://schemas.microsoft.com/office/powerpoint/2010/main" val="1194853612"/>
                </p:ext>
              </p:extLst>
            </p:nvPr>
          </p:nvGraphicFramePr>
          <p:xfrm>
            <a:off x="7209986" y="345416"/>
            <a:ext cx="244475" cy="307975"/>
          </p:xfrm>
          <a:graphic>
            <a:graphicData uri="http://schemas.openxmlformats.org/presentationml/2006/ole">
              <mc:AlternateContent xmlns:mc="http://schemas.openxmlformats.org/markup-compatibility/2006">
                <mc:Choice xmlns:v="urn:schemas-microsoft-com:vml" Requires="v">
                  <p:oleObj spid="_x0000_s38961" name="Equation" r:id="rId21" imgW="228600" imgH="304560" progId="Equation.DSMT4">
                    <p:embed/>
                  </p:oleObj>
                </mc:Choice>
                <mc:Fallback>
                  <p:oleObj name="Equation" r:id="rId21" imgW="228600" imgH="304560" progId="Equation.DSMT4">
                    <p:embed/>
                    <p:pic>
                      <p:nvPicPr>
                        <p:cNvPr id="64" name="Object 11"/>
                        <p:cNvPicPr>
                          <a:picLocks noChangeAspect="1" noChangeArrowheads="1"/>
                        </p:cNvPicPr>
                        <p:nvPr/>
                      </p:nvPicPr>
                      <p:blipFill>
                        <a:blip r:embed="rId22"/>
                        <a:srcRect/>
                        <a:stretch>
                          <a:fillRect/>
                        </a:stretch>
                      </p:blipFill>
                      <p:spPr bwMode="auto">
                        <a:xfrm>
                          <a:off x="7209986" y="345416"/>
                          <a:ext cx="24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11"/>
            <p:cNvGraphicFramePr>
              <a:graphicFrameLocks noChangeAspect="1"/>
            </p:cNvGraphicFramePr>
            <p:nvPr>
              <p:extLst>
                <p:ext uri="{D42A27DB-BD31-4B8C-83A1-F6EECF244321}">
                  <p14:modId xmlns:p14="http://schemas.microsoft.com/office/powerpoint/2010/main" val="3652385381"/>
                </p:ext>
              </p:extLst>
            </p:nvPr>
          </p:nvGraphicFramePr>
          <p:xfrm>
            <a:off x="6539132" y="348320"/>
            <a:ext cx="242888" cy="219075"/>
          </p:xfrm>
          <a:graphic>
            <a:graphicData uri="http://schemas.openxmlformats.org/presentationml/2006/ole">
              <mc:AlternateContent xmlns:mc="http://schemas.openxmlformats.org/markup-compatibility/2006">
                <mc:Choice xmlns:v="urn:schemas-microsoft-com:vml" Requires="v">
                  <p:oleObj spid="_x0000_s38962" name="Equation" r:id="rId23" imgW="228600" imgH="215640" progId="Equation.DSMT4">
                    <p:embed/>
                  </p:oleObj>
                </mc:Choice>
                <mc:Fallback>
                  <p:oleObj name="Equation" r:id="rId23" imgW="228600" imgH="215640" progId="Equation.DSMT4">
                    <p:embed/>
                    <p:pic>
                      <p:nvPicPr>
                        <p:cNvPr id="65" name="Object 11"/>
                        <p:cNvPicPr>
                          <a:picLocks noChangeAspect="1" noChangeArrowheads="1"/>
                        </p:cNvPicPr>
                        <p:nvPr/>
                      </p:nvPicPr>
                      <p:blipFill>
                        <a:blip r:embed="rId24"/>
                        <a:srcRect/>
                        <a:stretch>
                          <a:fillRect/>
                        </a:stretch>
                      </p:blipFill>
                      <p:spPr bwMode="auto">
                        <a:xfrm>
                          <a:off x="6539132" y="348320"/>
                          <a:ext cx="2428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6" name="Group 65"/>
          <p:cNvGrpSpPr/>
          <p:nvPr/>
        </p:nvGrpSpPr>
        <p:grpSpPr>
          <a:xfrm>
            <a:off x="996950" y="4752228"/>
            <a:ext cx="10204450" cy="1823873"/>
            <a:chOff x="-358592" y="2112599"/>
            <a:chExt cx="9909469" cy="1801701"/>
          </a:xfrm>
        </p:grpSpPr>
        <p:sp>
          <p:nvSpPr>
            <p:cNvPr id="67" name="TextBox 5"/>
            <p:cNvSpPr txBox="1">
              <a:spLocks noChangeArrowheads="1"/>
            </p:cNvSpPr>
            <p:nvPr/>
          </p:nvSpPr>
          <p:spPr bwMode="auto">
            <a:xfrm>
              <a:off x="-358592" y="2112599"/>
              <a:ext cx="9909469" cy="179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lnSpc>
                  <a:spcPct val="200000"/>
                </a:lnSpc>
              </a:pPr>
              <a:r>
                <a:rPr lang="en-US" altLang="en-US" sz="2800">
                  <a:latin typeface="Times New Roman" panose="02020603050405020304" pitchFamily="18" charset="0"/>
                  <a:cs typeface="Times New Roman" panose="02020603050405020304" pitchFamily="18" charset="0"/>
                </a:rPr>
                <a:t>A.				B.				C.	</a:t>
              </a:r>
            </a:p>
            <a:p>
              <a:pPr eaLnBrk="1" hangingPunct="1">
                <a:lnSpc>
                  <a:spcPct val="200000"/>
                </a:lnSpc>
              </a:pPr>
              <a:r>
                <a:rPr lang="en-US" altLang="en-US" sz="2800">
                  <a:latin typeface="Times New Roman" panose="02020603050405020304" pitchFamily="18" charset="0"/>
                  <a:cs typeface="Times New Roman" panose="02020603050405020304" pitchFamily="18" charset="0"/>
                </a:rPr>
                <a:t>D.				E. </a:t>
              </a:r>
              <a:r>
                <a:rPr lang="en-US" altLang="en-US" sz="2800" dirty="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F.   </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68" name="Object 11"/>
            <p:cNvGraphicFramePr>
              <a:graphicFrameLocks noChangeAspect="1"/>
            </p:cNvGraphicFramePr>
            <p:nvPr>
              <p:extLst>
                <p:ext uri="{D42A27DB-BD31-4B8C-83A1-F6EECF244321}">
                  <p14:modId xmlns:p14="http://schemas.microsoft.com/office/powerpoint/2010/main" val="1089105815"/>
                </p:ext>
              </p:extLst>
            </p:nvPr>
          </p:nvGraphicFramePr>
          <p:xfrm>
            <a:off x="269461" y="2304676"/>
            <a:ext cx="1042988" cy="914400"/>
          </p:xfrm>
          <a:graphic>
            <a:graphicData uri="http://schemas.openxmlformats.org/presentationml/2006/ole">
              <mc:AlternateContent xmlns:mc="http://schemas.openxmlformats.org/markup-compatibility/2006">
                <mc:Choice xmlns:v="urn:schemas-microsoft-com:vml" Requires="v">
                  <p:oleObj spid="_x0000_s38963" name="Equation" r:id="rId25" imgW="977760" imgH="901440" progId="Equation.DSMT4">
                    <p:embed/>
                  </p:oleObj>
                </mc:Choice>
                <mc:Fallback>
                  <p:oleObj name="Equation" r:id="rId25" imgW="977760" imgH="901440" progId="Equation.DSMT4">
                    <p:embed/>
                    <p:pic>
                      <p:nvPicPr>
                        <p:cNvPr id="68" name="Object 11"/>
                        <p:cNvPicPr>
                          <a:picLocks noChangeAspect="1" noChangeArrowheads="1"/>
                        </p:cNvPicPr>
                        <p:nvPr/>
                      </p:nvPicPr>
                      <p:blipFill>
                        <a:blip r:embed="rId26"/>
                        <a:srcRect/>
                        <a:stretch>
                          <a:fillRect/>
                        </a:stretch>
                      </p:blipFill>
                      <p:spPr bwMode="auto">
                        <a:xfrm>
                          <a:off x="269461" y="2304676"/>
                          <a:ext cx="1042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11"/>
            <p:cNvGraphicFramePr>
              <a:graphicFrameLocks noChangeAspect="1"/>
            </p:cNvGraphicFramePr>
            <p:nvPr>
              <p:extLst>
                <p:ext uri="{D42A27DB-BD31-4B8C-83A1-F6EECF244321}">
                  <p14:modId xmlns:p14="http://schemas.microsoft.com/office/powerpoint/2010/main" val="3494497670"/>
                </p:ext>
              </p:extLst>
            </p:nvPr>
          </p:nvGraphicFramePr>
          <p:xfrm>
            <a:off x="3671177" y="2219975"/>
            <a:ext cx="1422907" cy="846829"/>
          </p:xfrm>
          <a:graphic>
            <a:graphicData uri="http://schemas.openxmlformats.org/presentationml/2006/ole">
              <mc:AlternateContent xmlns:mc="http://schemas.openxmlformats.org/markup-compatibility/2006">
                <mc:Choice xmlns:v="urn:schemas-microsoft-com:vml" Requires="v">
                  <p:oleObj spid="_x0000_s38964" name="Equation" r:id="rId27" imgW="1333440" imgH="838080" progId="Equation.DSMT4">
                    <p:embed/>
                  </p:oleObj>
                </mc:Choice>
                <mc:Fallback>
                  <p:oleObj name="Equation" r:id="rId27" imgW="1333440" imgH="838080" progId="Equation.DSMT4">
                    <p:embed/>
                    <p:pic>
                      <p:nvPicPr>
                        <p:cNvPr id="69" name="Object 11"/>
                        <p:cNvPicPr>
                          <a:picLocks noChangeAspect="1" noChangeArrowheads="1"/>
                        </p:cNvPicPr>
                        <p:nvPr/>
                      </p:nvPicPr>
                      <p:blipFill>
                        <a:blip r:embed="rId28"/>
                        <a:srcRect/>
                        <a:stretch>
                          <a:fillRect/>
                        </a:stretch>
                      </p:blipFill>
                      <p:spPr bwMode="auto">
                        <a:xfrm>
                          <a:off x="3671177" y="2219975"/>
                          <a:ext cx="1422907" cy="84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3039577020"/>
                </p:ext>
              </p:extLst>
            </p:nvPr>
          </p:nvGraphicFramePr>
          <p:xfrm>
            <a:off x="7208506" y="2507056"/>
            <a:ext cx="1150937" cy="398463"/>
          </p:xfrm>
          <a:graphic>
            <a:graphicData uri="http://schemas.openxmlformats.org/presentationml/2006/ole">
              <mc:AlternateContent xmlns:mc="http://schemas.openxmlformats.org/markup-compatibility/2006">
                <mc:Choice xmlns:v="urn:schemas-microsoft-com:vml" Requires="v">
                  <p:oleObj spid="_x0000_s38965" name="Equation" r:id="rId29" imgW="1079280" imgH="393480" progId="Equation.DSMT4">
                    <p:embed/>
                  </p:oleObj>
                </mc:Choice>
                <mc:Fallback>
                  <p:oleObj name="Equation" r:id="rId29" imgW="1079280" imgH="393480" progId="Equation.DSMT4">
                    <p:embed/>
                    <p:pic>
                      <p:nvPicPr>
                        <p:cNvPr id="70" name="Object 69"/>
                        <p:cNvPicPr>
                          <a:picLocks noChangeAspect="1" noChangeArrowheads="1"/>
                        </p:cNvPicPr>
                        <p:nvPr/>
                      </p:nvPicPr>
                      <p:blipFill>
                        <a:blip r:embed="rId30"/>
                        <a:srcRect/>
                        <a:stretch>
                          <a:fillRect/>
                        </a:stretch>
                      </p:blipFill>
                      <p:spPr bwMode="auto">
                        <a:xfrm>
                          <a:off x="7208506" y="2507056"/>
                          <a:ext cx="11509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1145182208"/>
                </p:ext>
              </p:extLst>
            </p:nvPr>
          </p:nvGraphicFramePr>
          <p:xfrm>
            <a:off x="228477" y="3346161"/>
            <a:ext cx="962025" cy="398463"/>
          </p:xfrm>
          <a:graphic>
            <a:graphicData uri="http://schemas.openxmlformats.org/presentationml/2006/ole">
              <mc:AlternateContent xmlns:mc="http://schemas.openxmlformats.org/markup-compatibility/2006">
                <mc:Choice xmlns:v="urn:schemas-microsoft-com:vml" Requires="v">
                  <p:oleObj spid="_x0000_s38966" name="Equation" r:id="rId31" imgW="901440" imgH="393480" progId="Equation.DSMT4">
                    <p:embed/>
                  </p:oleObj>
                </mc:Choice>
                <mc:Fallback>
                  <p:oleObj name="Equation" r:id="rId31" imgW="901440" imgH="393480" progId="Equation.DSMT4">
                    <p:embed/>
                    <p:pic>
                      <p:nvPicPr>
                        <p:cNvPr id="71" name="Object 70"/>
                        <p:cNvPicPr>
                          <a:picLocks noChangeAspect="1" noChangeArrowheads="1"/>
                        </p:cNvPicPr>
                        <p:nvPr/>
                      </p:nvPicPr>
                      <p:blipFill>
                        <a:blip r:embed="rId32"/>
                        <a:srcRect/>
                        <a:stretch>
                          <a:fillRect/>
                        </a:stretch>
                      </p:blipFill>
                      <p:spPr bwMode="auto">
                        <a:xfrm>
                          <a:off x="228477" y="3346161"/>
                          <a:ext cx="9620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11"/>
            <p:cNvGraphicFramePr>
              <a:graphicFrameLocks noChangeAspect="1"/>
            </p:cNvGraphicFramePr>
            <p:nvPr>
              <p:extLst>
                <p:ext uri="{D42A27DB-BD31-4B8C-83A1-F6EECF244321}">
                  <p14:modId xmlns:p14="http://schemas.microsoft.com/office/powerpoint/2010/main" val="1208887292"/>
                </p:ext>
              </p:extLst>
            </p:nvPr>
          </p:nvGraphicFramePr>
          <p:xfrm>
            <a:off x="3637261" y="3329816"/>
            <a:ext cx="1489075" cy="398463"/>
          </p:xfrm>
          <a:graphic>
            <a:graphicData uri="http://schemas.openxmlformats.org/presentationml/2006/ole">
              <mc:AlternateContent xmlns:mc="http://schemas.openxmlformats.org/markup-compatibility/2006">
                <mc:Choice xmlns:v="urn:schemas-microsoft-com:vml" Requires="v">
                  <p:oleObj spid="_x0000_s38967" name="Equation" r:id="rId33" imgW="1396800" imgH="393480" progId="Equation.DSMT4">
                    <p:embed/>
                  </p:oleObj>
                </mc:Choice>
                <mc:Fallback>
                  <p:oleObj name="Equation" r:id="rId33" imgW="1396800" imgH="393480" progId="Equation.DSMT4">
                    <p:embed/>
                    <p:pic>
                      <p:nvPicPr>
                        <p:cNvPr id="72" name="Object 11"/>
                        <p:cNvPicPr>
                          <a:picLocks noChangeAspect="1" noChangeArrowheads="1"/>
                        </p:cNvPicPr>
                        <p:nvPr/>
                      </p:nvPicPr>
                      <p:blipFill>
                        <a:blip r:embed="rId34"/>
                        <a:srcRect/>
                        <a:stretch>
                          <a:fillRect/>
                        </a:stretch>
                      </p:blipFill>
                      <p:spPr bwMode="auto">
                        <a:xfrm>
                          <a:off x="3637261" y="3329816"/>
                          <a:ext cx="1489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Object 11"/>
            <p:cNvGraphicFramePr>
              <a:graphicFrameLocks noChangeAspect="1"/>
            </p:cNvGraphicFramePr>
            <p:nvPr>
              <p:extLst>
                <p:ext uri="{D42A27DB-BD31-4B8C-83A1-F6EECF244321}">
                  <p14:modId xmlns:p14="http://schemas.microsoft.com/office/powerpoint/2010/main" val="127602226"/>
                </p:ext>
              </p:extLst>
            </p:nvPr>
          </p:nvGraphicFramePr>
          <p:xfrm>
            <a:off x="7183673" y="3066575"/>
            <a:ext cx="1069975" cy="847725"/>
          </p:xfrm>
          <a:graphic>
            <a:graphicData uri="http://schemas.openxmlformats.org/presentationml/2006/ole">
              <mc:AlternateContent xmlns:mc="http://schemas.openxmlformats.org/markup-compatibility/2006">
                <mc:Choice xmlns:v="urn:schemas-microsoft-com:vml" Requires="v">
                  <p:oleObj spid="_x0000_s38968" name="Equation" r:id="rId35" imgW="1002960" imgH="838080" progId="Equation.DSMT4">
                    <p:embed/>
                  </p:oleObj>
                </mc:Choice>
                <mc:Fallback>
                  <p:oleObj name="Equation" r:id="rId35" imgW="1002960" imgH="838080" progId="Equation.DSMT4">
                    <p:embed/>
                    <p:pic>
                      <p:nvPicPr>
                        <p:cNvPr id="73" name="Object 11"/>
                        <p:cNvPicPr>
                          <a:picLocks noChangeAspect="1" noChangeArrowheads="1"/>
                        </p:cNvPicPr>
                        <p:nvPr/>
                      </p:nvPicPr>
                      <p:blipFill>
                        <a:blip r:embed="rId36"/>
                        <a:srcRect/>
                        <a:stretch>
                          <a:fillRect/>
                        </a:stretch>
                      </p:blipFill>
                      <p:spPr bwMode="auto">
                        <a:xfrm>
                          <a:off x="7183673" y="3066575"/>
                          <a:ext cx="10699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77" name="Object 11"/>
          <p:cNvGraphicFramePr>
            <a:graphicFrameLocks noChangeAspect="1"/>
          </p:cNvGraphicFramePr>
          <p:nvPr>
            <p:extLst>
              <p:ext uri="{D42A27DB-BD31-4B8C-83A1-F6EECF244321}">
                <p14:modId xmlns:p14="http://schemas.microsoft.com/office/powerpoint/2010/main" val="1767255179"/>
              </p:ext>
            </p:extLst>
          </p:nvPr>
        </p:nvGraphicFramePr>
        <p:xfrm>
          <a:off x="2924175" y="5075238"/>
          <a:ext cx="1260475" cy="490537"/>
        </p:xfrm>
        <a:graphic>
          <a:graphicData uri="http://schemas.openxmlformats.org/presentationml/2006/ole">
            <mc:AlternateContent xmlns:mc="http://schemas.openxmlformats.org/markup-compatibility/2006">
              <mc:Choice xmlns:v="urn:schemas-microsoft-com:vml" Requires="v">
                <p:oleObj spid="_x0000_s38969" name="Equation" r:id="rId37" imgW="1180800" imgH="482400" progId="Equation.DSMT4">
                  <p:embed/>
                </p:oleObj>
              </mc:Choice>
              <mc:Fallback>
                <p:oleObj name="Equation" r:id="rId37" imgW="1180800" imgH="482400" progId="Equation.DSMT4">
                  <p:embed/>
                  <p:pic>
                    <p:nvPicPr>
                      <p:cNvPr id="77" name="Object 11"/>
                      <p:cNvPicPr>
                        <a:picLocks noChangeAspect="1" noChangeArrowheads="1"/>
                      </p:cNvPicPr>
                      <p:nvPr/>
                    </p:nvPicPr>
                    <p:blipFill>
                      <a:blip r:embed="rId38"/>
                      <a:srcRect/>
                      <a:stretch>
                        <a:fillRect/>
                      </a:stretch>
                    </p:blipFill>
                    <p:spPr bwMode="auto">
                      <a:xfrm>
                        <a:off x="2924175" y="5075238"/>
                        <a:ext cx="12604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11"/>
          <p:cNvGraphicFramePr>
            <a:graphicFrameLocks noChangeAspect="1"/>
          </p:cNvGraphicFramePr>
          <p:nvPr>
            <p:extLst>
              <p:ext uri="{D42A27DB-BD31-4B8C-83A1-F6EECF244321}">
                <p14:modId xmlns:p14="http://schemas.microsoft.com/office/powerpoint/2010/main" val="1852690182"/>
              </p:ext>
            </p:extLst>
          </p:nvPr>
        </p:nvGraphicFramePr>
        <p:xfrm>
          <a:off x="10056813" y="5073650"/>
          <a:ext cx="1247775" cy="490538"/>
        </p:xfrm>
        <a:graphic>
          <a:graphicData uri="http://schemas.openxmlformats.org/presentationml/2006/ole">
            <mc:AlternateContent xmlns:mc="http://schemas.openxmlformats.org/markup-compatibility/2006">
              <mc:Choice xmlns:v="urn:schemas-microsoft-com:vml" Requires="v">
                <p:oleObj spid="_x0000_s38970" name="Equation" r:id="rId39" imgW="1168200" imgH="482400" progId="Equation.DSMT4">
                  <p:embed/>
                </p:oleObj>
              </mc:Choice>
              <mc:Fallback>
                <p:oleObj name="Equation" r:id="rId39" imgW="1168200" imgH="482400" progId="Equation.DSMT4">
                  <p:embed/>
                  <p:pic>
                    <p:nvPicPr>
                      <p:cNvPr id="79" name="Object 11"/>
                      <p:cNvPicPr>
                        <a:picLocks noChangeAspect="1" noChangeArrowheads="1"/>
                      </p:cNvPicPr>
                      <p:nvPr/>
                    </p:nvPicPr>
                    <p:blipFill>
                      <a:blip r:embed="rId40"/>
                      <a:srcRect/>
                      <a:stretch>
                        <a:fillRect/>
                      </a:stretch>
                    </p:blipFill>
                    <p:spPr bwMode="auto">
                      <a:xfrm>
                        <a:off x="10056813" y="5073650"/>
                        <a:ext cx="12477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11"/>
          <p:cNvGraphicFramePr>
            <a:graphicFrameLocks noChangeAspect="1"/>
          </p:cNvGraphicFramePr>
          <p:nvPr>
            <p:extLst>
              <p:ext uri="{D42A27DB-BD31-4B8C-83A1-F6EECF244321}">
                <p14:modId xmlns:p14="http://schemas.microsoft.com/office/powerpoint/2010/main" val="881339485"/>
              </p:ext>
            </p:extLst>
          </p:nvPr>
        </p:nvGraphicFramePr>
        <p:xfrm>
          <a:off x="6610350" y="5005388"/>
          <a:ext cx="1231900" cy="488950"/>
        </p:xfrm>
        <a:graphic>
          <a:graphicData uri="http://schemas.openxmlformats.org/presentationml/2006/ole">
            <mc:AlternateContent xmlns:mc="http://schemas.openxmlformats.org/markup-compatibility/2006">
              <mc:Choice xmlns:v="urn:schemas-microsoft-com:vml" Requires="v">
                <p:oleObj spid="_x0000_s38971" name="Equation" r:id="rId41" imgW="1155600" imgH="482400" progId="Equation.DSMT4">
                  <p:embed/>
                </p:oleObj>
              </mc:Choice>
              <mc:Fallback>
                <p:oleObj name="Equation" r:id="rId41" imgW="1155600" imgH="482400" progId="Equation.DSMT4">
                  <p:embed/>
                  <p:pic>
                    <p:nvPicPr>
                      <p:cNvPr id="82" name="Object 11"/>
                      <p:cNvPicPr>
                        <a:picLocks noChangeAspect="1" noChangeArrowheads="1"/>
                      </p:cNvPicPr>
                      <p:nvPr/>
                    </p:nvPicPr>
                    <p:blipFill>
                      <a:blip r:embed="rId42"/>
                      <a:srcRect/>
                      <a:stretch>
                        <a:fillRect/>
                      </a:stretch>
                    </p:blipFill>
                    <p:spPr bwMode="auto">
                      <a:xfrm>
                        <a:off x="6610350" y="5005388"/>
                        <a:ext cx="1231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5" name="Object 11"/>
          <p:cNvGraphicFramePr>
            <a:graphicFrameLocks noChangeAspect="1"/>
          </p:cNvGraphicFramePr>
          <p:nvPr>
            <p:extLst>
              <p:ext uri="{D42A27DB-BD31-4B8C-83A1-F6EECF244321}">
                <p14:modId xmlns:p14="http://schemas.microsoft.com/office/powerpoint/2010/main" val="1588577532"/>
              </p:ext>
            </p:extLst>
          </p:nvPr>
        </p:nvGraphicFramePr>
        <p:xfrm>
          <a:off x="10071100" y="5659438"/>
          <a:ext cx="1220788" cy="954087"/>
        </p:xfrm>
        <a:graphic>
          <a:graphicData uri="http://schemas.openxmlformats.org/presentationml/2006/ole">
            <mc:AlternateContent xmlns:mc="http://schemas.openxmlformats.org/markup-compatibility/2006">
              <mc:Choice xmlns:v="urn:schemas-microsoft-com:vml" Requires="v">
                <p:oleObj spid="_x0000_s38972" name="Equation" r:id="rId43" imgW="1143000" imgH="939600" progId="Equation.DSMT4">
                  <p:embed/>
                </p:oleObj>
              </mc:Choice>
              <mc:Fallback>
                <p:oleObj name="Equation" r:id="rId43" imgW="1143000" imgH="939600" progId="Equation.DSMT4">
                  <p:embed/>
                  <p:pic>
                    <p:nvPicPr>
                      <p:cNvPr id="85" name="Object 11"/>
                      <p:cNvPicPr>
                        <a:picLocks noChangeAspect="1" noChangeArrowheads="1"/>
                      </p:cNvPicPr>
                      <p:nvPr/>
                    </p:nvPicPr>
                    <p:blipFill>
                      <a:blip r:embed="rId44"/>
                      <a:srcRect/>
                      <a:stretch>
                        <a:fillRect/>
                      </a:stretch>
                    </p:blipFill>
                    <p:spPr bwMode="auto">
                      <a:xfrm>
                        <a:off x="10071100" y="5659438"/>
                        <a:ext cx="12207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lowchart: Connector 1"/>
          <p:cNvSpPr/>
          <p:nvPr/>
        </p:nvSpPr>
        <p:spPr>
          <a:xfrm>
            <a:off x="974674" y="5109335"/>
            <a:ext cx="506049" cy="50863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4616893" y="5076397"/>
            <a:ext cx="506049" cy="50863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8257681" y="5076397"/>
            <a:ext cx="506049" cy="50863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8227937" y="5900810"/>
            <a:ext cx="506049" cy="50863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5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heel(1)">
                                      <p:cBhvr>
                                        <p:cTn id="30" dur="10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heel(1)">
                                      <p:cBhvr>
                                        <p:cTn id="40" dur="10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heel(1)">
                                      <p:cBhvr>
                                        <p:cTn id="50" dur="10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a:spLocks noChangeArrowheads="1"/>
          </p:cNvSpPr>
          <p:nvPr/>
        </p:nvSpPr>
        <p:spPr bwMode="auto">
          <a:xfrm>
            <a:off x="392852" y="3782063"/>
            <a:ext cx="11646747" cy="2308324"/>
          </a:xfrm>
          <a:prstGeom prst="rect">
            <a:avLst/>
          </a:prstGeom>
          <a:gradFill flip="none" rotWithShape="1">
            <a:gsLst>
              <a:gs pos="0">
                <a:srgbClr val="DBFFC9">
                  <a:alpha val="30000"/>
                </a:srgbClr>
              </a:gs>
              <a:gs pos="50000">
                <a:schemeClr val="bg1">
                  <a:alpha val="57000"/>
                </a:schemeClr>
              </a:gs>
              <a:gs pos="100000">
                <a:srgbClr val="CAFED8">
                  <a:alpha val="61000"/>
                </a:srgbClr>
              </a:gs>
            </a:gsLst>
            <a:lin ang="2700000" scaled="1"/>
            <a:tileRect/>
          </a:grad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p:txBody>
      </p:sp>
      <p:sp>
        <p:nvSpPr>
          <p:cNvPr id="15"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17" name="TextBox 16"/>
          <p:cNvSpPr txBox="1"/>
          <p:nvPr/>
        </p:nvSpPr>
        <p:spPr bwMode="auto">
          <a:xfrm>
            <a:off x="304800" y="1475936"/>
            <a:ext cx="591719"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solidFill>
                  <a:srgbClr val="FFFFFF"/>
                </a:solidFill>
                <a:latin typeface="Times New Roman" panose="02020603050405020304" pitchFamily="18" charset="0"/>
                <a:cs typeface="Times New Roman" panose="02020603050405020304" pitchFamily="18" charset="0"/>
              </a:rPr>
              <a:t>?3</a:t>
            </a:r>
            <a:endParaRPr lang="en-US" sz="3200" b="1" dirty="0">
              <a:solidFill>
                <a:srgbClr val="FFFFFF"/>
              </a:solidFill>
              <a:latin typeface="Times New Roman" panose="02020603050405020304" pitchFamily="18" charset="0"/>
              <a:cs typeface="Times New Roman" panose="02020603050405020304" pitchFamily="18" charset="0"/>
            </a:endParaRPr>
          </a:p>
        </p:txBody>
      </p:sp>
      <p:sp>
        <p:nvSpPr>
          <p:cNvPr id="19" name="TextBox 29"/>
          <p:cNvSpPr txBox="1">
            <a:spLocks noChangeArrowheads="1"/>
          </p:cNvSpPr>
          <p:nvPr/>
        </p:nvSpPr>
        <p:spPr bwMode="auto">
          <a:xfrm>
            <a:off x="158972" y="838455"/>
            <a:ext cx="239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a:solidFill>
                  <a:srgbClr val="FF0000"/>
                </a:solidFill>
                <a:latin typeface="Times New Roman" panose="02020603050405020304" pitchFamily="18" charset="0"/>
                <a:cs typeface="Times New Roman" panose="02020603050405020304" pitchFamily="18" charset="0"/>
              </a:rPr>
              <a:t>2. Tính chất</a:t>
            </a:r>
            <a:endParaRPr lang="en-US" b="1" i="1" dirty="0">
              <a:solidFill>
                <a:srgbClr val="FF0000"/>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089315" y="1535537"/>
            <a:ext cx="7858241" cy="523220"/>
            <a:chOff x="719137" y="-928914"/>
            <a:chExt cx="7858241" cy="523220"/>
          </a:xfrm>
        </p:grpSpPr>
        <p:sp>
          <p:nvSpPr>
            <p:cNvPr id="21" name="TextBox 20"/>
            <p:cNvSpPr txBox="1"/>
            <p:nvPr/>
          </p:nvSpPr>
          <p:spPr>
            <a:xfrm>
              <a:off x="719137" y="-928914"/>
              <a:ext cx="785824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graphicFrame>
          <p:nvGraphicFramePr>
            <p:cNvPr id="22" name="Object 11"/>
            <p:cNvGraphicFramePr>
              <a:graphicFrameLocks noChangeAspect="1"/>
            </p:cNvGraphicFramePr>
            <p:nvPr/>
          </p:nvGraphicFramePr>
          <p:xfrm>
            <a:off x="4073017" y="-733852"/>
            <a:ext cx="257737" cy="307975"/>
          </p:xfrm>
          <a:graphic>
            <a:graphicData uri="http://schemas.openxmlformats.org/presentationml/2006/ole">
              <mc:AlternateContent xmlns:mc="http://schemas.openxmlformats.org/markup-compatibility/2006">
                <mc:Choice xmlns:v="urn:schemas-microsoft-com:vml" Requires="v">
                  <p:oleObj spid="_x0000_s39983" name="Equation" r:id="rId5" imgW="241200" imgH="304560" progId="Equation.DSMT4">
                    <p:embed/>
                  </p:oleObj>
                </mc:Choice>
                <mc:Fallback>
                  <p:oleObj name="Equation" r:id="rId5" imgW="241200" imgH="304560" progId="Equation.DSMT4">
                    <p:embed/>
                    <p:pic>
                      <p:nvPicPr>
                        <p:cNvPr id="22" name="Object 11"/>
                        <p:cNvPicPr>
                          <a:picLocks noChangeAspect="1" noChangeArrowheads="1"/>
                        </p:cNvPicPr>
                        <p:nvPr/>
                      </p:nvPicPr>
                      <p:blipFill>
                        <a:blip r:embed="rId6"/>
                        <a:srcRect/>
                        <a:stretch>
                          <a:fillRect/>
                        </a:stretch>
                      </p:blipFill>
                      <p:spPr bwMode="auto">
                        <a:xfrm>
                          <a:off x="4073017" y="-733852"/>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1"/>
            <p:cNvGraphicFramePr>
              <a:graphicFrameLocks noChangeAspect="1"/>
            </p:cNvGraphicFramePr>
            <p:nvPr/>
          </p:nvGraphicFramePr>
          <p:xfrm>
            <a:off x="4875212" y="-733852"/>
            <a:ext cx="230188" cy="231775"/>
          </p:xfrm>
          <a:graphic>
            <a:graphicData uri="http://schemas.openxmlformats.org/presentationml/2006/ole">
              <mc:AlternateContent xmlns:mc="http://schemas.openxmlformats.org/markup-compatibility/2006">
                <mc:Choice xmlns:v="urn:schemas-microsoft-com:vml" Requires="v">
                  <p:oleObj spid="_x0000_s39984" name="Equation" r:id="rId7" imgW="215640" imgH="228600" progId="Equation.DSMT4">
                    <p:embed/>
                  </p:oleObj>
                </mc:Choice>
                <mc:Fallback>
                  <p:oleObj name="Equation" r:id="rId7" imgW="215640" imgH="228600" progId="Equation.DSMT4">
                    <p:embed/>
                    <p:pic>
                      <p:nvPicPr>
                        <p:cNvPr id="28" name="Object 11"/>
                        <p:cNvPicPr>
                          <a:picLocks noChangeAspect="1" noChangeArrowheads="1"/>
                        </p:cNvPicPr>
                        <p:nvPr/>
                      </p:nvPicPr>
                      <p:blipFill>
                        <a:blip r:embed="rId8"/>
                        <a:srcRect/>
                        <a:stretch>
                          <a:fillRect/>
                        </a:stretch>
                      </p:blipFill>
                      <p:spPr bwMode="auto">
                        <a:xfrm>
                          <a:off x="4875212" y="-733852"/>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9" name="Group 296"/>
          <p:cNvGraphicFramePr>
            <a:graphicFrameLocks noGrp="1"/>
          </p:cNvGraphicFramePr>
          <p:nvPr>
            <p:extLst>
              <p:ext uri="{D42A27DB-BD31-4B8C-83A1-F6EECF244321}">
                <p14:modId xmlns:p14="http://schemas.microsoft.com/office/powerpoint/2010/main" val="2880221081"/>
              </p:ext>
            </p:extLst>
          </p:nvPr>
        </p:nvGraphicFramePr>
        <p:xfrm>
          <a:off x="2286000" y="2133600"/>
          <a:ext cx="7772400" cy="1554480"/>
        </p:xfrm>
        <a:graphic>
          <a:graphicData uri="http://schemas.openxmlformats.org/drawingml/2006/table">
            <a:tbl>
              <a:tblPr>
                <a:tableStyleId>{775DCB02-9BB8-47FD-8907-85C794F793BA}</a:tableStyleId>
              </a:tblPr>
              <a:tblGrid>
                <a:gridCol w="1314450">
                  <a:extLst>
                    <a:ext uri="{9D8B030D-6E8A-4147-A177-3AD203B41FA5}">
                      <a16:colId xmlns:a16="http://schemas.microsoft.com/office/drawing/2014/main" xmlns="" val="20000"/>
                    </a:ext>
                  </a:extLst>
                </a:gridCol>
                <a:gridCol w="1646238">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7">
                  <a:extLst>
                    <a:ext uri="{9D8B030D-6E8A-4147-A177-3AD203B41FA5}">
                      <a16:colId xmlns:a16="http://schemas.microsoft.com/office/drawing/2014/main" xmlns="" val="20003"/>
                    </a:ext>
                  </a:extLst>
                </a:gridCol>
                <a:gridCol w="1520825">
                  <a:extLst>
                    <a:ext uri="{9D8B030D-6E8A-4147-A177-3AD203B41FA5}">
                      <a16:colId xmlns:a16="http://schemas.microsoft.com/office/drawing/2014/main" xmlns="" val="20004"/>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32" name="Object 11"/>
          <p:cNvGraphicFramePr>
            <a:graphicFrameLocks noChangeAspect="1"/>
          </p:cNvGraphicFramePr>
          <p:nvPr>
            <p:extLst>
              <p:ext uri="{D42A27DB-BD31-4B8C-83A1-F6EECF244321}">
                <p14:modId xmlns:p14="http://schemas.microsoft.com/office/powerpoint/2010/main" val="1332933852"/>
              </p:ext>
            </p:extLst>
          </p:nvPr>
        </p:nvGraphicFramePr>
        <p:xfrm>
          <a:off x="2821335" y="2824481"/>
          <a:ext cx="257737" cy="307975"/>
        </p:xfrm>
        <a:graphic>
          <a:graphicData uri="http://schemas.openxmlformats.org/presentationml/2006/ole">
            <mc:AlternateContent xmlns:mc="http://schemas.openxmlformats.org/markup-compatibility/2006">
              <mc:Choice xmlns:v="urn:schemas-microsoft-com:vml" Requires="v">
                <p:oleObj spid="_x0000_s39985" name="Equation" r:id="rId9" imgW="241200" imgH="304560" progId="Equation.DSMT4">
                  <p:embed/>
                </p:oleObj>
              </mc:Choice>
              <mc:Fallback>
                <p:oleObj name="Equation" r:id="rId9" imgW="241200" imgH="304560" progId="Equation.DSMT4">
                  <p:embed/>
                  <p:pic>
                    <p:nvPicPr>
                      <p:cNvPr id="32" name="Object 11"/>
                      <p:cNvPicPr>
                        <a:picLocks noChangeAspect="1" noChangeArrowheads="1"/>
                      </p:cNvPicPr>
                      <p:nvPr/>
                    </p:nvPicPr>
                    <p:blipFill>
                      <a:blip r:embed="rId10"/>
                      <a:srcRect/>
                      <a:stretch>
                        <a:fillRect/>
                      </a:stretch>
                    </p:blipFill>
                    <p:spPr bwMode="auto">
                      <a:xfrm>
                        <a:off x="2821335" y="2824481"/>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11"/>
          <p:cNvGraphicFramePr>
            <a:graphicFrameLocks noChangeAspect="1"/>
          </p:cNvGraphicFramePr>
          <p:nvPr>
            <p:extLst>
              <p:ext uri="{D42A27DB-BD31-4B8C-83A1-F6EECF244321}">
                <p14:modId xmlns:p14="http://schemas.microsoft.com/office/powerpoint/2010/main" val="2835952262"/>
              </p:ext>
            </p:extLst>
          </p:nvPr>
        </p:nvGraphicFramePr>
        <p:xfrm>
          <a:off x="2848883" y="2305565"/>
          <a:ext cx="230188" cy="231775"/>
        </p:xfrm>
        <a:graphic>
          <a:graphicData uri="http://schemas.openxmlformats.org/presentationml/2006/ole">
            <mc:AlternateContent xmlns:mc="http://schemas.openxmlformats.org/markup-compatibility/2006">
              <mc:Choice xmlns:v="urn:schemas-microsoft-com:vml" Requires="v">
                <p:oleObj spid="_x0000_s39986" name="Equation" r:id="rId11" imgW="215640" imgH="228600" progId="Equation.DSMT4">
                  <p:embed/>
                </p:oleObj>
              </mc:Choice>
              <mc:Fallback>
                <p:oleObj name="Equation" r:id="rId11" imgW="215640" imgH="228600" progId="Equation.DSMT4">
                  <p:embed/>
                  <p:pic>
                    <p:nvPicPr>
                      <p:cNvPr id="33" name="Object 11"/>
                      <p:cNvPicPr>
                        <a:picLocks noChangeAspect="1" noChangeArrowheads="1"/>
                      </p:cNvPicPr>
                      <p:nvPr/>
                    </p:nvPicPr>
                    <p:blipFill>
                      <a:blip r:embed="rId12"/>
                      <a:srcRect/>
                      <a:stretch>
                        <a:fillRect/>
                      </a:stretch>
                    </p:blipFill>
                    <p:spPr bwMode="auto">
                      <a:xfrm>
                        <a:off x="2848883" y="2305565"/>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11"/>
          <p:cNvGraphicFramePr>
            <a:graphicFrameLocks noChangeAspect="1"/>
          </p:cNvGraphicFramePr>
          <p:nvPr>
            <p:extLst>
              <p:ext uri="{D42A27DB-BD31-4B8C-83A1-F6EECF244321}">
                <p14:modId xmlns:p14="http://schemas.microsoft.com/office/powerpoint/2010/main" val="621370325"/>
              </p:ext>
            </p:extLst>
          </p:nvPr>
        </p:nvGraphicFramePr>
        <p:xfrm>
          <a:off x="2675618" y="3324870"/>
          <a:ext cx="406400" cy="307975"/>
        </p:xfrm>
        <a:graphic>
          <a:graphicData uri="http://schemas.openxmlformats.org/presentationml/2006/ole">
            <mc:AlternateContent xmlns:mc="http://schemas.openxmlformats.org/markup-compatibility/2006">
              <mc:Choice xmlns:v="urn:schemas-microsoft-com:vml" Requires="v">
                <p:oleObj spid="_x0000_s39987" name="Equation" r:id="rId13" imgW="380880" imgH="304560" progId="Equation.DSMT4">
                  <p:embed/>
                </p:oleObj>
              </mc:Choice>
              <mc:Fallback>
                <p:oleObj name="Equation" r:id="rId13" imgW="380880" imgH="304560" progId="Equation.DSMT4">
                  <p:embed/>
                  <p:pic>
                    <p:nvPicPr>
                      <p:cNvPr id="34" name="Object 11"/>
                      <p:cNvPicPr>
                        <a:picLocks noChangeAspect="1" noChangeArrowheads="1"/>
                      </p:cNvPicPr>
                      <p:nvPr/>
                    </p:nvPicPr>
                    <p:blipFill>
                      <a:blip r:embed="rId14"/>
                      <a:srcRect/>
                      <a:stretch>
                        <a:fillRect/>
                      </a:stretch>
                    </p:blipFill>
                    <p:spPr bwMode="auto">
                      <a:xfrm>
                        <a:off x="2675618" y="3324870"/>
                        <a:ext cx="40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2221450162"/>
              </p:ext>
            </p:extLst>
          </p:nvPr>
        </p:nvGraphicFramePr>
        <p:xfrm>
          <a:off x="4039187" y="2202376"/>
          <a:ext cx="895350" cy="438150"/>
        </p:xfrm>
        <a:graphic>
          <a:graphicData uri="http://schemas.openxmlformats.org/presentationml/2006/ole">
            <mc:AlternateContent xmlns:mc="http://schemas.openxmlformats.org/markup-compatibility/2006">
              <mc:Choice xmlns:v="urn:schemas-microsoft-com:vml" Requires="v">
                <p:oleObj spid="_x0000_s39988" name="Equation" r:id="rId15" imgW="838080" imgH="431640" progId="Equation.DSMT4">
                  <p:embed/>
                </p:oleObj>
              </mc:Choice>
              <mc:Fallback>
                <p:oleObj name="Equation" r:id="rId15" imgW="838080" imgH="431640" progId="Equation.DSMT4">
                  <p:embed/>
                  <p:pic>
                    <p:nvPicPr>
                      <p:cNvPr id="35" name="Object 11"/>
                      <p:cNvPicPr>
                        <a:picLocks noChangeAspect="1" noChangeArrowheads="1"/>
                      </p:cNvPicPr>
                      <p:nvPr/>
                    </p:nvPicPr>
                    <p:blipFill>
                      <a:blip r:embed="rId16"/>
                      <a:srcRect/>
                      <a:stretch>
                        <a:fillRect/>
                      </a:stretch>
                    </p:blipFill>
                    <p:spPr bwMode="auto">
                      <a:xfrm>
                        <a:off x="4039187" y="2202376"/>
                        <a:ext cx="895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11"/>
          <p:cNvGraphicFramePr>
            <a:graphicFrameLocks noChangeAspect="1"/>
          </p:cNvGraphicFramePr>
          <p:nvPr>
            <p:extLst>
              <p:ext uri="{D42A27DB-BD31-4B8C-83A1-F6EECF244321}">
                <p14:modId xmlns:p14="http://schemas.microsoft.com/office/powerpoint/2010/main" val="3221771162"/>
              </p:ext>
            </p:extLst>
          </p:nvPr>
        </p:nvGraphicFramePr>
        <p:xfrm>
          <a:off x="5604690" y="2200148"/>
          <a:ext cx="909637" cy="438150"/>
        </p:xfrm>
        <a:graphic>
          <a:graphicData uri="http://schemas.openxmlformats.org/presentationml/2006/ole">
            <mc:AlternateContent xmlns:mc="http://schemas.openxmlformats.org/markup-compatibility/2006">
              <mc:Choice xmlns:v="urn:schemas-microsoft-com:vml" Requires="v">
                <p:oleObj spid="_x0000_s39989" name="Equation" r:id="rId17" imgW="850680" imgH="431640" progId="Equation.DSMT4">
                  <p:embed/>
                </p:oleObj>
              </mc:Choice>
              <mc:Fallback>
                <p:oleObj name="Equation" r:id="rId17" imgW="850680" imgH="431640" progId="Equation.DSMT4">
                  <p:embed/>
                  <p:pic>
                    <p:nvPicPr>
                      <p:cNvPr id="36" name="Object 11"/>
                      <p:cNvPicPr>
                        <a:picLocks noChangeAspect="1" noChangeArrowheads="1"/>
                      </p:cNvPicPr>
                      <p:nvPr/>
                    </p:nvPicPr>
                    <p:blipFill>
                      <a:blip r:embed="rId18"/>
                      <a:srcRect/>
                      <a:stretch>
                        <a:fillRect/>
                      </a:stretch>
                    </p:blipFill>
                    <p:spPr bwMode="auto">
                      <a:xfrm>
                        <a:off x="5604690" y="2200148"/>
                        <a:ext cx="9096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1010120151"/>
              </p:ext>
            </p:extLst>
          </p:nvPr>
        </p:nvGraphicFramePr>
        <p:xfrm>
          <a:off x="7268388" y="2183130"/>
          <a:ext cx="922338" cy="438150"/>
        </p:xfrm>
        <a:graphic>
          <a:graphicData uri="http://schemas.openxmlformats.org/presentationml/2006/ole">
            <mc:AlternateContent xmlns:mc="http://schemas.openxmlformats.org/markup-compatibility/2006">
              <mc:Choice xmlns:v="urn:schemas-microsoft-com:vml" Requires="v">
                <p:oleObj spid="_x0000_s39990" name="Equation" r:id="rId19" imgW="863280" imgH="431640" progId="Equation.DSMT4">
                  <p:embed/>
                </p:oleObj>
              </mc:Choice>
              <mc:Fallback>
                <p:oleObj name="Equation" r:id="rId19" imgW="863280" imgH="431640" progId="Equation.DSMT4">
                  <p:embed/>
                  <p:pic>
                    <p:nvPicPr>
                      <p:cNvPr id="37" name="Object 11"/>
                      <p:cNvPicPr>
                        <a:picLocks noChangeAspect="1" noChangeArrowheads="1"/>
                      </p:cNvPicPr>
                      <p:nvPr/>
                    </p:nvPicPr>
                    <p:blipFill>
                      <a:blip r:embed="rId20"/>
                      <a:srcRect/>
                      <a:stretch>
                        <a:fillRect/>
                      </a:stretch>
                    </p:blipFill>
                    <p:spPr bwMode="auto">
                      <a:xfrm>
                        <a:off x="7268388" y="2183130"/>
                        <a:ext cx="922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11"/>
          <p:cNvGraphicFramePr>
            <a:graphicFrameLocks noChangeAspect="1"/>
          </p:cNvGraphicFramePr>
          <p:nvPr>
            <p:extLst>
              <p:ext uri="{D42A27DB-BD31-4B8C-83A1-F6EECF244321}">
                <p14:modId xmlns:p14="http://schemas.microsoft.com/office/powerpoint/2010/main" val="479172150"/>
              </p:ext>
            </p:extLst>
          </p:nvPr>
        </p:nvGraphicFramePr>
        <p:xfrm>
          <a:off x="8848177" y="2176903"/>
          <a:ext cx="922338" cy="438150"/>
        </p:xfrm>
        <a:graphic>
          <a:graphicData uri="http://schemas.openxmlformats.org/presentationml/2006/ole">
            <mc:AlternateContent xmlns:mc="http://schemas.openxmlformats.org/markup-compatibility/2006">
              <mc:Choice xmlns:v="urn:schemas-microsoft-com:vml" Requires="v">
                <p:oleObj spid="_x0000_s39991" name="Equation" r:id="rId21" imgW="863280" imgH="431640" progId="Equation.DSMT4">
                  <p:embed/>
                </p:oleObj>
              </mc:Choice>
              <mc:Fallback>
                <p:oleObj name="Equation" r:id="rId21" imgW="863280" imgH="431640" progId="Equation.DSMT4">
                  <p:embed/>
                  <p:pic>
                    <p:nvPicPr>
                      <p:cNvPr id="38" name="Object 11"/>
                      <p:cNvPicPr>
                        <a:picLocks noChangeAspect="1" noChangeArrowheads="1"/>
                      </p:cNvPicPr>
                      <p:nvPr/>
                    </p:nvPicPr>
                    <p:blipFill>
                      <a:blip r:embed="rId22"/>
                      <a:srcRect/>
                      <a:stretch>
                        <a:fillRect/>
                      </a:stretch>
                    </p:blipFill>
                    <p:spPr bwMode="auto">
                      <a:xfrm>
                        <a:off x="8848177" y="2176903"/>
                        <a:ext cx="922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TextBox 46"/>
          <p:cNvSpPr txBox="1"/>
          <p:nvPr/>
        </p:nvSpPr>
        <p:spPr>
          <a:xfrm>
            <a:off x="609601" y="3849803"/>
            <a:ext cx="267727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a:t>
            </a:r>
          </a:p>
        </p:txBody>
      </p:sp>
      <p:sp>
        <p:nvSpPr>
          <p:cNvPr id="48" name="TextBox 47"/>
          <p:cNvSpPr txBox="1"/>
          <p:nvPr/>
        </p:nvSpPr>
        <p:spPr>
          <a:xfrm>
            <a:off x="609600" y="4490171"/>
            <a:ext cx="875585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p:txBody>
      </p:sp>
      <p:sp>
        <p:nvSpPr>
          <p:cNvPr id="49" name="TextBox 48"/>
          <p:cNvSpPr txBox="1"/>
          <p:nvPr/>
        </p:nvSpPr>
        <p:spPr>
          <a:xfrm>
            <a:off x="2295489" y="6190062"/>
            <a:ext cx="7109639" cy="523220"/>
          </a:xfrm>
          <a:prstGeom prst="rect">
            <a:avLst/>
          </a:prstGeom>
          <a:solidFill>
            <a:schemeClr val="accent4">
              <a:lumMod val="60000"/>
              <a:lumOff val="40000"/>
            </a:schemeClr>
          </a:solidFill>
        </p:spPr>
        <p:txBody>
          <a:bodyPr wrap="none" rtlCol="0">
            <a:spAutoFit/>
          </a:bodyP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theo</a:t>
            </a:r>
            <a:r>
              <a:rPr lang="en-US" sz="2800">
                <a:latin typeface="Times New Roman" panose="02020603050405020304" pitchFamily="18" charset="0"/>
                <a:cs typeface="Times New Roman" panose="02020603050405020304" pitchFamily="18" charset="0"/>
              </a:rPr>
              <a:t> nhóm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gian</a:t>
            </a:r>
            <a:r>
              <a:rPr lang="en-US" sz="280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a:t>
            </a:r>
          </a:p>
        </p:txBody>
      </p:sp>
      <p:grpSp>
        <p:nvGrpSpPr>
          <p:cNvPr id="50" name="Group 49"/>
          <p:cNvGrpSpPr/>
          <p:nvPr/>
        </p:nvGrpSpPr>
        <p:grpSpPr>
          <a:xfrm>
            <a:off x="647056" y="5141893"/>
            <a:ext cx="11392544" cy="538927"/>
            <a:chOff x="366146" y="4584564"/>
            <a:chExt cx="11392544" cy="538927"/>
          </a:xfrm>
        </p:grpSpPr>
        <p:graphicFrame>
          <p:nvGraphicFramePr>
            <p:cNvPr id="51" name="Object 11"/>
            <p:cNvGraphicFramePr>
              <a:graphicFrameLocks noChangeAspect="1"/>
            </p:cNvGraphicFramePr>
            <p:nvPr/>
          </p:nvGraphicFramePr>
          <p:xfrm>
            <a:off x="6982619" y="4656659"/>
            <a:ext cx="582612" cy="436563"/>
          </p:xfrm>
          <a:graphic>
            <a:graphicData uri="http://schemas.openxmlformats.org/presentationml/2006/ole">
              <mc:AlternateContent xmlns:mc="http://schemas.openxmlformats.org/markup-compatibility/2006">
                <mc:Choice xmlns:v="urn:schemas-microsoft-com:vml" Requires="v">
                  <p:oleObj spid="_x0000_s39992" name="Equation" r:id="rId23" imgW="545760" imgH="431640" progId="Equation.DSMT4">
                    <p:embed/>
                  </p:oleObj>
                </mc:Choice>
                <mc:Fallback>
                  <p:oleObj name="Equation" r:id="rId23" imgW="545760" imgH="431640" progId="Equation.DSMT4">
                    <p:embed/>
                    <p:pic>
                      <p:nvPicPr>
                        <p:cNvPr id="51" name="Object 11"/>
                        <p:cNvPicPr>
                          <a:picLocks noChangeAspect="1" noChangeArrowheads="1"/>
                        </p:cNvPicPr>
                        <p:nvPr/>
                      </p:nvPicPr>
                      <p:blipFill>
                        <a:blip r:embed="rId24"/>
                        <a:srcRect/>
                        <a:stretch>
                          <a:fillRect/>
                        </a:stretch>
                      </p:blipFill>
                      <p:spPr bwMode="auto">
                        <a:xfrm>
                          <a:off x="6982619" y="4656659"/>
                          <a:ext cx="5826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TextBox 51"/>
            <p:cNvSpPr txBox="1"/>
            <p:nvPr/>
          </p:nvSpPr>
          <p:spPr>
            <a:xfrm>
              <a:off x="366146" y="4584564"/>
              <a:ext cx="113925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53" name="Object 11"/>
            <p:cNvGraphicFramePr>
              <a:graphicFrameLocks noChangeAspect="1"/>
            </p:cNvGraphicFramePr>
            <p:nvPr>
              <p:extLst>
                <p:ext uri="{D42A27DB-BD31-4B8C-83A1-F6EECF244321}">
                  <p14:modId xmlns:p14="http://schemas.microsoft.com/office/powerpoint/2010/main" val="4149436128"/>
                </p:ext>
              </p:extLst>
            </p:nvPr>
          </p:nvGraphicFramePr>
          <p:xfrm>
            <a:off x="8598185" y="4666554"/>
            <a:ext cx="636587" cy="436562"/>
          </p:xfrm>
          <a:graphic>
            <a:graphicData uri="http://schemas.openxmlformats.org/presentationml/2006/ole">
              <mc:AlternateContent xmlns:mc="http://schemas.openxmlformats.org/markup-compatibility/2006">
                <mc:Choice xmlns:v="urn:schemas-microsoft-com:vml" Requires="v">
                  <p:oleObj spid="_x0000_s39993" name="Equation" r:id="rId25" imgW="596880" imgH="431640" progId="Equation.DSMT4">
                    <p:embed/>
                  </p:oleObj>
                </mc:Choice>
                <mc:Fallback>
                  <p:oleObj name="Equation" r:id="rId25" imgW="596880" imgH="431640" progId="Equation.DSMT4">
                    <p:embed/>
                    <p:pic>
                      <p:nvPicPr>
                        <p:cNvPr id="53" name="Object 11"/>
                        <p:cNvPicPr>
                          <a:picLocks noChangeAspect="1" noChangeArrowheads="1"/>
                        </p:cNvPicPr>
                        <p:nvPr/>
                      </p:nvPicPr>
                      <p:blipFill>
                        <a:blip r:embed="rId26"/>
                        <a:srcRect/>
                        <a:stretch>
                          <a:fillRect/>
                        </a:stretch>
                      </p:blipFill>
                      <p:spPr bwMode="auto">
                        <a:xfrm>
                          <a:off x="8598185" y="4666554"/>
                          <a:ext cx="6365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11"/>
            <p:cNvGraphicFramePr>
              <a:graphicFrameLocks noChangeAspect="1"/>
            </p:cNvGraphicFramePr>
            <p:nvPr/>
          </p:nvGraphicFramePr>
          <p:xfrm>
            <a:off x="7766117" y="4657024"/>
            <a:ext cx="663575" cy="436563"/>
          </p:xfrm>
          <a:graphic>
            <a:graphicData uri="http://schemas.openxmlformats.org/presentationml/2006/ole">
              <mc:AlternateContent xmlns:mc="http://schemas.openxmlformats.org/markup-compatibility/2006">
                <mc:Choice xmlns:v="urn:schemas-microsoft-com:vml" Requires="v">
                  <p:oleObj spid="_x0000_s39994" name="Equation" r:id="rId27" imgW="622080" imgH="431640" progId="Equation.DSMT4">
                    <p:embed/>
                  </p:oleObj>
                </mc:Choice>
                <mc:Fallback>
                  <p:oleObj name="Equation" r:id="rId27" imgW="622080" imgH="431640" progId="Equation.DSMT4">
                    <p:embed/>
                    <p:pic>
                      <p:nvPicPr>
                        <p:cNvPr id="54" name="Object 11"/>
                        <p:cNvPicPr>
                          <a:picLocks noChangeAspect="1" noChangeArrowheads="1"/>
                        </p:cNvPicPr>
                        <p:nvPr/>
                      </p:nvPicPr>
                      <p:blipFill>
                        <a:blip r:embed="rId28"/>
                        <a:srcRect/>
                        <a:stretch>
                          <a:fillRect/>
                        </a:stretch>
                      </p:blipFill>
                      <p:spPr bwMode="auto">
                        <a:xfrm>
                          <a:off x="7766117" y="4657024"/>
                          <a:ext cx="6635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11"/>
            <p:cNvGraphicFramePr>
              <a:graphicFrameLocks noChangeAspect="1"/>
            </p:cNvGraphicFramePr>
            <p:nvPr>
              <p:extLst>
                <p:ext uri="{D42A27DB-BD31-4B8C-83A1-F6EECF244321}">
                  <p14:modId xmlns:p14="http://schemas.microsoft.com/office/powerpoint/2010/main" val="3969913191"/>
                </p:ext>
              </p:extLst>
            </p:nvPr>
          </p:nvGraphicFramePr>
          <p:xfrm>
            <a:off x="9415934" y="4686928"/>
            <a:ext cx="663575" cy="436563"/>
          </p:xfrm>
          <a:graphic>
            <a:graphicData uri="http://schemas.openxmlformats.org/presentationml/2006/ole">
              <mc:AlternateContent xmlns:mc="http://schemas.openxmlformats.org/markup-compatibility/2006">
                <mc:Choice xmlns:v="urn:schemas-microsoft-com:vml" Requires="v">
                  <p:oleObj spid="_x0000_s39995" name="Equation" r:id="rId29" imgW="622080" imgH="431640" progId="Equation.DSMT4">
                    <p:embed/>
                  </p:oleObj>
                </mc:Choice>
                <mc:Fallback>
                  <p:oleObj name="Equation" r:id="rId29" imgW="622080" imgH="431640" progId="Equation.DSMT4">
                    <p:embed/>
                    <p:pic>
                      <p:nvPicPr>
                        <p:cNvPr id="55" name="Object 11"/>
                        <p:cNvPicPr>
                          <a:picLocks noChangeAspect="1" noChangeArrowheads="1"/>
                        </p:cNvPicPr>
                        <p:nvPr/>
                      </p:nvPicPr>
                      <p:blipFill>
                        <a:blip r:embed="rId30"/>
                        <a:srcRect/>
                        <a:stretch>
                          <a:fillRect/>
                        </a:stretch>
                      </p:blipFill>
                      <p:spPr bwMode="auto">
                        <a:xfrm>
                          <a:off x="9415934" y="4686928"/>
                          <a:ext cx="6635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11"/>
            <p:cNvGraphicFramePr>
              <a:graphicFrameLocks noChangeAspect="1"/>
            </p:cNvGraphicFramePr>
            <p:nvPr>
              <p:extLst>
                <p:ext uri="{D42A27DB-BD31-4B8C-83A1-F6EECF244321}">
                  <p14:modId xmlns:p14="http://schemas.microsoft.com/office/powerpoint/2010/main" val="2395069503"/>
                </p:ext>
              </p:extLst>
            </p:nvPr>
          </p:nvGraphicFramePr>
          <p:xfrm>
            <a:off x="10688911" y="4768947"/>
            <a:ext cx="230188" cy="231775"/>
          </p:xfrm>
          <a:graphic>
            <a:graphicData uri="http://schemas.openxmlformats.org/presentationml/2006/ole">
              <mc:AlternateContent xmlns:mc="http://schemas.openxmlformats.org/markup-compatibility/2006">
                <mc:Choice xmlns:v="urn:schemas-microsoft-com:vml" Requires="v">
                  <p:oleObj spid="_x0000_s39996" name="Equation" r:id="rId31" imgW="215640" imgH="228600" progId="Equation.DSMT4">
                    <p:embed/>
                  </p:oleObj>
                </mc:Choice>
                <mc:Fallback>
                  <p:oleObj name="Equation" r:id="rId31" imgW="215640" imgH="228600" progId="Equation.DSMT4">
                    <p:embed/>
                    <p:pic>
                      <p:nvPicPr>
                        <p:cNvPr id="56" name="Object 11"/>
                        <p:cNvPicPr>
                          <a:picLocks noChangeAspect="1" noChangeArrowheads="1"/>
                        </p:cNvPicPr>
                        <p:nvPr/>
                      </p:nvPicPr>
                      <p:blipFill>
                        <a:blip r:embed="rId8"/>
                        <a:srcRect/>
                        <a:stretch>
                          <a:fillRect/>
                        </a:stretch>
                      </p:blipFill>
                      <p:spPr bwMode="auto">
                        <a:xfrm>
                          <a:off x="10688911" y="4768947"/>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11"/>
            <p:cNvGraphicFramePr>
              <a:graphicFrameLocks noChangeAspect="1"/>
            </p:cNvGraphicFramePr>
            <p:nvPr>
              <p:extLst>
                <p:ext uri="{D42A27DB-BD31-4B8C-83A1-F6EECF244321}">
                  <p14:modId xmlns:p14="http://schemas.microsoft.com/office/powerpoint/2010/main" val="2164138700"/>
                </p:ext>
              </p:extLst>
            </p:nvPr>
          </p:nvGraphicFramePr>
          <p:xfrm>
            <a:off x="11399632" y="4751221"/>
            <a:ext cx="257737" cy="307975"/>
          </p:xfrm>
          <a:graphic>
            <a:graphicData uri="http://schemas.openxmlformats.org/presentationml/2006/ole">
              <mc:AlternateContent xmlns:mc="http://schemas.openxmlformats.org/markup-compatibility/2006">
                <mc:Choice xmlns:v="urn:schemas-microsoft-com:vml" Requires="v">
                  <p:oleObj spid="_x0000_s39997" name="Equation" r:id="rId32" imgW="241200" imgH="304560" progId="Equation.DSMT4">
                    <p:embed/>
                  </p:oleObj>
                </mc:Choice>
                <mc:Fallback>
                  <p:oleObj name="Equation" r:id="rId32" imgW="241200" imgH="304560" progId="Equation.DSMT4">
                    <p:embed/>
                    <p:pic>
                      <p:nvPicPr>
                        <p:cNvPr id="57" name="Object 11"/>
                        <p:cNvPicPr>
                          <a:picLocks noChangeAspect="1" noChangeArrowheads="1"/>
                        </p:cNvPicPr>
                        <p:nvPr/>
                      </p:nvPicPr>
                      <p:blipFill>
                        <a:blip r:embed="rId6"/>
                        <a:srcRect/>
                        <a:stretch>
                          <a:fillRect/>
                        </a:stretch>
                      </p:blipFill>
                      <p:spPr bwMode="auto">
                        <a:xfrm>
                          <a:off x="11399632" y="4751221"/>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59" name="Picture 2" descr="Estudio Clip art Bài tập về nhà Học sinh - png tải về - Miễn phí trong suốt  Phim Hoạt Hình png Tải về."/>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991599" y="519361"/>
            <a:ext cx="3048000" cy="1557867"/>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Nhóm 6"/>
          <p:cNvGrpSpPr/>
          <p:nvPr/>
        </p:nvGrpSpPr>
        <p:grpSpPr>
          <a:xfrm>
            <a:off x="10523988" y="2286035"/>
            <a:ext cx="1296441" cy="1295365"/>
            <a:chOff x="787454" y="595230"/>
            <a:chExt cx="4827698" cy="4916479"/>
          </a:xfrm>
        </p:grpSpPr>
        <p:pic>
          <p:nvPicPr>
            <p:cNvPr id="62" name="Ảnh 7"/>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63"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64"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65" name="Nhóm 12"/>
          <p:cNvGrpSpPr/>
          <p:nvPr/>
        </p:nvGrpSpPr>
        <p:grpSpPr>
          <a:xfrm>
            <a:off x="10900770" y="2622903"/>
            <a:ext cx="548640" cy="548640"/>
            <a:chOff x="2329722" y="1626778"/>
            <a:chExt cx="2286000" cy="2286000"/>
          </a:xfrm>
        </p:grpSpPr>
        <p:sp>
          <p:nvSpPr>
            <p:cNvPr id="66" name="Hình Bầu dục 13"/>
            <p:cNvSpPr/>
            <p:nvPr/>
          </p:nvSpPr>
          <p:spPr>
            <a:xfrm>
              <a:off x="2329722" y="1626778"/>
              <a:ext cx="2286000" cy="228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7" name="Nhóm 14"/>
            <p:cNvGrpSpPr/>
            <p:nvPr/>
          </p:nvGrpSpPr>
          <p:grpSpPr>
            <a:xfrm>
              <a:off x="3415396" y="1681370"/>
              <a:ext cx="91440" cy="1115730"/>
              <a:chOff x="3415396" y="1681370"/>
              <a:chExt cx="91440" cy="1115730"/>
            </a:xfrm>
          </p:grpSpPr>
          <p:cxnSp>
            <p:nvCxnSpPr>
              <p:cNvPr id="68"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9"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70" name="Hình chữ nhật 18"/>
          <p:cNvSpPr/>
          <p:nvPr/>
        </p:nvSpPr>
        <p:spPr>
          <a:xfrm>
            <a:off x="10346811" y="3963886"/>
            <a:ext cx="1554480" cy="32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HẾT GIỜ</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71" name="Hình chữ nhật 19"/>
          <p:cNvSpPr/>
          <p:nvPr/>
        </p:nvSpPr>
        <p:spPr>
          <a:xfrm>
            <a:off x="10332744" y="3962399"/>
            <a:ext cx="1554480" cy="32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BẮT ĐẦU</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72" name="Hộp Văn bản 22"/>
          <p:cNvSpPr txBox="1"/>
          <p:nvPr/>
        </p:nvSpPr>
        <p:spPr>
          <a:xfrm>
            <a:off x="11404143" y="2761946"/>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73" name="Hộp Văn bản 25"/>
          <p:cNvSpPr txBox="1"/>
          <p:nvPr/>
        </p:nvSpPr>
        <p:spPr>
          <a:xfrm>
            <a:off x="10471072" y="2770605"/>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graphicFrame>
        <p:nvGraphicFramePr>
          <p:cNvPr id="88" name="Object 11"/>
          <p:cNvGraphicFramePr>
            <a:graphicFrameLocks noChangeAspect="1"/>
          </p:cNvGraphicFramePr>
          <p:nvPr/>
        </p:nvGraphicFramePr>
        <p:xfrm>
          <a:off x="3937814" y="2702242"/>
          <a:ext cx="1098550" cy="438150"/>
        </p:xfrm>
        <a:graphic>
          <a:graphicData uri="http://schemas.openxmlformats.org/presentationml/2006/ole">
            <mc:AlternateContent xmlns:mc="http://schemas.openxmlformats.org/markup-compatibility/2006">
              <mc:Choice xmlns:v="urn:schemas-microsoft-com:vml" Requires="v">
                <p:oleObj spid="_x0000_s39998" name="Equation" r:id="rId35" imgW="1028520" imgH="431640" progId="Equation.DSMT4">
                  <p:embed/>
                </p:oleObj>
              </mc:Choice>
              <mc:Fallback>
                <p:oleObj name="Equation" r:id="rId35" imgW="1028520" imgH="431640" progId="Equation.DSMT4">
                  <p:embed/>
                  <p:pic>
                    <p:nvPicPr>
                      <p:cNvPr id="88" name="Object 11"/>
                      <p:cNvPicPr>
                        <a:picLocks noChangeAspect="1" noChangeArrowheads="1"/>
                      </p:cNvPicPr>
                      <p:nvPr/>
                    </p:nvPicPr>
                    <p:blipFill>
                      <a:blip r:embed="rId36"/>
                      <a:srcRect/>
                      <a:stretch>
                        <a:fillRect/>
                      </a:stretch>
                    </p:blipFill>
                    <p:spPr bwMode="auto">
                      <a:xfrm>
                        <a:off x="3937814" y="2702242"/>
                        <a:ext cx="10985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Object 11"/>
          <p:cNvGraphicFramePr>
            <a:graphicFrameLocks noChangeAspect="1"/>
          </p:cNvGraphicFramePr>
          <p:nvPr>
            <p:extLst>
              <p:ext uri="{D42A27DB-BD31-4B8C-83A1-F6EECF244321}">
                <p14:modId xmlns:p14="http://schemas.microsoft.com/office/powerpoint/2010/main" val="1519158055"/>
              </p:ext>
            </p:extLst>
          </p:nvPr>
        </p:nvGraphicFramePr>
        <p:xfrm>
          <a:off x="3794940" y="3226117"/>
          <a:ext cx="1152525" cy="438150"/>
        </p:xfrm>
        <a:graphic>
          <a:graphicData uri="http://schemas.openxmlformats.org/presentationml/2006/ole">
            <mc:AlternateContent xmlns:mc="http://schemas.openxmlformats.org/markup-compatibility/2006">
              <mc:Choice xmlns:v="urn:schemas-microsoft-com:vml" Requires="v">
                <p:oleObj spid="_x0000_s39999" name="Equation" r:id="rId37" imgW="1079280" imgH="431640" progId="Equation.DSMT4">
                  <p:embed/>
                </p:oleObj>
              </mc:Choice>
              <mc:Fallback>
                <p:oleObj name="Equation" r:id="rId37" imgW="1079280" imgH="431640" progId="Equation.DSMT4">
                  <p:embed/>
                  <p:pic>
                    <p:nvPicPr>
                      <p:cNvPr id="89" name="Object 11"/>
                      <p:cNvPicPr>
                        <a:picLocks noChangeAspect="1" noChangeArrowheads="1"/>
                      </p:cNvPicPr>
                      <p:nvPr/>
                    </p:nvPicPr>
                    <p:blipFill>
                      <a:blip r:embed="rId38"/>
                      <a:srcRect/>
                      <a:stretch>
                        <a:fillRect/>
                      </a:stretch>
                    </p:blipFill>
                    <p:spPr bwMode="auto">
                      <a:xfrm>
                        <a:off x="3794940" y="3226117"/>
                        <a:ext cx="1152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 name="Object 11"/>
          <p:cNvGraphicFramePr>
            <a:graphicFrameLocks noChangeAspect="1"/>
          </p:cNvGraphicFramePr>
          <p:nvPr>
            <p:extLst>
              <p:ext uri="{D42A27DB-BD31-4B8C-83A1-F6EECF244321}">
                <p14:modId xmlns:p14="http://schemas.microsoft.com/office/powerpoint/2010/main" val="2911702026"/>
              </p:ext>
            </p:extLst>
          </p:nvPr>
        </p:nvGraphicFramePr>
        <p:xfrm>
          <a:off x="5437242" y="2688573"/>
          <a:ext cx="922337" cy="438150"/>
        </p:xfrm>
        <a:graphic>
          <a:graphicData uri="http://schemas.openxmlformats.org/presentationml/2006/ole">
            <mc:AlternateContent xmlns:mc="http://schemas.openxmlformats.org/markup-compatibility/2006">
              <mc:Choice xmlns:v="urn:schemas-microsoft-com:vml" Requires="v">
                <p:oleObj spid="_x0000_s40000" name="Equation" r:id="rId39" imgW="863280" imgH="431640" progId="Equation.DSMT4">
                  <p:embed/>
                </p:oleObj>
              </mc:Choice>
              <mc:Fallback>
                <p:oleObj name="Equation" r:id="rId39" imgW="863280" imgH="431640" progId="Equation.DSMT4">
                  <p:embed/>
                  <p:pic>
                    <p:nvPicPr>
                      <p:cNvPr id="90" name="Object 11"/>
                      <p:cNvPicPr>
                        <a:picLocks noChangeAspect="1" noChangeArrowheads="1"/>
                      </p:cNvPicPr>
                      <p:nvPr/>
                    </p:nvPicPr>
                    <p:blipFill>
                      <a:blip r:embed="rId40"/>
                      <a:srcRect/>
                      <a:stretch>
                        <a:fillRect/>
                      </a:stretch>
                    </p:blipFill>
                    <p:spPr bwMode="auto">
                      <a:xfrm>
                        <a:off x="5437242" y="2688573"/>
                        <a:ext cx="9223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 name="Object 11"/>
          <p:cNvGraphicFramePr>
            <a:graphicFrameLocks noChangeAspect="1"/>
          </p:cNvGraphicFramePr>
          <p:nvPr>
            <p:extLst>
              <p:ext uri="{D42A27DB-BD31-4B8C-83A1-F6EECF244321}">
                <p14:modId xmlns:p14="http://schemas.microsoft.com/office/powerpoint/2010/main" val="1646862546"/>
              </p:ext>
            </p:extLst>
          </p:nvPr>
        </p:nvGraphicFramePr>
        <p:xfrm>
          <a:off x="5340455" y="3208435"/>
          <a:ext cx="1235075" cy="438150"/>
        </p:xfrm>
        <a:graphic>
          <a:graphicData uri="http://schemas.openxmlformats.org/presentationml/2006/ole">
            <mc:AlternateContent xmlns:mc="http://schemas.openxmlformats.org/markup-compatibility/2006">
              <mc:Choice xmlns:v="urn:schemas-microsoft-com:vml" Requires="v">
                <p:oleObj spid="_x0000_s40001" name="Equation" r:id="rId41" imgW="1155600" imgH="431640" progId="Equation.DSMT4">
                  <p:embed/>
                </p:oleObj>
              </mc:Choice>
              <mc:Fallback>
                <p:oleObj name="Equation" r:id="rId41" imgW="1155600" imgH="431640" progId="Equation.DSMT4">
                  <p:embed/>
                  <p:pic>
                    <p:nvPicPr>
                      <p:cNvPr id="91" name="Object 11"/>
                      <p:cNvPicPr>
                        <a:picLocks noChangeAspect="1" noChangeArrowheads="1"/>
                      </p:cNvPicPr>
                      <p:nvPr/>
                    </p:nvPicPr>
                    <p:blipFill>
                      <a:blip r:embed="rId42"/>
                      <a:srcRect/>
                      <a:stretch>
                        <a:fillRect/>
                      </a:stretch>
                    </p:blipFill>
                    <p:spPr bwMode="auto">
                      <a:xfrm>
                        <a:off x="5340455" y="3208435"/>
                        <a:ext cx="1235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11"/>
          <p:cNvGraphicFramePr>
            <a:graphicFrameLocks noChangeAspect="1"/>
          </p:cNvGraphicFramePr>
          <p:nvPr>
            <p:extLst>
              <p:ext uri="{D42A27DB-BD31-4B8C-83A1-F6EECF244321}">
                <p14:modId xmlns:p14="http://schemas.microsoft.com/office/powerpoint/2010/main" val="1550462406"/>
              </p:ext>
            </p:extLst>
          </p:nvPr>
        </p:nvGraphicFramePr>
        <p:xfrm>
          <a:off x="7163088" y="2667756"/>
          <a:ext cx="908050" cy="438150"/>
        </p:xfrm>
        <a:graphic>
          <a:graphicData uri="http://schemas.openxmlformats.org/presentationml/2006/ole">
            <mc:AlternateContent xmlns:mc="http://schemas.openxmlformats.org/markup-compatibility/2006">
              <mc:Choice xmlns:v="urn:schemas-microsoft-com:vml" Requires="v">
                <p:oleObj spid="_x0000_s40002" name="Equation" r:id="rId43" imgW="850680" imgH="431640" progId="Equation.DSMT4">
                  <p:embed/>
                </p:oleObj>
              </mc:Choice>
              <mc:Fallback>
                <p:oleObj name="Equation" r:id="rId43" imgW="850680" imgH="431640" progId="Equation.DSMT4">
                  <p:embed/>
                  <p:pic>
                    <p:nvPicPr>
                      <p:cNvPr id="92" name="Object 11"/>
                      <p:cNvPicPr>
                        <a:picLocks noChangeAspect="1" noChangeArrowheads="1"/>
                      </p:cNvPicPr>
                      <p:nvPr/>
                    </p:nvPicPr>
                    <p:blipFill>
                      <a:blip r:embed="rId44"/>
                      <a:srcRect/>
                      <a:stretch>
                        <a:fillRect/>
                      </a:stretch>
                    </p:blipFill>
                    <p:spPr bwMode="auto">
                      <a:xfrm>
                        <a:off x="7163088" y="2667756"/>
                        <a:ext cx="908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11"/>
          <p:cNvGraphicFramePr>
            <a:graphicFrameLocks noChangeAspect="1"/>
          </p:cNvGraphicFramePr>
          <p:nvPr>
            <p:extLst>
              <p:ext uri="{D42A27DB-BD31-4B8C-83A1-F6EECF244321}">
                <p14:modId xmlns:p14="http://schemas.microsoft.com/office/powerpoint/2010/main" val="2165794493"/>
              </p:ext>
            </p:extLst>
          </p:nvPr>
        </p:nvGraphicFramePr>
        <p:xfrm>
          <a:off x="8796833" y="2683405"/>
          <a:ext cx="922337" cy="438150"/>
        </p:xfrm>
        <a:graphic>
          <a:graphicData uri="http://schemas.openxmlformats.org/presentationml/2006/ole">
            <mc:AlternateContent xmlns:mc="http://schemas.openxmlformats.org/markup-compatibility/2006">
              <mc:Choice xmlns:v="urn:schemas-microsoft-com:vml" Requires="v">
                <p:oleObj spid="_x0000_s40003" name="Equation" r:id="rId45" imgW="863280" imgH="431640" progId="Equation.DSMT4">
                  <p:embed/>
                </p:oleObj>
              </mc:Choice>
              <mc:Fallback>
                <p:oleObj name="Equation" r:id="rId45" imgW="863280" imgH="431640" progId="Equation.DSMT4">
                  <p:embed/>
                  <p:pic>
                    <p:nvPicPr>
                      <p:cNvPr id="93" name="Object 11"/>
                      <p:cNvPicPr>
                        <a:picLocks noChangeAspect="1" noChangeArrowheads="1"/>
                      </p:cNvPicPr>
                      <p:nvPr/>
                    </p:nvPicPr>
                    <p:blipFill>
                      <a:blip r:embed="rId46"/>
                      <a:srcRect/>
                      <a:stretch>
                        <a:fillRect/>
                      </a:stretch>
                    </p:blipFill>
                    <p:spPr bwMode="auto">
                      <a:xfrm>
                        <a:off x="8796833" y="2683405"/>
                        <a:ext cx="9223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11"/>
          <p:cNvGraphicFramePr>
            <a:graphicFrameLocks noChangeAspect="1"/>
          </p:cNvGraphicFramePr>
          <p:nvPr>
            <p:extLst>
              <p:ext uri="{D42A27DB-BD31-4B8C-83A1-F6EECF244321}">
                <p14:modId xmlns:p14="http://schemas.microsoft.com/office/powerpoint/2010/main" val="3102450969"/>
              </p:ext>
            </p:extLst>
          </p:nvPr>
        </p:nvGraphicFramePr>
        <p:xfrm>
          <a:off x="7004338" y="3203673"/>
          <a:ext cx="1208088" cy="438150"/>
        </p:xfrm>
        <a:graphic>
          <a:graphicData uri="http://schemas.openxmlformats.org/presentationml/2006/ole">
            <mc:AlternateContent xmlns:mc="http://schemas.openxmlformats.org/markup-compatibility/2006">
              <mc:Choice xmlns:v="urn:schemas-microsoft-com:vml" Requires="v">
                <p:oleObj spid="_x0000_s40004" name="Equation" r:id="rId47" imgW="1130040" imgH="431640" progId="Equation.DSMT4">
                  <p:embed/>
                </p:oleObj>
              </mc:Choice>
              <mc:Fallback>
                <p:oleObj name="Equation" r:id="rId47" imgW="1130040" imgH="431640" progId="Equation.DSMT4">
                  <p:embed/>
                  <p:pic>
                    <p:nvPicPr>
                      <p:cNvPr id="94" name="Object 11"/>
                      <p:cNvPicPr>
                        <a:picLocks noChangeAspect="1" noChangeArrowheads="1"/>
                      </p:cNvPicPr>
                      <p:nvPr/>
                    </p:nvPicPr>
                    <p:blipFill>
                      <a:blip r:embed="rId48"/>
                      <a:srcRect/>
                      <a:stretch>
                        <a:fillRect/>
                      </a:stretch>
                    </p:blipFill>
                    <p:spPr bwMode="auto">
                      <a:xfrm>
                        <a:off x="7004338" y="3203673"/>
                        <a:ext cx="12080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11"/>
          <p:cNvGraphicFramePr>
            <a:graphicFrameLocks noChangeAspect="1"/>
          </p:cNvGraphicFramePr>
          <p:nvPr>
            <p:extLst>
              <p:ext uri="{D42A27DB-BD31-4B8C-83A1-F6EECF244321}">
                <p14:modId xmlns:p14="http://schemas.microsoft.com/office/powerpoint/2010/main" val="345606670"/>
              </p:ext>
            </p:extLst>
          </p:nvPr>
        </p:nvGraphicFramePr>
        <p:xfrm>
          <a:off x="8621469" y="3186777"/>
          <a:ext cx="1235075" cy="438150"/>
        </p:xfrm>
        <a:graphic>
          <a:graphicData uri="http://schemas.openxmlformats.org/presentationml/2006/ole">
            <mc:AlternateContent xmlns:mc="http://schemas.openxmlformats.org/markup-compatibility/2006">
              <mc:Choice xmlns:v="urn:schemas-microsoft-com:vml" Requires="v">
                <p:oleObj spid="_x0000_s40005" name="Equation" r:id="rId49" imgW="1155600" imgH="431640" progId="Equation.DSMT4">
                  <p:embed/>
                </p:oleObj>
              </mc:Choice>
              <mc:Fallback>
                <p:oleObj name="Equation" r:id="rId49" imgW="1155600" imgH="431640" progId="Equation.DSMT4">
                  <p:embed/>
                  <p:pic>
                    <p:nvPicPr>
                      <p:cNvPr id="95" name="Object 11"/>
                      <p:cNvPicPr>
                        <a:picLocks noChangeAspect="1" noChangeArrowheads="1"/>
                      </p:cNvPicPr>
                      <p:nvPr/>
                    </p:nvPicPr>
                    <p:blipFill>
                      <a:blip r:embed="rId50"/>
                      <a:srcRect/>
                      <a:stretch>
                        <a:fillRect/>
                      </a:stretch>
                    </p:blipFill>
                    <p:spPr bwMode="auto">
                      <a:xfrm>
                        <a:off x="8621469" y="3186777"/>
                        <a:ext cx="1235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89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childTnLst>
                                </p:cTn>
                              </p:par>
                              <p:par>
                                <p:cTn id="74" presetID="22" presetClass="entr" presetSubtype="4"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down)">
                                      <p:cBhvr>
                                        <p:cTn id="76" dur="500"/>
                                        <p:tgtEl>
                                          <p:spTgt spid="59"/>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71"/>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20000" fill="hold"/>
                                        <p:tgtEl>
                                          <p:spTgt spid="65"/>
                                        </p:tgtEl>
                                        <p:attrNameLst>
                                          <p:attrName>r</p:attrName>
                                        </p:attrNameLst>
                                      </p:cBhvr>
                                    </p:animRot>
                                  </p:childTnLst>
                                  <p:subTnLst>
                                    <p:audio>
                                      <p:cMediaNode>
                                        <p:cTn display="0" masterRel="sameClick">
                                          <p:stCondLst>
                                            <p:cond evt="begin" delay="0">
                                              <p:tn val="99"/>
                                            </p:cond>
                                          </p:stCondLst>
                                          <p:endCondLst>
                                            <p:cond evt="onStopAudio" delay="0">
                                              <p:tgtEl>
                                                <p:sldTgt/>
                                              </p:tgtEl>
                                            </p:cond>
                                          </p:endCondLst>
                                        </p:cTn>
                                        <p:tgtEl>
                                          <p:sndTgt r:embed="rId3" name="chimes.wav"/>
                                        </p:tgtEl>
                                      </p:cMediaNode>
                                    </p:audio>
                                  </p:subTnLst>
                                </p:cTn>
                              </p:par>
                            </p:childTnLst>
                          </p:cTn>
                        </p:par>
                        <p:par>
                          <p:cTn id="101" fill="hold">
                            <p:stCondLst>
                              <p:cond delay="120000"/>
                            </p:stCondLst>
                            <p:childTnLst>
                              <p:par>
                                <p:cTn id="102" presetID="1" presetClass="entr" presetSubtype="0" fill="hold" grpId="0" nodeType="afterEffect">
                                  <p:stCondLst>
                                    <p:cond delay="0"/>
                                  </p:stCondLst>
                                  <p:childTnLst>
                                    <p:set>
                                      <p:cBhvr>
                                        <p:cTn id="103"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bomb.wav"/>
                                        </p:tgtEl>
                                      </p:cMediaNode>
                                    </p:audio>
                                  </p:subTnLst>
                                </p:cTn>
                              </p:par>
                            </p:childTnLst>
                          </p:cTn>
                        </p:par>
                        <p:par>
                          <p:cTn id="104" fill="hold">
                            <p:stCondLst>
                              <p:cond delay="120000"/>
                            </p:stCondLst>
                            <p:childTnLst>
                              <p:par>
                                <p:cTn id="105" presetID="1" presetClass="exit" presetSubtype="0" fill="hold" grpId="0" nodeType="afterEffect">
                                  <p:stCondLst>
                                    <p:cond delay="0"/>
                                  </p:stCondLst>
                                  <p:childTnLst>
                                    <p:set>
                                      <p:cBhvr>
                                        <p:cTn id="106"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58" grpId="0" animBg="1"/>
      <p:bldP spid="17" grpId="0" animBg="1"/>
      <p:bldP spid="19" grpId="0"/>
      <p:bldP spid="47" grpId="0"/>
      <p:bldP spid="48" grpId="0"/>
      <p:bldP spid="49" grpId="0" animBg="1"/>
      <p:bldP spid="70" grpId="0" animBg="1"/>
      <p:bldP spid="70" grpId="1" animBg="1"/>
      <p:bldP spid="71" grpId="0" animBg="1"/>
      <p:bldP spid="71" grpId="1" animBg="1"/>
      <p:bldP spid="72"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17" name="TextBox 16"/>
          <p:cNvSpPr txBox="1"/>
          <p:nvPr/>
        </p:nvSpPr>
        <p:spPr bwMode="auto">
          <a:xfrm>
            <a:off x="304800" y="1475936"/>
            <a:ext cx="591719"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sz="3200" b="1">
                <a:solidFill>
                  <a:srgbClr val="FFFFFF"/>
                </a:solidFill>
                <a:latin typeface="Times New Roman" panose="02020603050405020304" pitchFamily="18" charset="0"/>
                <a:cs typeface="Times New Roman" panose="02020603050405020304" pitchFamily="18" charset="0"/>
              </a:rPr>
              <a:t>?3</a:t>
            </a:r>
            <a:endParaRPr lang="en-US" sz="3200" b="1" dirty="0">
              <a:solidFill>
                <a:srgbClr val="FFFFFF"/>
              </a:solidFill>
              <a:latin typeface="Times New Roman" panose="02020603050405020304" pitchFamily="18" charset="0"/>
              <a:cs typeface="Times New Roman" panose="02020603050405020304" pitchFamily="18" charset="0"/>
            </a:endParaRPr>
          </a:p>
        </p:txBody>
      </p:sp>
      <p:sp>
        <p:nvSpPr>
          <p:cNvPr id="19" name="TextBox 29"/>
          <p:cNvSpPr txBox="1">
            <a:spLocks noChangeArrowheads="1"/>
          </p:cNvSpPr>
          <p:nvPr/>
        </p:nvSpPr>
        <p:spPr bwMode="auto">
          <a:xfrm>
            <a:off x="158972" y="838455"/>
            <a:ext cx="239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a:solidFill>
                  <a:srgbClr val="FF0000"/>
                </a:solidFill>
                <a:latin typeface="Times New Roman" panose="02020603050405020304" pitchFamily="18" charset="0"/>
                <a:cs typeface="Times New Roman" panose="02020603050405020304" pitchFamily="18" charset="0"/>
              </a:rPr>
              <a:t>2. Tính chất</a:t>
            </a:r>
            <a:endParaRPr lang="en-US" b="1" i="1" dirty="0">
              <a:solidFill>
                <a:srgbClr val="FF0000"/>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1089315" y="1535537"/>
            <a:ext cx="7858241" cy="523220"/>
            <a:chOff x="719137" y="-928914"/>
            <a:chExt cx="7858241" cy="523220"/>
          </a:xfrm>
        </p:grpSpPr>
        <p:sp>
          <p:nvSpPr>
            <p:cNvPr id="21" name="TextBox 20"/>
            <p:cNvSpPr txBox="1"/>
            <p:nvPr/>
          </p:nvSpPr>
          <p:spPr>
            <a:xfrm>
              <a:off x="719137" y="-928914"/>
              <a:ext cx="785824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graphicFrame>
          <p:nvGraphicFramePr>
            <p:cNvPr id="22" name="Object 11"/>
            <p:cNvGraphicFramePr>
              <a:graphicFrameLocks noChangeAspect="1"/>
            </p:cNvGraphicFramePr>
            <p:nvPr/>
          </p:nvGraphicFramePr>
          <p:xfrm>
            <a:off x="4073017" y="-733852"/>
            <a:ext cx="257737" cy="307975"/>
          </p:xfrm>
          <a:graphic>
            <a:graphicData uri="http://schemas.openxmlformats.org/presentationml/2006/ole">
              <mc:AlternateContent xmlns:mc="http://schemas.openxmlformats.org/markup-compatibility/2006">
                <mc:Choice xmlns:v="urn:schemas-microsoft-com:vml" Requires="v">
                  <p:oleObj spid="_x0000_s41017" name="Equation" r:id="rId3" imgW="241200" imgH="304560" progId="Equation.DSMT4">
                    <p:embed/>
                  </p:oleObj>
                </mc:Choice>
                <mc:Fallback>
                  <p:oleObj name="Equation" r:id="rId3" imgW="241200" imgH="304560" progId="Equation.DSMT4">
                    <p:embed/>
                    <p:pic>
                      <p:nvPicPr>
                        <p:cNvPr id="22" name="Object 11"/>
                        <p:cNvPicPr>
                          <a:picLocks noChangeAspect="1" noChangeArrowheads="1"/>
                        </p:cNvPicPr>
                        <p:nvPr/>
                      </p:nvPicPr>
                      <p:blipFill>
                        <a:blip r:embed="rId4"/>
                        <a:srcRect/>
                        <a:stretch>
                          <a:fillRect/>
                        </a:stretch>
                      </p:blipFill>
                      <p:spPr bwMode="auto">
                        <a:xfrm>
                          <a:off x="4073017" y="-733852"/>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1"/>
            <p:cNvGraphicFramePr>
              <a:graphicFrameLocks noChangeAspect="1"/>
            </p:cNvGraphicFramePr>
            <p:nvPr/>
          </p:nvGraphicFramePr>
          <p:xfrm>
            <a:off x="4875212" y="-733852"/>
            <a:ext cx="230188" cy="231775"/>
          </p:xfrm>
          <a:graphic>
            <a:graphicData uri="http://schemas.openxmlformats.org/presentationml/2006/ole">
              <mc:AlternateContent xmlns:mc="http://schemas.openxmlformats.org/markup-compatibility/2006">
                <mc:Choice xmlns:v="urn:schemas-microsoft-com:vml" Requires="v">
                  <p:oleObj spid="_x0000_s41018" name="Equation" r:id="rId5" imgW="215640" imgH="228600" progId="Equation.DSMT4">
                    <p:embed/>
                  </p:oleObj>
                </mc:Choice>
                <mc:Fallback>
                  <p:oleObj name="Equation" r:id="rId5" imgW="215640" imgH="228600" progId="Equation.DSMT4">
                    <p:embed/>
                    <p:pic>
                      <p:nvPicPr>
                        <p:cNvPr id="28" name="Object 11"/>
                        <p:cNvPicPr>
                          <a:picLocks noChangeAspect="1" noChangeArrowheads="1"/>
                        </p:cNvPicPr>
                        <p:nvPr/>
                      </p:nvPicPr>
                      <p:blipFill>
                        <a:blip r:embed="rId6"/>
                        <a:srcRect/>
                        <a:stretch>
                          <a:fillRect/>
                        </a:stretch>
                      </p:blipFill>
                      <p:spPr bwMode="auto">
                        <a:xfrm>
                          <a:off x="4875212" y="-733852"/>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9" name="Group 296"/>
          <p:cNvGraphicFramePr>
            <a:graphicFrameLocks noGrp="1"/>
          </p:cNvGraphicFramePr>
          <p:nvPr/>
        </p:nvGraphicFramePr>
        <p:xfrm>
          <a:off x="2286000" y="2133600"/>
          <a:ext cx="7772400" cy="1554480"/>
        </p:xfrm>
        <a:graphic>
          <a:graphicData uri="http://schemas.openxmlformats.org/drawingml/2006/table">
            <a:tbl>
              <a:tblPr>
                <a:tableStyleId>{775DCB02-9BB8-47FD-8907-85C794F793BA}</a:tableStyleId>
              </a:tblPr>
              <a:tblGrid>
                <a:gridCol w="1314450">
                  <a:extLst>
                    <a:ext uri="{9D8B030D-6E8A-4147-A177-3AD203B41FA5}">
                      <a16:colId xmlns:a16="http://schemas.microsoft.com/office/drawing/2014/main" xmlns="" val="20000"/>
                    </a:ext>
                  </a:extLst>
                </a:gridCol>
                <a:gridCol w="1646238">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7">
                  <a:extLst>
                    <a:ext uri="{9D8B030D-6E8A-4147-A177-3AD203B41FA5}">
                      <a16:colId xmlns:a16="http://schemas.microsoft.com/office/drawing/2014/main" xmlns="" val="20003"/>
                    </a:ext>
                  </a:extLst>
                </a:gridCol>
                <a:gridCol w="1520825">
                  <a:extLst>
                    <a:ext uri="{9D8B030D-6E8A-4147-A177-3AD203B41FA5}">
                      <a16:colId xmlns:a16="http://schemas.microsoft.com/office/drawing/2014/main" xmlns="" val="20004"/>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a:ln>
                            <a:noFill/>
                          </a:ln>
                          <a:effectLst/>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32" name="Object 11"/>
          <p:cNvGraphicFramePr>
            <a:graphicFrameLocks noChangeAspect="1"/>
          </p:cNvGraphicFramePr>
          <p:nvPr/>
        </p:nvGraphicFramePr>
        <p:xfrm>
          <a:off x="2821335" y="2824481"/>
          <a:ext cx="257737" cy="307975"/>
        </p:xfrm>
        <a:graphic>
          <a:graphicData uri="http://schemas.openxmlformats.org/presentationml/2006/ole">
            <mc:AlternateContent xmlns:mc="http://schemas.openxmlformats.org/markup-compatibility/2006">
              <mc:Choice xmlns:v="urn:schemas-microsoft-com:vml" Requires="v">
                <p:oleObj spid="_x0000_s41019" name="Equation" r:id="rId7" imgW="241200" imgH="304560" progId="Equation.DSMT4">
                  <p:embed/>
                </p:oleObj>
              </mc:Choice>
              <mc:Fallback>
                <p:oleObj name="Equation" r:id="rId7" imgW="241200" imgH="304560" progId="Equation.DSMT4">
                  <p:embed/>
                  <p:pic>
                    <p:nvPicPr>
                      <p:cNvPr id="32" name="Object 11"/>
                      <p:cNvPicPr>
                        <a:picLocks noChangeAspect="1" noChangeArrowheads="1"/>
                      </p:cNvPicPr>
                      <p:nvPr/>
                    </p:nvPicPr>
                    <p:blipFill>
                      <a:blip r:embed="rId8"/>
                      <a:srcRect/>
                      <a:stretch>
                        <a:fillRect/>
                      </a:stretch>
                    </p:blipFill>
                    <p:spPr bwMode="auto">
                      <a:xfrm>
                        <a:off x="2821335" y="2824481"/>
                        <a:ext cx="257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11"/>
          <p:cNvGraphicFramePr>
            <a:graphicFrameLocks noChangeAspect="1"/>
          </p:cNvGraphicFramePr>
          <p:nvPr/>
        </p:nvGraphicFramePr>
        <p:xfrm>
          <a:off x="2848883" y="2305565"/>
          <a:ext cx="230188" cy="231775"/>
        </p:xfrm>
        <a:graphic>
          <a:graphicData uri="http://schemas.openxmlformats.org/presentationml/2006/ole">
            <mc:AlternateContent xmlns:mc="http://schemas.openxmlformats.org/markup-compatibility/2006">
              <mc:Choice xmlns:v="urn:schemas-microsoft-com:vml" Requires="v">
                <p:oleObj spid="_x0000_s41020" name="Equation" r:id="rId9" imgW="215640" imgH="228600" progId="Equation.DSMT4">
                  <p:embed/>
                </p:oleObj>
              </mc:Choice>
              <mc:Fallback>
                <p:oleObj name="Equation" r:id="rId9" imgW="215640" imgH="228600" progId="Equation.DSMT4">
                  <p:embed/>
                  <p:pic>
                    <p:nvPicPr>
                      <p:cNvPr id="33" name="Object 11"/>
                      <p:cNvPicPr>
                        <a:picLocks noChangeAspect="1" noChangeArrowheads="1"/>
                      </p:cNvPicPr>
                      <p:nvPr/>
                    </p:nvPicPr>
                    <p:blipFill>
                      <a:blip r:embed="rId10"/>
                      <a:srcRect/>
                      <a:stretch>
                        <a:fillRect/>
                      </a:stretch>
                    </p:blipFill>
                    <p:spPr bwMode="auto">
                      <a:xfrm>
                        <a:off x="2848883" y="2305565"/>
                        <a:ext cx="230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11"/>
          <p:cNvGraphicFramePr>
            <a:graphicFrameLocks noChangeAspect="1"/>
          </p:cNvGraphicFramePr>
          <p:nvPr/>
        </p:nvGraphicFramePr>
        <p:xfrm>
          <a:off x="2675618" y="3324870"/>
          <a:ext cx="406400" cy="307975"/>
        </p:xfrm>
        <a:graphic>
          <a:graphicData uri="http://schemas.openxmlformats.org/presentationml/2006/ole">
            <mc:AlternateContent xmlns:mc="http://schemas.openxmlformats.org/markup-compatibility/2006">
              <mc:Choice xmlns:v="urn:schemas-microsoft-com:vml" Requires="v">
                <p:oleObj spid="_x0000_s41021" name="Equation" r:id="rId11" imgW="380880" imgH="304560" progId="Equation.DSMT4">
                  <p:embed/>
                </p:oleObj>
              </mc:Choice>
              <mc:Fallback>
                <p:oleObj name="Equation" r:id="rId11" imgW="380880" imgH="304560" progId="Equation.DSMT4">
                  <p:embed/>
                  <p:pic>
                    <p:nvPicPr>
                      <p:cNvPr id="34" name="Object 11"/>
                      <p:cNvPicPr>
                        <a:picLocks noChangeAspect="1" noChangeArrowheads="1"/>
                      </p:cNvPicPr>
                      <p:nvPr/>
                    </p:nvPicPr>
                    <p:blipFill>
                      <a:blip r:embed="rId12"/>
                      <a:srcRect/>
                      <a:stretch>
                        <a:fillRect/>
                      </a:stretch>
                    </p:blipFill>
                    <p:spPr bwMode="auto">
                      <a:xfrm>
                        <a:off x="2675618" y="3324870"/>
                        <a:ext cx="40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11"/>
          <p:cNvGraphicFramePr>
            <a:graphicFrameLocks noChangeAspect="1"/>
          </p:cNvGraphicFramePr>
          <p:nvPr/>
        </p:nvGraphicFramePr>
        <p:xfrm>
          <a:off x="4039187" y="2202376"/>
          <a:ext cx="895350" cy="438150"/>
        </p:xfrm>
        <a:graphic>
          <a:graphicData uri="http://schemas.openxmlformats.org/presentationml/2006/ole">
            <mc:AlternateContent xmlns:mc="http://schemas.openxmlformats.org/markup-compatibility/2006">
              <mc:Choice xmlns:v="urn:schemas-microsoft-com:vml" Requires="v">
                <p:oleObj spid="_x0000_s41022" name="Equation" r:id="rId13" imgW="838080" imgH="431640" progId="Equation.DSMT4">
                  <p:embed/>
                </p:oleObj>
              </mc:Choice>
              <mc:Fallback>
                <p:oleObj name="Equation" r:id="rId13" imgW="838080" imgH="431640" progId="Equation.DSMT4">
                  <p:embed/>
                  <p:pic>
                    <p:nvPicPr>
                      <p:cNvPr id="35" name="Object 11"/>
                      <p:cNvPicPr>
                        <a:picLocks noChangeAspect="1" noChangeArrowheads="1"/>
                      </p:cNvPicPr>
                      <p:nvPr/>
                    </p:nvPicPr>
                    <p:blipFill>
                      <a:blip r:embed="rId14"/>
                      <a:srcRect/>
                      <a:stretch>
                        <a:fillRect/>
                      </a:stretch>
                    </p:blipFill>
                    <p:spPr bwMode="auto">
                      <a:xfrm>
                        <a:off x="4039187" y="2202376"/>
                        <a:ext cx="895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11"/>
          <p:cNvGraphicFramePr>
            <a:graphicFrameLocks noChangeAspect="1"/>
          </p:cNvGraphicFramePr>
          <p:nvPr/>
        </p:nvGraphicFramePr>
        <p:xfrm>
          <a:off x="5604690" y="2200148"/>
          <a:ext cx="909637" cy="438150"/>
        </p:xfrm>
        <a:graphic>
          <a:graphicData uri="http://schemas.openxmlformats.org/presentationml/2006/ole">
            <mc:AlternateContent xmlns:mc="http://schemas.openxmlformats.org/markup-compatibility/2006">
              <mc:Choice xmlns:v="urn:schemas-microsoft-com:vml" Requires="v">
                <p:oleObj spid="_x0000_s41023" name="Equation" r:id="rId15" imgW="850680" imgH="431640" progId="Equation.DSMT4">
                  <p:embed/>
                </p:oleObj>
              </mc:Choice>
              <mc:Fallback>
                <p:oleObj name="Equation" r:id="rId15" imgW="850680" imgH="431640" progId="Equation.DSMT4">
                  <p:embed/>
                  <p:pic>
                    <p:nvPicPr>
                      <p:cNvPr id="36" name="Object 11"/>
                      <p:cNvPicPr>
                        <a:picLocks noChangeAspect="1" noChangeArrowheads="1"/>
                      </p:cNvPicPr>
                      <p:nvPr/>
                    </p:nvPicPr>
                    <p:blipFill>
                      <a:blip r:embed="rId16"/>
                      <a:srcRect/>
                      <a:stretch>
                        <a:fillRect/>
                      </a:stretch>
                    </p:blipFill>
                    <p:spPr bwMode="auto">
                      <a:xfrm>
                        <a:off x="5604690" y="2200148"/>
                        <a:ext cx="9096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11"/>
          <p:cNvGraphicFramePr>
            <a:graphicFrameLocks noChangeAspect="1"/>
          </p:cNvGraphicFramePr>
          <p:nvPr/>
        </p:nvGraphicFramePr>
        <p:xfrm>
          <a:off x="7268388" y="2183130"/>
          <a:ext cx="922338" cy="438150"/>
        </p:xfrm>
        <a:graphic>
          <a:graphicData uri="http://schemas.openxmlformats.org/presentationml/2006/ole">
            <mc:AlternateContent xmlns:mc="http://schemas.openxmlformats.org/markup-compatibility/2006">
              <mc:Choice xmlns:v="urn:schemas-microsoft-com:vml" Requires="v">
                <p:oleObj spid="_x0000_s41024" name="Equation" r:id="rId17" imgW="863280" imgH="431640" progId="Equation.DSMT4">
                  <p:embed/>
                </p:oleObj>
              </mc:Choice>
              <mc:Fallback>
                <p:oleObj name="Equation" r:id="rId17" imgW="863280" imgH="431640" progId="Equation.DSMT4">
                  <p:embed/>
                  <p:pic>
                    <p:nvPicPr>
                      <p:cNvPr id="37" name="Object 11"/>
                      <p:cNvPicPr>
                        <a:picLocks noChangeAspect="1" noChangeArrowheads="1"/>
                      </p:cNvPicPr>
                      <p:nvPr/>
                    </p:nvPicPr>
                    <p:blipFill>
                      <a:blip r:embed="rId18"/>
                      <a:srcRect/>
                      <a:stretch>
                        <a:fillRect/>
                      </a:stretch>
                    </p:blipFill>
                    <p:spPr bwMode="auto">
                      <a:xfrm>
                        <a:off x="7268388" y="2183130"/>
                        <a:ext cx="922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11"/>
          <p:cNvGraphicFramePr>
            <a:graphicFrameLocks noChangeAspect="1"/>
          </p:cNvGraphicFramePr>
          <p:nvPr/>
        </p:nvGraphicFramePr>
        <p:xfrm>
          <a:off x="8848177" y="2176903"/>
          <a:ext cx="922338" cy="438150"/>
        </p:xfrm>
        <a:graphic>
          <a:graphicData uri="http://schemas.openxmlformats.org/presentationml/2006/ole">
            <mc:AlternateContent xmlns:mc="http://schemas.openxmlformats.org/markup-compatibility/2006">
              <mc:Choice xmlns:v="urn:schemas-microsoft-com:vml" Requires="v">
                <p:oleObj spid="_x0000_s41025" name="Equation" r:id="rId19" imgW="863280" imgH="431640" progId="Equation.DSMT4">
                  <p:embed/>
                </p:oleObj>
              </mc:Choice>
              <mc:Fallback>
                <p:oleObj name="Equation" r:id="rId19" imgW="863280" imgH="431640" progId="Equation.DSMT4">
                  <p:embed/>
                  <p:pic>
                    <p:nvPicPr>
                      <p:cNvPr id="38" name="Object 11"/>
                      <p:cNvPicPr>
                        <a:picLocks noChangeAspect="1" noChangeArrowheads="1"/>
                      </p:cNvPicPr>
                      <p:nvPr/>
                    </p:nvPicPr>
                    <p:blipFill>
                      <a:blip r:embed="rId20"/>
                      <a:srcRect/>
                      <a:stretch>
                        <a:fillRect/>
                      </a:stretch>
                    </p:blipFill>
                    <p:spPr bwMode="auto">
                      <a:xfrm>
                        <a:off x="8848177" y="2176903"/>
                        <a:ext cx="922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11"/>
          <p:cNvGraphicFramePr>
            <a:graphicFrameLocks noChangeAspect="1"/>
          </p:cNvGraphicFramePr>
          <p:nvPr/>
        </p:nvGraphicFramePr>
        <p:xfrm>
          <a:off x="3937814" y="2702242"/>
          <a:ext cx="1098550" cy="438150"/>
        </p:xfrm>
        <a:graphic>
          <a:graphicData uri="http://schemas.openxmlformats.org/presentationml/2006/ole">
            <mc:AlternateContent xmlns:mc="http://schemas.openxmlformats.org/markup-compatibility/2006">
              <mc:Choice xmlns:v="urn:schemas-microsoft-com:vml" Requires="v">
                <p:oleObj spid="_x0000_s41026" name="Equation" r:id="rId21" imgW="1028520" imgH="431640" progId="Equation.DSMT4">
                  <p:embed/>
                </p:oleObj>
              </mc:Choice>
              <mc:Fallback>
                <p:oleObj name="Equation" r:id="rId21" imgW="1028520" imgH="431640" progId="Equation.DSMT4">
                  <p:embed/>
                  <p:pic>
                    <p:nvPicPr>
                      <p:cNvPr id="39" name="Object 11"/>
                      <p:cNvPicPr>
                        <a:picLocks noChangeAspect="1" noChangeArrowheads="1"/>
                      </p:cNvPicPr>
                      <p:nvPr/>
                    </p:nvPicPr>
                    <p:blipFill>
                      <a:blip r:embed="rId22"/>
                      <a:srcRect/>
                      <a:stretch>
                        <a:fillRect/>
                      </a:stretch>
                    </p:blipFill>
                    <p:spPr bwMode="auto">
                      <a:xfrm>
                        <a:off x="3937814" y="2702242"/>
                        <a:ext cx="10985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9" name="Picture 2" descr="Estudio Clip art Bài tập về nhà Học sinh - png tải về - Miễn phí trong suốt  Phim Hoạt Hình png Tải về."/>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991599" y="519361"/>
            <a:ext cx="3048000" cy="1557867"/>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a:spLocks noChangeArrowheads="1"/>
          </p:cNvSpPr>
          <p:nvPr/>
        </p:nvSpPr>
        <p:spPr bwMode="auto">
          <a:xfrm>
            <a:off x="1078652" y="4473476"/>
            <a:ext cx="10732348" cy="2308324"/>
          </a:xfrm>
          <a:prstGeom prst="rect">
            <a:avLst/>
          </a:prstGeom>
          <a:gradFill flip="none" rotWithShape="1">
            <a:gsLst>
              <a:gs pos="0">
                <a:srgbClr val="DBFFC9">
                  <a:alpha val="30000"/>
                </a:srgbClr>
              </a:gs>
              <a:gs pos="50000">
                <a:schemeClr val="bg1">
                  <a:alpha val="57000"/>
                </a:schemeClr>
              </a:gs>
              <a:gs pos="100000">
                <a:srgbClr val="CAFED8">
                  <a:alpha val="61000"/>
                </a:srgbClr>
              </a:gs>
            </a:gsLst>
            <a:lin ang="2700000" scaled="1"/>
            <a:tileRect/>
          </a:grad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p:txBody>
      </p:sp>
      <p:graphicFrame>
        <p:nvGraphicFramePr>
          <p:cNvPr id="100" name="Object 11"/>
          <p:cNvGraphicFramePr>
            <a:graphicFrameLocks noChangeAspect="1"/>
          </p:cNvGraphicFramePr>
          <p:nvPr>
            <p:extLst>
              <p:ext uri="{D42A27DB-BD31-4B8C-83A1-F6EECF244321}">
                <p14:modId xmlns:p14="http://schemas.microsoft.com/office/powerpoint/2010/main" val="1322628841"/>
              </p:ext>
            </p:extLst>
          </p:nvPr>
        </p:nvGraphicFramePr>
        <p:xfrm>
          <a:off x="3794940" y="3226117"/>
          <a:ext cx="1152525" cy="438150"/>
        </p:xfrm>
        <a:graphic>
          <a:graphicData uri="http://schemas.openxmlformats.org/presentationml/2006/ole">
            <mc:AlternateContent xmlns:mc="http://schemas.openxmlformats.org/markup-compatibility/2006">
              <mc:Choice xmlns:v="urn:schemas-microsoft-com:vml" Requires="v">
                <p:oleObj spid="_x0000_s41027" name="Equation" r:id="rId24" imgW="1079280" imgH="431640" progId="Equation.DSMT4">
                  <p:embed/>
                </p:oleObj>
              </mc:Choice>
              <mc:Fallback>
                <p:oleObj name="Equation" r:id="rId24" imgW="1079280" imgH="431640" progId="Equation.DSMT4">
                  <p:embed/>
                  <p:pic>
                    <p:nvPicPr>
                      <p:cNvPr id="100" name="Object 11"/>
                      <p:cNvPicPr>
                        <a:picLocks noChangeAspect="1" noChangeArrowheads="1"/>
                      </p:cNvPicPr>
                      <p:nvPr/>
                    </p:nvPicPr>
                    <p:blipFill>
                      <a:blip r:embed="rId25"/>
                      <a:srcRect/>
                      <a:stretch>
                        <a:fillRect/>
                      </a:stretch>
                    </p:blipFill>
                    <p:spPr bwMode="auto">
                      <a:xfrm>
                        <a:off x="3794940" y="3226117"/>
                        <a:ext cx="1152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 name="Object 11"/>
          <p:cNvGraphicFramePr>
            <a:graphicFrameLocks noChangeAspect="1"/>
          </p:cNvGraphicFramePr>
          <p:nvPr>
            <p:extLst>
              <p:ext uri="{D42A27DB-BD31-4B8C-83A1-F6EECF244321}">
                <p14:modId xmlns:p14="http://schemas.microsoft.com/office/powerpoint/2010/main" val="2036653732"/>
              </p:ext>
            </p:extLst>
          </p:nvPr>
        </p:nvGraphicFramePr>
        <p:xfrm>
          <a:off x="5437242" y="2688573"/>
          <a:ext cx="922337" cy="438150"/>
        </p:xfrm>
        <a:graphic>
          <a:graphicData uri="http://schemas.openxmlformats.org/presentationml/2006/ole">
            <mc:AlternateContent xmlns:mc="http://schemas.openxmlformats.org/markup-compatibility/2006">
              <mc:Choice xmlns:v="urn:schemas-microsoft-com:vml" Requires="v">
                <p:oleObj spid="_x0000_s41028" name="Equation" r:id="rId26" imgW="863280" imgH="431640" progId="Equation.DSMT4">
                  <p:embed/>
                </p:oleObj>
              </mc:Choice>
              <mc:Fallback>
                <p:oleObj name="Equation" r:id="rId26" imgW="863280" imgH="431640" progId="Equation.DSMT4">
                  <p:embed/>
                  <p:pic>
                    <p:nvPicPr>
                      <p:cNvPr id="101" name="Object 11"/>
                      <p:cNvPicPr>
                        <a:picLocks noChangeAspect="1" noChangeArrowheads="1"/>
                      </p:cNvPicPr>
                      <p:nvPr/>
                    </p:nvPicPr>
                    <p:blipFill>
                      <a:blip r:embed="rId27"/>
                      <a:srcRect/>
                      <a:stretch>
                        <a:fillRect/>
                      </a:stretch>
                    </p:blipFill>
                    <p:spPr bwMode="auto">
                      <a:xfrm>
                        <a:off x="5437242" y="2688573"/>
                        <a:ext cx="9223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 name="Object 11"/>
          <p:cNvGraphicFramePr>
            <a:graphicFrameLocks noChangeAspect="1"/>
          </p:cNvGraphicFramePr>
          <p:nvPr>
            <p:extLst>
              <p:ext uri="{D42A27DB-BD31-4B8C-83A1-F6EECF244321}">
                <p14:modId xmlns:p14="http://schemas.microsoft.com/office/powerpoint/2010/main" val="231105572"/>
              </p:ext>
            </p:extLst>
          </p:nvPr>
        </p:nvGraphicFramePr>
        <p:xfrm>
          <a:off x="5340455" y="3208435"/>
          <a:ext cx="1235075" cy="438150"/>
        </p:xfrm>
        <a:graphic>
          <a:graphicData uri="http://schemas.openxmlformats.org/presentationml/2006/ole">
            <mc:AlternateContent xmlns:mc="http://schemas.openxmlformats.org/markup-compatibility/2006">
              <mc:Choice xmlns:v="urn:schemas-microsoft-com:vml" Requires="v">
                <p:oleObj spid="_x0000_s41029" name="Equation" r:id="rId28" imgW="1155600" imgH="431640" progId="Equation.DSMT4">
                  <p:embed/>
                </p:oleObj>
              </mc:Choice>
              <mc:Fallback>
                <p:oleObj name="Equation" r:id="rId28" imgW="1155600" imgH="431640" progId="Equation.DSMT4">
                  <p:embed/>
                  <p:pic>
                    <p:nvPicPr>
                      <p:cNvPr id="102" name="Object 11"/>
                      <p:cNvPicPr>
                        <a:picLocks noChangeAspect="1" noChangeArrowheads="1"/>
                      </p:cNvPicPr>
                      <p:nvPr/>
                    </p:nvPicPr>
                    <p:blipFill>
                      <a:blip r:embed="rId29"/>
                      <a:srcRect/>
                      <a:stretch>
                        <a:fillRect/>
                      </a:stretch>
                    </p:blipFill>
                    <p:spPr bwMode="auto">
                      <a:xfrm>
                        <a:off x="5340455" y="3208435"/>
                        <a:ext cx="1235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 name="Object 11"/>
          <p:cNvGraphicFramePr>
            <a:graphicFrameLocks noChangeAspect="1"/>
          </p:cNvGraphicFramePr>
          <p:nvPr>
            <p:extLst>
              <p:ext uri="{D42A27DB-BD31-4B8C-83A1-F6EECF244321}">
                <p14:modId xmlns:p14="http://schemas.microsoft.com/office/powerpoint/2010/main" val="1792381226"/>
              </p:ext>
            </p:extLst>
          </p:nvPr>
        </p:nvGraphicFramePr>
        <p:xfrm>
          <a:off x="7163088" y="2667756"/>
          <a:ext cx="908050" cy="438150"/>
        </p:xfrm>
        <a:graphic>
          <a:graphicData uri="http://schemas.openxmlformats.org/presentationml/2006/ole">
            <mc:AlternateContent xmlns:mc="http://schemas.openxmlformats.org/markup-compatibility/2006">
              <mc:Choice xmlns:v="urn:schemas-microsoft-com:vml" Requires="v">
                <p:oleObj spid="_x0000_s41030" name="Equation" r:id="rId30" imgW="850680" imgH="431640" progId="Equation.DSMT4">
                  <p:embed/>
                </p:oleObj>
              </mc:Choice>
              <mc:Fallback>
                <p:oleObj name="Equation" r:id="rId30" imgW="850680" imgH="431640" progId="Equation.DSMT4">
                  <p:embed/>
                  <p:pic>
                    <p:nvPicPr>
                      <p:cNvPr id="103" name="Object 11"/>
                      <p:cNvPicPr>
                        <a:picLocks noChangeAspect="1" noChangeArrowheads="1"/>
                      </p:cNvPicPr>
                      <p:nvPr/>
                    </p:nvPicPr>
                    <p:blipFill>
                      <a:blip r:embed="rId31"/>
                      <a:srcRect/>
                      <a:stretch>
                        <a:fillRect/>
                      </a:stretch>
                    </p:blipFill>
                    <p:spPr bwMode="auto">
                      <a:xfrm>
                        <a:off x="7163088" y="2667756"/>
                        <a:ext cx="9080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 name="Object 11"/>
          <p:cNvGraphicFramePr>
            <a:graphicFrameLocks noChangeAspect="1"/>
          </p:cNvGraphicFramePr>
          <p:nvPr>
            <p:extLst>
              <p:ext uri="{D42A27DB-BD31-4B8C-83A1-F6EECF244321}">
                <p14:modId xmlns:p14="http://schemas.microsoft.com/office/powerpoint/2010/main" val="1663421310"/>
              </p:ext>
            </p:extLst>
          </p:nvPr>
        </p:nvGraphicFramePr>
        <p:xfrm>
          <a:off x="8796833" y="2683405"/>
          <a:ext cx="922337" cy="438150"/>
        </p:xfrm>
        <a:graphic>
          <a:graphicData uri="http://schemas.openxmlformats.org/presentationml/2006/ole">
            <mc:AlternateContent xmlns:mc="http://schemas.openxmlformats.org/markup-compatibility/2006">
              <mc:Choice xmlns:v="urn:schemas-microsoft-com:vml" Requires="v">
                <p:oleObj spid="_x0000_s41031" name="Equation" r:id="rId32" imgW="863280" imgH="431640" progId="Equation.DSMT4">
                  <p:embed/>
                </p:oleObj>
              </mc:Choice>
              <mc:Fallback>
                <p:oleObj name="Equation" r:id="rId32" imgW="863280" imgH="431640" progId="Equation.DSMT4">
                  <p:embed/>
                  <p:pic>
                    <p:nvPicPr>
                      <p:cNvPr id="104" name="Object 11"/>
                      <p:cNvPicPr>
                        <a:picLocks noChangeAspect="1" noChangeArrowheads="1"/>
                      </p:cNvPicPr>
                      <p:nvPr/>
                    </p:nvPicPr>
                    <p:blipFill>
                      <a:blip r:embed="rId33"/>
                      <a:srcRect/>
                      <a:stretch>
                        <a:fillRect/>
                      </a:stretch>
                    </p:blipFill>
                    <p:spPr bwMode="auto">
                      <a:xfrm>
                        <a:off x="8796833" y="2683405"/>
                        <a:ext cx="9223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 name="Object 11"/>
          <p:cNvGraphicFramePr>
            <a:graphicFrameLocks noChangeAspect="1"/>
          </p:cNvGraphicFramePr>
          <p:nvPr>
            <p:extLst>
              <p:ext uri="{D42A27DB-BD31-4B8C-83A1-F6EECF244321}">
                <p14:modId xmlns:p14="http://schemas.microsoft.com/office/powerpoint/2010/main" val="1325209572"/>
              </p:ext>
            </p:extLst>
          </p:nvPr>
        </p:nvGraphicFramePr>
        <p:xfrm>
          <a:off x="7004338" y="3203673"/>
          <a:ext cx="1208088" cy="438150"/>
        </p:xfrm>
        <a:graphic>
          <a:graphicData uri="http://schemas.openxmlformats.org/presentationml/2006/ole">
            <mc:AlternateContent xmlns:mc="http://schemas.openxmlformats.org/markup-compatibility/2006">
              <mc:Choice xmlns:v="urn:schemas-microsoft-com:vml" Requires="v">
                <p:oleObj spid="_x0000_s41032" name="Equation" r:id="rId34" imgW="1130040" imgH="431640" progId="Equation.DSMT4">
                  <p:embed/>
                </p:oleObj>
              </mc:Choice>
              <mc:Fallback>
                <p:oleObj name="Equation" r:id="rId34" imgW="1130040" imgH="431640" progId="Equation.DSMT4">
                  <p:embed/>
                  <p:pic>
                    <p:nvPicPr>
                      <p:cNvPr id="105" name="Object 11"/>
                      <p:cNvPicPr>
                        <a:picLocks noChangeAspect="1" noChangeArrowheads="1"/>
                      </p:cNvPicPr>
                      <p:nvPr/>
                    </p:nvPicPr>
                    <p:blipFill>
                      <a:blip r:embed="rId35"/>
                      <a:srcRect/>
                      <a:stretch>
                        <a:fillRect/>
                      </a:stretch>
                    </p:blipFill>
                    <p:spPr bwMode="auto">
                      <a:xfrm>
                        <a:off x="7004338" y="3203673"/>
                        <a:ext cx="12080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 name="Object 11"/>
          <p:cNvGraphicFramePr>
            <a:graphicFrameLocks noChangeAspect="1"/>
          </p:cNvGraphicFramePr>
          <p:nvPr>
            <p:extLst>
              <p:ext uri="{D42A27DB-BD31-4B8C-83A1-F6EECF244321}">
                <p14:modId xmlns:p14="http://schemas.microsoft.com/office/powerpoint/2010/main" val="1732556374"/>
              </p:ext>
            </p:extLst>
          </p:nvPr>
        </p:nvGraphicFramePr>
        <p:xfrm>
          <a:off x="8621469" y="3186777"/>
          <a:ext cx="1235075" cy="438150"/>
        </p:xfrm>
        <a:graphic>
          <a:graphicData uri="http://schemas.openxmlformats.org/presentationml/2006/ole">
            <mc:AlternateContent xmlns:mc="http://schemas.openxmlformats.org/markup-compatibility/2006">
              <mc:Choice xmlns:v="urn:schemas-microsoft-com:vml" Requires="v">
                <p:oleObj spid="_x0000_s41033" name="Equation" r:id="rId36" imgW="1155600" imgH="431640" progId="Equation.DSMT4">
                  <p:embed/>
                </p:oleObj>
              </mc:Choice>
              <mc:Fallback>
                <p:oleObj name="Equation" r:id="rId36" imgW="1155600" imgH="431640" progId="Equation.DSMT4">
                  <p:embed/>
                  <p:pic>
                    <p:nvPicPr>
                      <p:cNvPr id="106" name="Object 11"/>
                      <p:cNvPicPr>
                        <a:picLocks noChangeAspect="1" noChangeArrowheads="1"/>
                      </p:cNvPicPr>
                      <p:nvPr/>
                    </p:nvPicPr>
                    <p:blipFill>
                      <a:blip r:embed="rId37"/>
                      <a:srcRect/>
                      <a:stretch>
                        <a:fillRect/>
                      </a:stretch>
                    </p:blipFill>
                    <p:spPr bwMode="auto">
                      <a:xfrm>
                        <a:off x="8621469" y="3186777"/>
                        <a:ext cx="1235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 name="Rectangle 4"/>
          <p:cNvSpPr>
            <a:spLocks noChangeArrowheads="1"/>
          </p:cNvSpPr>
          <p:nvPr/>
        </p:nvSpPr>
        <p:spPr bwMode="auto">
          <a:xfrm>
            <a:off x="1268873" y="4566762"/>
            <a:ext cx="2464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nl-NL" sz="2800" dirty="0">
                <a:solidFill>
                  <a:srgbClr val="092AB7"/>
                </a:solidFill>
                <a:latin typeface="Times New Roman" panose="02020603050405020304" pitchFamily="18" charset="0"/>
                <a:ea typeface="Times New Roman" panose="02020603050405020304" pitchFamily="18" charset="0"/>
                <a:cs typeface="Times New Roman" panose="02020603050405020304" pitchFamily="18" charset="0"/>
              </a:rPr>
              <a:t>a) Hệ số tỉ lệ là:</a:t>
            </a:r>
            <a:endParaRPr lang="nl-NL" sz="2800" dirty="0">
              <a:solidFill>
                <a:srgbClr val="092AB7"/>
              </a:solidFill>
              <a:latin typeface="Times New Roman" panose="02020603050405020304" pitchFamily="18" charset="0"/>
              <a:cs typeface="Times New Roman" panose="02020603050405020304" pitchFamily="18" charset="0"/>
            </a:endParaRPr>
          </a:p>
        </p:txBody>
      </p:sp>
      <p:grpSp>
        <p:nvGrpSpPr>
          <p:cNvPr id="108" name="Group 107"/>
          <p:cNvGrpSpPr/>
          <p:nvPr/>
        </p:nvGrpSpPr>
        <p:grpSpPr>
          <a:xfrm>
            <a:off x="1312249" y="6019602"/>
            <a:ext cx="6391385" cy="523220"/>
            <a:chOff x="1711912" y="4383743"/>
            <a:chExt cx="6391385" cy="523220"/>
          </a:xfrm>
        </p:grpSpPr>
        <p:graphicFrame>
          <p:nvGraphicFramePr>
            <p:cNvPr id="109" name="Object 108"/>
            <p:cNvGraphicFramePr>
              <a:graphicFrameLocks noChangeAspect="1"/>
            </p:cNvGraphicFramePr>
            <p:nvPr>
              <p:extLst>
                <p:ext uri="{D42A27DB-BD31-4B8C-83A1-F6EECF244321}">
                  <p14:modId xmlns:p14="http://schemas.microsoft.com/office/powerpoint/2010/main" val="1244728565"/>
                </p:ext>
              </p:extLst>
            </p:nvPr>
          </p:nvGraphicFramePr>
          <p:xfrm>
            <a:off x="3647184" y="4454327"/>
            <a:ext cx="4456113" cy="436563"/>
          </p:xfrm>
          <a:graphic>
            <a:graphicData uri="http://schemas.openxmlformats.org/presentationml/2006/ole">
              <mc:AlternateContent xmlns:mc="http://schemas.openxmlformats.org/markup-compatibility/2006">
                <mc:Choice xmlns:v="urn:schemas-microsoft-com:vml" Requires="v">
                  <p:oleObj spid="_x0000_s41034" name="Equation" r:id="rId38" imgW="4178160" imgH="431640" progId="Equation.DSMT4">
                    <p:embed/>
                  </p:oleObj>
                </mc:Choice>
                <mc:Fallback>
                  <p:oleObj name="Equation" r:id="rId38" imgW="4178160" imgH="431640" progId="Equation.DSMT4">
                    <p:embed/>
                    <p:pic>
                      <p:nvPicPr>
                        <p:cNvPr id="109" name="Object 108"/>
                        <p:cNvPicPr>
                          <a:picLocks noChangeAspect="1" noChangeArrowheads="1"/>
                        </p:cNvPicPr>
                        <p:nvPr/>
                      </p:nvPicPr>
                      <p:blipFill>
                        <a:blip r:embed="rId39"/>
                        <a:srcRect/>
                        <a:stretch>
                          <a:fillRect/>
                        </a:stretch>
                      </p:blipFill>
                      <p:spPr bwMode="auto">
                        <a:xfrm>
                          <a:off x="3647184" y="4454327"/>
                          <a:ext cx="44561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 name="TextBox 109"/>
            <p:cNvSpPr txBox="1"/>
            <p:nvPr/>
          </p:nvSpPr>
          <p:spPr>
            <a:xfrm>
              <a:off x="1711912" y="4383743"/>
              <a:ext cx="1957587" cy="523220"/>
            </a:xfrm>
            <a:prstGeom prst="rect">
              <a:avLst/>
            </a:prstGeom>
            <a:noFill/>
          </p:spPr>
          <p:txBody>
            <a:bodyPr wrap="none" rtlCol="0">
              <a:spAutoFit/>
            </a:bodyPr>
            <a:lstStyle/>
            <a:p>
              <a:r>
                <a:rPr lang="en-US" sz="2800">
                  <a:solidFill>
                    <a:srgbClr val="092AB7"/>
                  </a:solidFill>
                  <a:latin typeface="Times New Roman" panose="02020603050405020304" pitchFamily="18" charset="0"/>
                  <a:cs typeface="Times New Roman" panose="02020603050405020304" pitchFamily="18" charset="0"/>
                </a:rPr>
                <a:t>c) Nhận xét:</a:t>
              </a:r>
              <a:endParaRPr lang="en-US" sz="2800" dirty="0">
                <a:solidFill>
                  <a:srgbClr val="092AB7"/>
                </a:solidFill>
                <a:latin typeface="Times New Roman" panose="02020603050405020304" pitchFamily="18" charset="0"/>
                <a:cs typeface="Times New Roman" panose="02020603050405020304" pitchFamily="18" charset="0"/>
              </a:endParaRPr>
            </a:p>
          </p:txBody>
        </p:sp>
      </p:grpSp>
      <p:grpSp>
        <p:nvGrpSpPr>
          <p:cNvPr id="111" name="Group 110"/>
          <p:cNvGrpSpPr/>
          <p:nvPr/>
        </p:nvGrpSpPr>
        <p:grpSpPr>
          <a:xfrm>
            <a:off x="1297566" y="5325976"/>
            <a:ext cx="3952297" cy="523220"/>
            <a:chOff x="1519238" y="3281879"/>
            <a:chExt cx="3952297" cy="523220"/>
          </a:xfrm>
        </p:grpSpPr>
        <p:graphicFrame>
          <p:nvGraphicFramePr>
            <p:cNvPr id="112" name="Object 11"/>
            <p:cNvGraphicFramePr>
              <a:graphicFrameLocks noChangeAspect="1"/>
            </p:cNvGraphicFramePr>
            <p:nvPr/>
          </p:nvGraphicFramePr>
          <p:xfrm>
            <a:off x="1944110" y="3312128"/>
            <a:ext cx="3527425" cy="438150"/>
          </p:xfrm>
          <a:graphic>
            <a:graphicData uri="http://schemas.openxmlformats.org/presentationml/2006/ole">
              <mc:AlternateContent xmlns:mc="http://schemas.openxmlformats.org/markup-compatibility/2006">
                <mc:Choice xmlns:v="urn:schemas-microsoft-com:vml" Requires="v">
                  <p:oleObj spid="_x0000_s41035" name="Equation" r:id="rId40" imgW="3301920" imgH="431640" progId="Equation.DSMT4">
                    <p:embed/>
                  </p:oleObj>
                </mc:Choice>
                <mc:Fallback>
                  <p:oleObj name="Equation" r:id="rId40" imgW="3301920" imgH="431640" progId="Equation.DSMT4">
                    <p:embed/>
                    <p:pic>
                      <p:nvPicPr>
                        <p:cNvPr id="112" name="Object 11"/>
                        <p:cNvPicPr>
                          <a:picLocks noChangeAspect="1" noChangeArrowheads="1"/>
                        </p:cNvPicPr>
                        <p:nvPr/>
                      </p:nvPicPr>
                      <p:blipFill>
                        <a:blip r:embed="rId41"/>
                        <a:srcRect/>
                        <a:stretch>
                          <a:fillRect/>
                        </a:stretch>
                      </p:blipFill>
                      <p:spPr bwMode="auto">
                        <a:xfrm>
                          <a:off x="1944110" y="3312128"/>
                          <a:ext cx="3527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 name="TextBox 112"/>
            <p:cNvSpPr txBox="1"/>
            <p:nvPr/>
          </p:nvSpPr>
          <p:spPr>
            <a:xfrm>
              <a:off x="1519238" y="3281879"/>
              <a:ext cx="484428" cy="523220"/>
            </a:xfrm>
            <a:prstGeom prst="rect">
              <a:avLst/>
            </a:prstGeom>
            <a:noFill/>
          </p:spPr>
          <p:txBody>
            <a:bodyPr wrap="none" rtlCol="0">
              <a:spAutoFit/>
            </a:bodyPr>
            <a:lstStyle/>
            <a:p>
              <a:r>
                <a:rPr lang="en-US" sz="2800" dirty="0">
                  <a:solidFill>
                    <a:srgbClr val="092AB7"/>
                  </a:solidFill>
                  <a:latin typeface="Times New Roman" panose="02020603050405020304" pitchFamily="18" charset="0"/>
                  <a:cs typeface="Times New Roman" panose="02020603050405020304" pitchFamily="18" charset="0"/>
                </a:rPr>
                <a:t>b)</a:t>
              </a:r>
            </a:p>
          </p:txBody>
        </p:sp>
      </p:grpSp>
      <p:graphicFrame>
        <p:nvGraphicFramePr>
          <p:cNvPr id="114" name="Object 11"/>
          <p:cNvGraphicFramePr>
            <a:graphicFrameLocks noChangeAspect="1"/>
          </p:cNvGraphicFramePr>
          <p:nvPr>
            <p:extLst>
              <p:ext uri="{D42A27DB-BD31-4B8C-83A1-F6EECF244321}">
                <p14:modId xmlns:p14="http://schemas.microsoft.com/office/powerpoint/2010/main" val="4146093916"/>
              </p:ext>
            </p:extLst>
          </p:nvPr>
        </p:nvGraphicFramePr>
        <p:xfrm>
          <a:off x="3854449" y="4645437"/>
          <a:ext cx="3024188" cy="438150"/>
        </p:xfrm>
        <a:graphic>
          <a:graphicData uri="http://schemas.openxmlformats.org/presentationml/2006/ole">
            <mc:AlternateContent xmlns:mc="http://schemas.openxmlformats.org/markup-compatibility/2006">
              <mc:Choice xmlns:v="urn:schemas-microsoft-com:vml" Requires="v">
                <p:oleObj spid="_x0000_s41036" name="Equation" r:id="rId42" imgW="2831760" imgH="431640" progId="Equation.DSMT4">
                  <p:embed/>
                </p:oleObj>
              </mc:Choice>
              <mc:Fallback>
                <p:oleObj name="Equation" r:id="rId42" imgW="2831760" imgH="431640" progId="Equation.DSMT4">
                  <p:embed/>
                  <p:pic>
                    <p:nvPicPr>
                      <p:cNvPr id="114" name="Object 11"/>
                      <p:cNvPicPr>
                        <a:picLocks noChangeAspect="1" noChangeArrowheads="1"/>
                      </p:cNvPicPr>
                      <p:nvPr/>
                    </p:nvPicPr>
                    <p:blipFill>
                      <a:blip r:embed="rId43"/>
                      <a:srcRect/>
                      <a:stretch>
                        <a:fillRect/>
                      </a:stretch>
                    </p:blipFill>
                    <p:spPr bwMode="auto">
                      <a:xfrm>
                        <a:off x="3854449" y="4645437"/>
                        <a:ext cx="30241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11"/>
          <p:cNvGraphicFramePr>
            <a:graphicFrameLocks noChangeAspect="1"/>
          </p:cNvGraphicFramePr>
          <p:nvPr>
            <p:extLst>
              <p:ext uri="{D42A27DB-BD31-4B8C-83A1-F6EECF244321}">
                <p14:modId xmlns:p14="http://schemas.microsoft.com/office/powerpoint/2010/main" val="1331713451"/>
              </p:ext>
            </p:extLst>
          </p:nvPr>
        </p:nvGraphicFramePr>
        <p:xfrm>
          <a:off x="5434469" y="2681068"/>
          <a:ext cx="1152525" cy="438150"/>
        </p:xfrm>
        <a:graphic>
          <a:graphicData uri="http://schemas.openxmlformats.org/presentationml/2006/ole">
            <mc:AlternateContent xmlns:mc="http://schemas.openxmlformats.org/markup-compatibility/2006">
              <mc:Choice xmlns:v="urn:schemas-microsoft-com:vml" Requires="v">
                <p:oleObj spid="_x0000_s41037" name="Equation" r:id="rId44" imgW="1079280" imgH="431640" progId="Equation.DSMT4">
                  <p:embed/>
                </p:oleObj>
              </mc:Choice>
              <mc:Fallback>
                <p:oleObj name="Equation" r:id="rId44" imgW="1079280" imgH="431640" progId="Equation.DSMT4">
                  <p:embed/>
                  <p:pic>
                    <p:nvPicPr>
                      <p:cNvPr id="115" name="Object 11"/>
                      <p:cNvPicPr>
                        <a:picLocks noChangeAspect="1" noChangeArrowheads="1"/>
                      </p:cNvPicPr>
                      <p:nvPr/>
                    </p:nvPicPr>
                    <p:blipFill>
                      <a:blip r:embed="rId45"/>
                      <a:srcRect/>
                      <a:stretch>
                        <a:fillRect/>
                      </a:stretch>
                    </p:blipFill>
                    <p:spPr bwMode="auto">
                      <a:xfrm>
                        <a:off x="5434469" y="2681068"/>
                        <a:ext cx="1152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Object 11"/>
          <p:cNvGraphicFramePr>
            <a:graphicFrameLocks noChangeAspect="1"/>
          </p:cNvGraphicFramePr>
          <p:nvPr>
            <p:extLst>
              <p:ext uri="{D42A27DB-BD31-4B8C-83A1-F6EECF244321}">
                <p14:modId xmlns:p14="http://schemas.microsoft.com/office/powerpoint/2010/main" val="2728765328"/>
              </p:ext>
            </p:extLst>
          </p:nvPr>
        </p:nvGraphicFramePr>
        <p:xfrm>
          <a:off x="7168121" y="2667000"/>
          <a:ext cx="1084263" cy="438150"/>
        </p:xfrm>
        <a:graphic>
          <a:graphicData uri="http://schemas.openxmlformats.org/presentationml/2006/ole">
            <mc:AlternateContent xmlns:mc="http://schemas.openxmlformats.org/markup-compatibility/2006">
              <mc:Choice xmlns:v="urn:schemas-microsoft-com:vml" Requires="v">
                <p:oleObj spid="_x0000_s41038" name="Equation" r:id="rId46" imgW="1015920" imgH="431640" progId="Equation.DSMT4">
                  <p:embed/>
                </p:oleObj>
              </mc:Choice>
              <mc:Fallback>
                <p:oleObj name="Equation" r:id="rId46" imgW="1015920" imgH="431640" progId="Equation.DSMT4">
                  <p:embed/>
                  <p:pic>
                    <p:nvPicPr>
                      <p:cNvPr id="116" name="Object 11"/>
                      <p:cNvPicPr>
                        <a:picLocks noChangeAspect="1" noChangeArrowheads="1"/>
                      </p:cNvPicPr>
                      <p:nvPr/>
                    </p:nvPicPr>
                    <p:blipFill>
                      <a:blip r:embed="rId47"/>
                      <a:srcRect/>
                      <a:stretch>
                        <a:fillRect/>
                      </a:stretch>
                    </p:blipFill>
                    <p:spPr bwMode="auto">
                      <a:xfrm>
                        <a:off x="7168121" y="2667000"/>
                        <a:ext cx="10842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7" name="Object 11"/>
          <p:cNvGraphicFramePr>
            <a:graphicFrameLocks noChangeAspect="1"/>
          </p:cNvGraphicFramePr>
          <p:nvPr>
            <p:extLst>
              <p:ext uri="{D42A27DB-BD31-4B8C-83A1-F6EECF244321}">
                <p14:modId xmlns:p14="http://schemas.microsoft.com/office/powerpoint/2010/main" val="611123493"/>
              </p:ext>
            </p:extLst>
          </p:nvPr>
        </p:nvGraphicFramePr>
        <p:xfrm>
          <a:off x="8792961" y="2681068"/>
          <a:ext cx="1112837" cy="438150"/>
        </p:xfrm>
        <a:graphic>
          <a:graphicData uri="http://schemas.openxmlformats.org/presentationml/2006/ole">
            <mc:AlternateContent xmlns:mc="http://schemas.openxmlformats.org/markup-compatibility/2006">
              <mc:Choice xmlns:v="urn:schemas-microsoft-com:vml" Requires="v">
                <p:oleObj spid="_x0000_s41039" name="Equation" r:id="rId48" imgW="1041120" imgH="431640" progId="Equation.DSMT4">
                  <p:embed/>
                </p:oleObj>
              </mc:Choice>
              <mc:Fallback>
                <p:oleObj name="Equation" r:id="rId48" imgW="1041120" imgH="431640" progId="Equation.DSMT4">
                  <p:embed/>
                  <p:pic>
                    <p:nvPicPr>
                      <p:cNvPr id="117" name="Object 11"/>
                      <p:cNvPicPr>
                        <a:picLocks noChangeAspect="1" noChangeArrowheads="1"/>
                      </p:cNvPicPr>
                      <p:nvPr/>
                    </p:nvPicPr>
                    <p:blipFill>
                      <a:blip r:embed="rId49"/>
                      <a:srcRect/>
                      <a:stretch>
                        <a:fillRect/>
                      </a:stretch>
                    </p:blipFill>
                    <p:spPr bwMode="auto">
                      <a:xfrm>
                        <a:off x="8792961" y="2681068"/>
                        <a:ext cx="11128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8" name="Object 11"/>
          <p:cNvGraphicFramePr>
            <a:graphicFrameLocks noChangeAspect="1"/>
          </p:cNvGraphicFramePr>
          <p:nvPr>
            <p:extLst>
              <p:ext uri="{D42A27DB-BD31-4B8C-83A1-F6EECF244321}">
                <p14:modId xmlns:p14="http://schemas.microsoft.com/office/powerpoint/2010/main" val="2361394151"/>
              </p:ext>
            </p:extLst>
          </p:nvPr>
        </p:nvGraphicFramePr>
        <p:xfrm>
          <a:off x="5343104" y="3208557"/>
          <a:ext cx="1452562" cy="438150"/>
        </p:xfrm>
        <a:graphic>
          <a:graphicData uri="http://schemas.openxmlformats.org/presentationml/2006/ole">
            <mc:AlternateContent xmlns:mc="http://schemas.openxmlformats.org/markup-compatibility/2006">
              <mc:Choice xmlns:v="urn:schemas-microsoft-com:vml" Requires="v">
                <p:oleObj spid="_x0000_s41040" name="Equation" r:id="rId50" imgW="1358640" imgH="431640" progId="Equation.DSMT4">
                  <p:embed/>
                </p:oleObj>
              </mc:Choice>
              <mc:Fallback>
                <p:oleObj name="Equation" r:id="rId50" imgW="1358640" imgH="431640" progId="Equation.DSMT4">
                  <p:embed/>
                  <p:pic>
                    <p:nvPicPr>
                      <p:cNvPr id="118" name="Object 11"/>
                      <p:cNvPicPr>
                        <a:picLocks noChangeAspect="1" noChangeArrowheads="1"/>
                      </p:cNvPicPr>
                      <p:nvPr/>
                    </p:nvPicPr>
                    <p:blipFill>
                      <a:blip r:embed="rId51"/>
                      <a:srcRect/>
                      <a:stretch>
                        <a:fillRect/>
                      </a:stretch>
                    </p:blipFill>
                    <p:spPr bwMode="auto">
                      <a:xfrm>
                        <a:off x="5343104" y="3208557"/>
                        <a:ext cx="14525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9" name="Object 11"/>
          <p:cNvGraphicFramePr>
            <a:graphicFrameLocks noChangeAspect="1"/>
          </p:cNvGraphicFramePr>
          <p:nvPr>
            <p:extLst>
              <p:ext uri="{D42A27DB-BD31-4B8C-83A1-F6EECF244321}">
                <p14:modId xmlns:p14="http://schemas.microsoft.com/office/powerpoint/2010/main" val="3935264139"/>
              </p:ext>
            </p:extLst>
          </p:nvPr>
        </p:nvGraphicFramePr>
        <p:xfrm>
          <a:off x="7006988" y="3203795"/>
          <a:ext cx="1425575" cy="438150"/>
        </p:xfrm>
        <a:graphic>
          <a:graphicData uri="http://schemas.openxmlformats.org/presentationml/2006/ole">
            <mc:AlternateContent xmlns:mc="http://schemas.openxmlformats.org/markup-compatibility/2006">
              <mc:Choice xmlns:v="urn:schemas-microsoft-com:vml" Requires="v">
                <p:oleObj spid="_x0000_s41041" name="Equation" r:id="rId52" imgW="1333440" imgH="431640" progId="Equation.DSMT4">
                  <p:embed/>
                </p:oleObj>
              </mc:Choice>
              <mc:Fallback>
                <p:oleObj name="Equation" r:id="rId52" imgW="1333440" imgH="431640" progId="Equation.DSMT4">
                  <p:embed/>
                  <p:pic>
                    <p:nvPicPr>
                      <p:cNvPr id="119" name="Object 11"/>
                      <p:cNvPicPr>
                        <a:picLocks noChangeAspect="1" noChangeArrowheads="1"/>
                      </p:cNvPicPr>
                      <p:nvPr/>
                    </p:nvPicPr>
                    <p:blipFill>
                      <a:blip r:embed="rId53"/>
                      <a:srcRect/>
                      <a:stretch>
                        <a:fillRect/>
                      </a:stretch>
                    </p:blipFill>
                    <p:spPr bwMode="auto">
                      <a:xfrm>
                        <a:off x="7006988" y="3203795"/>
                        <a:ext cx="1425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 name="Object 11"/>
          <p:cNvGraphicFramePr>
            <a:graphicFrameLocks noChangeAspect="1"/>
          </p:cNvGraphicFramePr>
          <p:nvPr>
            <p:extLst>
              <p:ext uri="{D42A27DB-BD31-4B8C-83A1-F6EECF244321}">
                <p14:modId xmlns:p14="http://schemas.microsoft.com/office/powerpoint/2010/main" val="1538198534"/>
              </p:ext>
            </p:extLst>
          </p:nvPr>
        </p:nvGraphicFramePr>
        <p:xfrm>
          <a:off x="8623098" y="3186332"/>
          <a:ext cx="1452563" cy="438150"/>
        </p:xfrm>
        <a:graphic>
          <a:graphicData uri="http://schemas.openxmlformats.org/presentationml/2006/ole">
            <mc:AlternateContent xmlns:mc="http://schemas.openxmlformats.org/markup-compatibility/2006">
              <mc:Choice xmlns:v="urn:schemas-microsoft-com:vml" Requires="v">
                <p:oleObj spid="_x0000_s41042" name="Equation" r:id="rId54" imgW="1358640" imgH="431640" progId="Equation.DSMT4">
                  <p:embed/>
                </p:oleObj>
              </mc:Choice>
              <mc:Fallback>
                <p:oleObj name="Equation" r:id="rId54" imgW="1358640" imgH="431640" progId="Equation.DSMT4">
                  <p:embed/>
                  <p:pic>
                    <p:nvPicPr>
                      <p:cNvPr id="120" name="Object 11"/>
                      <p:cNvPicPr>
                        <a:picLocks noChangeAspect="1" noChangeArrowheads="1"/>
                      </p:cNvPicPr>
                      <p:nvPr/>
                    </p:nvPicPr>
                    <p:blipFill>
                      <a:blip r:embed="rId55"/>
                      <a:srcRect/>
                      <a:stretch>
                        <a:fillRect/>
                      </a:stretch>
                    </p:blipFill>
                    <p:spPr bwMode="auto">
                      <a:xfrm>
                        <a:off x="8623098" y="3186332"/>
                        <a:ext cx="14525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 name="TextBox 120"/>
          <p:cNvSpPr txBox="1"/>
          <p:nvPr/>
        </p:nvSpPr>
        <p:spPr>
          <a:xfrm>
            <a:off x="5939903" y="3886200"/>
            <a:ext cx="841897" cy="523220"/>
          </a:xfrm>
          <a:prstGeom prst="rect">
            <a:avLst/>
          </a:prstGeom>
          <a:noFill/>
        </p:spPr>
        <p:txBody>
          <a:bodyPr wrap="non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Giải</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24" name="Object 11"/>
          <p:cNvGraphicFramePr>
            <a:graphicFrameLocks noChangeAspect="1"/>
          </p:cNvGraphicFramePr>
          <p:nvPr>
            <p:extLst>
              <p:ext uri="{D42A27DB-BD31-4B8C-83A1-F6EECF244321}">
                <p14:modId xmlns:p14="http://schemas.microsoft.com/office/powerpoint/2010/main" val="12750940"/>
              </p:ext>
            </p:extLst>
          </p:nvPr>
        </p:nvGraphicFramePr>
        <p:xfrm>
          <a:off x="3794940" y="3223217"/>
          <a:ext cx="1371600" cy="438150"/>
        </p:xfrm>
        <a:graphic>
          <a:graphicData uri="http://schemas.openxmlformats.org/presentationml/2006/ole">
            <mc:AlternateContent xmlns:mc="http://schemas.openxmlformats.org/markup-compatibility/2006">
              <mc:Choice xmlns:v="urn:schemas-microsoft-com:vml" Requires="v">
                <p:oleObj spid="_x0000_s41043" name="Equation" r:id="rId56" imgW="1282680" imgH="431640" progId="Equation.DSMT4">
                  <p:embed/>
                </p:oleObj>
              </mc:Choice>
              <mc:Fallback>
                <p:oleObj name="Equation" r:id="rId56" imgW="1282680" imgH="431640" progId="Equation.DSMT4">
                  <p:embed/>
                  <p:pic>
                    <p:nvPicPr>
                      <p:cNvPr id="124" name="Object 11"/>
                      <p:cNvPicPr>
                        <a:picLocks noChangeAspect="1" noChangeArrowheads="1"/>
                      </p:cNvPicPr>
                      <p:nvPr/>
                    </p:nvPicPr>
                    <p:blipFill>
                      <a:blip r:embed="rId57"/>
                      <a:srcRect/>
                      <a:stretch>
                        <a:fillRect/>
                      </a:stretch>
                    </p:blipFill>
                    <p:spPr bwMode="auto">
                      <a:xfrm>
                        <a:off x="3794940" y="3223217"/>
                        <a:ext cx="1371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 name="Cloud Callout 122"/>
          <p:cNvSpPr/>
          <p:nvPr/>
        </p:nvSpPr>
        <p:spPr>
          <a:xfrm>
            <a:off x="1962516" y="1749672"/>
            <a:ext cx="7871788" cy="2419403"/>
          </a:xfrm>
          <a:prstGeom prst="cloudCallout">
            <a:avLst>
              <a:gd name="adj1" fmla="val 57085"/>
              <a:gd name="adj2" fmla="val 61338"/>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FF"/>
                </a:solidFill>
                <a:latin typeface="Times New Roman" pitchFamily="18" charset="0"/>
                <a:cs typeface="Times New Roman" pitchFamily="18" charset="0"/>
              </a:rPr>
              <a:t>Hãy nêu các tính chất của hai đại lượng tỉ lệ nghịch</a:t>
            </a:r>
            <a:r>
              <a:rPr lang="en-US" sz="3200" b="1">
                <a:solidFill>
                  <a:srgbClr val="0000FF"/>
                </a:solidFill>
                <a:latin typeface="Times New Roman" pitchFamily="18" charset="0"/>
                <a:cs typeface="Times New Roman" pitchFamily="18" charset="0"/>
              </a:rPr>
              <a:t>?</a:t>
            </a:r>
            <a:endParaRPr lang="vi-VN" sz="3200" b="1">
              <a:solidFill>
                <a:srgbClr val="0000FF"/>
              </a:solidFill>
              <a:latin typeface="Times New Roman" pitchFamily="18" charset="0"/>
              <a:cs typeface="Times New Roman" pitchFamily="18" charset="0"/>
            </a:endParaRPr>
          </a:p>
        </p:txBody>
      </p:sp>
      <p:grpSp>
        <p:nvGrpSpPr>
          <p:cNvPr id="45" name="Group 44"/>
          <p:cNvGrpSpPr/>
          <p:nvPr/>
        </p:nvGrpSpPr>
        <p:grpSpPr>
          <a:xfrm>
            <a:off x="5204640" y="5292218"/>
            <a:ext cx="6388596" cy="527070"/>
            <a:chOff x="1519238" y="3281879"/>
            <a:chExt cx="6248407" cy="527070"/>
          </a:xfrm>
        </p:grpSpPr>
        <p:graphicFrame>
          <p:nvGraphicFramePr>
            <p:cNvPr id="46" name="Object 11"/>
            <p:cNvGraphicFramePr>
              <a:graphicFrameLocks noChangeAspect="1"/>
            </p:cNvGraphicFramePr>
            <p:nvPr>
              <p:extLst>
                <p:ext uri="{D42A27DB-BD31-4B8C-83A1-F6EECF244321}">
                  <p14:modId xmlns:p14="http://schemas.microsoft.com/office/powerpoint/2010/main" val="871511967"/>
                </p:ext>
              </p:extLst>
            </p:nvPr>
          </p:nvGraphicFramePr>
          <p:xfrm>
            <a:off x="1797057" y="3370799"/>
            <a:ext cx="5970588" cy="438150"/>
          </p:xfrm>
          <a:graphic>
            <a:graphicData uri="http://schemas.openxmlformats.org/presentationml/2006/ole">
              <mc:AlternateContent xmlns:mc="http://schemas.openxmlformats.org/markup-compatibility/2006">
                <mc:Choice xmlns:v="urn:schemas-microsoft-com:vml" Requires="v">
                  <p:oleObj spid="_x0000_s41044" name="Equation" r:id="rId58" imgW="5587920" imgH="431640" progId="Equation.DSMT4">
                    <p:embed/>
                  </p:oleObj>
                </mc:Choice>
                <mc:Fallback>
                  <p:oleObj name="Equation" r:id="rId58" imgW="5587920" imgH="431640" progId="Equation.DSMT4">
                    <p:embed/>
                    <p:pic>
                      <p:nvPicPr>
                        <p:cNvPr id="46" name="Object 11"/>
                        <p:cNvPicPr>
                          <a:picLocks noChangeAspect="1" noChangeArrowheads="1"/>
                        </p:cNvPicPr>
                        <p:nvPr/>
                      </p:nvPicPr>
                      <p:blipFill>
                        <a:blip r:embed="rId59"/>
                        <a:srcRect/>
                        <a:stretch>
                          <a:fillRect/>
                        </a:stretch>
                      </p:blipFill>
                      <p:spPr bwMode="auto">
                        <a:xfrm>
                          <a:off x="1797057" y="3370799"/>
                          <a:ext cx="59705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TextBox 46"/>
            <p:cNvSpPr txBox="1"/>
            <p:nvPr/>
          </p:nvSpPr>
          <p:spPr>
            <a:xfrm>
              <a:off x="1519238" y="3281879"/>
              <a:ext cx="277819" cy="523220"/>
            </a:xfrm>
            <a:prstGeom prst="rect">
              <a:avLst/>
            </a:prstGeom>
            <a:noFill/>
          </p:spPr>
          <p:txBody>
            <a:bodyPr wrap="none" rtlCol="0">
              <a:spAutoFit/>
            </a:bodyPr>
            <a:lstStyle/>
            <a:p>
              <a:r>
                <a:rPr lang="en-US" sz="2800">
                  <a:solidFill>
                    <a:srgbClr val="092AB7"/>
                  </a:solidFill>
                  <a:latin typeface="Times New Roman" panose="02020603050405020304" pitchFamily="18" charset="0"/>
                  <a:cs typeface="Times New Roman" panose="02020603050405020304" pitchFamily="18" charset="0"/>
                </a:rPr>
                <a:t>;</a:t>
              </a:r>
              <a:endParaRPr lang="en-US" sz="2800" dirty="0">
                <a:solidFill>
                  <a:srgbClr val="092AB7"/>
                </a:solidFill>
                <a:latin typeface="Times New Roman" panose="02020603050405020304" pitchFamily="18" charset="0"/>
                <a:cs typeface="Times New Roman" panose="02020603050405020304" pitchFamily="18" charset="0"/>
              </a:endParaRPr>
            </a:p>
          </p:txBody>
        </p:sp>
      </p:grpSp>
      <p:pic>
        <p:nvPicPr>
          <p:cNvPr id="122" name="Picture 121">
            <a:extLst>
              <a:ext uri="{FF2B5EF4-FFF2-40B4-BE49-F238E27FC236}">
                <a16:creationId xmlns:a16="http://schemas.microsoft.com/office/drawing/2014/main" xmlns="" id="{03B1847F-75D6-4558-B25F-178FB9E33826}"/>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770515" y="3966564"/>
            <a:ext cx="2331493" cy="2822935"/>
          </a:xfrm>
          <a:prstGeom prst="rect">
            <a:avLst/>
          </a:prstGeom>
          <a:noFill/>
          <a:ln>
            <a:noFill/>
          </a:ln>
        </p:spPr>
      </p:pic>
    </p:spTree>
    <p:extLst>
      <p:ext uri="{BB962C8B-B14F-4D97-AF65-F5344CB8AC3E}">
        <p14:creationId xmlns:p14="http://schemas.microsoft.com/office/powerpoint/2010/main" val="38614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childTnLst>
                                </p:cTn>
                              </p:par>
                              <p:par>
                                <p:cTn id="22" presetID="3" presetClass="exit" presetSubtype="10" fill="hold" nodeType="withEffect">
                                  <p:stCondLst>
                                    <p:cond delay="0"/>
                                  </p:stCondLst>
                                  <p:childTnLst>
                                    <p:animEffect transition="out" filter="blinds(horizontal)">
                                      <p:cBhvr>
                                        <p:cTn id="23" dur="250"/>
                                        <p:tgtEl>
                                          <p:spTgt spid="101"/>
                                        </p:tgtEl>
                                      </p:cBhvr>
                                    </p:animEffect>
                                    <p:set>
                                      <p:cBhvr>
                                        <p:cTn id="24" dur="1" fill="hold">
                                          <p:stCondLst>
                                            <p:cond delay="249"/>
                                          </p:stCondLst>
                                        </p:cTn>
                                        <p:tgtEl>
                                          <p:spTgt spid="10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3" presetClass="exit" presetSubtype="10" fill="hold" nodeType="withEffect">
                                  <p:stCondLst>
                                    <p:cond delay="0"/>
                                  </p:stCondLst>
                                  <p:childTnLst>
                                    <p:animEffect transition="out" filter="blinds(horizontal)">
                                      <p:cBhvr>
                                        <p:cTn id="30" dur="250"/>
                                        <p:tgtEl>
                                          <p:spTgt spid="103"/>
                                        </p:tgtEl>
                                      </p:cBhvr>
                                    </p:animEffect>
                                    <p:set>
                                      <p:cBhvr>
                                        <p:cTn id="31" dur="1" fill="hold">
                                          <p:stCondLst>
                                            <p:cond delay="249"/>
                                          </p:stCondLst>
                                        </p:cTn>
                                        <p:tgtEl>
                                          <p:spTgt spid="10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childTnLst>
                                </p:cTn>
                              </p:par>
                              <p:par>
                                <p:cTn id="36" presetID="3" presetClass="exit" presetSubtype="10" fill="hold" nodeType="withEffect">
                                  <p:stCondLst>
                                    <p:cond delay="0"/>
                                  </p:stCondLst>
                                  <p:childTnLst>
                                    <p:animEffect transition="out" filter="blinds(horizontal)">
                                      <p:cBhvr>
                                        <p:cTn id="37" dur="250"/>
                                        <p:tgtEl>
                                          <p:spTgt spid="104"/>
                                        </p:tgtEl>
                                      </p:cBhvr>
                                    </p:animEffect>
                                    <p:set>
                                      <p:cBhvr>
                                        <p:cTn id="38" dur="1" fill="hold">
                                          <p:stCondLst>
                                            <p:cond delay="249"/>
                                          </p:stCondLst>
                                        </p:cTn>
                                        <p:tgtEl>
                                          <p:spTgt spid="10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par>
                                <p:cTn id="47" presetID="3" presetClass="exit" presetSubtype="10" fill="hold" nodeType="withEffect">
                                  <p:stCondLst>
                                    <p:cond delay="0"/>
                                  </p:stCondLst>
                                  <p:childTnLst>
                                    <p:animEffect transition="out" filter="blinds(horizontal)">
                                      <p:cBhvr>
                                        <p:cTn id="48" dur="250"/>
                                        <p:tgtEl>
                                          <p:spTgt spid="100"/>
                                        </p:tgtEl>
                                      </p:cBhvr>
                                    </p:animEffect>
                                    <p:set>
                                      <p:cBhvr>
                                        <p:cTn id="49" dur="1" fill="hold">
                                          <p:stCondLst>
                                            <p:cond delay="249"/>
                                          </p:stCondLst>
                                        </p:cTn>
                                        <p:tgtEl>
                                          <p:spTgt spid="10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8"/>
                                        </p:tgtEl>
                                        <p:attrNameLst>
                                          <p:attrName>style.visibility</p:attrName>
                                        </p:attrNameLst>
                                      </p:cBhvr>
                                      <p:to>
                                        <p:strVal val="visible"/>
                                      </p:to>
                                    </p:set>
                                  </p:childTnLst>
                                </p:cTn>
                              </p:par>
                              <p:par>
                                <p:cTn id="54" presetID="3" presetClass="exit" presetSubtype="10" fill="hold" nodeType="withEffect">
                                  <p:stCondLst>
                                    <p:cond delay="0"/>
                                  </p:stCondLst>
                                  <p:childTnLst>
                                    <p:animEffect transition="out" filter="blinds(horizontal)">
                                      <p:cBhvr>
                                        <p:cTn id="55" dur="250"/>
                                        <p:tgtEl>
                                          <p:spTgt spid="102"/>
                                        </p:tgtEl>
                                      </p:cBhvr>
                                    </p:animEffect>
                                    <p:set>
                                      <p:cBhvr>
                                        <p:cTn id="56" dur="1" fill="hold">
                                          <p:stCondLst>
                                            <p:cond delay="249"/>
                                          </p:stCondLst>
                                        </p:cTn>
                                        <p:tgtEl>
                                          <p:spTgt spid="10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par>
                                <p:cTn id="61" presetID="3" presetClass="exit" presetSubtype="10" fill="hold" nodeType="withEffect">
                                  <p:stCondLst>
                                    <p:cond delay="0"/>
                                  </p:stCondLst>
                                  <p:childTnLst>
                                    <p:animEffect transition="out" filter="blinds(horizontal)">
                                      <p:cBhvr>
                                        <p:cTn id="62" dur="250"/>
                                        <p:tgtEl>
                                          <p:spTgt spid="105"/>
                                        </p:tgtEl>
                                      </p:cBhvr>
                                    </p:animEffect>
                                    <p:set>
                                      <p:cBhvr>
                                        <p:cTn id="63" dur="1" fill="hold">
                                          <p:stCondLst>
                                            <p:cond delay="249"/>
                                          </p:stCondLst>
                                        </p:cTn>
                                        <p:tgtEl>
                                          <p:spTgt spid="10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20"/>
                                        </p:tgtEl>
                                        <p:attrNameLst>
                                          <p:attrName>style.visibility</p:attrName>
                                        </p:attrNameLst>
                                      </p:cBhvr>
                                      <p:to>
                                        <p:strVal val="visible"/>
                                      </p:to>
                                    </p:set>
                                  </p:childTnLst>
                                </p:cTn>
                              </p:par>
                              <p:par>
                                <p:cTn id="68" presetID="3" presetClass="exit" presetSubtype="10" fill="hold" nodeType="withEffect">
                                  <p:stCondLst>
                                    <p:cond delay="0"/>
                                  </p:stCondLst>
                                  <p:childTnLst>
                                    <p:animEffect transition="out" filter="blinds(horizontal)">
                                      <p:cBhvr>
                                        <p:cTn id="69" dur="250"/>
                                        <p:tgtEl>
                                          <p:spTgt spid="106"/>
                                        </p:tgtEl>
                                      </p:cBhvr>
                                    </p:animEffect>
                                    <p:set>
                                      <p:cBhvr>
                                        <p:cTn id="70" dur="1" fill="hold">
                                          <p:stCondLst>
                                            <p:cond delay="249"/>
                                          </p:stCondLst>
                                        </p:cTn>
                                        <p:tgtEl>
                                          <p:spTgt spid="10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circle(in)">
                                      <p:cBhvr>
                                        <p:cTn id="83" dur="2000"/>
                                        <p:tgtEl>
                                          <p:spTgt spid="123"/>
                                        </p:tgtEl>
                                      </p:cBhvr>
                                    </p:animEffect>
                                  </p:childTnLst>
                                </p:cTn>
                              </p:par>
                              <p:par>
                                <p:cTn id="84" presetID="6" presetClass="entr" presetSubtype="16" fill="hold"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circle(in)">
                                      <p:cBhvr>
                                        <p:cTn id="86" dur="2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7" grpId="0"/>
      <p:bldP spid="121" grpId="0"/>
      <p:bldP spid="1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158972" y="1752600"/>
            <a:ext cx="11880627" cy="4206240"/>
          </a:xfrm>
          <a:prstGeom prst="rect">
            <a:avLst/>
          </a:prstGeom>
          <a:gradFill flip="none" rotWithShape="1">
            <a:gsLst>
              <a:gs pos="0">
                <a:srgbClr val="DBFFC9">
                  <a:alpha val="30000"/>
                </a:srgbClr>
              </a:gs>
              <a:gs pos="50000">
                <a:schemeClr val="bg1">
                  <a:alpha val="57000"/>
                </a:schemeClr>
              </a:gs>
              <a:gs pos="100000">
                <a:schemeClr val="accent4">
                  <a:lumMod val="60000"/>
                  <a:lumOff val="40000"/>
                  <a:alpha val="86000"/>
                </a:schemeClr>
              </a:gs>
            </a:gsLst>
            <a:lin ang="2700000" scaled="1"/>
            <a:tileRect/>
          </a:gradFill>
          <a:ln w="38100">
            <a:solidFill>
              <a:srgbClr val="00B050"/>
            </a:solidFill>
            <a:prstDash val="sys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a:p>
            <a:pPr eaLnBrk="1" hangingPunct="1">
              <a:lnSpc>
                <a:spcPct val="150000"/>
              </a:lnSpc>
            </a:pPr>
            <a:endParaRPr lang="en-US" sz="3200" b="1" i="1">
              <a:solidFill>
                <a:srgbClr val="0000FF"/>
              </a:solidFill>
              <a:latin typeface="Times New Roman" panose="02020603050405020304" pitchFamily="18" charset="0"/>
              <a:cs typeface="Times New Roman" panose="02020603050405020304" pitchFamily="18" charset="0"/>
            </a:endParaRPr>
          </a:p>
        </p:txBody>
      </p:sp>
      <p:sp>
        <p:nvSpPr>
          <p:cNvPr id="14339" name="Rectangle 61"/>
          <p:cNvSpPr>
            <a:spLocks noChangeArrowheads="1"/>
          </p:cNvSpPr>
          <p:nvPr/>
        </p:nvSpPr>
        <p:spPr bwMode="auto">
          <a:xfrm>
            <a:off x="6270626" y="-23813"/>
            <a:ext cx="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4800">
              <a:latin typeface="Arial" charset="0"/>
            </a:endParaRPr>
          </a:p>
        </p:txBody>
      </p:sp>
      <p:sp>
        <p:nvSpPr>
          <p:cNvPr id="14340" name="Rectangle 64"/>
          <p:cNvSpPr>
            <a:spLocks noChangeArrowheads="1"/>
          </p:cNvSpPr>
          <p:nvPr/>
        </p:nvSpPr>
        <p:spPr bwMode="auto">
          <a:xfrm>
            <a:off x="6270626" y="-23813"/>
            <a:ext cx="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4800">
              <a:latin typeface="Arial" charset="0"/>
            </a:endParaRPr>
          </a:p>
        </p:txBody>
      </p:sp>
      <p:sp>
        <p:nvSpPr>
          <p:cNvPr id="14341" name="Rectangle 67"/>
          <p:cNvSpPr>
            <a:spLocks noChangeArrowheads="1"/>
          </p:cNvSpPr>
          <p:nvPr/>
        </p:nvSpPr>
        <p:spPr bwMode="auto">
          <a:xfrm>
            <a:off x="6270626" y="-23813"/>
            <a:ext cx="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4800">
              <a:latin typeface="Arial" charset="0"/>
            </a:endParaRPr>
          </a:p>
        </p:txBody>
      </p:sp>
      <p:sp>
        <p:nvSpPr>
          <p:cNvPr id="14342" name="Rectangle 70"/>
          <p:cNvSpPr>
            <a:spLocks noChangeArrowheads="1"/>
          </p:cNvSpPr>
          <p:nvPr/>
        </p:nvSpPr>
        <p:spPr bwMode="auto">
          <a:xfrm>
            <a:off x="6270626" y="-23813"/>
            <a:ext cx="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4800">
              <a:latin typeface="Arial" charset="0"/>
            </a:endParaRPr>
          </a:p>
        </p:txBody>
      </p:sp>
      <p:sp>
        <p:nvSpPr>
          <p:cNvPr id="50295" name="Rectangle 119"/>
          <p:cNvSpPr>
            <a:spLocks noChangeArrowheads="1"/>
          </p:cNvSpPr>
          <p:nvPr/>
        </p:nvSpPr>
        <p:spPr bwMode="auto">
          <a:xfrm>
            <a:off x="457200" y="2450361"/>
            <a:ext cx="116586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100">
                <a:latin typeface="Times New Roman" panose="02020603050405020304" pitchFamily="18" charset="0"/>
                <a:cs typeface="Times New Roman" panose="02020603050405020304" pitchFamily="18" charset="0"/>
              </a:rPr>
              <a:t>* </a:t>
            </a:r>
            <a:r>
              <a:rPr lang="en-US" sz="3100">
                <a:solidFill>
                  <a:srgbClr val="FF0000"/>
                </a:solidFill>
                <a:latin typeface="Times New Roman" pitchFamily="18" charset="0"/>
                <a:cs typeface="Times New Roman" pitchFamily="18" charset="0"/>
              </a:rPr>
              <a:t>Tích </a:t>
            </a:r>
            <a:r>
              <a:rPr lang="en-US" sz="3100" dirty="0" err="1">
                <a:solidFill>
                  <a:srgbClr val="FF0000"/>
                </a:solidFill>
                <a:latin typeface="Times New Roman" pitchFamily="18" charset="0"/>
                <a:cs typeface="Times New Roman" pitchFamily="18" charset="0"/>
              </a:rPr>
              <a:t>hai</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giá</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trị</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tương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ứng</a:t>
            </a:r>
            <a:r>
              <a:rPr lang="en-US" sz="3100" dirty="0">
                <a:solidFill>
                  <a:srgbClr val="FF0000"/>
                </a:solidFill>
                <a:latin typeface="Times New Roman" pitchFamily="18" charset="0"/>
                <a:cs typeface="Times New Roman" pitchFamily="18" charset="0"/>
              </a:rPr>
              <a:t> </a:t>
            </a:r>
            <a:r>
              <a:rPr lang="en-US" sz="3100" dirty="0" err="1">
                <a:latin typeface="Times New Roman" pitchFamily="18" charset="0"/>
                <a:cs typeface="Times New Roman"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itchFamily="18" charset="0"/>
                <a:cs typeface="Times New Roman" pitchFamily="18" charset="0"/>
              </a:rPr>
              <a:t>chúng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itchFamily="18" charset="0"/>
                <a:cs typeface="Times New Roman" pitchFamily="18" charset="0"/>
              </a:rPr>
              <a:t>luôn</a:t>
            </a:r>
            <a:r>
              <a:rPr lang="en-US" sz="3100" dirty="0">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itchFamily="18" charset="0"/>
                <a:cs typeface="Times New Roman" pitchFamily="18" charset="0"/>
              </a:rPr>
              <a:t>không</a:t>
            </a:r>
            <a:r>
              <a:rPr lang="en-US" sz="3100" dirty="0">
                <a:solidFill>
                  <a:srgbClr val="FF0000"/>
                </a:solidFill>
                <a:latin typeface="Times New Roman" pitchFamily="18" charset="0"/>
                <a:cs typeface="Times New Roman" pitchFamily="18" charset="0"/>
              </a:rPr>
              <a:t> </a:t>
            </a:r>
            <a:r>
              <a:rPr lang="en-US" sz="3100" dirty="0" err="1">
                <a:solidFill>
                  <a:srgbClr val="FF0000"/>
                </a:solidFill>
                <a:latin typeface="Times New Roman" pitchFamily="18" charset="0"/>
                <a:cs typeface="Times New Roman" pitchFamily="18" charset="0"/>
              </a:rPr>
              <a:t>đổi</a:t>
            </a:r>
            <a:r>
              <a:rPr lang="en-US" sz="3100" dirty="0">
                <a:solidFill>
                  <a:srgbClr val="FF0000"/>
                </a:solidFill>
                <a:latin typeface="Times New Roman" pitchFamily="18" charset="0"/>
                <a:cs typeface="Times New Roman" pitchFamily="18" charset="0"/>
              </a:rPr>
              <a:t> </a:t>
            </a:r>
            <a:r>
              <a:rPr lang="en-US" sz="3100" dirty="0">
                <a:latin typeface="Times New Roman" panose="02020603050405020304" pitchFamily="18" charset="0"/>
                <a:cs typeface="Times New Roman" panose="02020603050405020304" pitchFamily="18" charset="0"/>
              </a:rPr>
              <a:t>(</a:t>
            </a:r>
            <a:r>
              <a:rPr lang="en-US" sz="3100" dirty="0" err="1">
                <a:latin typeface="Times New Roman" pitchFamily="18" charset="0"/>
                <a:cs typeface="Times New Roman" pitchFamily="18" charset="0"/>
              </a:rPr>
              <a:t>bằng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itchFamily="18" charset="0"/>
                <a:cs typeface="Times New Roman" pitchFamily="18" charset="0"/>
              </a:rPr>
              <a:t>hệ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itchFamily="18" charset="0"/>
                <a:cs typeface="Times New Roman" pitchFamily="18" charset="0"/>
              </a:rPr>
              <a:t>số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itchFamily="18" charset="0"/>
                <a:cs typeface="Times New Roman" pitchFamily="18" charset="0"/>
              </a:rPr>
              <a:t>tỉ</a:t>
            </a:r>
            <a:r>
              <a:rPr lang="en-US" sz="3100" dirty="0">
                <a:latin typeface="Times New Roman" panose="02020603050405020304" pitchFamily="18" charset="0"/>
                <a:cs typeface="Times New Roman" panose="02020603050405020304" pitchFamily="18" charset="0"/>
              </a:rPr>
              <a:t> </a:t>
            </a:r>
            <a:r>
              <a:rPr lang="en-US" sz="3100" dirty="0" err="1">
                <a:latin typeface="Times New Roman" pitchFamily="18" charset="0"/>
                <a:cs typeface="Times New Roman" pitchFamily="18" charset="0"/>
              </a:rPr>
              <a:t>lệ</a:t>
            </a:r>
            <a:r>
              <a:rPr lang="en-US" sz="3100" dirty="0">
                <a:latin typeface="Times New Roman" panose="02020603050405020304" pitchFamily="18" charset="0"/>
                <a:cs typeface="Times New Roman" panose="02020603050405020304" pitchFamily="18" charset="0"/>
              </a:rPr>
              <a:t>). </a:t>
            </a:r>
          </a:p>
        </p:txBody>
      </p:sp>
      <p:sp>
        <p:nvSpPr>
          <p:cNvPr id="50297" name="Rectangle 121"/>
          <p:cNvSpPr>
            <a:spLocks noChangeArrowheads="1"/>
          </p:cNvSpPr>
          <p:nvPr/>
        </p:nvSpPr>
        <p:spPr bwMode="auto">
          <a:xfrm>
            <a:off x="457200" y="3590338"/>
            <a:ext cx="11353800" cy="1031051"/>
          </a:xfrm>
          <a:prstGeom prst="rect">
            <a:avLst/>
          </a:prstGeom>
          <a:noFill/>
          <a:ln w="9525">
            <a:noFill/>
            <a:miter lim="800000"/>
            <a:headEnd/>
            <a:tailEnd/>
          </a:ln>
          <a:effectLst/>
        </p:spPr>
        <p:txBody>
          <a:bodyPr wrap="square">
            <a:spAutoFit/>
          </a:bodyPr>
          <a:lstStyle/>
          <a:p>
            <a:pPr algn="just">
              <a:defRPr/>
            </a:pPr>
            <a:r>
              <a:rPr lang="en-US" sz="3100">
                <a:latin typeface="Times New Roman" panose="02020603050405020304" pitchFamily="18" charset="0"/>
                <a:cs typeface="Times New Roman" panose="02020603050405020304" pitchFamily="18" charset="0"/>
              </a:rPr>
              <a:t>* </a:t>
            </a:r>
            <a:r>
              <a:rPr lang="en-US" sz="3000">
                <a:solidFill>
                  <a:srgbClr val="FF0000"/>
                </a:solidFill>
                <a:latin typeface="Times New Roman" pitchFamily="18" charset="0"/>
                <a:cs typeface="Times New Roman" pitchFamily="18" charset="0"/>
              </a:rPr>
              <a:t>Tỉ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hai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giá</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trị</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bất</a:t>
            </a:r>
            <a:r>
              <a:rPr lang="en-US" sz="3000" dirty="0">
                <a:solidFill>
                  <a:srgbClr val="FF0000"/>
                </a:solidFill>
                <a:latin typeface="Times New Roman" pitchFamily="18" charset="0"/>
                <a:cs typeface="Times New Roman" pitchFamily="18" charset="0"/>
              </a:rPr>
              <a:t> </a:t>
            </a:r>
            <a:r>
              <a:rPr lang="en-US" sz="3000" err="1">
                <a:solidFill>
                  <a:srgbClr val="FF0000"/>
                </a:solidFill>
                <a:latin typeface="Times New Roman" pitchFamily="18" charset="0"/>
                <a:cs typeface="Times New Roman" pitchFamily="18" charset="0"/>
              </a:rPr>
              <a:t>kì</a:t>
            </a:r>
            <a:r>
              <a:rPr lang="en-US" sz="3000">
                <a:solidFill>
                  <a:srgbClr val="FF0000"/>
                </a:solidFill>
                <a:latin typeface="Times New Roman" pitchFamily="18" charset="0"/>
                <a:cs typeface="Times New Roman" pitchFamily="18" charset="0"/>
              </a:rPr>
              <a:t> </a:t>
            </a:r>
            <a:r>
              <a:rPr lang="en-US" sz="3000">
                <a:latin typeface="Times New Roman" panose="02020603050405020304" pitchFamily="18" charset="0"/>
                <a:cs typeface="Times New Roman" panose="02020603050405020304" pitchFamily="18" charset="0"/>
              </a:rPr>
              <a:t>của đại lượng này bằng </a:t>
            </a:r>
            <a:r>
              <a:rPr lang="en-US" sz="3000" dirty="0" err="1">
                <a:solidFill>
                  <a:srgbClr val="FF0000"/>
                </a:solidFill>
                <a:latin typeface="Times New Roman" pitchFamily="18" charset="0"/>
                <a:cs typeface="Times New Roman" pitchFamily="18" charset="0"/>
              </a:rPr>
              <a:t>nghịch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đảo</a:t>
            </a:r>
            <a:r>
              <a:rPr lang="en-US" sz="3000" dirty="0">
                <a:solidFill>
                  <a:srgbClr val="FF0000"/>
                </a:solidFill>
                <a:latin typeface="Times New Roman" pitchFamily="18" charset="0"/>
                <a:cs typeface="Times New Roman" pitchFamily="18" charset="0"/>
              </a:rPr>
              <a:t> </a:t>
            </a:r>
            <a:r>
              <a:rPr lang="en-US" sz="3000" dirty="0" err="1">
                <a:solidFill>
                  <a:srgbClr val="000000"/>
                </a:solidFill>
                <a:latin typeface="Times New Roman" pitchFamily="18" charset="0"/>
                <a:cs typeface="Times New Roman" pitchFamily="18" charset="0"/>
              </a:rPr>
              <a:t>của</a:t>
            </a:r>
            <a:r>
              <a:rPr lang="en-US" sz="3000" dirty="0">
                <a:solidFill>
                  <a:srgbClr val="000000"/>
                </a:solidFill>
                <a:latin typeface="Times New Roman" pitchFamily="18" charset="0"/>
                <a:cs typeface="Times New Roman" pitchFamily="18" charset="0"/>
              </a:rPr>
              <a:t> </a:t>
            </a:r>
            <a:r>
              <a:rPr lang="en-US" sz="3000" err="1">
                <a:solidFill>
                  <a:srgbClr val="000000"/>
                </a:solidFill>
                <a:latin typeface="Times New Roman" pitchFamily="18" charset="0"/>
                <a:cs typeface="Times New Roman" pitchFamily="18" charset="0"/>
              </a:rPr>
              <a:t>tỉ</a:t>
            </a:r>
            <a:r>
              <a:rPr lang="en-US" sz="3000">
                <a:solidFill>
                  <a:srgbClr val="000000"/>
                </a:solidFill>
                <a:latin typeface="Times New Roman" pitchFamily="18" charset="0"/>
                <a:cs typeface="Times New Roman" pitchFamily="18" charset="0"/>
              </a:rPr>
              <a:t> số </a:t>
            </a:r>
            <a:r>
              <a:rPr lang="en-US" sz="3000">
                <a:latin typeface="Times New Roman" pitchFamily="18" charset="0"/>
                <a:cs typeface="Times New Roman" pitchFamily="18" charset="0"/>
              </a:rPr>
              <a:t>hai </a:t>
            </a:r>
            <a:r>
              <a:rPr lang="en-US" sz="3000" dirty="0" err="1">
                <a:latin typeface="Times New Roman" pitchFamily="18" charset="0"/>
                <a:cs typeface="Times New Roman" pitchFamily="18" charset="0"/>
              </a:rPr>
              <a:t>giá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trị</a:t>
            </a:r>
            <a:r>
              <a:rPr lang="en-US" sz="3000" dirty="0">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tương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ứng</a:t>
            </a:r>
            <a:r>
              <a:rPr lang="en-US" sz="3000" dirty="0">
                <a:solidFill>
                  <a:srgbClr val="FF0000"/>
                </a:solidFill>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kia</a:t>
            </a:r>
            <a:r>
              <a:rPr lang="en-US" sz="3000" dirty="0">
                <a:latin typeface="Times New Roman" pitchFamily="18" charset="0"/>
                <a:cs typeface="Times New Roman" pitchFamily="18" charset="0"/>
              </a:rPr>
              <a:t>.</a:t>
            </a:r>
            <a:endParaRPr lang="en-US" sz="3000" dirty="0">
              <a:effectLst>
                <a:outerShdw blurRad="38100" dist="38100" dir="2700000" algn="tl">
                  <a:srgbClr val="C0C0C0"/>
                </a:outerShdw>
              </a:effectLst>
              <a:latin typeface="Times New Roman" pitchFamily="18" charset="0"/>
              <a:cs typeface="Times New Roman" pitchFamily="18" charset="0"/>
            </a:endParaRPr>
          </a:p>
        </p:txBody>
      </p:sp>
      <p:sp>
        <p:nvSpPr>
          <p:cNvPr id="50308" name="Rectangle 132"/>
          <p:cNvSpPr>
            <a:spLocks noChangeArrowheads="1"/>
          </p:cNvSpPr>
          <p:nvPr/>
        </p:nvSpPr>
        <p:spPr bwMode="auto">
          <a:xfrm>
            <a:off x="533400" y="1966425"/>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a:latin typeface="Times New Roman" pitchFamily="18" charset="0"/>
                <a:cs typeface="Times New Roman" pitchFamily="18" charset="0"/>
              </a:rPr>
              <a:t>Nếu </a:t>
            </a:r>
            <a:r>
              <a:rPr lang="en-US" sz="2800" b="1" i="1" dirty="0" err="1">
                <a:latin typeface="Times New Roman" pitchFamily="18" charset="0"/>
                <a:cs typeface="Times New Roman" pitchFamily="18" charset="0"/>
              </a:rPr>
              <a:t>hai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lượng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tỉ</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nghịch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nhau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thì</a:t>
            </a:r>
            <a:r>
              <a:rPr lang="en-US" sz="2800" b="1" i="1" dirty="0">
                <a:latin typeface="Times New Roman" pitchFamily="18" charset="0"/>
                <a:cs typeface="Times New Roman" pitchFamily="18" charset="0"/>
              </a:rPr>
              <a:t>:</a:t>
            </a:r>
          </a:p>
        </p:txBody>
      </p:sp>
      <p:sp>
        <p:nvSpPr>
          <p:cNvPr id="4" name="Rectangle 7"/>
          <p:cNvSpPr>
            <a:spLocks noChangeArrowheads="1"/>
          </p:cNvSpPr>
          <p:nvPr/>
        </p:nvSpPr>
        <p:spPr bwMode="auto">
          <a:xfrm>
            <a:off x="3666700" y="340482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11"/>
          <p:cNvGraphicFramePr>
            <a:graphicFrameLocks noChangeAspect="1"/>
          </p:cNvGraphicFramePr>
          <p:nvPr>
            <p:extLst>
              <p:ext uri="{D42A27DB-BD31-4B8C-83A1-F6EECF244321}">
                <p14:modId xmlns:p14="http://schemas.microsoft.com/office/powerpoint/2010/main" val="2252520960"/>
              </p:ext>
            </p:extLst>
          </p:nvPr>
        </p:nvGraphicFramePr>
        <p:xfrm>
          <a:off x="3429000" y="3076575"/>
          <a:ext cx="5767387" cy="487363"/>
        </p:xfrm>
        <a:graphic>
          <a:graphicData uri="http://schemas.openxmlformats.org/presentationml/2006/ole">
            <mc:AlternateContent xmlns:mc="http://schemas.openxmlformats.org/markup-compatibility/2006">
              <mc:Choice xmlns:v="urn:schemas-microsoft-com:vml" Requires="v">
                <p:oleObj spid="_x0000_s41989" name="Equation" r:id="rId3" imgW="5410080" imgH="482400" progId="Equation.DSMT4">
                  <p:embed/>
                </p:oleObj>
              </mc:Choice>
              <mc:Fallback>
                <p:oleObj name="Equation" r:id="rId3" imgW="5410080" imgH="482400" progId="Equation.DSMT4">
                  <p:embed/>
                  <p:pic>
                    <p:nvPicPr>
                      <p:cNvPr id="26" name="Object 11"/>
                      <p:cNvPicPr>
                        <a:picLocks noChangeAspect="1" noChangeArrowheads="1"/>
                      </p:cNvPicPr>
                      <p:nvPr/>
                    </p:nvPicPr>
                    <p:blipFill>
                      <a:blip r:embed="rId4"/>
                      <a:srcRect/>
                      <a:stretch>
                        <a:fillRect/>
                      </a:stretch>
                    </p:blipFill>
                    <p:spPr bwMode="auto">
                      <a:xfrm>
                        <a:off x="3429000" y="3076575"/>
                        <a:ext cx="57673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1"/>
          <p:cNvGraphicFramePr>
            <a:graphicFrameLocks noChangeAspect="1"/>
          </p:cNvGraphicFramePr>
          <p:nvPr>
            <p:extLst>
              <p:ext uri="{D42A27DB-BD31-4B8C-83A1-F6EECF244321}">
                <p14:modId xmlns:p14="http://schemas.microsoft.com/office/powerpoint/2010/main" val="337131817"/>
              </p:ext>
            </p:extLst>
          </p:nvPr>
        </p:nvGraphicFramePr>
        <p:xfrm>
          <a:off x="3244850" y="4708525"/>
          <a:ext cx="5022850" cy="1068388"/>
        </p:xfrm>
        <a:graphic>
          <a:graphicData uri="http://schemas.openxmlformats.org/presentationml/2006/ole">
            <mc:AlternateContent xmlns:mc="http://schemas.openxmlformats.org/markup-compatibility/2006">
              <mc:Choice xmlns:v="urn:schemas-microsoft-com:vml" Requires="v">
                <p:oleObj spid="_x0000_s41990" name="Equation" r:id="rId5" imgW="4711680" imgH="1054080" progId="Equation.DSMT4">
                  <p:embed/>
                </p:oleObj>
              </mc:Choice>
              <mc:Fallback>
                <p:oleObj name="Equation" r:id="rId5" imgW="4711680" imgH="1054080" progId="Equation.DSMT4">
                  <p:embed/>
                  <p:pic>
                    <p:nvPicPr>
                      <p:cNvPr id="28" name="Object 11"/>
                      <p:cNvPicPr>
                        <a:picLocks noChangeAspect="1" noChangeArrowheads="1"/>
                      </p:cNvPicPr>
                      <p:nvPr/>
                    </p:nvPicPr>
                    <p:blipFill>
                      <a:blip r:embed="rId6"/>
                      <a:srcRect/>
                      <a:stretch>
                        <a:fillRect/>
                      </a:stretch>
                    </p:blipFill>
                    <p:spPr bwMode="auto">
                      <a:xfrm>
                        <a:off x="3244850" y="4708525"/>
                        <a:ext cx="50228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5"/>
          <p:cNvSpPr>
            <a:spLocks noGrp="1" noChangeArrowheads="1"/>
          </p:cNvSpPr>
          <p:nvPr>
            <p:ph type="title"/>
          </p:nvPr>
        </p:nvSpPr>
        <p:spPr>
          <a:xfrm>
            <a:off x="2382420" y="58845"/>
            <a:ext cx="7752179" cy="631931"/>
          </a:xfrm>
          <a:prstGeom prst="roundRect">
            <a:avLst>
              <a:gd name="adj" fmla="val 16667"/>
            </a:avLst>
          </a:prstGeom>
          <a:solidFill>
            <a:srgbClr val="DBFFC9"/>
          </a:solidFill>
          <a:ln w="57150" cmpd="thickThin">
            <a:solidFill>
              <a:srgbClr val="00B050"/>
            </a:solidFill>
            <a:prstDash val="sysDot"/>
            <a:round/>
            <a:headEnd type="none" w="med" len="med"/>
            <a:tailEnd type="none" w="med" len="med"/>
          </a:ln>
        </p:spPr>
        <p:txBody>
          <a:bodyPr anchor="t" anchorCtr="0">
            <a:noAutofit/>
          </a:bodyPr>
          <a:lstStyle/>
          <a:p>
            <a:pPr algn="ctr" eaLnBrk="1" hangingPunct="1">
              <a:lnSpc>
                <a:spcPct val="100000"/>
              </a:lnSpc>
            </a:pPr>
            <a:r>
              <a:rPr lang="en-US" sz="4000" b="1" dirty="0">
                <a:solidFill>
                  <a:srgbClr val="FF0000"/>
                </a:solidFill>
                <a:latin typeface="Times New Roman" pitchFamily="18" charset="0"/>
                <a:cs typeface="Times New Roman" pitchFamily="18" charset="0"/>
              </a:rPr>
              <a:t>§3. ĐẠI LƯỢNG TỈ LỆ NGHỊCH</a:t>
            </a:r>
            <a:endParaRPr lang="en-US" sz="4000" b="1" dirty="0">
              <a:solidFill>
                <a:srgbClr val="FF0000"/>
              </a:solidFill>
              <a:latin typeface="VNI-Cooper" pitchFamily="2" charset="0"/>
            </a:endParaRPr>
          </a:p>
        </p:txBody>
      </p:sp>
      <p:sp>
        <p:nvSpPr>
          <p:cNvPr id="17" name="TextBox 29"/>
          <p:cNvSpPr txBox="1">
            <a:spLocks noChangeArrowheads="1"/>
          </p:cNvSpPr>
          <p:nvPr/>
        </p:nvSpPr>
        <p:spPr bwMode="auto">
          <a:xfrm>
            <a:off x="158972" y="838455"/>
            <a:ext cx="239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i="1">
                <a:solidFill>
                  <a:srgbClr val="FF0000"/>
                </a:solidFill>
                <a:latin typeface="Times New Roman" panose="02020603050405020304" pitchFamily="18" charset="0"/>
                <a:cs typeface="Times New Roman" panose="02020603050405020304" pitchFamily="18" charset="0"/>
              </a:rPr>
              <a:t>2. Tính chất</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63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308"/>
                                        </p:tgtEl>
                                        <p:attrNameLst>
                                          <p:attrName>style.visibility</p:attrName>
                                        </p:attrNameLst>
                                      </p:cBhvr>
                                      <p:to>
                                        <p:strVal val="visible"/>
                                      </p:to>
                                    </p:set>
                                    <p:animEffect transition="in" filter="checkerboard(across)">
                                      <p:cBhvr>
                                        <p:cTn id="7" dur="500"/>
                                        <p:tgtEl>
                                          <p:spTgt spid="5030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295"/>
                                        </p:tgtEl>
                                        <p:attrNameLst>
                                          <p:attrName>style.visibility</p:attrName>
                                        </p:attrNameLst>
                                      </p:cBhvr>
                                      <p:to>
                                        <p:strVal val="visible"/>
                                      </p:to>
                                    </p:set>
                                    <p:animEffect transition="in" filter="checkerboard(across)">
                                      <p:cBhvr>
                                        <p:cTn id="12" dur="500"/>
                                        <p:tgtEl>
                                          <p:spTgt spid="5029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0297"/>
                                        </p:tgtEl>
                                        <p:attrNameLst>
                                          <p:attrName>style.visibility</p:attrName>
                                        </p:attrNameLst>
                                      </p:cBhvr>
                                      <p:to>
                                        <p:strVal val="visible"/>
                                      </p:to>
                                    </p:set>
                                    <p:animEffect transition="in" filter="checkerboard(across)">
                                      <p:cBhvr>
                                        <p:cTn id="22" dur="500"/>
                                        <p:tgtEl>
                                          <p:spTgt spid="502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edge">
                                      <p:cBhvr>
                                        <p:cTn id="3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295" grpId="0"/>
      <p:bldP spid="50297" grpId="0"/>
      <p:bldP spid="503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n 9">
            <a:extLst>
              <a:ext uri="{FF2B5EF4-FFF2-40B4-BE49-F238E27FC236}">
                <a16:creationId xmlns:a16="http://schemas.microsoft.com/office/drawing/2014/main" xmlns="" id="{E08D64DE-6223-43A7-B32F-EA6FEE2826D8}"/>
              </a:ext>
            </a:extLst>
          </p:cNvPr>
          <p:cNvSpPr/>
          <p:nvPr/>
        </p:nvSpPr>
        <p:spPr>
          <a:xfrm>
            <a:off x="13716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1</a:t>
            </a:r>
          </a:p>
        </p:txBody>
      </p:sp>
      <p:sp>
        <p:nvSpPr>
          <p:cNvPr id="15" name="Rectangle 14"/>
          <p:cNvSpPr/>
          <p:nvPr/>
        </p:nvSpPr>
        <p:spPr>
          <a:xfrm>
            <a:off x="5832071" y="2295435"/>
            <a:ext cx="5240537" cy="1107996"/>
          </a:xfrm>
          <a:prstGeom prst="rect">
            <a:avLst/>
          </a:prstGeom>
          <a:noFill/>
        </p:spPr>
        <p:txBody>
          <a:bodyPr wrap="none" lIns="91440" tIns="45720" rIns="91440" bIns="45720">
            <a:spAutoFit/>
          </a:bodyPr>
          <a:lstStyle/>
          <a:p>
            <a:pPr algn="ctr"/>
            <a:r>
              <a:rPr lang="en-US" sz="6600" b="1">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539316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360"/>
                                          </p:val>
                                        </p:tav>
                                        <p:tav tm="100000">
                                          <p:val>
                                            <p:fltVal val="0"/>
                                          </p:val>
                                        </p:tav>
                                      </p:tavLst>
                                    </p:anim>
                                    <p:animEffect transition="in" filter="fade">
                                      <p:cBhvr>
                                        <p:cTn id="10" dur="1500"/>
                                        <p:tgtEl>
                                          <p:spTgt spid="10"/>
                                        </p:tgtEl>
                                      </p:cBhvr>
                                    </p:animEffec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by="(-#ppt_w*2)" calcmode="lin" valueType="num">
                                      <p:cBhvr rctx="PPT">
                                        <p:cTn id="13" dur="500" autoRev="1" fill="hold">
                                          <p:stCondLst>
                                            <p:cond delay="0"/>
                                          </p:stCondLst>
                                        </p:cTn>
                                        <p:tgtEl>
                                          <p:spTgt spid="15"/>
                                        </p:tgtEl>
                                        <p:attrNameLst>
                                          <p:attrName>ppt_w</p:attrName>
                                        </p:attrNameLst>
                                      </p:cBhvr>
                                    </p:anim>
                                    <p:anim by="(#ppt_w*0.50)" calcmode="lin" valueType="num">
                                      <p:cBhvr>
                                        <p:cTn id="14" dur="500" decel="50000" autoRev="1" fill="hold">
                                          <p:stCondLst>
                                            <p:cond delay="0"/>
                                          </p:stCondLst>
                                        </p:cTn>
                                        <p:tgtEl>
                                          <p:spTgt spid="15"/>
                                        </p:tgtEl>
                                        <p:attrNameLst>
                                          <p:attrName>ppt_x</p:attrName>
                                        </p:attrNameLst>
                                      </p:cBhvr>
                                    </p:anim>
                                    <p:anim from="(-#ppt_h/2)" to="(#ppt_y)" calcmode="lin" valueType="num">
                                      <p:cBhvr>
                                        <p:cTn id="15" dur="1000" fill="hold">
                                          <p:stCondLst>
                                            <p:cond delay="0"/>
                                          </p:stCondLst>
                                        </p:cTn>
                                        <p:tgtEl>
                                          <p:spTgt spid="15"/>
                                        </p:tgtEl>
                                        <p:attrNameLst>
                                          <p:attrName>ppt_y</p:attrName>
                                        </p:attrNameLst>
                                      </p:cBhvr>
                                    </p:anim>
                                    <p:animRot by="21600000">
                                      <p:cBhvr>
                                        <p:cTn id="16"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pic>
        <p:nvPicPr>
          <p:cNvPr id="2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840" y="4835753"/>
            <a:ext cx="2102027" cy="12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600" y="2905859"/>
            <a:ext cx="1828800" cy="223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601" y="2918602"/>
            <a:ext cx="3124200" cy="238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0600" y="369176"/>
            <a:ext cx="3686175" cy="248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Object 11"/>
          <p:cNvGraphicFramePr>
            <a:graphicFrameLocks noChangeAspect="1"/>
          </p:cNvGraphicFramePr>
          <p:nvPr>
            <p:extLst>
              <p:ext uri="{D42A27DB-BD31-4B8C-83A1-F6EECF244321}">
                <p14:modId xmlns:p14="http://schemas.microsoft.com/office/powerpoint/2010/main" val="3002808466"/>
              </p:ext>
            </p:extLst>
          </p:nvPr>
        </p:nvGraphicFramePr>
        <p:xfrm>
          <a:off x="6726551" y="152400"/>
          <a:ext cx="2546350" cy="1065212"/>
        </p:xfrm>
        <a:graphic>
          <a:graphicData uri="http://schemas.openxmlformats.org/presentationml/2006/ole">
            <mc:AlternateContent xmlns:mc="http://schemas.openxmlformats.org/markup-compatibility/2006">
              <mc:Choice xmlns:v="urn:schemas-microsoft-com:vml" Requires="v">
                <p:oleObj spid="_x0000_s43017" name="Equation" r:id="rId7" imgW="2387520" imgH="1054080" progId="Equation.DSMT4">
                  <p:embed/>
                </p:oleObj>
              </mc:Choice>
              <mc:Fallback>
                <p:oleObj name="Equation" r:id="rId7" imgW="2387520" imgH="1054080" progId="Equation.DSMT4">
                  <p:embed/>
                  <p:pic>
                    <p:nvPicPr>
                      <p:cNvPr id="27" name="Object 11"/>
                      <p:cNvPicPr>
                        <a:picLocks noChangeAspect="1" noChangeArrowheads="1"/>
                      </p:cNvPicPr>
                      <p:nvPr/>
                    </p:nvPicPr>
                    <p:blipFill>
                      <a:blip r:embed="rId8"/>
                      <a:srcRect/>
                      <a:stretch>
                        <a:fillRect/>
                      </a:stretch>
                    </p:blipFill>
                    <p:spPr bwMode="auto">
                      <a:xfrm>
                        <a:off x="6726551" y="152400"/>
                        <a:ext cx="254635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1"/>
          <p:cNvGraphicFramePr>
            <a:graphicFrameLocks noChangeAspect="1"/>
          </p:cNvGraphicFramePr>
          <p:nvPr>
            <p:extLst>
              <p:ext uri="{D42A27DB-BD31-4B8C-83A1-F6EECF244321}">
                <p14:modId xmlns:p14="http://schemas.microsoft.com/office/powerpoint/2010/main" val="4223868902"/>
              </p:ext>
            </p:extLst>
          </p:nvPr>
        </p:nvGraphicFramePr>
        <p:xfrm>
          <a:off x="7504000" y="2774950"/>
          <a:ext cx="4419600" cy="577850"/>
        </p:xfrm>
        <a:graphic>
          <a:graphicData uri="http://schemas.openxmlformats.org/presentationml/2006/ole">
            <mc:AlternateContent xmlns:mc="http://schemas.openxmlformats.org/markup-compatibility/2006">
              <mc:Choice xmlns:v="urn:schemas-microsoft-com:vml" Requires="v">
                <p:oleObj spid="_x0000_s43018" name="Equation" r:id="rId9" imgW="4775040" imgH="533160" progId="Equation.DSMT4">
                  <p:embed/>
                </p:oleObj>
              </mc:Choice>
              <mc:Fallback>
                <p:oleObj name="Equation" r:id="rId9" imgW="4775040" imgH="533160" progId="Equation.DSMT4">
                  <p:embed/>
                  <p:pic>
                    <p:nvPicPr>
                      <p:cNvPr id="28" name="Object 11"/>
                      <p:cNvPicPr>
                        <a:picLocks noChangeAspect="1" noChangeArrowheads="1"/>
                      </p:cNvPicPr>
                      <p:nvPr/>
                    </p:nvPicPr>
                    <p:blipFill>
                      <a:blip r:embed="rId10"/>
                      <a:srcRect/>
                      <a:stretch>
                        <a:fillRect/>
                      </a:stretch>
                    </p:blipFill>
                    <p:spPr bwMode="auto">
                      <a:xfrm>
                        <a:off x="7504000" y="2774950"/>
                        <a:ext cx="4419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3574070051"/>
              </p:ext>
            </p:extLst>
          </p:nvPr>
        </p:nvGraphicFramePr>
        <p:xfrm>
          <a:off x="9672642" y="5257800"/>
          <a:ext cx="1893888" cy="1284288"/>
        </p:xfrm>
        <a:graphic>
          <a:graphicData uri="http://schemas.openxmlformats.org/presentationml/2006/ole">
            <mc:AlternateContent xmlns:mc="http://schemas.openxmlformats.org/markup-compatibility/2006">
              <mc:Choice xmlns:v="urn:schemas-microsoft-com:vml" Requires="v">
                <p:oleObj spid="_x0000_s43019" name="Equation" r:id="rId11" imgW="2044440" imgH="1180800" progId="Equation.DSMT4">
                  <p:embed/>
                </p:oleObj>
              </mc:Choice>
              <mc:Fallback>
                <p:oleObj name="Equation" r:id="rId11" imgW="2044440" imgH="1180800" progId="Equation.DSMT4">
                  <p:embed/>
                  <p:pic>
                    <p:nvPicPr>
                      <p:cNvPr id="29" name="Object 11"/>
                      <p:cNvPicPr>
                        <a:picLocks noChangeAspect="1" noChangeArrowheads="1"/>
                      </p:cNvPicPr>
                      <p:nvPr/>
                    </p:nvPicPr>
                    <p:blipFill>
                      <a:blip r:embed="rId12"/>
                      <a:srcRect/>
                      <a:stretch>
                        <a:fillRect/>
                      </a:stretch>
                    </p:blipFill>
                    <p:spPr bwMode="auto">
                      <a:xfrm>
                        <a:off x="9672642" y="5257800"/>
                        <a:ext cx="18938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11"/>
          <p:cNvGraphicFramePr>
            <a:graphicFrameLocks noChangeAspect="1"/>
          </p:cNvGraphicFramePr>
          <p:nvPr>
            <p:extLst>
              <p:ext uri="{D42A27DB-BD31-4B8C-83A1-F6EECF244321}">
                <p14:modId xmlns:p14="http://schemas.microsoft.com/office/powerpoint/2010/main" val="128601046"/>
              </p:ext>
            </p:extLst>
          </p:nvPr>
        </p:nvGraphicFramePr>
        <p:xfrm>
          <a:off x="8042163" y="5260975"/>
          <a:ext cx="1541462" cy="1284288"/>
        </p:xfrm>
        <a:graphic>
          <a:graphicData uri="http://schemas.openxmlformats.org/presentationml/2006/ole">
            <mc:AlternateContent xmlns:mc="http://schemas.openxmlformats.org/markup-compatibility/2006">
              <mc:Choice xmlns:v="urn:schemas-microsoft-com:vml" Requires="v">
                <p:oleObj spid="_x0000_s43020" name="Equation" r:id="rId13" imgW="1663560" imgH="1180800" progId="Equation.DSMT4">
                  <p:embed/>
                </p:oleObj>
              </mc:Choice>
              <mc:Fallback>
                <p:oleObj name="Equation" r:id="rId13" imgW="1663560" imgH="1180800" progId="Equation.DSMT4">
                  <p:embed/>
                  <p:pic>
                    <p:nvPicPr>
                      <p:cNvPr id="30" name="Object 11"/>
                      <p:cNvPicPr>
                        <a:picLocks noChangeAspect="1" noChangeArrowheads="1"/>
                      </p:cNvPicPr>
                      <p:nvPr/>
                    </p:nvPicPr>
                    <p:blipFill>
                      <a:blip r:embed="rId14"/>
                      <a:srcRect/>
                      <a:stretch>
                        <a:fillRect/>
                      </a:stretch>
                    </p:blipFill>
                    <p:spPr bwMode="auto">
                      <a:xfrm>
                        <a:off x="8042163" y="5260975"/>
                        <a:ext cx="1541462"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31" y="1442167"/>
            <a:ext cx="3767931" cy="2901233"/>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1341;p46"/>
          <p:cNvSpPr txBox="1">
            <a:spLocks noGrp="1"/>
          </p:cNvSpPr>
          <p:nvPr/>
        </p:nvSpPr>
        <p:spPr>
          <a:xfrm>
            <a:off x="560696" y="2286000"/>
            <a:ext cx="2545312" cy="1204369"/>
          </a:xfrm>
          <a:prstGeom prst="rect">
            <a:avLst/>
          </a:prstGeom>
          <a:gradFill flip="none" rotWithShape="1">
            <a:gsLst>
              <a:gs pos="0">
                <a:srgbClr val="CAFED8">
                  <a:alpha val="33000"/>
                </a:srgbClr>
              </a:gs>
              <a:gs pos="50000">
                <a:schemeClr val="accent4">
                  <a:lumMod val="20000"/>
                  <a:lumOff val="80000"/>
                  <a:alpha val="70000"/>
                </a:schemeClr>
              </a:gs>
              <a:gs pos="100000">
                <a:schemeClr val="accent5">
                  <a:lumMod val="20000"/>
                  <a:lumOff val="80000"/>
                  <a:alpha val="0"/>
                </a:schemeClr>
              </a:gs>
            </a:gsLst>
            <a:path path="circle">
              <a:fillToRect l="50000" t="50000" r="50000" b="50000"/>
            </a:path>
            <a:tileRect/>
          </a:gra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6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Đại lượng </a:t>
            </a:r>
          </a:p>
          <a:p>
            <a:pPr marL="0" lvl="0" indent="0" algn="ctr" rtl="0">
              <a:spcBef>
                <a:spcPts val="0"/>
              </a:spcBef>
              <a:spcAft>
                <a:spcPts val="0"/>
              </a:spcAft>
              <a:buNone/>
            </a:pPr>
            <a:r>
              <a:rPr lang="en-US" altLang="en-GB" sz="36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tỉ lệ nghịch</a:t>
            </a:r>
            <a:endParaRPr lang="en-US" altLang="en-GB" sz="36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Tree>
    <p:extLst>
      <p:ext uri="{BB962C8B-B14F-4D97-AF65-F5344CB8AC3E}">
        <p14:creationId xmlns:p14="http://schemas.microsoft.com/office/powerpoint/2010/main" val="4134666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8200" name="Rectangle 3"/>
          <p:cNvSpPr>
            <a:spLocks noChangeArrowheads="1"/>
          </p:cNvSpPr>
          <p:nvPr/>
        </p:nvSpPr>
        <p:spPr bwMode="auto">
          <a:xfrm>
            <a:off x="6862084" y="2703806"/>
            <a:ext cx="184731" cy="646331"/>
          </a:xfrm>
          <a:prstGeom prst="rect">
            <a:avLst/>
          </a:prstGeom>
          <a:noFill/>
          <a:ln w="9525">
            <a:noFill/>
            <a:miter lim="800000"/>
            <a:headEnd/>
            <a:tailEnd/>
          </a:ln>
        </p:spPr>
        <p:txBody>
          <a:bodyPr wrap="none" anchor="ctr">
            <a:spAutoFit/>
          </a:bodyPr>
          <a:lstStyle/>
          <a:p>
            <a:endParaRPr lang="en-US" sz="3600">
              <a:latin typeface="Times New Roman" panose="02020603050405020304" pitchFamily="18" charset="0"/>
              <a:cs typeface="Times New Roman" panose="02020603050405020304" pitchFamily="18" charset="0"/>
            </a:endParaRPr>
          </a:p>
        </p:txBody>
      </p:sp>
      <p:sp>
        <p:nvSpPr>
          <p:cNvPr id="56339" name="Text Box 19"/>
          <p:cNvSpPr txBox="1">
            <a:spLocks noChangeArrowheads="1"/>
          </p:cNvSpPr>
          <p:nvPr/>
        </p:nvSpPr>
        <p:spPr bwMode="auto">
          <a:xfrm>
            <a:off x="1253152" y="313933"/>
            <a:ext cx="3108960" cy="640080"/>
          </a:xfrm>
          <a:prstGeom prst="rect">
            <a:avLst/>
          </a:prstGeom>
          <a:solidFill>
            <a:schemeClr val="accent4">
              <a:lumMod val="60000"/>
              <a:lumOff val="40000"/>
            </a:schemeClr>
          </a:solidFill>
          <a:ln w="38100">
            <a:solidFill>
              <a:schemeClr val="accent4">
                <a:lumMod val="75000"/>
              </a:schemeClr>
            </a:solidFill>
            <a:miter lim="800000"/>
            <a:headEnd/>
            <a:tailEnd/>
          </a:ln>
        </p:spPr>
        <p:txBody>
          <a:bodyPr wrap="square">
            <a:spAutoFit/>
          </a:bodyPr>
          <a:lstStyle/>
          <a:p>
            <a:pPr algn="ctr">
              <a:spcBef>
                <a:spcPct val="50000"/>
              </a:spcBef>
            </a:pPr>
            <a:r>
              <a:rPr lang="en-US" sz="3600" b="1">
                <a:latin typeface="Times New Roman" panose="02020603050405020304" pitchFamily="18" charset="0"/>
                <a:cs typeface="Times New Roman" panose="02020603050405020304" pitchFamily="18" charset="0"/>
              </a:rPr>
              <a:t>ĐL tỉ lệ thuận</a:t>
            </a:r>
          </a:p>
        </p:txBody>
      </p:sp>
      <p:sp>
        <p:nvSpPr>
          <p:cNvPr id="56340" name="Rectangle 20"/>
          <p:cNvSpPr>
            <a:spLocks noChangeArrowheads="1"/>
          </p:cNvSpPr>
          <p:nvPr/>
        </p:nvSpPr>
        <p:spPr bwMode="auto">
          <a:xfrm>
            <a:off x="7717081" y="304800"/>
            <a:ext cx="3108960" cy="640080"/>
          </a:xfrm>
          <a:prstGeom prst="rect">
            <a:avLst/>
          </a:prstGeom>
          <a:solidFill>
            <a:schemeClr val="accent4">
              <a:lumMod val="60000"/>
              <a:lumOff val="40000"/>
            </a:schemeClr>
          </a:solidFill>
          <a:ln w="38100">
            <a:solidFill>
              <a:schemeClr val="accent4">
                <a:lumMod val="75000"/>
              </a:schemeClr>
            </a:solidFill>
            <a:miter lim="800000"/>
            <a:headEnd/>
            <a:tailEnd/>
          </a:ln>
        </p:spPr>
        <p:txBody>
          <a:bodyPr wrap="square">
            <a:spAutoFit/>
          </a:bodyPr>
          <a:lstStyle/>
          <a:p>
            <a:pPr algn="ctr">
              <a:spcBef>
                <a:spcPct val="50000"/>
              </a:spcBef>
            </a:pPr>
            <a:r>
              <a:rPr lang="en-US" sz="3600" b="1">
                <a:latin typeface="Times New Roman" panose="02020603050405020304" pitchFamily="18" charset="0"/>
                <a:cs typeface="Times New Roman" panose="02020603050405020304" pitchFamily="18" charset="0"/>
              </a:rPr>
              <a:t>ĐL tỉ lệ nghịch</a:t>
            </a:r>
          </a:p>
        </p:txBody>
      </p:sp>
      <p:sp>
        <p:nvSpPr>
          <p:cNvPr id="13318" name="Text Box 21"/>
          <p:cNvSpPr txBox="1">
            <a:spLocks noChangeArrowheads="1"/>
          </p:cNvSpPr>
          <p:nvPr/>
        </p:nvSpPr>
        <p:spPr bwMode="auto">
          <a:xfrm>
            <a:off x="1659295" y="1106096"/>
            <a:ext cx="2377440" cy="731520"/>
          </a:xfrm>
          <a:prstGeom prst="rect">
            <a:avLst/>
          </a:prstGeom>
          <a:solidFill>
            <a:schemeClr val="bg1"/>
          </a:solidFill>
          <a:ln w="38100">
            <a:solidFill>
              <a:srgbClr val="CC0099"/>
            </a:solidFill>
            <a:miter lim="800000"/>
            <a:headEnd/>
            <a:tailEnd/>
          </a:ln>
        </p:spPr>
        <p:txBody>
          <a:bodyPr wrap="square">
            <a:spAutoFit/>
          </a:bodyPr>
          <a:lstStyle/>
          <a:p>
            <a:pPr>
              <a:spcBef>
                <a:spcPct val="50000"/>
              </a:spcBef>
            </a:pPr>
            <a:r>
              <a:rPr lang="en-US" sz="3600" b="1">
                <a:solidFill>
                  <a:srgbClr val="FF0000"/>
                </a:solidFill>
                <a:latin typeface="Times New Roman" panose="02020603050405020304" pitchFamily="18" charset="0"/>
                <a:cs typeface="Times New Roman" panose="02020603050405020304" pitchFamily="18" charset="0"/>
              </a:rPr>
              <a:t>Định nghĩa</a:t>
            </a:r>
          </a:p>
        </p:txBody>
      </p:sp>
      <p:sp>
        <p:nvSpPr>
          <p:cNvPr id="56344" name="Text Box 24"/>
          <p:cNvSpPr txBox="1">
            <a:spLocks noChangeArrowheads="1"/>
          </p:cNvSpPr>
          <p:nvPr/>
        </p:nvSpPr>
        <p:spPr bwMode="auto">
          <a:xfrm>
            <a:off x="1796455" y="3562638"/>
            <a:ext cx="2103120" cy="731520"/>
          </a:xfrm>
          <a:prstGeom prst="rect">
            <a:avLst/>
          </a:prstGeom>
          <a:solidFill>
            <a:schemeClr val="bg1"/>
          </a:solidFill>
          <a:ln w="38100">
            <a:solidFill>
              <a:srgbClr val="00B0F0"/>
            </a:solidFill>
            <a:miter lim="800000"/>
            <a:headEnd/>
            <a:tailEnd/>
          </a:ln>
        </p:spPr>
        <p:txBody>
          <a:bodyPr wrap="square">
            <a:spAutoFit/>
          </a:bodyPr>
          <a:lstStyle/>
          <a:p>
            <a:pPr algn="ctr">
              <a:spcBef>
                <a:spcPct val="50000"/>
              </a:spcBef>
            </a:pP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321" name="Text Box 26"/>
          <p:cNvSpPr txBox="1">
            <a:spLocks noChangeArrowheads="1"/>
          </p:cNvSpPr>
          <p:nvPr/>
        </p:nvSpPr>
        <p:spPr bwMode="auto">
          <a:xfrm>
            <a:off x="8082841" y="1088184"/>
            <a:ext cx="2377440" cy="731520"/>
          </a:xfrm>
          <a:prstGeom prst="rect">
            <a:avLst/>
          </a:prstGeom>
          <a:solidFill>
            <a:schemeClr val="bg1"/>
          </a:solidFill>
          <a:ln w="38100">
            <a:solidFill>
              <a:srgbClr val="CC0099"/>
            </a:solidFill>
            <a:miter lim="800000"/>
            <a:headEnd/>
            <a:tailEnd/>
          </a:ln>
        </p:spPr>
        <p:txBody>
          <a:bodyPr wrap="square">
            <a:spAutoFit/>
          </a:bodyPr>
          <a:lstStyle/>
          <a:p>
            <a:pPr>
              <a:spcBef>
                <a:spcPct val="50000"/>
              </a:spcBef>
            </a:pPr>
            <a:r>
              <a:rPr lang="en-US" sz="3600" b="1">
                <a:solidFill>
                  <a:srgbClr val="FF0000"/>
                </a:solidFill>
                <a:latin typeface="Times New Roman" panose="02020603050405020304" pitchFamily="18" charset="0"/>
                <a:cs typeface="Times New Roman" panose="02020603050405020304" pitchFamily="18" charset="0"/>
              </a:rPr>
              <a:t>Định nghĩa</a:t>
            </a:r>
          </a:p>
        </p:txBody>
      </p:sp>
      <p:sp>
        <p:nvSpPr>
          <p:cNvPr id="56348" name="Text Box 28"/>
          <p:cNvSpPr txBox="1">
            <a:spLocks noChangeArrowheads="1"/>
          </p:cNvSpPr>
          <p:nvPr/>
        </p:nvSpPr>
        <p:spPr bwMode="auto">
          <a:xfrm>
            <a:off x="8220001" y="3553082"/>
            <a:ext cx="2103120" cy="731520"/>
          </a:xfrm>
          <a:prstGeom prst="rect">
            <a:avLst/>
          </a:prstGeom>
          <a:solidFill>
            <a:schemeClr val="bg1"/>
          </a:solidFill>
          <a:ln w="38100">
            <a:solidFill>
              <a:srgbClr val="00B0F0"/>
            </a:solidFill>
            <a:miter lim="800000"/>
            <a:headEnd/>
            <a:tailEnd/>
          </a:ln>
        </p:spPr>
        <p:txBody>
          <a:bodyPr wrap="square">
            <a:spAutoFit/>
          </a:bodyPr>
          <a:lstStyle/>
          <a:p>
            <a:pPr algn="ctr">
              <a:spcBef>
                <a:spcPct val="50000"/>
              </a:spcBef>
            </a:pPr>
            <a:r>
              <a:rPr lang="en-US" sz="3600" b="1">
                <a:solidFill>
                  <a:srgbClr val="FF0000"/>
                </a:solidFill>
                <a:latin typeface="Times New Roman" panose="02020603050405020304" pitchFamily="18" charset="0"/>
                <a:cs typeface="Times New Roman" panose="02020603050405020304" pitchFamily="18" charset="0"/>
              </a:rPr>
              <a:t>Tính chất</a:t>
            </a:r>
          </a:p>
        </p:txBody>
      </p:sp>
      <p:grpSp>
        <p:nvGrpSpPr>
          <p:cNvPr id="8210" name="Group 29"/>
          <p:cNvGrpSpPr>
            <a:grpSpLocks/>
          </p:cNvGrpSpPr>
          <p:nvPr/>
        </p:nvGrpSpPr>
        <p:grpSpPr bwMode="auto">
          <a:xfrm>
            <a:off x="4023319" y="631320"/>
            <a:ext cx="1747422" cy="824982"/>
            <a:chOff x="3226" y="788"/>
            <a:chExt cx="521" cy="408"/>
          </a:xfrm>
        </p:grpSpPr>
        <p:sp>
          <p:nvSpPr>
            <p:cNvPr id="8229" name="Line 30"/>
            <p:cNvSpPr>
              <a:spLocks noChangeShapeType="1"/>
            </p:cNvSpPr>
            <p:nvPr/>
          </p:nvSpPr>
          <p:spPr bwMode="auto">
            <a:xfrm flipV="1">
              <a:off x="3338" y="789"/>
              <a:ext cx="409" cy="0"/>
            </a:xfrm>
            <a:prstGeom prst="line">
              <a:avLst/>
            </a:prstGeom>
            <a:noFill/>
            <a:ln w="38100">
              <a:solidFill>
                <a:srgbClr val="9900FF"/>
              </a:solidFill>
              <a:round/>
              <a:headEnd/>
              <a:tailEnd/>
            </a:ln>
          </p:spPr>
          <p:txBody>
            <a:bodyPr/>
            <a:lstStyle/>
            <a:p>
              <a:endParaRPr lang="en-US" sz="3600">
                <a:latin typeface="Times New Roman" panose="02020603050405020304" pitchFamily="18" charset="0"/>
                <a:cs typeface="Times New Roman" panose="02020603050405020304" pitchFamily="18" charset="0"/>
              </a:endParaRPr>
            </a:p>
          </p:txBody>
        </p:sp>
        <p:sp>
          <p:nvSpPr>
            <p:cNvPr id="8230" name="Line 31"/>
            <p:cNvSpPr>
              <a:spLocks noChangeShapeType="1"/>
            </p:cNvSpPr>
            <p:nvPr/>
          </p:nvSpPr>
          <p:spPr bwMode="auto">
            <a:xfrm>
              <a:off x="3743" y="788"/>
              <a:ext cx="0" cy="407"/>
            </a:xfrm>
            <a:prstGeom prst="line">
              <a:avLst/>
            </a:prstGeom>
            <a:noFill/>
            <a:ln w="38100">
              <a:solidFill>
                <a:srgbClr val="9900FF"/>
              </a:solidFill>
              <a:round/>
              <a:headEnd/>
              <a:tailEnd/>
            </a:ln>
          </p:spPr>
          <p:txBody>
            <a:bodyPr/>
            <a:lstStyle/>
            <a:p>
              <a:endParaRPr lang="en-US" sz="3600">
                <a:latin typeface="Times New Roman" panose="02020603050405020304" pitchFamily="18" charset="0"/>
                <a:cs typeface="Times New Roman" panose="02020603050405020304" pitchFamily="18" charset="0"/>
              </a:endParaRPr>
            </a:p>
          </p:txBody>
        </p:sp>
        <p:sp>
          <p:nvSpPr>
            <p:cNvPr id="8231" name="Line 32"/>
            <p:cNvSpPr>
              <a:spLocks noChangeShapeType="1"/>
            </p:cNvSpPr>
            <p:nvPr/>
          </p:nvSpPr>
          <p:spPr bwMode="auto">
            <a:xfrm flipH="1">
              <a:off x="3226" y="1196"/>
              <a:ext cx="518" cy="0"/>
            </a:xfrm>
            <a:prstGeom prst="line">
              <a:avLst/>
            </a:prstGeom>
            <a:noFill/>
            <a:ln w="38100">
              <a:solidFill>
                <a:srgbClr val="9900FF"/>
              </a:solidFill>
              <a:round/>
              <a:headEnd/>
              <a:tailEnd type="arrow" w="med" len="med"/>
            </a:ln>
          </p:spPr>
          <p:txBody>
            <a:bodyPr/>
            <a:lstStyle/>
            <a:p>
              <a:endParaRPr lang="en-US" sz="3600">
                <a:latin typeface="Times New Roman" panose="02020603050405020304" pitchFamily="18" charset="0"/>
                <a:cs typeface="Times New Roman" panose="02020603050405020304" pitchFamily="18" charset="0"/>
              </a:endParaRPr>
            </a:p>
          </p:txBody>
        </p:sp>
      </p:grpSp>
      <p:grpSp>
        <p:nvGrpSpPr>
          <p:cNvPr id="8211" name="Group 33"/>
          <p:cNvGrpSpPr>
            <a:grpSpLocks/>
          </p:cNvGrpSpPr>
          <p:nvPr/>
        </p:nvGrpSpPr>
        <p:grpSpPr bwMode="auto">
          <a:xfrm>
            <a:off x="6320863" y="617477"/>
            <a:ext cx="1740708" cy="822960"/>
            <a:chOff x="3896" y="768"/>
            <a:chExt cx="520" cy="393"/>
          </a:xfrm>
        </p:grpSpPr>
        <p:sp>
          <p:nvSpPr>
            <p:cNvPr id="8226" name="Line 34"/>
            <p:cNvSpPr>
              <a:spLocks noChangeShapeType="1"/>
            </p:cNvSpPr>
            <p:nvPr/>
          </p:nvSpPr>
          <p:spPr bwMode="auto">
            <a:xfrm flipH="1">
              <a:off x="3896" y="768"/>
              <a:ext cx="410" cy="0"/>
            </a:xfrm>
            <a:prstGeom prst="line">
              <a:avLst/>
            </a:prstGeom>
            <a:noFill/>
            <a:ln w="38100">
              <a:solidFill>
                <a:srgbClr val="9900FF"/>
              </a:solidFill>
              <a:round/>
              <a:headEnd/>
              <a:tailEnd/>
            </a:ln>
          </p:spPr>
          <p:txBody>
            <a:bodyPr/>
            <a:lstStyle/>
            <a:p>
              <a:endParaRPr lang="en-US" sz="3600">
                <a:latin typeface="Times New Roman" panose="02020603050405020304" pitchFamily="18" charset="0"/>
                <a:cs typeface="Times New Roman" panose="02020603050405020304" pitchFamily="18" charset="0"/>
              </a:endParaRPr>
            </a:p>
          </p:txBody>
        </p:sp>
        <p:sp>
          <p:nvSpPr>
            <p:cNvPr id="8227" name="Line 35"/>
            <p:cNvSpPr>
              <a:spLocks noChangeShapeType="1"/>
            </p:cNvSpPr>
            <p:nvPr/>
          </p:nvSpPr>
          <p:spPr bwMode="auto">
            <a:xfrm flipH="1">
              <a:off x="3902" y="774"/>
              <a:ext cx="0" cy="384"/>
            </a:xfrm>
            <a:prstGeom prst="line">
              <a:avLst/>
            </a:prstGeom>
            <a:noFill/>
            <a:ln w="38100">
              <a:solidFill>
                <a:srgbClr val="9900FF"/>
              </a:solidFill>
              <a:round/>
              <a:headEnd/>
              <a:tailEnd/>
            </a:ln>
          </p:spPr>
          <p:txBody>
            <a:bodyPr/>
            <a:lstStyle/>
            <a:p>
              <a:endParaRPr lang="en-US" sz="3600">
                <a:latin typeface="Times New Roman" panose="02020603050405020304" pitchFamily="18" charset="0"/>
                <a:cs typeface="Times New Roman" panose="02020603050405020304" pitchFamily="18" charset="0"/>
              </a:endParaRPr>
            </a:p>
          </p:txBody>
        </p:sp>
        <p:sp>
          <p:nvSpPr>
            <p:cNvPr id="8228" name="Line 36"/>
            <p:cNvSpPr>
              <a:spLocks noChangeShapeType="1"/>
            </p:cNvSpPr>
            <p:nvPr/>
          </p:nvSpPr>
          <p:spPr bwMode="auto">
            <a:xfrm>
              <a:off x="3897" y="1161"/>
              <a:ext cx="519" cy="0"/>
            </a:xfrm>
            <a:prstGeom prst="line">
              <a:avLst/>
            </a:prstGeom>
            <a:noFill/>
            <a:ln w="38100">
              <a:solidFill>
                <a:srgbClr val="9900FF"/>
              </a:solidFill>
              <a:round/>
              <a:headEnd/>
              <a:tailEnd type="arrow" w="med" len="med"/>
            </a:ln>
          </p:spPr>
          <p:txBody>
            <a:bodyPr/>
            <a:lstStyle/>
            <a:p>
              <a:endParaRPr lang="en-US" sz="3600">
                <a:latin typeface="Times New Roman" panose="02020603050405020304" pitchFamily="18" charset="0"/>
                <a:cs typeface="Times New Roman" panose="02020603050405020304" pitchFamily="18" charset="0"/>
              </a:endParaRPr>
            </a:p>
          </p:txBody>
        </p:sp>
      </p:grpSp>
      <p:grpSp>
        <p:nvGrpSpPr>
          <p:cNvPr id="8212" name="Group 37"/>
          <p:cNvGrpSpPr>
            <a:grpSpLocks/>
          </p:cNvGrpSpPr>
          <p:nvPr/>
        </p:nvGrpSpPr>
        <p:grpSpPr bwMode="auto">
          <a:xfrm>
            <a:off x="3918234" y="1459835"/>
            <a:ext cx="1856232" cy="2468880"/>
            <a:chOff x="3222" y="1152"/>
            <a:chExt cx="528" cy="1296"/>
          </a:xfrm>
        </p:grpSpPr>
        <p:sp>
          <p:nvSpPr>
            <p:cNvPr id="8224" name="Line 38"/>
            <p:cNvSpPr>
              <a:spLocks noChangeShapeType="1"/>
            </p:cNvSpPr>
            <p:nvPr/>
          </p:nvSpPr>
          <p:spPr bwMode="auto">
            <a:xfrm>
              <a:off x="3746" y="1152"/>
              <a:ext cx="0" cy="1296"/>
            </a:xfrm>
            <a:prstGeom prst="line">
              <a:avLst/>
            </a:prstGeom>
            <a:noFill/>
            <a:ln w="38100">
              <a:solidFill>
                <a:srgbClr val="9900FF"/>
              </a:solidFill>
              <a:round/>
              <a:headEnd/>
              <a:tailEnd/>
            </a:ln>
          </p:spPr>
          <p:txBody>
            <a:bodyPr/>
            <a:lstStyle/>
            <a:p>
              <a:endParaRPr lang="en-US" sz="3600">
                <a:latin typeface="Times New Roman" panose="02020603050405020304" pitchFamily="18" charset="0"/>
                <a:cs typeface="Times New Roman" panose="02020603050405020304" pitchFamily="18" charset="0"/>
              </a:endParaRPr>
            </a:p>
          </p:txBody>
        </p:sp>
        <p:sp>
          <p:nvSpPr>
            <p:cNvPr id="8225" name="Line 39"/>
            <p:cNvSpPr>
              <a:spLocks noChangeShapeType="1"/>
            </p:cNvSpPr>
            <p:nvPr/>
          </p:nvSpPr>
          <p:spPr bwMode="auto">
            <a:xfrm flipH="1">
              <a:off x="3222" y="2448"/>
              <a:ext cx="528" cy="0"/>
            </a:xfrm>
            <a:prstGeom prst="line">
              <a:avLst/>
            </a:prstGeom>
            <a:noFill/>
            <a:ln w="38100">
              <a:solidFill>
                <a:srgbClr val="9900FF"/>
              </a:solidFill>
              <a:round/>
              <a:headEnd/>
              <a:tailEnd type="arrow" w="med" len="med"/>
            </a:ln>
          </p:spPr>
          <p:txBody>
            <a:bodyPr/>
            <a:lstStyle/>
            <a:p>
              <a:endParaRPr lang="en-US" sz="3600">
                <a:latin typeface="Times New Roman" panose="02020603050405020304" pitchFamily="18" charset="0"/>
                <a:cs typeface="Times New Roman" panose="02020603050405020304" pitchFamily="18" charset="0"/>
              </a:endParaRPr>
            </a:p>
          </p:txBody>
        </p:sp>
      </p:grpSp>
      <p:grpSp>
        <p:nvGrpSpPr>
          <p:cNvPr id="8213" name="Group 40"/>
          <p:cNvGrpSpPr>
            <a:grpSpLocks/>
          </p:cNvGrpSpPr>
          <p:nvPr/>
        </p:nvGrpSpPr>
        <p:grpSpPr bwMode="auto">
          <a:xfrm>
            <a:off x="6340826" y="1455713"/>
            <a:ext cx="1841814" cy="2468880"/>
            <a:chOff x="3899" y="1141"/>
            <a:chExt cx="511" cy="1307"/>
          </a:xfrm>
        </p:grpSpPr>
        <p:sp>
          <p:nvSpPr>
            <p:cNvPr id="8222" name="Line 41"/>
            <p:cNvSpPr>
              <a:spLocks noChangeShapeType="1"/>
            </p:cNvSpPr>
            <p:nvPr/>
          </p:nvSpPr>
          <p:spPr bwMode="auto">
            <a:xfrm>
              <a:off x="3899" y="1141"/>
              <a:ext cx="5" cy="1307"/>
            </a:xfrm>
            <a:prstGeom prst="line">
              <a:avLst/>
            </a:prstGeom>
            <a:noFill/>
            <a:ln w="38100">
              <a:solidFill>
                <a:srgbClr val="9900FF"/>
              </a:solidFill>
              <a:round/>
              <a:headEnd/>
              <a:tailEnd/>
            </a:ln>
          </p:spPr>
          <p:txBody>
            <a:bodyPr/>
            <a:lstStyle/>
            <a:p>
              <a:endParaRPr lang="en-US" sz="3600">
                <a:latin typeface="Times New Roman" panose="02020603050405020304" pitchFamily="18" charset="0"/>
                <a:cs typeface="Times New Roman" panose="02020603050405020304" pitchFamily="18" charset="0"/>
              </a:endParaRPr>
            </a:p>
          </p:txBody>
        </p:sp>
        <p:sp>
          <p:nvSpPr>
            <p:cNvPr id="8223" name="Line 42"/>
            <p:cNvSpPr>
              <a:spLocks noChangeShapeType="1"/>
            </p:cNvSpPr>
            <p:nvPr/>
          </p:nvSpPr>
          <p:spPr bwMode="auto">
            <a:xfrm>
              <a:off x="3900" y="2448"/>
              <a:ext cx="510" cy="0"/>
            </a:xfrm>
            <a:prstGeom prst="line">
              <a:avLst/>
            </a:prstGeom>
            <a:noFill/>
            <a:ln w="38100">
              <a:solidFill>
                <a:srgbClr val="9900FF"/>
              </a:solidFill>
              <a:round/>
              <a:headEnd/>
              <a:tailEnd type="arrow" w="med" len="med"/>
            </a:ln>
          </p:spPr>
          <p:txBody>
            <a:bodyPr/>
            <a:lstStyle/>
            <a:p>
              <a:endParaRPr lang="en-US" sz="3600">
                <a:latin typeface="Times New Roman" panose="02020603050405020304" pitchFamily="18" charset="0"/>
                <a:cs typeface="Times New Roman" panose="02020603050405020304" pitchFamily="18" charset="0"/>
              </a:endParaRPr>
            </a:p>
          </p:txBody>
        </p:sp>
      </p:grpSp>
      <p:graphicFrame>
        <p:nvGraphicFramePr>
          <p:cNvPr id="8199" name="Object 39"/>
          <p:cNvGraphicFramePr>
            <a:graphicFrameLocks noChangeAspect="1"/>
          </p:cNvGraphicFramePr>
          <p:nvPr>
            <p:extLst>
              <p:ext uri="{D42A27DB-BD31-4B8C-83A1-F6EECF244321}">
                <p14:modId xmlns:p14="http://schemas.microsoft.com/office/powerpoint/2010/main" val="615247962"/>
              </p:ext>
            </p:extLst>
          </p:nvPr>
        </p:nvGraphicFramePr>
        <p:xfrm>
          <a:off x="6303283" y="1834758"/>
          <a:ext cx="914400" cy="198438"/>
        </p:xfrm>
        <a:graphic>
          <a:graphicData uri="http://schemas.openxmlformats.org/presentationml/2006/ole">
            <mc:AlternateContent xmlns:mc="http://schemas.openxmlformats.org/markup-compatibility/2006">
              <mc:Choice xmlns:v="urn:schemas-microsoft-com:vml" Requires="v">
                <p:oleObj spid="_x0000_s44059" name="Equation" r:id="rId4" imgW="914400" imgH="198720" progId="Equation.DSMT4">
                  <p:embed/>
                </p:oleObj>
              </mc:Choice>
              <mc:Fallback>
                <p:oleObj name="Equation" r:id="rId4" imgW="914400" imgH="198720" progId="Equation.DSMT4">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283" y="1834758"/>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828581" y="1989699"/>
            <a:ext cx="4023360" cy="1463040"/>
            <a:chOff x="-571501" y="1981200"/>
            <a:chExt cx="3922777" cy="1477328"/>
          </a:xfrm>
          <a:solidFill>
            <a:srgbClr val="DBFFC9"/>
          </a:solidFill>
        </p:grpSpPr>
        <p:grpSp>
          <p:nvGrpSpPr>
            <p:cNvPr id="5" name="Group 4"/>
            <p:cNvGrpSpPr/>
            <p:nvPr/>
          </p:nvGrpSpPr>
          <p:grpSpPr>
            <a:xfrm>
              <a:off x="-571501" y="1981200"/>
              <a:ext cx="3922777" cy="1477328"/>
              <a:chOff x="-571501" y="1981200"/>
              <a:chExt cx="3922777" cy="1477328"/>
            </a:xfrm>
            <a:grpFill/>
          </p:grpSpPr>
          <p:sp>
            <p:nvSpPr>
              <p:cNvPr id="56342" name="Text Box 22"/>
              <p:cNvSpPr txBox="1">
                <a:spLocks noChangeArrowheads="1"/>
              </p:cNvSpPr>
              <p:nvPr/>
            </p:nvSpPr>
            <p:spPr bwMode="auto">
              <a:xfrm>
                <a:off x="-571501" y="1981200"/>
                <a:ext cx="3922777" cy="1477328"/>
              </a:xfrm>
              <a:prstGeom prst="rect">
                <a:avLst/>
              </a:prstGeom>
              <a:grpFill/>
              <a:ln w="28575">
                <a:solidFill>
                  <a:srgbClr val="800080"/>
                </a:solidFill>
                <a:miter lim="800000"/>
                <a:headEnd/>
                <a:tailEnd/>
              </a:ln>
            </p:spPr>
            <p:txBody>
              <a:bodyPr wrap="square">
                <a:spAutoFit/>
              </a:bodyPr>
              <a:lstStyle/>
              <a:p>
                <a:pPr>
                  <a:spcBef>
                    <a:spcPct val="50000"/>
                  </a:spcBef>
                </a:pPr>
                <a:r>
                  <a:rPr lang="en-US" sz="3600" dirty="0">
                    <a:solidFill>
                      <a:srgbClr val="FFFF00"/>
                    </a:solidFill>
                    <a:latin typeface="Times New Roman" panose="02020603050405020304" pitchFamily="18" charset="0"/>
                    <a:cs typeface="Times New Roman" panose="02020603050405020304" pitchFamily="18" charset="0"/>
                  </a:rPr>
                  <a:t>  </a:t>
                </a:r>
              </a:p>
              <a:p>
                <a:pPr>
                  <a:spcBef>
                    <a:spcPct val="50000"/>
                  </a:spcBef>
                </a:pPr>
                <a:r>
                  <a:rPr lang="en-US" sz="3600" dirty="0">
                    <a:latin typeface="Times New Roman" panose="02020603050405020304" pitchFamily="18" charset="0"/>
                    <a:cs typeface="Times New Roman" panose="02020603050405020304" pitchFamily="18" charset="0"/>
                    <a:sym typeface="Symbol" pitchFamily="18" charset="2"/>
                  </a:rPr>
                  <a:t>     </a:t>
                </a:r>
                <a:r>
                  <a:rPr lang="en-US" sz="3600" err="1">
                    <a:latin typeface="Times New Roman" panose="02020603050405020304" pitchFamily="18" charset="0"/>
                    <a:cs typeface="Times New Roman" panose="02020603050405020304" pitchFamily="18" charset="0"/>
                    <a:sym typeface="Symbol" pitchFamily="18" charset="2"/>
                  </a:rPr>
                  <a:t>và</a:t>
                </a:r>
                <a:r>
                  <a:rPr lang="en-US" sz="3600">
                    <a:latin typeface="Times New Roman" panose="02020603050405020304" pitchFamily="18" charset="0"/>
                    <a:cs typeface="Times New Roman" panose="02020603050405020304" pitchFamily="18" charset="0"/>
                    <a:sym typeface="Symbol" pitchFamily="18" charset="2"/>
                  </a:rPr>
                  <a:t>    tỉ </a:t>
                </a:r>
                <a:r>
                  <a:rPr lang="en-US" sz="3600" dirty="0" err="1">
                    <a:latin typeface="Times New Roman" panose="02020603050405020304" pitchFamily="18" charset="0"/>
                    <a:cs typeface="Times New Roman" panose="02020603050405020304" pitchFamily="18" charset="0"/>
                    <a:sym typeface="Symbol" pitchFamily="18" charset="2"/>
                  </a:rPr>
                  <a:t>lệ</a:t>
                </a:r>
                <a:r>
                  <a:rPr lang="en-US" sz="3600" dirty="0">
                    <a:latin typeface="Times New Roman" panose="02020603050405020304" pitchFamily="18" charset="0"/>
                    <a:cs typeface="Times New Roman" panose="02020603050405020304" pitchFamily="18" charset="0"/>
                    <a:sym typeface="Symbol" pitchFamily="18" charset="2"/>
                  </a:rPr>
                  <a:t> </a:t>
                </a:r>
                <a:r>
                  <a:rPr lang="en-US" sz="3600" dirty="0" err="1">
                    <a:latin typeface="Times New Roman" panose="02020603050405020304" pitchFamily="18" charset="0"/>
                    <a:cs typeface="Times New Roman" panose="02020603050405020304" pitchFamily="18" charset="0"/>
                    <a:sym typeface="Symbol" pitchFamily="18" charset="2"/>
                  </a:rPr>
                  <a:t>thuận</a:t>
                </a:r>
                <a:endParaRPr lang="en-US" sz="3600" dirty="0">
                  <a:solidFill>
                    <a:srgbClr val="FFFF00"/>
                  </a:solidFill>
                  <a:latin typeface="Times New Roman" panose="02020603050405020304" pitchFamily="18" charset="0"/>
                  <a:cs typeface="Times New Roman" panose="02020603050405020304" pitchFamily="18" charset="0"/>
                  <a:sym typeface="Symbol" pitchFamily="18" charset="2"/>
                </a:endParaRPr>
              </a:p>
            </p:txBody>
          </p:sp>
          <p:graphicFrame>
            <p:nvGraphicFramePr>
              <p:cNvPr id="40" name="Object 11"/>
              <p:cNvGraphicFramePr>
                <a:graphicFrameLocks noChangeAspect="1"/>
              </p:cNvGraphicFramePr>
              <p:nvPr>
                <p:extLst>
                  <p:ext uri="{D42A27DB-BD31-4B8C-83A1-F6EECF244321}">
                    <p14:modId xmlns:p14="http://schemas.microsoft.com/office/powerpoint/2010/main" val="2129440972"/>
                  </p:ext>
                </p:extLst>
              </p:nvPr>
            </p:nvGraphicFramePr>
            <p:xfrm>
              <a:off x="73366" y="2225268"/>
              <a:ext cx="2738081" cy="500137"/>
            </p:xfrm>
            <a:graphic>
              <a:graphicData uri="http://schemas.openxmlformats.org/presentationml/2006/ole">
                <mc:AlternateContent xmlns:mc="http://schemas.openxmlformats.org/markup-compatibility/2006">
                  <mc:Choice xmlns:v="urn:schemas-microsoft-com:vml" Requires="v">
                    <p:oleObj spid="_x0000_s44060" name="Equation" r:id="rId6" imgW="2565360" imgH="495000" progId="Equation.DSMT4">
                      <p:embed/>
                    </p:oleObj>
                  </mc:Choice>
                  <mc:Fallback>
                    <p:oleObj name="Equation" r:id="rId6" imgW="2565360" imgH="495000" progId="Equation.DSMT4">
                      <p:embed/>
                      <p:pic>
                        <p:nvPicPr>
                          <p:cNvPr id="40" name="Object 11"/>
                          <p:cNvPicPr>
                            <a:picLocks noChangeAspect="1" noChangeArrowheads="1"/>
                          </p:cNvPicPr>
                          <p:nvPr/>
                        </p:nvPicPr>
                        <p:blipFill>
                          <a:blip r:embed="rId7"/>
                          <a:srcRect/>
                          <a:stretch>
                            <a:fillRect/>
                          </a:stretch>
                        </p:blipFill>
                        <p:spPr bwMode="auto">
                          <a:xfrm>
                            <a:off x="73366" y="2225268"/>
                            <a:ext cx="273808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1" name="Object 11"/>
            <p:cNvGraphicFramePr>
              <a:graphicFrameLocks noChangeAspect="1"/>
            </p:cNvGraphicFramePr>
            <p:nvPr>
              <p:extLst>
                <p:ext uri="{D42A27DB-BD31-4B8C-83A1-F6EECF244321}">
                  <p14:modId xmlns:p14="http://schemas.microsoft.com/office/powerpoint/2010/main" val="1340823498"/>
                </p:ext>
              </p:extLst>
            </p:nvPr>
          </p:nvGraphicFramePr>
          <p:xfrm>
            <a:off x="162239" y="3045565"/>
            <a:ext cx="297180" cy="371897"/>
          </p:xfrm>
          <a:graphic>
            <a:graphicData uri="http://schemas.openxmlformats.org/presentationml/2006/ole">
              <mc:AlternateContent xmlns:mc="http://schemas.openxmlformats.org/markup-compatibility/2006">
                <mc:Choice xmlns:v="urn:schemas-microsoft-com:vml" Requires="v">
                  <p:oleObj spid="_x0000_s44061" name="Equation" r:id="rId8" imgW="279360" imgH="368280" progId="Equation.DSMT4">
                    <p:embed/>
                  </p:oleObj>
                </mc:Choice>
                <mc:Fallback>
                  <p:oleObj name="Equation" r:id="rId8" imgW="279360" imgH="368280" progId="Equation.DSMT4">
                    <p:embed/>
                    <p:pic>
                      <p:nvPicPr>
                        <p:cNvPr id="41" name="Object 11"/>
                        <p:cNvPicPr>
                          <a:picLocks noChangeAspect="1" noChangeArrowheads="1"/>
                        </p:cNvPicPr>
                        <p:nvPr/>
                      </p:nvPicPr>
                      <p:blipFill>
                        <a:blip r:embed="rId9"/>
                        <a:srcRect/>
                        <a:stretch>
                          <a:fillRect/>
                        </a:stretch>
                      </p:blipFill>
                      <p:spPr bwMode="auto">
                        <a:xfrm>
                          <a:off x="162239" y="3045565"/>
                          <a:ext cx="297180" cy="3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11"/>
            <p:cNvGraphicFramePr>
              <a:graphicFrameLocks noChangeAspect="1"/>
            </p:cNvGraphicFramePr>
            <p:nvPr>
              <p:extLst>
                <p:ext uri="{D42A27DB-BD31-4B8C-83A1-F6EECF244321}">
                  <p14:modId xmlns:p14="http://schemas.microsoft.com/office/powerpoint/2010/main" val="787371968"/>
                </p:ext>
              </p:extLst>
            </p:nvPr>
          </p:nvGraphicFramePr>
          <p:xfrm>
            <a:off x="1052508" y="3044482"/>
            <a:ext cx="297180" cy="269305"/>
          </p:xfrm>
          <a:graphic>
            <a:graphicData uri="http://schemas.openxmlformats.org/presentationml/2006/ole">
              <mc:AlternateContent xmlns:mc="http://schemas.openxmlformats.org/markup-compatibility/2006">
                <mc:Choice xmlns:v="urn:schemas-microsoft-com:vml" Requires="v">
                  <p:oleObj spid="_x0000_s44062" name="Equation" r:id="rId10" imgW="279360" imgH="266400" progId="Equation.DSMT4">
                    <p:embed/>
                  </p:oleObj>
                </mc:Choice>
                <mc:Fallback>
                  <p:oleObj name="Equation" r:id="rId10" imgW="279360" imgH="266400" progId="Equation.DSMT4">
                    <p:embed/>
                    <p:pic>
                      <p:nvPicPr>
                        <p:cNvPr id="42" name="Object 11"/>
                        <p:cNvPicPr>
                          <a:picLocks noChangeAspect="1" noChangeArrowheads="1"/>
                        </p:cNvPicPr>
                        <p:nvPr/>
                      </p:nvPicPr>
                      <p:blipFill>
                        <a:blip r:embed="rId11"/>
                        <a:srcRect/>
                        <a:stretch>
                          <a:fillRect/>
                        </a:stretch>
                      </p:blipFill>
                      <p:spPr bwMode="auto">
                        <a:xfrm>
                          <a:off x="1052508" y="3044482"/>
                          <a:ext cx="297180" cy="2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6"/>
          <p:cNvGrpSpPr/>
          <p:nvPr/>
        </p:nvGrpSpPr>
        <p:grpSpPr>
          <a:xfrm>
            <a:off x="7137198" y="1821147"/>
            <a:ext cx="4206240" cy="1598756"/>
            <a:chOff x="4560855" y="1844975"/>
            <a:chExt cx="4206240" cy="1598756"/>
          </a:xfrm>
          <a:solidFill>
            <a:srgbClr val="DBFFC9"/>
          </a:solidFill>
        </p:grpSpPr>
        <p:grpSp>
          <p:nvGrpSpPr>
            <p:cNvPr id="4" name="Group 3"/>
            <p:cNvGrpSpPr/>
            <p:nvPr/>
          </p:nvGrpSpPr>
          <p:grpSpPr>
            <a:xfrm>
              <a:off x="4560855" y="1844975"/>
              <a:ext cx="4206240" cy="1598756"/>
              <a:chOff x="4419598" y="1826434"/>
              <a:chExt cx="4206240" cy="1598756"/>
            </a:xfrm>
            <a:grpFill/>
          </p:grpSpPr>
          <p:sp>
            <p:nvSpPr>
              <p:cNvPr id="50" name="Text Box 22"/>
              <p:cNvSpPr txBox="1">
                <a:spLocks noChangeArrowheads="1"/>
              </p:cNvSpPr>
              <p:nvPr/>
            </p:nvSpPr>
            <p:spPr bwMode="auto">
              <a:xfrm>
                <a:off x="4419598" y="1962150"/>
                <a:ext cx="4206240" cy="1463040"/>
              </a:xfrm>
              <a:prstGeom prst="rect">
                <a:avLst/>
              </a:prstGeom>
              <a:grpFill/>
              <a:ln w="28575">
                <a:solidFill>
                  <a:srgbClr val="800080"/>
                </a:solidFill>
                <a:miter lim="800000"/>
                <a:headEnd/>
                <a:tailEnd/>
              </a:ln>
            </p:spPr>
            <p:txBody>
              <a:bodyPr wrap="square">
                <a:spAutoFit/>
              </a:bodyPr>
              <a:lstStyle/>
              <a:p>
                <a:pPr>
                  <a:spcBef>
                    <a:spcPct val="50000"/>
                  </a:spcBef>
                </a:pPr>
                <a:endParaRPr lang="en-US" sz="3600" dirty="0">
                  <a:latin typeface="Times New Roman" panose="02020603050405020304" pitchFamily="18" charset="0"/>
                  <a:cs typeface="Times New Roman" panose="02020603050405020304" pitchFamily="18" charset="0"/>
                  <a:sym typeface="Symbol" pitchFamily="18" charset="2"/>
                </a:endParaRPr>
              </a:p>
              <a:p>
                <a:pPr>
                  <a:spcBef>
                    <a:spcPct val="50000"/>
                  </a:spcBef>
                </a:pPr>
                <a:r>
                  <a:rPr lang="en-US" sz="3600" dirty="0">
                    <a:latin typeface="Times New Roman" panose="02020603050405020304" pitchFamily="18" charset="0"/>
                    <a:cs typeface="Times New Roman" panose="02020603050405020304" pitchFamily="18" charset="0"/>
                    <a:sym typeface="Symbol" pitchFamily="18" charset="2"/>
                  </a:rPr>
                  <a:t>     </a:t>
                </a:r>
                <a:r>
                  <a:rPr lang="en-US" sz="3600" err="1">
                    <a:latin typeface="Times New Roman" panose="02020603050405020304" pitchFamily="18" charset="0"/>
                    <a:cs typeface="Times New Roman" panose="02020603050405020304" pitchFamily="18" charset="0"/>
                    <a:sym typeface="Symbol" pitchFamily="18" charset="2"/>
                  </a:rPr>
                  <a:t>và</a:t>
                </a:r>
                <a:r>
                  <a:rPr lang="en-US" sz="3600">
                    <a:latin typeface="Times New Roman" panose="02020603050405020304" pitchFamily="18" charset="0"/>
                    <a:cs typeface="Times New Roman" panose="02020603050405020304" pitchFamily="18" charset="0"/>
                    <a:sym typeface="Symbol" pitchFamily="18" charset="2"/>
                  </a:rPr>
                  <a:t>    tỉ </a:t>
                </a:r>
                <a:r>
                  <a:rPr lang="en-US" sz="3600" dirty="0" err="1">
                    <a:latin typeface="Times New Roman" panose="02020603050405020304" pitchFamily="18" charset="0"/>
                    <a:cs typeface="Times New Roman" panose="02020603050405020304" pitchFamily="18" charset="0"/>
                    <a:sym typeface="Symbol" pitchFamily="18" charset="2"/>
                  </a:rPr>
                  <a:t>lệ</a:t>
                </a:r>
                <a:r>
                  <a:rPr lang="en-US" sz="3600" dirty="0">
                    <a:latin typeface="Times New Roman" panose="02020603050405020304" pitchFamily="18" charset="0"/>
                    <a:cs typeface="Times New Roman" panose="02020603050405020304" pitchFamily="18" charset="0"/>
                    <a:sym typeface="Symbol" pitchFamily="18" charset="2"/>
                  </a:rPr>
                  <a:t> </a:t>
                </a:r>
                <a:r>
                  <a:rPr lang="en-US" sz="3600" dirty="0" err="1">
                    <a:latin typeface="Times New Roman" panose="02020603050405020304" pitchFamily="18" charset="0"/>
                    <a:cs typeface="Times New Roman" panose="02020603050405020304" pitchFamily="18" charset="0"/>
                    <a:sym typeface="Symbol" pitchFamily="18" charset="2"/>
                  </a:rPr>
                  <a:t>nghịch</a:t>
                </a:r>
                <a:endParaRPr lang="en-US" sz="3600" dirty="0">
                  <a:solidFill>
                    <a:srgbClr val="FFFF00"/>
                  </a:solidFill>
                  <a:latin typeface="Times New Roman" panose="02020603050405020304" pitchFamily="18" charset="0"/>
                  <a:cs typeface="Times New Roman" panose="02020603050405020304" pitchFamily="18" charset="0"/>
                  <a:sym typeface="Symbol" pitchFamily="18" charset="2"/>
                </a:endParaRPr>
              </a:p>
            </p:txBody>
          </p:sp>
          <p:graphicFrame>
            <p:nvGraphicFramePr>
              <p:cNvPr id="43" name="Object 11"/>
              <p:cNvGraphicFramePr>
                <a:graphicFrameLocks noChangeAspect="1"/>
              </p:cNvGraphicFramePr>
              <p:nvPr>
                <p:extLst>
                  <p:ext uri="{D42A27DB-BD31-4B8C-83A1-F6EECF244321}">
                    <p14:modId xmlns:p14="http://schemas.microsoft.com/office/powerpoint/2010/main" val="3078586222"/>
                  </p:ext>
                </p:extLst>
              </p:nvPr>
            </p:nvGraphicFramePr>
            <p:xfrm>
              <a:off x="5401783" y="1826434"/>
              <a:ext cx="2546350" cy="1065212"/>
            </p:xfrm>
            <a:graphic>
              <a:graphicData uri="http://schemas.openxmlformats.org/presentationml/2006/ole">
                <mc:AlternateContent xmlns:mc="http://schemas.openxmlformats.org/markup-compatibility/2006">
                  <mc:Choice xmlns:v="urn:schemas-microsoft-com:vml" Requires="v">
                    <p:oleObj spid="_x0000_s44063" name="Equation" r:id="rId12" imgW="2387520" imgH="1054080" progId="Equation.DSMT4">
                      <p:embed/>
                    </p:oleObj>
                  </mc:Choice>
                  <mc:Fallback>
                    <p:oleObj name="Equation" r:id="rId12" imgW="2387520" imgH="1054080" progId="Equation.DSMT4">
                      <p:embed/>
                      <p:pic>
                        <p:nvPicPr>
                          <p:cNvPr id="43" name="Object 11"/>
                          <p:cNvPicPr>
                            <a:picLocks noChangeAspect="1" noChangeArrowheads="1"/>
                          </p:cNvPicPr>
                          <p:nvPr/>
                        </p:nvPicPr>
                        <p:blipFill>
                          <a:blip r:embed="rId13"/>
                          <a:srcRect/>
                          <a:stretch>
                            <a:fillRect/>
                          </a:stretch>
                        </p:blipFill>
                        <p:spPr bwMode="auto">
                          <a:xfrm>
                            <a:off x="5401783" y="1826434"/>
                            <a:ext cx="254635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11"/>
            <p:cNvGraphicFramePr>
              <a:graphicFrameLocks noChangeAspect="1"/>
            </p:cNvGraphicFramePr>
            <p:nvPr>
              <p:extLst>
                <p:ext uri="{D42A27DB-BD31-4B8C-83A1-F6EECF244321}">
                  <p14:modId xmlns:p14="http://schemas.microsoft.com/office/powerpoint/2010/main" val="1040483366"/>
                </p:ext>
              </p:extLst>
            </p:nvPr>
          </p:nvGraphicFramePr>
          <p:xfrm>
            <a:off x="5257290" y="3034652"/>
            <a:ext cx="296863" cy="373062"/>
          </p:xfrm>
          <a:graphic>
            <a:graphicData uri="http://schemas.openxmlformats.org/presentationml/2006/ole">
              <mc:AlternateContent xmlns:mc="http://schemas.openxmlformats.org/markup-compatibility/2006">
                <mc:Choice xmlns:v="urn:schemas-microsoft-com:vml" Requires="v">
                  <p:oleObj spid="_x0000_s44064" name="Equation" r:id="rId14" imgW="279360" imgH="368280" progId="Equation.DSMT4">
                    <p:embed/>
                  </p:oleObj>
                </mc:Choice>
                <mc:Fallback>
                  <p:oleObj name="Equation" r:id="rId14" imgW="279360" imgH="368280" progId="Equation.DSMT4">
                    <p:embed/>
                    <p:pic>
                      <p:nvPicPr>
                        <p:cNvPr id="44" name="Object 11"/>
                        <p:cNvPicPr>
                          <a:picLocks noChangeAspect="1" noChangeArrowheads="1"/>
                        </p:cNvPicPr>
                        <p:nvPr/>
                      </p:nvPicPr>
                      <p:blipFill>
                        <a:blip r:embed="rId15"/>
                        <a:srcRect/>
                        <a:stretch>
                          <a:fillRect/>
                        </a:stretch>
                      </p:blipFill>
                      <p:spPr bwMode="auto">
                        <a:xfrm>
                          <a:off x="5257290" y="3034652"/>
                          <a:ext cx="29686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11"/>
            <p:cNvGraphicFramePr>
              <a:graphicFrameLocks noChangeAspect="1"/>
            </p:cNvGraphicFramePr>
            <p:nvPr>
              <p:extLst>
                <p:ext uri="{D42A27DB-BD31-4B8C-83A1-F6EECF244321}">
                  <p14:modId xmlns:p14="http://schemas.microsoft.com/office/powerpoint/2010/main" val="3760870062"/>
                </p:ext>
              </p:extLst>
            </p:nvPr>
          </p:nvGraphicFramePr>
          <p:xfrm>
            <a:off x="6221542" y="3042566"/>
            <a:ext cx="298450" cy="271463"/>
          </p:xfrm>
          <a:graphic>
            <a:graphicData uri="http://schemas.openxmlformats.org/presentationml/2006/ole">
              <mc:AlternateContent xmlns:mc="http://schemas.openxmlformats.org/markup-compatibility/2006">
                <mc:Choice xmlns:v="urn:schemas-microsoft-com:vml" Requires="v">
                  <p:oleObj spid="_x0000_s44065" name="Equation" r:id="rId16" imgW="279360" imgH="266400" progId="Equation.DSMT4">
                    <p:embed/>
                  </p:oleObj>
                </mc:Choice>
                <mc:Fallback>
                  <p:oleObj name="Equation" r:id="rId16" imgW="279360" imgH="266400" progId="Equation.DSMT4">
                    <p:embed/>
                    <p:pic>
                      <p:nvPicPr>
                        <p:cNvPr id="45" name="Object 11"/>
                        <p:cNvPicPr>
                          <a:picLocks noChangeAspect="1" noChangeArrowheads="1"/>
                        </p:cNvPicPr>
                        <p:nvPr/>
                      </p:nvPicPr>
                      <p:blipFill>
                        <a:blip r:embed="rId17"/>
                        <a:srcRect/>
                        <a:stretch>
                          <a:fillRect/>
                        </a:stretch>
                      </p:blipFill>
                      <p:spPr bwMode="auto">
                        <a:xfrm>
                          <a:off x="6221542" y="3042566"/>
                          <a:ext cx="2984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 name="Group 7"/>
          <p:cNvGrpSpPr/>
          <p:nvPr/>
        </p:nvGrpSpPr>
        <p:grpSpPr>
          <a:xfrm>
            <a:off x="574485" y="4288761"/>
            <a:ext cx="4572001" cy="2401296"/>
            <a:chOff x="574485" y="4288761"/>
            <a:chExt cx="4572001" cy="2401296"/>
          </a:xfrm>
        </p:grpSpPr>
        <p:grpSp>
          <p:nvGrpSpPr>
            <p:cNvPr id="3" name="Group 2"/>
            <p:cNvGrpSpPr/>
            <p:nvPr/>
          </p:nvGrpSpPr>
          <p:grpSpPr>
            <a:xfrm>
              <a:off x="574485" y="4288761"/>
              <a:ext cx="4572001" cy="2401296"/>
              <a:chOff x="429755" y="4227607"/>
              <a:chExt cx="4651310" cy="2401296"/>
            </a:xfrm>
            <a:solidFill>
              <a:srgbClr val="FFFF99"/>
            </a:solidFill>
          </p:grpSpPr>
          <p:sp>
            <p:nvSpPr>
              <p:cNvPr id="46" name="Text Box 22"/>
              <p:cNvSpPr txBox="1">
                <a:spLocks noChangeArrowheads="1"/>
              </p:cNvSpPr>
              <p:nvPr/>
            </p:nvSpPr>
            <p:spPr bwMode="auto">
              <a:xfrm>
                <a:off x="429755" y="4342903"/>
                <a:ext cx="4651310" cy="2286000"/>
              </a:xfrm>
              <a:prstGeom prst="rect">
                <a:avLst/>
              </a:prstGeom>
              <a:grpFill/>
              <a:ln w="28575">
                <a:solidFill>
                  <a:schemeClr val="tx1"/>
                </a:solidFill>
                <a:miter lim="800000"/>
                <a:headEnd/>
                <a:tailEnd/>
              </a:ln>
            </p:spPr>
            <p:txBody>
              <a:bodyPr wrap="square">
                <a:spAutoFit/>
              </a:bodyPr>
              <a:lstStyle/>
              <a:p>
                <a:pPr>
                  <a:spcBef>
                    <a:spcPct val="50000"/>
                  </a:spcBef>
                </a:pPr>
                <a:endParaRPr lang="en-US" sz="3600" dirty="0">
                  <a:solidFill>
                    <a:srgbClr val="FFFF00"/>
                  </a:solidFill>
                  <a:latin typeface="Times New Roman" panose="02020603050405020304" pitchFamily="18" charset="0"/>
                  <a:cs typeface="Times New Roman" panose="02020603050405020304" pitchFamily="18" charset="0"/>
                </a:endParaRPr>
              </a:p>
              <a:p>
                <a:pPr>
                  <a:spcBef>
                    <a:spcPct val="50000"/>
                  </a:spcBef>
                </a:pPr>
                <a:endParaRPr lang="en-US" sz="3600" dirty="0">
                  <a:solidFill>
                    <a:srgbClr val="FFFF00"/>
                  </a:solidFill>
                  <a:latin typeface="Times New Roman" panose="02020603050405020304" pitchFamily="18" charset="0"/>
                  <a:cs typeface="Times New Roman" panose="02020603050405020304" pitchFamily="18" charset="0"/>
                </a:endParaRPr>
              </a:p>
              <a:p>
                <a:pPr>
                  <a:spcBef>
                    <a:spcPct val="50000"/>
                  </a:spcBef>
                </a:pPr>
                <a:endParaRPr lang="en-US" sz="3600" dirty="0">
                  <a:solidFill>
                    <a:srgbClr val="FFFF00"/>
                  </a:solidFill>
                  <a:latin typeface="Times New Roman" panose="02020603050405020304" pitchFamily="18" charset="0"/>
                  <a:cs typeface="Times New Roman" panose="02020603050405020304" pitchFamily="18" charset="0"/>
                </a:endParaRPr>
              </a:p>
            </p:txBody>
          </p:sp>
          <p:graphicFrame>
            <p:nvGraphicFramePr>
              <p:cNvPr id="52" name="Object 11"/>
              <p:cNvGraphicFramePr>
                <a:graphicFrameLocks noChangeAspect="1"/>
              </p:cNvGraphicFramePr>
              <p:nvPr>
                <p:extLst>
                  <p:ext uri="{D42A27DB-BD31-4B8C-83A1-F6EECF244321}">
                    <p14:modId xmlns:p14="http://schemas.microsoft.com/office/powerpoint/2010/main" val="1086795352"/>
                  </p:ext>
                </p:extLst>
              </p:nvPr>
            </p:nvGraphicFramePr>
            <p:xfrm>
              <a:off x="655359" y="4227607"/>
              <a:ext cx="4116735" cy="1196975"/>
            </p:xfrm>
            <a:graphic>
              <a:graphicData uri="http://schemas.openxmlformats.org/presentationml/2006/ole">
                <mc:AlternateContent xmlns:mc="http://schemas.openxmlformats.org/markup-compatibility/2006">
                  <mc:Choice xmlns:v="urn:schemas-microsoft-com:vml" Requires="v">
                    <p:oleObj spid="_x0000_s44066" name="Equation" r:id="rId18" imgW="3860640" imgH="1180800" progId="Equation.DSMT4">
                      <p:embed/>
                    </p:oleObj>
                  </mc:Choice>
                  <mc:Fallback>
                    <p:oleObj name="Equation" r:id="rId18" imgW="3860640" imgH="1180800" progId="Equation.DSMT4">
                      <p:embed/>
                      <p:pic>
                        <p:nvPicPr>
                          <p:cNvPr id="52" name="Object 11"/>
                          <p:cNvPicPr>
                            <a:picLocks noChangeAspect="1" noChangeArrowheads="1"/>
                          </p:cNvPicPr>
                          <p:nvPr/>
                        </p:nvPicPr>
                        <p:blipFill>
                          <a:blip r:embed="rId19"/>
                          <a:srcRect/>
                          <a:stretch>
                            <a:fillRect/>
                          </a:stretch>
                        </p:blipFill>
                        <p:spPr bwMode="auto">
                          <a:xfrm>
                            <a:off x="655359" y="4227607"/>
                            <a:ext cx="411673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11"/>
              <p:cNvGraphicFramePr>
                <a:graphicFrameLocks noChangeAspect="1"/>
              </p:cNvGraphicFramePr>
              <p:nvPr>
                <p:extLst>
                  <p:ext uri="{D42A27DB-BD31-4B8C-83A1-F6EECF244321}">
                    <p14:modId xmlns:p14="http://schemas.microsoft.com/office/powerpoint/2010/main" val="1408658448"/>
                  </p:ext>
                </p:extLst>
              </p:nvPr>
            </p:nvGraphicFramePr>
            <p:xfrm>
              <a:off x="649594" y="5349046"/>
              <a:ext cx="1776542" cy="1196975"/>
            </p:xfrm>
            <a:graphic>
              <a:graphicData uri="http://schemas.openxmlformats.org/presentationml/2006/ole">
                <mc:AlternateContent xmlns:mc="http://schemas.openxmlformats.org/markup-compatibility/2006">
                  <mc:Choice xmlns:v="urn:schemas-microsoft-com:vml" Requires="v">
                    <p:oleObj spid="_x0000_s44067" name="Equation" r:id="rId20" imgW="1663560" imgH="1180800" progId="Equation.DSMT4">
                      <p:embed/>
                    </p:oleObj>
                  </mc:Choice>
                  <mc:Fallback>
                    <p:oleObj name="Equation" r:id="rId20" imgW="1663560" imgH="1180800" progId="Equation.DSMT4">
                      <p:embed/>
                      <p:pic>
                        <p:nvPicPr>
                          <p:cNvPr id="53" name="Object 11"/>
                          <p:cNvPicPr>
                            <a:picLocks noChangeAspect="1" noChangeArrowheads="1"/>
                          </p:cNvPicPr>
                          <p:nvPr/>
                        </p:nvPicPr>
                        <p:blipFill>
                          <a:blip r:embed="rId21"/>
                          <a:srcRect/>
                          <a:stretch>
                            <a:fillRect/>
                          </a:stretch>
                        </p:blipFill>
                        <p:spPr bwMode="auto">
                          <a:xfrm>
                            <a:off x="649594" y="5349046"/>
                            <a:ext cx="177654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51" name="Object 11"/>
            <p:cNvGraphicFramePr>
              <a:graphicFrameLocks noChangeAspect="1"/>
            </p:cNvGraphicFramePr>
            <p:nvPr>
              <p:extLst>
                <p:ext uri="{D42A27DB-BD31-4B8C-83A1-F6EECF244321}">
                  <p14:modId xmlns:p14="http://schemas.microsoft.com/office/powerpoint/2010/main" val="3989873907"/>
                </p:ext>
              </p:extLst>
            </p:nvPr>
          </p:nvGraphicFramePr>
          <p:xfrm>
            <a:off x="2598738" y="5437188"/>
            <a:ext cx="2146300" cy="1196975"/>
          </p:xfrm>
          <a:graphic>
            <a:graphicData uri="http://schemas.openxmlformats.org/presentationml/2006/ole">
              <mc:AlternateContent xmlns:mc="http://schemas.openxmlformats.org/markup-compatibility/2006">
                <mc:Choice xmlns:v="urn:schemas-microsoft-com:vml" Requires="v">
                  <p:oleObj spid="_x0000_s44068" name="Equation" r:id="rId22" imgW="2044440" imgH="1180800" progId="Equation.DSMT4">
                    <p:embed/>
                  </p:oleObj>
                </mc:Choice>
                <mc:Fallback>
                  <p:oleObj name="Equation" r:id="rId22" imgW="2044440" imgH="1180800" progId="Equation.DSMT4">
                    <p:embed/>
                    <p:pic>
                      <p:nvPicPr>
                        <p:cNvPr id="51" name="Object 11"/>
                        <p:cNvPicPr>
                          <a:picLocks noChangeAspect="1" noChangeArrowheads="1"/>
                        </p:cNvPicPr>
                        <p:nvPr/>
                      </p:nvPicPr>
                      <p:blipFill>
                        <a:blip r:embed="rId23"/>
                        <a:srcRect/>
                        <a:stretch>
                          <a:fillRect/>
                        </a:stretch>
                      </p:blipFill>
                      <p:spPr bwMode="auto">
                        <a:xfrm>
                          <a:off x="2598738" y="5437188"/>
                          <a:ext cx="2146300" cy="1196975"/>
                        </a:xfrm>
                        <a:prstGeom prst="rect">
                          <a:avLst/>
                        </a:prstGeom>
                        <a:noFill/>
                        <a:ln>
                          <a:noFill/>
                        </a:ln>
                      </p:spPr>
                    </p:pic>
                  </p:oleObj>
                </mc:Fallback>
              </mc:AlternateContent>
            </a:graphicData>
          </a:graphic>
        </p:graphicFrame>
      </p:grpSp>
      <p:grpSp>
        <p:nvGrpSpPr>
          <p:cNvPr id="9" name="Group 8"/>
          <p:cNvGrpSpPr/>
          <p:nvPr/>
        </p:nvGrpSpPr>
        <p:grpSpPr>
          <a:xfrm>
            <a:off x="7010400" y="4392115"/>
            <a:ext cx="4572000" cy="2286000"/>
            <a:chOff x="7010400" y="4392115"/>
            <a:chExt cx="4572000" cy="2286000"/>
          </a:xfrm>
        </p:grpSpPr>
        <p:grpSp>
          <p:nvGrpSpPr>
            <p:cNvPr id="2" name="Group 1"/>
            <p:cNvGrpSpPr/>
            <p:nvPr/>
          </p:nvGrpSpPr>
          <p:grpSpPr>
            <a:xfrm>
              <a:off x="7010400" y="4392115"/>
              <a:ext cx="4572000" cy="2286000"/>
              <a:chOff x="4263582" y="4631064"/>
              <a:chExt cx="5267296" cy="2132655"/>
            </a:xfrm>
            <a:solidFill>
              <a:srgbClr val="FFFF99"/>
            </a:solidFill>
          </p:grpSpPr>
          <p:sp>
            <p:nvSpPr>
              <p:cNvPr id="47" name="Text Box 22"/>
              <p:cNvSpPr txBox="1">
                <a:spLocks noChangeArrowheads="1"/>
              </p:cNvSpPr>
              <p:nvPr/>
            </p:nvSpPr>
            <p:spPr bwMode="auto">
              <a:xfrm>
                <a:off x="4263582" y="4631064"/>
                <a:ext cx="5267296" cy="2132655"/>
              </a:xfrm>
              <a:prstGeom prst="rect">
                <a:avLst/>
              </a:prstGeom>
              <a:grpFill/>
              <a:ln w="28575">
                <a:solidFill>
                  <a:schemeClr val="tx1"/>
                </a:solidFill>
                <a:miter lim="800000"/>
                <a:headEnd/>
                <a:tailEnd/>
              </a:ln>
            </p:spPr>
            <p:txBody>
              <a:bodyPr wrap="square">
                <a:spAutoFit/>
              </a:bodyPr>
              <a:lstStyle/>
              <a:p>
                <a:pPr>
                  <a:spcBef>
                    <a:spcPct val="50000"/>
                  </a:spcBef>
                </a:pPr>
                <a:endParaRPr lang="en-US" sz="3600" dirty="0">
                  <a:solidFill>
                    <a:srgbClr val="FFFF00"/>
                  </a:solidFill>
                  <a:latin typeface="Times New Roman" panose="02020603050405020304" pitchFamily="18" charset="0"/>
                  <a:cs typeface="Times New Roman" panose="02020603050405020304" pitchFamily="18" charset="0"/>
                </a:endParaRPr>
              </a:p>
              <a:p>
                <a:pPr>
                  <a:spcBef>
                    <a:spcPct val="50000"/>
                  </a:spcBef>
                </a:pPr>
                <a:endParaRPr lang="en-US" sz="3600" dirty="0">
                  <a:solidFill>
                    <a:srgbClr val="FFFF00"/>
                  </a:solidFill>
                  <a:latin typeface="Times New Roman" panose="02020603050405020304" pitchFamily="18" charset="0"/>
                  <a:cs typeface="Times New Roman" panose="02020603050405020304" pitchFamily="18" charset="0"/>
                </a:endParaRPr>
              </a:p>
              <a:p>
                <a:pPr>
                  <a:spcBef>
                    <a:spcPct val="50000"/>
                  </a:spcBef>
                </a:pPr>
                <a:endParaRPr lang="en-US" sz="3600" dirty="0">
                  <a:solidFill>
                    <a:srgbClr val="FFFF00"/>
                  </a:solidFill>
                  <a:latin typeface="Times New Roman" panose="02020603050405020304" pitchFamily="18" charset="0"/>
                  <a:cs typeface="Times New Roman" panose="02020603050405020304" pitchFamily="18" charset="0"/>
                </a:endParaRPr>
              </a:p>
            </p:txBody>
          </p:sp>
          <p:graphicFrame>
            <p:nvGraphicFramePr>
              <p:cNvPr id="48" name="Object 11"/>
              <p:cNvGraphicFramePr>
                <a:graphicFrameLocks noChangeAspect="1"/>
              </p:cNvGraphicFramePr>
              <p:nvPr>
                <p:extLst>
                  <p:ext uri="{D42A27DB-BD31-4B8C-83A1-F6EECF244321}">
                    <p14:modId xmlns:p14="http://schemas.microsoft.com/office/powerpoint/2010/main" val="603717113"/>
                  </p:ext>
                </p:extLst>
              </p:nvPr>
            </p:nvGraphicFramePr>
            <p:xfrm>
              <a:off x="4368521" y="4727754"/>
              <a:ext cx="5091719" cy="539088"/>
            </p:xfrm>
            <a:graphic>
              <a:graphicData uri="http://schemas.openxmlformats.org/presentationml/2006/ole">
                <mc:AlternateContent xmlns:mc="http://schemas.openxmlformats.org/markup-compatibility/2006">
                  <mc:Choice xmlns:v="urn:schemas-microsoft-com:vml" Requires="v">
                    <p:oleObj spid="_x0000_s44069" name="Equation" r:id="rId24" imgW="4775040" imgH="533160" progId="Equation.DSMT4">
                      <p:embed/>
                    </p:oleObj>
                  </mc:Choice>
                  <mc:Fallback>
                    <p:oleObj name="Equation" r:id="rId24" imgW="4775040" imgH="533160" progId="Equation.DSMT4">
                      <p:embed/>
                      <p:pic>
                        <p:nvPicPr>
                          <p:cNvPr id="48" name="Object 11"/>
                          <p:cNvPicPr>
                            <a:picLocks noChangeAspect="1" noChangeArrowheads="1"/>
                          </p:cNvPicPr>
                          <p:nvPr/>
                        </p:nvPicPr>
                        <p:blipFill>
                          <a:blip r:embed="rId25"/>
                          <a:srcRect/>
                          <a:stretch>
                            <a:fillRect/>
                          </a:stretch>
                        </p:blipFill>
                        <p:spPr bwMode="auto">
                          <a:xfrm>
                            <a:off x="4368521" y="4727754"/>
                            <a:ext cx="5091719" cy="53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11"/>
              <p:cNvGraphicFramePr>
                <a:graphicFrameLocks noChangeAspect="1"/>
              </p:cNvGraphicFramePr>
              <p:nvPr>
                <p:extLst>
                  <p:ext uri="{D42A27DB-BD31-4B8C-83A1-F6EECF244321}">
                    <p14:modId xmlns:p14="http://schemas.microsoft.com/office/powerpoint/2010/main" val="3212194315"/>
                  </p:ext>
                </p:extLst>
              </p:nvPr>
            </p:nvGraphicFramePr>
            <p:xfrm>
              <a:off x="4351370" y="5441641"/>
              <a:ext cx="1775883" cy="1198138"/>
            </p:xfrm>
            <a:graphic>
              <a:graphicData uri="http://schemas.openxmlformats.org/presentationml/2006/ole">
                <mc:AlternateContent xmlns:mc="http://schemas.openxmlformats.org/markup-compatibility/2006">
                  <mc:Choice xmlns:v="urn:schemas-microsoft-com:vml" Requires="v">
                    <p:oleObj spid="_x0000_s44070" name="Equation" r:id="rId26" imgW="1663560" imgH="1180800" progId="Equation.DSMT4">
                      <p:embed/>
                    </p:oleObj>
                  </mc:Choice>
                  <mc:Fallback>
                    <p:oleObj name="Equation" r:id="rId26" imgW="1663560" imgH="1180800" progId="Equation.DSMT4">
                      <p:embed/>
                      <p:pic>
                        <p:nvPicPr>
                          <p:cNvPr id="49" name="Object 11"/>
                          <p:cNvPicPr>
                            <a:picLocks noChangeAspect="1" noChangeArrowheads="1"/>
                          </p:cNvPicPr>
                          <p:nvPr/>
                        </p:nvPicPr>
                        <p:blipFill>
                          <a:blip r:embed="rId27"/>
                          <a:srcRect/>
                          <a:stretch>
                            <a:fillRect/>
                          </a:stretch>
                        </p:blipFill>
                        <p:spPr bwMode="auto">
                          <a:xfrm>
                            <a:off x="4351370" y="5441641"/>
                            <a:ext cx="1775883" cy="119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54" name="Object 11"/>
            <p:cNvGraphicFramePr>
              <a:graphicFrameLocks noChangeAspect="1"/>
            </p:cNvGraphicFramePr>
            <p:nvPr>
              <p:extLst>
                <p:ext uri="{D42A27DB-BD31-4B8C-83A1-F6EECF244321}">
                  <p14:modId xmlns:p14="http://schemas.microsoft.com/office/powerpoint/2010/main" val="1439117229"/>
                </p:ext>
              </p:extLst>
            </p:nvPr>
          </p:nvGraphicFramePr>
          <p:xfrm>
            <a:off x="8659813" y="5257800"/>
            <a:ext cx="1893887" cy="1284288"/>
          </p:xfrm>
          <a:graphic>
            <a:graphicData uri="http://schemas.openxmlformats.org/presentationml/2006/ole">
              <mc:AlternateContent xmlns:mc="http://schemas.openxmlformats.org/markup-compatibility/2006">
                <mc:Choice xmlns:v="urn:schemas-microsoft-com:vml" Requires="v">
                  <p:oleObj spid="_x0000_s44071" name="Equation" r:id="rId28" imgW="2044440" imgH="1180800" progId="Equation.DSMT4">
                    <p:embed/>
                  </p:oleObj>
                </mc:Choice>
                <mc:Fallback>
                  <p:oleObj name="Equation" r:id="rId28" imgW="2044440" imgH="1180800" progId="Equation.DSMT4">
                    <p:embed/>
                    <p:pic>
                      <p:nvPicPr>
                        <p:cNvPr id="54" name="Object 11"/>
                        <p:cNvPicPr>
                          <a:picLocks noChangeAspect="1" noChangeArrowheads="1"/>
                        </p:cNvPicPr>
                        <p:nvPr/>
                      </p:nvPicPr>
                      <p:blipFill>
                        <a:blip r:embed="rId29"/>
                        <a:srcRect/>
                        <a:stretch>
                          <a:fillRect/>
                        </a:stretch>
                      </p:blipFill>
                      <p:spPr bwMode="auto">
                        <a:xfrm>
                          <a:off x="8659813" y="5257800"/>
                          <a:ext cx="1893887"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0099425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6339"/>
                                        </p:tgtEl>
                                        <p:attrNameLst>
                                          <p:attrName>style.visibility</p:attrName>
                                        </p:attrNameLst>
                                      </p:cBhvr>
                                      <p:to>
                                        <p:strVal val="visible"/>
                                      </p:to>
                                    </p:set>
                                    <p:animEffect transition="in" filter="circle(in)">
                                      <p:cBhvr>
                                        <p:cTn id="7" dur="2000"/>
                                        <p:tgtEl>
                                          <p:spTgt spid="5633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6340"/>
                                        </p:tgtEl>
                                        <p:attrNameLst>
                                          <p:attrName>style.visibility</p:attrName>
                                        </p:attrNameLst>
                                      </p:cBhvr>
                                      <p:to>
                                        <p:strVal val="visible"/>
                                      </p:to>
                                    </p:set>
                                    <p:animEffect transition="in" filter="circle(in)">
                                      <p:cBhvr>
                                        <p:cTn id="10" dur="2000"/>
                                        <p:tgtEl>
                                          <p:spTgt spid="5634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nodeType="clickEffect">
                                  <p:stCondLst>
                                    <p:cond delay="0"/>
                                  </p:stCondLst>
                                  <p:childTnLst>
                                    <p:set>
                                      <p:cBhvr>
                                        <p:cTn id="14" dur="1" fill="hold">
                                          <p:stCondLst>
                                            <p:cond delay="0"/>
                                          </p:stCondLst>
                                        </p:cTn>
                                        <p:tgtEl>
                                          <p:spTgt spid="8210"/>
                                        </p:tgtEl>
                                        <p:attrNameLst>
                                          <p:attrName>style.visibility</p:attrName>
                                        </p:attrNameLst>
                                      </p:cBhvr>
                                      <p:to>
                                        <p:strVal val="visible"/>
                                      </p:to>
                                    </p:set>
                                    <p:animEffect transition="in" filter="randombar(vertical)">
                                      <p:cBhvr>
                                        <p:cTn id="15" dur="500"/>
                                        <p:tgtEl>
                                          <p:spTgt spid="8210"/>
                                        </p:tgtEl>
                                      </p:cBhvr>
                                    </p:animEffect>
                                  </p:childTnLst>
                                </p:cTn>
                              </p:par>
                              <p:par>
                                <p:cTn id="16" presetID="14" presetClass="entr" presetSubtype="5" fill="hold" nodeType="withEffect">
                                  <p:stCondLst>
                                    <p:cond delay="0"/>
                                  </p:stCondLst>
                                  <p:childTnLst>
                                    <p:set>
                                      <p:cBhvr>
                                        <p:cTn id="17" dur="1" fill="hold">
                                          <p:stCondLst>
                                            <p:cond delay="0"/>
                                          </p:stCondLst>
                                        </p:cTn>
                                        <p:tgtEl>
                                          <p:spTgt spid="8211"/>
                                        </p:tgtEl>
                                        <p:attrNameLst>
                                          <p:attrName>style.visibility</p:attrName>
                                        </p:attrNameLst>
                                      </p:cBhvr>
                                      <p:to>
                                        <p:strVal val="visible"/>
                                      </p:to>
                                    </p:set>
                                    <p:animEffect transition="in" filter="randombar(vertical)">
                                      <p:cBhvr>
                                        <p:cTn id="18" dur="500"/>
                                        <p:tgtEl>
                                          <p:spTgt spid="8211"/>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randombar(horizontal)">
                                      <p:cBhvr>
                                        <p:cTn id="22" dur="500"/>
                                        <p:tgtEl>
                                          <p:spTgt spid="133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321"/>
                                        </p:tgtEl>
                                        <p:attrNameLst>
                                          <p:attrName>style.visibility</p:attrName>
                                        </p:attrNameLst>
                                      </p:cBhvr>
                                      <p:to>
                                        <p:strVal val="visible"/>
                                      </p:to>
                                    </p:set>
                                    <p:animEffect transition="in" filter="randombar(horizontal)">
                                      <p:cBhvr>
                                        <p:cTn id="25" dur="500"/>
                                        <p:tgtEl>
                                          <p:spTgt spid="1332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par>
                                <p:cTn id="31" presetID="21"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212"/>
                                        </p:tgtEl>
                                        <p:attrNameLst>
                                          <p:attrName>style.visibility</p:attrName>
                                        </p:attrNameLst>
                                      </p:cBhvr>
                                      <p:to>
                                        <p:strVal val="visible"/>
                                      </p:to>
                                    </p:set>
                                    <p:animEffect transition="in" filter="fade">
                                      <p:cBhvr>
                                        <p:cTn id="38" dur="500"/>
                                        <p:tgtEl>
                                          <p:spTgt spid="8212"/>
                                        </p:tgtEl>
                                      </p:cBhvr>
                                    </p:animEffect>
                                  </p:childTnLst>
                                </p:cTn>
                              </p:par>
                              <p:par>
                                <p:cTn id="39" presetID="10" presetClass="entr" presetSubtype="0" fill="hold" nodeType="withEffect">
                                  <p:stCondLst>
                                    <p:cond delay="0"/>
                                  </p:stCondLst>
                                  <p:childTnLst>
                                    <p:set>
                                      <p:cBhvr>
                                        <p:cTn id="40" dur="1" fill="hold">
                                          <p:stCondLst>
                                            <p:cond delay="0"/>
                                          </p:stCondLst>
                                        </p:cTn>
                                        <p:tgtEl>
                                          <p:spTgt spid="8213"/>
                                        </p:tgtEl>
                                        <p:attrNameLst>
                                          <p:attrName>style.visibility</p:attrName>
                                        </p:attrNameLst>
                                      </p:cBhvr>
                                      <p:to>
                                        <p:strVal val="visible"/>
                                      </p:to>
                                    </p:set>
                                    <p:animEffect transition="in" filter="fade">
                                      <p:cBhvr>
                                        <p:cTn id="41" dur="500"/>
                                        <p:tgtEl>
                                          <p:spTgt spid="821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56344"/>
                                        </p:tgtEl>
                                        <p:attrNameLst>
                                          <p:attrName>style.visibility</p:attrName>
                                        </p:attrNameLst>
                                      </p:cBhvr>
                                      <p:to>
                                        <p:strVal val="visible"/>
                                      </p:to>
                                    </p:set>
                                    <p:animEffect transition="in" filter="fade">
                                      <p:cBhvr>
                                        <p:cTn id="45" dur="500"/>
                                        <p:tgtEl>
                                          <p:spTgt spid="563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348"/>
                                        </p:tgtEl>
                                        <p:attrNameLst>
                                          <p:attrName>style.visibility</p:attrName>
                                        </p:attrNameLst>
                                      </p:cBhvr>
                                      <p:to>
                                        <p:strVal val="visible"/>
                                      </p:to>
                                    </p:set>
                                    <p:animEffect transition="in" filter="fade">
                                      <p:cBhvr>
                                        <p:cTn id="48" dur="500"/>
                                        <p:tgtEl>
                                          <p:spTgt spid="5634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par>
                                <p:cTn id="54" presetID="22" presetClass="entr" presetSubtype="1"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9" grpId="0" animBg="1"/>
      <p:bldP spid="56340" grpId="0" animBg="1"/>
      <p:bldP spid="13318" grpId="0" animBg="1"/>
      <p:bldP spid="56344" grpId="0" animBg="1"/>
      <p:bldP spid="13321" grpId="0" animBg="1"/>
      <p:bldP spid="563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xmlns="" id="{6437E96C-B4D7-4CA6-90EE-43A5C748EF9C}"/>
              </a:ext>
            </a:extLst>
          </p:cNvPr>
          <p:cNvSpPr/>
          <p:nvPr/>
        </p:nvSpPr>
        <p:spPr>
          <a:xfrm>
            <a:off x="304800" y="5334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3</a:t>
            </a:r>
          </a:p>
        </p:txBody>
      </p:sp>
      <p:sp>
        <p:nvSpPr>
          <p:cNvPr id="4" name="Rectangle 3"/>
          <p:cNvSpPr/>
          <p:nvPr/>
        </p:nvSpPr>
        <p:spPr>
          <a:xfrm>
            <a:off x="4572000" y="2036802"/>
            <a:ext cx="5034519" cy="1107996"/>
          </a:xfrm>
          <a:prstGeom prst="rect">
            <a:avLst/>
          </a:prstGeom>
          <a:noFill/>
        </p:spPr>
        <p:txBody>
          <a:bodyPr wrap="none" lIns="91440" tIns="45720" rIns="91440" bIns="45720">
            <a:spAutoFit/>
          </a:bodyPr>
          <a:lstStyle/>
          <a:p>
            <a:pPr algn="ctr"/>
            <a:r>
              <a:rPr lang="en-US" sz="6600" b="1">
                <a:solidFill>
                  <a:srgbClr val="FF0000"/>
                </a:solidFill>
                <a:effectLst>
                  <a:outerShdw blurRad="50800" dist="50800" dir="5400000" algn="ctr" rotWithShape="0">
                    <a:srgbClr val="FFFF00"/>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00384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903936" y="3601260"/>
            <a:ext cx="10424160" cy="3108960"/>
          </a:xfrm>
          <a:prstGeom prst="rect">
            <a:avLst/>
          </a:prstGeom>
          <a:gradFill flip="none" rotWithShape="1">
            <a:gsLst>
              <a:gs pos="0">
                <a:srgbClr val="DBFFC9">
                  <a:alpha val="30000"/>
                </a:srgbClr>
              </a:gs>
              <a:gs pos="50000">
                <a:schemeClr val="bg1">
                  <a:alpha val="57000"/>
                </a:schemeClr>
              </a:gs>
              <a:gs pos="100000">
                <a:srgbClr val="CAFED8">
                  <a:alpha val="61000"/>
                </a:srgbClr>
              </a:gs>
            </a:gsLst>
            <a:lin ang="2700000" scaled="1"/>
            <a:tileRect/>
          </a:gradFill>
          <a:ln w="28575">
            <a:solidFill>
              <a:srgbClr val="CAFED8"/>
            </a:solid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sz="2800">
                <a:solidFill>
                  <a:srgbClr val="0000FF"/>
                </a:solidFill>
                <a:latin typeface="Times New Roman" panose="02020603050405020304" pitchFamily="18" charset="0"/>
                <a:cs typeface="Times New Roman" panose="02020603050405020304" pitchFamily="18" charset="0"/>
              </a:rPr>
              <a:t>a) Vì </a:t>
            </a:r>
            <a:r>
              <a:rPr lang="vi-VN" sz="2800">
                <a:solidFill>
                  <a:srgbClr val="0000FF"/>
                </a:solidFill>
                <a:latin typeface="Times New Roman" panose="02020603050405020304" pitchFamily="18" charset="0"/>
                <a:cs typeface="Times New Roman" panose="02020603050405020304" pitchFamily="18" charset="0"/>
              </a:rPr>
              <a:t>hai đại lượng x và y tỉ lệ nghịch với nhau </a:t>
            </a:r>
            <a:r>
              <a:rPr lang="en-US" sz="2800">
                <a:solidFill>
                  <a:srgbClr val="0000FF"/>
                </a:solidFill>
                <a:latin typeface="Times New Roman" panose="02020603050405020304" pitchFamily="18" charset="0"/>
                <a:cs typeface="Times New Roman" panose="02020603050405020304" pitchFamily="18" charset="0"/>
              </a:rPr>
              <a:t>nên ta có:</a:t>
            </a:r>
          </a:p>
          <a:p>
            <a:pPr eaLnBrk="1" hangingPunct="1">
              <a:lnSpc>
                <a:spcPct val="150000"/>
              </a:lnSpc>
            </a:pPr>
            <a:r>
              <a:rPr lang="en-US" sz="2800">
                <a:solidFill>
                  <a:srgbClr val="0000FF"/>
                </a:solidFill>
                <a:latin typeface="Times New Roman" panose="02020603050405020304" pitchFamily="18" charset="0"/>
                <a:cs typeface="Times New Roman" panose="02020603050405020304" pitchFamily="18" charset="0"/>
              </a:rPr>
              <a:t> </a:t>
            </a:r>
          </a:p>
          <a:p>
            <a:pPr eaLnBrk="1" hangingPunct="1">
              <a:lnSpc>
                <a:spcPct val="150000"/>
              </a:lnSpc>
              <a:spcBef>
                <a:spcPts val="1200"/>
              </a:spcBef>
            </a:pPr>
            <a:r>
              <a:rPr lang="en-US" sz="2800">
                <a:solidFill>
                  <a:srgbClr val="0000FF"/>
                </a:solidFill>
                <a:latin typeface="Times New Roman" panose="02020603050405020304" pitchFamily="18" charset="0"/>
                <a:cs typeface="Times New Roman" panose="02020603050405020304" pitchFamily="18" charset="0"/>
              </a:rPr>
              <a:t>b) Thay a = 120 ta được: </a:t>
            </a:r>
          </a:p>
          <a:p>
            <a:pPr eaLnBrk="1" hangingPunct="1">
              <a:lnSpc>
                <a:spcPct val="150000"/>
              </a:lnSpc>
              <a:spcBef>
                <a:spcPts val="1200"/>
              </a:spcBef>
            </a:pPr>
            <a:r>
              <a:rPr lang="en-US" sz="2800">
                <a:solidFill>
                  <a:srgbClr val="0000FF"/>
                </a:solidFill>
                <a:latin typeface="Times New Roman" panose="02020603050405020304" pitchFamily="18" charset="0"/>
                <a:cs typeface="Times New Roman" panose="02020603050405020304" pitchFamily="18" charset="0"/>
              </a:rPr>
              <a:t>c) Khi                                     ; khi </a:t>
            </a:r>
          </a:p>
        </p:txBody>
      </p:sp>
      <p:graphicFrame>
        <p:nvGraphicFramePr>
          <p:cNvPr id="4" name="Object 3"/>
          <p:cNvGraphicFramePr>
            <a:graphicFrameLocks noChangeAspect="1"/>
          </p:cNvGraphicFramePr>
          <p:nvPr>
            <p:extLst>
              <p:ext uri="{D42A27DB-BD31-4B8C-83A1-F6EECF244321}">
                <p14:modId xmlns:p14="http://schemas.microsoft.com/office/powerpoint/2010/main" val="2085090500"/>
              </p:ext>
            </p:extLst>
          </p:nvPr>
        </p:nvGraphicFramePr>
        <p:xfrm>
          <a:off x="3301036" y="4277859"/>
          <a:ext cx="4013200" cy="819150"/>
        </p:xfrm>
        <a:graphic>
          <a:graphicData uri="http://schemas.openxmlformats.org/presentationml/2006/ole">
            <mc:AlternateContent xmlns:mc="http://schemas.openxmlformats.org/markup-compatibility/2006">
              <mc:Choice xmlns:v="urn:schemas-microsoft-com:vml" Requires="v">
                <p:oleObj spid="_x0000_s47113" name="Equation" r:id="rId3" imgW="4012920" imgH="825480" progId="Equation.DSMT4">
                  <p:embed/>
                </p:oleObj>
              </mc:Choice>
              <mc:Fallback>
                <p:oleObj name="Equation" r:id="rId3" imgW="4012920" imgH="825480" progId="Equation.DSMT4">
                  <p:embed/>
                  <p:pic>
                    <p:nvPicPr>
                      <p:cNvPr id="4" name="Object 3"/>
                      <p:cNvPicPr>
                        <a:picLocks noChangeAspect="1" noChangeArrowheads="1"/>
                      </p:cNvPicPr>
                      <p:nvPr/>
                    </p:nvPicPr>
                    <p:blipFill>
                      <a:blip r:embed="rId4"/>
                      <a:srcRect/>
                      <a:stretch>
                        <a:fillRect/>
                      </a:stretch>
                    </p:blipFill>
                    <p:spPr bwMode="auto">
                      <a:xfrm>
                        <a:off x="3301036" y="4277859"/>
                        <a:ext cx="40132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99432175"/>
              </p:ext>
            </p:extLst>
          </p:nvPr>
        </p:nvGraphicFramePr>
        <p:xfrm>
          <a:off x="4556130" y="5029200"/>
          <a:ext cx="1760537" cy="819150"/>
        </p:xfrm>
        <a:graphic>
          <a:graphicData uri="http://schemas.openxmlformats.org/presentationml/2006/ole">
            <mc:AlternateContent xmlns:mc="http://schemas.openxmlformats.org/markup-compatibility/2006">
              <mc:Choice xmlns:v="urn:schemas-microsoft-com:vml" Requires="v">
                <p:oleObj spid="_x0000_s47114" name="Equation" r:id="rId5" imgW="1752480" imgH="825480" progId="Equation.DSMT4">
                  <p:embed/>
                </p:oleObj>
              </mc:Choice>
              <mc:Fallback>
                <p:oleObj name="Equation" r:id="rId5" imgW="1752480" imgH="825480" progId="Equation.DSMT4">
                  <p:embed/>
                  <p:pic>
                    <p:nvPicPr>
                      <p:cNvPr id="5" name="Object 4"/>
                      <p:cNvPicPr>
                        <a:picLocks noChangeAspect="1" noChangeArrowheads="1"/>
                      </p:cNvPicPr>
                      <p:nvPr/>
                    </p:nvPicPr>
                    <p:blipFill>
                      <a:blip r:embed="rId6"/>
                      <a:srcRect/>
                      <a:stretch>
                        <a:fillRect/>
                      </a:stretch>
                    </p:blipFill>
                    <p:spPr bwMode="auto">
                      <a:xfrm>
                        <a:off x="4556130" y="5029200"/>
                        <a:ext cx="1760537"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1366420"/>
              </p:ext>
            </p:extLst>
          </p:nvPr>
        </p:nvGraphicFramePr>
        <p:xfrm>
          <a:off x="2066708" y="5826434"/>
          <a:ext cx="3067050" cy="830262"/>
        </p:xfrm>
        <a:graphic>
          <a:graphicData uri="http://schemas.openxmlformats.org/presentationml/2006/ole">
            <mc:AlternateContent xmlns:mc="http://schemas.openxmlformats.org/markup-compatibility/2006">
              <mc:Choice xmlns:v="urn:schemas-microsoft-com:vml" Requires="v">
                <p:oleObj spid="_x0000_s47115" name="Equation" r:id="rId7" imgW="3073320" imgH="838080" progId="Equation.DSMT4">
                  <p:embed/>
                </p:oleObj>
              </mc:Choice>
              <mc:Fallback>
                <p:oleObj name="Equation" r:id="rId7" imgW="3073320" imgH="838080" progId="Equation.DSMT4">
                  <p:embed/>
                  <p:pic>
                    <p:nvPicPr>
                      <p:cNvPr id="6" name="Object 5"/>
                      <p:cNvPicPr>
                        <a:picLocks noChangeAspect="1" noChangeArrowheads="1"/>
                      </p:cNvPicPr>
                      <p:nvPr/>
                    </p:nvPicPr>
                    <p:blipFill>
                      <a:blip r:embed="rId8"/>
                      <a:srcRect/>
                      <a:stretch>
                        <a:fillRect/>
                      </a:stretch>
                    </p:blipFill>
                    <p:spPr bwMode="auto">
                      <a:xfrm>
                        <a:off x="2066708" y="5826434"/>
                        <a:ext cx="3067050"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7702138"/>
              </p:ext>
            </p:extLst>
          </p:nvPr>
        </p:nvGraphicFramePr>
        <p:xfrm>
          <a:off x="5876494" y="5826125"/>
          <a:ext cx="3167063" cy="830263"/>
        </p:xfrm>
        <a:graphic>
          <a:graphicData uri="http://schemas.openxmlformats.org/presentationml/2006/ole">
            <mc:AlternateContent xmlns:mc="http://schemas.openxmlformats.org/markup-compatibility/2006">
              <mc:Choice xmlns:v="urn:schemas-microsoft-com:vml" Requires="v">
                <p:oleObj spid="_x0000_s47116" name="Equation" r:id="rId9" imgW="3174840" imgH="838080" progId="Equation.DSMT4">
                  <p:embed/>
                </p:oleObj>
              </mc:Choice>
              <mc:Fallback>
                <p:oleObj name="Equation" r:id="rId9" imgW="3174840" imgH="838080" progId="Equation.DSMT4">
                  <p:embed/>
                  <p:pic>
                    <p:nvPicPr>
                      <p:cNvPr id="7" name="Object 6"/>
                      <p:cNvPicPr>
                        <a:picLocks noChangeAspect="1" noChangeArrowheads="1"/>
                      </p:cNvPicPr>
                      <p:nvPr/>
                    </p:nvPicPr>
                    <p:blipFill>
                      <a:blip r:embed="rId10"/>
                      <a:srcRect/>
                      <a:stretch>
                        <a:fillRect/>
                      </a:stretch>
                    </p:blipFill>
                    <p:spPr bwMode="auto">
                      <a:xfrm>
                        <a:off x="5876494" y="5826125"/>
                        <a:ext cx="3167063"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361797" y="197823"/>
            <a:ext cx="4185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3200" b="1">
                <a:solidFill>
                  <a:srgbClr val="FF0000"/>
                </a:solidFill>
                <a:latin typeface="Times New Roman" panose="02020603050405020304" pitchFamily="18" charset="0"/>
                <a:cs typeface="Times New Roman" panose="02020603050405020304" pitchFamily="18" charset="0"/>
              </a:rPr>
              <a:t>12 (SGK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Tr</a:t>
            </a:r>
            <a:r>
              <a:rPr lang="en-US" sz="3200" b="1">
                <a:solidFill>
                  <a:srgbClr val="FF0000"/>
                </a:solidFill>
                <a:latin typeface="Times New Roman" panose="02020603050405020304" pitchFamily="18" charset="0"/>
                <a:cs typeface="Times New Roman" panose="02020603050405020304" pitchFamily="18" charset="0"/>
              </a:rPr>
              <a:t> 58) </a:t>
            </a:r>
            <a:r>
              <a:rPr lang="nl-NL"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52361" y="823915"/>
            <a:ext cx="1105302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đại</a:t>
            </a:r>
            <a:r>
              <a:rPr lang="en-US" sz="2800">
                <a:latin typeface="Times New Roman" panose="02020603050405020304" pitchFamily="18" charset="0"/>
                <a:cs typeface="Times New Roman" panose="02020603050405020304" pitchFamily="18" charset="0"/>
              </a:rPr>
              <a:t> lượng x và y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với</a:t>
            </a:r>
            <a:r>
              <a:rPr lang="en-US" sz="2800">
                <a:latin typeface="Times New Roman" panose="02020603050405020304" pitchFamily="18" charset="0"/>
                <a:cs typeface="Times New Roman" panose="02020603050405020304" pitchFamily="18" charset="0"/>
              </a:rPr>
              <a:t> nhau và khi x = 8 thì y = 15. </a:t>
            </a:r>
            <a:endParaRPr lang="en-US" sz="2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52361" y="1398221"/>
            <a:ext cx="270772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a:t>
            </a:r>
          </a:p>
        </p:txBody>
      </p:sp>
      <p:sp>
        <p:nvSpPr>
          <p:cNvPr id="35" name="TextBox 34"/>
          <p:cNvSpPr txBox="1"/>
          <p:nvPr/>
        </p:nvSpPr>
        <p:spPr>
          <a:xfrm>
            <a:off x="852361" y="1947712"/>
            <a:ext cx="3890809"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 Hãy biểu diễn y theo x.</a:t>
            </a:r>
            <a:endParaRPr lang="en-US" sz="28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852361" y="2510519"/>
            <a:ext cx="559473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 Tính giá trị của y khi x = 6; x = 10.</a:t>
            </a:r>
            <a:endParaRPr lang="en-US" sz="2800"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3810000" y="3046695"/>
            <a:ext cx="841897" cy="523220"/>
          </a:xfrm>
          <a:prstGeom prst="rect">
            <a:avLst/>
          </a:prstGeom>
          <a:noFill/>
        </p:spPr>
        <p:txBody>
          <a:bodyPr wrap="non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Giải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7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heckerboard(across)">
                                      <p:cBhvr>
                                        <p:cTn id="14" dur="500"/>
                                        <p:tgtEl>
                                          <p:spTgt spid="3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checkerboard(across)">
                                      <p:cBhvr>
                                        <p:cTn id="17" dur="500"/>
                                        <p:tgtEl>
                                          <p:spTgt spid="3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checkerboard(across)">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heckerboard(across)">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checkerboard(across)">
                                      <p:cBhvr>
                                        <p:cTn id="30" dur="500"/>
                                        <p:tgtEl>
                                          <p:spTgt spid="1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checkerboard(across)">
                                      <p:cBhvr>
                                        <p:cTn id="42" dur="500"/>
                                        <p:tgtEl>
                                          <p:spTgt spid="13">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13">
                                            <p:txEl>
                                              <p:pRg st="3" end="3"/>
                                            </p:txEl>
                                          </p:spTgt>
                                        </p:tgtEl>
                                        <p:attrNameLst>
                                          <p:attrName>style.visibility</p:attrName>
                                        </p:attrNameLst>
                                      </p:cBhvr>
                                      <p:to>
                                        <p:strVal val="visible"/>
                                      </p:to>
                                    </p:set>
                                    <p:animEffect transition="in" filter="checkerboard(across)">
                                      <p:cBhvr>
                                        <p:cTn id="50" dur="500"/>
                                        <p:tgtEl>
                                          <p:spTgt spid="13">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15" grpId="0"/>
      <p:bldP spid="34" grpId="0"/>
      <p:bldP spid="35"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68781758"/>
              </p:ext>
            </p:extLst>
          </p:nvPr>
        </p:nvGraphicFramePr>
        <p:xfrm>
          <a:off x="1836122" y="2358787"/>
          <a:ext cx="8305801" cy="1158240"/>
        </p:xfrm>
        <a:graphic>
          <a:graphicData uri="http://schemas.openxmlformats.org/drawingml/2006/table">
            <a:tbl>
              <a:tblPr firstRow="1" bandRow="1">
                <a:tableStyleId>{5C22544A-7EE6-4342-B048-85BDC9FD1C3A}</a:tableStyleId>
              </a:tblPr>
              <a:tblGrid>
                <a:gridCol w="1186543">
                  <a:extLst>
                    <a:ext uri="{9D8B030D-6E8A-4147-A177-3AD203B41FA5}">
                      <a16:colId xmlns:a16="http://schemas.microsoft.com/office/drawing/2014/main" xmlns="" val="20000"/>
                    </a:ext>
                  </a:extLst>
                </a:gridCol>
                <a:gridCol w="1186543">
                  <a:extLst>
                    <a:ext uri="{9D8B030D-6E8A-4147-A177-3AD203B41FA5}">
                      <a16:colId xmlns:a16="http://schemas.microsoft.com/office/drawing/2014/main" xmlns="" val="20001"/>
                    </a:ext>
                  </a:extLst>
                </a:gridCol>
                <a:gridCol w="1186543">
                  <a:extLst>
                    <a:ext uri="{9D8B030D-6E8A-4147-A177-3AD203B41FA5}">
                      <a16:colId xmlns:a16="http://schemas.microsoft.com/office/drawing/2014/main" xmlns="" val="20002"/>
                    </a:ext>
                  </a:extLst>
                </a:gridCol>
                <a:gridCol w="1186543">
                  <a:extLst>
                    <a:ext uri="{9D8B030D-6E8A-4147-A177-3AD203B41FA5}">
                      <a16:colId xmlns:a16="http://schemas.microsoft.com/office/drawing/2014/main" xmlns="" val="20003"/>
                    </a:ext>
                  </a:extLst>
                </a:gridCol>
                <a:gridCol w="1186543">
                  <a:extLst>
                    <a:ext uri="{9D8B030D-6E8A-4147-A177-3AD203B41FA5}">
                      <a16:colId xmlns:a16="http://schemas.microsoft.com/office/drawing/2014/main" xmlns="" val="20004"/>
                    </a:ext>
                  </a:extLst>
                </a:gridCol>
                <a:gridCol w="1186543">
                  <a:extLst>
                    <a:ext uri="{9D8B030D-6E8A-4147-A177-3AD203B41FA5}">
                      <a16:colId xmlns:a16="http://schemas.microsoft.com/office/drawing/2014/main" xmlns="" val="20005"/>
                    </a:ext>
                  </a:extLst>
                </a:gridCol>
                <a:gridCol w="1186543">
                  <a:extLst>
                    <a:ext uri="{9D8B030D-6E8A-4147-A177-3AD203B41FA5}">
                      <a16:colId xmlns:a16="http://schemas.microsoft.com/office/drawing/2014/main" xmlns="" val="20006"/>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0000"/>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y</a:t>
                      </a: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en-US" sz="3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3352801" y="2935258"/>
            <a:ext cx="595035"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12</a:t>
            </a:r>
          </a:p>
        </p:txBody>
      </p:sp>
      <p:sp>
        <p:nvSpPr>
          <p:cNvPr id="4" name="TextBox 3"/>
          <p:cNvSpPr txBox="1"/>
          <p:nvPr/>
        </p:nvSpPr>
        <p:spPr>
          <a:xfrm>
            <a:off x="5808781" y="2358288"/>
            <a:ext cx="389850"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2</a:t>
            </a:r>
          </a:p>
        </p:txBody>
      </p:sp>
      <p:sp>
        <p:nvSpPr>
          <p:cNvPr id="10" name="TextBox 9"/>
          <p:cNvSpPr txBox="1"/>
          <p:nvPr/>
        </p:nvSpPr>
        <p:spPr>
          <a:xfrm>
            <a:off x="9362671" y="2909793"/>
            <a:ext cx="389850"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a:t>
            </a:r>
          </a:p>
        </p:txBody>
      </p:sp>
      <p:sp>
        <p:nvSpPr>
          <p:cNvPr id="11" name="TextBox 10"/>
          <p:cNvSpPr txBox="1"/>
          <p:nvPr/>
        </p:nvSpPr>
        <p:spPr>
          <a:xfrm>
            <a:off x="6960489" y="2358288"/>
            <a:ext cx="526106"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-3</a:t>
            </a:r>
          </a:p>
        </p:txBody>
      </p:sp>
      <p:sp>
        <p:nvSpPr>
          <p:cNvPr id="12" name="TextBox 11"/>
          <p:cNvSpPr txBox="1"/>
          <p:nvPr/>
        </p:nvSpPr>
        <p:spPr>
          <a:xfrm>
            <a:off x="4556485" y="2935258"/>
            <a:ext cx="526106"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-5</a:t>
            </a:r>
          </a:p>
        </p:txBody>
      </p:sp>
      <p:sp>
        <p:nvSpPr>
          <p:cNvPr id="14" name="Rectangle 63"/>
          <p:cNvSpPr>
            <a:spLocks noChangeArrowheads="1"/>
          </p:cNvSpPr>
          <p:nvPr/>
        </p:nvSpPr>
        <p:spPr bwMode="auto">
          <a:xfrm>
            <a:off x="3438769" y="3973317"/>
            <a:ext cx="1975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Hệ số tỉ </a:t>
            </a:r>
            <a:r>
              <a:rPr lang="nl-NL"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a:t>
            </a:r>
            <a:endParaRPr lang="en-US" sz="3200" dirty="0">
              <a:solidFill>
                <a:srgbClr val="0000FF"/>
              </a:solidFill>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68299723"/>
              </p:ext>
            </p:extLst>
          </p:nvPr>
        </p:nvGraphicFramePr>
        <p:xfrm>
          <a:off x="5364163" y="4103688"/>
          <a:ext cx="2941637" cy="438150"/>
        </p:xfrm>
        <a:graphic>
          <a:graphicData uri="http://schemas.openxmlformats.org/presentationml/2006/ole">
            <mc:AlternateContent xmlns:mc="http://schemas.openxmlformats.org/markup-compatibility/2006">
              <mc:Choice xmlns:v="urn:schemas-microsoft-com:vml" Requires="v">
                <p:oleObj spid="_x0000_s48131" name="Equation" r:id="rId3" imgW="2933640" imgH="419040" progId="Equation.DSMT4">
                  <p:embed/>
                </p:oleObj>
              </mc:Choice>
              <mc:Fallback>
                <p:oleObj name="Equation" r:id="rId3" imgW="2933640" imgH="419040" progId="Equation.DSMT4">
                  <p:embed/>
                  <p:pic>
                    <p:nvPicPr>
                      <p:cNvPr id="15" name="Object 14"/>
                      <p:cNvPicPr>
                        <a:picLocks noChangeAspect="1" noChangeArrowheads="1"/>
                      </p:cNvPicPr>
                      <p:nvPr/>
                    </p:nvPicPr>
                    <p:blipFill>
                      <a:blip r:embed="rId4"/>
                      <a:srcRect/>
                      <a:stretch>
                        <a:fillRect/>
                      </a:stretch>
                    </p:blipFill>
                    <p:spPr bwMode="auto">
                      <a:xfrm>
                        <a:off x="5364163" y="4103688"/>
                        <a:ext cx="2941637"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64"/>
          <p:cNvSpPr>
            <a:spLocks noChangeArrowheads="1"/>
          </p:cNvSpPr>
          <p:nvPr/>
        </p:nvSpPr>
        <p:spPr bwMode="auto">
          <a:xfrm>
            <a:off x="2032001" y="473580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7" name="Rectangle 5"/>
          <p:cNvSpPr>
            <a:spLocks noChangeArrowheads="1"/>
          </p:cNvSpPr>
          <p:nvPr/>
        </p:nvSpPr>
        <p:spPr bwMode="auto">
          <a:xfrm>
            <a:off x="615287" y="197823"/>
            <a:ext cx="4185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3200" b="1">
                <a:solidFill>
                  <a:srgbClr val="FF0000"/>
                </a:solidFill>
                <a:latin typeface="Times New Roman" panose="02020603050405020304" pitchFamily="18" charset="0"/>
                <a:cs typeface="Times New Roman" panose="02020603050405020304" pitchFamily="18" charset="0"/>
              </a:rPr>
              <a:t>13 (SGK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Tr</a:t>
            </a:r>
            <a:r>
              <a:rPr lang="en-US" sz="3200" b="1">
                <a:solidFill>
                  <a:srgbClr val="FF0000"/>
                </a:solidFill>
                <a:latin typeface="Times New Roman" panose="02020603050405020304" pitchFamily="18" charset="0"/>
                <a:cs typeface="Times New Roman" panose="02020603050405020304" pitchFamily="18" charset="0"/>
              </a:rPr>
              <a:t> 58) </a:t>
            </a:r>
            <a:r>
              <a:rPr lang="nl-NL"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90396" y="789483"/>
            <a:ext cx="10915804"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Cho biết hai đại lượng x và y tỉ lệ nghịch.  Điền số thích hợp vào ô trống trong bảng sau: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9390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par>
                                <p:cTn id="12" presetID="53"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4"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pic>
        <p:nvPicPr>
          <p:cNvPr id="4098" name="Picture 2" descr="Tạm dừng một số hoạt động để phòng chống dịch Covid-19"/>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05200" y="2666042"/>
            <a:ext cx="6051137" cy="37819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800" y="159959"/>
            <a:ext cx="8534400" cy="1569660"/>
          </a:xfrm>
          <a:prstGeom prst="rect">
            <a:avLst/>
          </a:prstGeom>
          <a:noFill/>
        </p:spPr>
        <p:txBody>
          <a:bodyPr wrap="square" lIns="91440" tIns="45720" rIns="91440" bIns="45720">
            <a:spAutoFit/>
          </a:bodyPr>
          <a:lstStyle/>
          <a:p>
            <a:pPr algn="ctr"/>
            <a:r>
              <a:rPr lang="en-US" sz="4800" b="1">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 PHÁ THÔNG ĐIỆP 5K </a:t>
            </a:r>
          </a:p>
          <a:p>
            <a:pPr algn="ctr"/>
            <a:r>
              <a:rPr lang="en-US" sz="4800" b="1">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 BỘ Y TẾ VỀ </a:t>
            </a:r>
          </a:p>
        </p:txBody>
      </p:sp>
      <p:sp>
        <p:nvSpPr>
          <p:cNvPr id="8" name="Rectangle 7"/>
          <p:cNvSpPr/>
          <p:nvPr/>
        </p:nvSpPr>
        <p:spPr>
          <a:xfrm>
            <a:off x="0" y="1851087"/>
            <a:ext cx="12416294"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rPr>
              <a:t>CHUNG SỐNG </a:t>
            </a:r>
            <a:r>
              <a:rPr lang="en-US" sz="4800" b="1">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rPr>
              <a:t>AN TOÀN VỚI ĐẠI DỊCH</a:t>
            </a:r>
            <a:endParaRPr lang="en-US" sz="4800" b="1" dirty="0">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45324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4" name="Rectangle 3"/>
          <p:cNvSpPr/>
          <p:nvPr/>
        </p:nvSpPr>
        <p:spPr>
          <a:xfrm>
            <a:off x="2590800" y="76200"/>
            <a:ext cx="7239000" cy="737505"/>
          </a:xfrm>
          <a:prstGeom prst="rect">
            <a:avLst/>
          </a:prstGeom>
          <a:noFill/>
          <a:scene3d>
            <a:camera prst="perspectiveRight"/>
            <a:lightRig rig="harsh" dir="t"/>
          </a:scene3d>
          <a:sp3d>
            <a:bevelT w="139700" prst="cross"/>
            <a:bevelB w="139700" prst="cross"/>
          </a:sp3d>
        </p:spPr>
        <p:txBody>
          <a:bodyPr wrap="none" lIns="91440" tIns="45720" rIns="91440" bIns="45720">
            <a:prstTxWarp prst="textDoubleWave1">
              <a:avLst/>
            </a:prstTxWarp>
            <a:spAutoFit/>
          </a:bodyPr>
          <a:lstStyle/>
          <a:p>
            <a:pPr lvl="0" algn="ctr">
              <a:defRPr/>
            </a:pPr>
            <a:r>
              <a:rPr lang="vi-VN" sz="5400" b="1">
                <a:ln w="22225">
                  <a:solidFill>
                    <a:srgbClr val="0070C0"/>
                  </a:solidFill>
                  <a:prstDash val="solid"/>
                </a:ln>
                <a:solidFill>
                  <a:srgbClr val="0000FF"/>
                </a:solidFill>
                <a:latin typeface="Times New Roman" panose="02020603050405020304" pitchFamily="18" charset="0"/>
                <a:cs typeface="Times New Roman" panose="02020603050405020304" pitchFamily="18" charset="0"/>
              </a:rPr>
              <a:t>GIỚI THIỆU – LUẬT CHƠI</a:t>
            </a:r>
          </a:p>
        </p:txBody>
      </p:sp>
      <p:sp>
        <p:nvSpPr>
          <p:cNvPr id="5" name="Rectangle 4"/>
          <p:cNvSpPr/>
          <p:nvPr/>
        </p:nvSpPr>
        <p:spPr>
          <a:xfrm>
            <a:off x="476250" y="909697"/>
            <a:ext cx="11468100" cy="206210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71500" lvl="0" indent="-571500">
              <a:buFont typeface="Wingdings" panose="05000000000000000000" pitchFamily="2" charset="2"/>
              <a:buChar char="Ø"/>
              <a:defRPr/>
            </a:pPr>
            <a:r>
              <a:rPr lang="vi-VN" sz="3200" b="1">
                <a:solidFill>
                  <a:schemeClr val="accent6">
                    <a:lumMod val="50000"/>
                  </a:schemeClr>
                </a:solidFill>
                <a:latin typeface="Times New Roman" panose="02020603050405020304" pitchFamily="18" charset="0"/>
              </a:rPr>
              <a:t>Có 5 câu hỏi ứng với thông điệp 5K của Bộ y tế.</a:t>
            </a:r>
          </a:p>
          <a:p>
            <a:pPr marL="571500" lvl="0" indent="-571500">
              <a:buFont typeface="Wingdings" panose="05000000000000000000" pitchFamily="2" charset="2"/>
              <a:buChar char="Ø"/>
              <a:defRPr/>
            </a:pPr>
            <a:r>
              <a:rPr lang="vi-VN" sz="3200" b="1">
                <a:solidFill>
                  <a:schemeClr val="accent6">
                    <a:lumMod val="50000"/>
                  </a:schemeClr>
                </a:solidFill>
                <a:latin typeface="Times New Roman" panose="02020603050405020304" pitchFamily="18" charset="0"/>
              </a:rPr>
              <a:t>Mỗi một thông điệp sẽ có một câu hỏi tương ứng.</a:t>
            </a:r>
          </a:p>
          <a:p>
            <a:pPr marL="571500" lvl="0" indent="-571500">
              <a:buFont typeface="Wingdings" panose="05000000000000000000" pitchFamily="2" charset="2"/>
              <a:buChar char="Ø"/>
              <a:defRPr/>
            </a:pPr>
            <a:r>
              <a:rPr lang="vi-VN" sz="3200" b="1">
                <a:solidFill>
                  <a:schemeClr val="accent6">
                    <a:lumMod val="50000"/>
                  </a:schemeClr>
                </a:solidFill>
                <a:latin typeface="Times New Roman" panose="02020603050405020304" pitchFamily="18" charset="0"/>
              </a:rPr>
              <a:t>Bằng hiểu biết của mình, em hãy vượt qua câu hỏi để có thêm kiến thức</a:t>
            </a:r>
            <a:r>
              <a:rPr lang="en-US" sz="3200" b="1">
                <a:solidFill>
                  <a:schemeClr val="accent6">
                    <a:lumMod val="50000"/>
                  </a:schemeClr>
                </a:solidFill>
                <a:latin typeface="Times New Roman" panose="02020603050405020304" pitchFamily="18" charset="0"/>
              </a:rPr>
              <a:t> chung sống an toàn với đại dịch Covid-19</a:t>
            </a:r>
            <a:r>
              <a:rPr lang="vi-VN" sz="3200" b="1">
                <a:solidFill>
                  <a:schemeClr val="accent6">
                    <a:lumMod val="50000"/>
                  </a:schemeClr>
                </a:solidFill>
                <a:latin typeface="Times New Roman" panose="02020603050405020304" pitchFamily="18" charset="0"/>
              </a:rPr>
              <a:t> nhé!</a:t>
            </a:r>
          </a:p>
        </p:txBody>
      </p:sp>
      <p:pic>
        <p:nvPicPr>
          <p:cNvPr id="7" name="Picture 4" descr="Kết quả hình ảnh cho chống covid"/>
          <p:cNvPicPr>
            <a:picLocks noChangeAspect="1" noChangeArrowheads="1"/>
          </p:cNvPicPr>
          <p:nvPr/>
        </p:nvPicPr>
        <p:blipFill rotWithShape="1">
          <a:blip r:embed="rId2">
            <a:extLst>
              <a:ext uri="{28A0092B-C50C-407E-A947-70E740481C1C}">
                <a14:useLocalDpi xmlns:a14="http://schemas.microsoft.com/office/drawing/2010/main" val="0"/>
              </a:ext>
            </a:extLst>
          </a:blip>
          <a:srcRect b="54790"/>
          <a:stretch/>
        </p:blipFill>
        <p:spPr bwMode="auto">
          <a:xfrm>
            <a:off x="76200" y="3200400"/>
            <a:ext cx="12039600" cy="358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7299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pic>
        <p:nvPicPr>
          <p:cNvPr id="19" name="Picture 6" descr="Công ty Cổ phần Than Hà Tu - Vinacomin"/>
          <p:cNvPicPr>
            <a:picLocks noChangeAspect="1" noChangeArrowheads="1"/>
          </p:cNvPicPr>
          <p:nvPr/>
        </p:nvPicPr>
        <p:blipFill rotWithShape="1">
          <a:blip r:embed="rId3">
            <a:extLst>
              <a:ext uri="{28A0092B-C50C-407E-A947-70E740481C1C}">
                <a14:useLocalDpi xmlns:a14="http://schemas.microsoft.com/office/drawing/2010/main" val="0"/>
              </a:ext>
            </a:extLst>
          </a:blip>
          <a:srcRect t="2151" b="7527"/>
          <a:stretch/>
        </p:blipFill>
        <p:spPr bwMode="auto">
          <a:xfrm>
            <a:off x="-4011"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6"/>
          <p:cNvGrpSpPr/>
          <p:nvPr/>
        </p:nvGrpSpPr>
        <p:grpSpPr>
          <a:xfrm>
            <a:off x="5678733" y="1918648"/>
            <a:ext cx="863618" cy="3962399"/>
            <a:chOff x="5633797" y="2887893"/>
            <a:chExt cx="863618" cy="3502696"/>
          </a:xfrm>
        </p:grpSpPr>
        <p:cxnSp>
          <p:nvCxnSpPr>
            <p:cNvPr id="34" name="直接连接符 7"/>
            <p:cNvCxnSpPr/>
            <p:nvPr/>
          </p:nvCxnSpPr>
          <p:spPr>
            <a:xfrm>
              <a:off x="6061687" y="2887893"/>
              <a:ext cx="0" cy="2567863"/>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cxnSp>
          <p:nvCxnSpPr>
            <p:cNvPr id="35" name="直接连接符 8"/>
            <p:cNvCxnSpPr/>
            <p:nvPr/>
          </p:nvCxnSpPr>
          <p:spPr>
            <a:xfrm>
              <a:off x="6260251" y="3329208"/>
              <a:ext cx="0" cy="229635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36" name="直接连接符 11"/>
            <p:cNvCxnSpPr/>
            <p:nvPr/>
          </p:nvCxnSpPr>
          <p:spPr>
            <a:xfrm>
              <a:off x="6497415" y="4094239"/>
              <a:ext cx="0" cy="229635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cxnSp>
          <p:nvCxnSpPr>
            <p:cNvPr id="37" name="直接连接符 12"/>
            <p:cNvCxnSpPr/>
            <p:nvPr/>
          </p:nvCxnSpPr>
          <p:spPr>
            <a:xfrm>
              <a:off x="5854735" y="3329208"/>
              <a:ext cx="0" cy="229635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38" name="直接连接符 13"/>
            <p:cNvCxnSpPr/>
            <p:nvPr/>
          </p:nvCxnSpPr>
          <p:spPr>
            <a:xfrm>
              <a:off x="5633797" y="4094239"/>
              <a:ext cx="0" cy="229635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0" y="76200"/>
            <a:ext cx="12192000" cy="707886"/>
          </a:xfrm>
          <a:prstGeom prst="rect">
            <a:avLst/>
          </a:prstGeom>
          <a:noFill/>
        </p:spPr>
        <p:txBody>
          <a:bodyPr wrap="square" lIns="91440" tIns="45720" rIns="91440" bIns="45720">
            <a:spAutoFit/>
          </a:bodyPr>
          <a:lstStyle/>
          <a:p>
            <a:pPr algn="ctr"/>
            <a:r>
              <a:rPr lang="en-US" sz="4000" b="1">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rPr>
              <a:t>CHUNG SỐNG AN TOÀN VỚI ĐẠI DỊCH COVID 19</a:t>
            </a:r>
          </a:p>
        </p:txBody>
      </p:sp>
      <p:grpSp>
        <p:nvGrpSpPr>
          <p:cNvPr id="62" name="Group 61"/>
          <p:cNvGrpSpPr/>
          <p:nvPr/>
        </p:nvGrpSpPr>
        <p:grpSpPr>
          <a:xfrm>
            <a:off x="5041480" y="5063404"/>
            <a:ext cx="2197520" cy="1794596"/>
            <a:chOff x="3797145" y="5242415"/>
            <a:chExt cx="1988424" cy="1504900"/>
          </a:xfrm>
        </p:grpSpPr>
        <p:sp>
          <p:nvSpPr>
            <p:cNvPr id="39" name="任意多边形 14"/>
            <p:cNvSpPr>
              <a:spLocks/>
            </p:cNvSpPr>
            <p:nvPr/>
          </p:nvSpPr>
          <p:spPr bwMode="auto">
            <a:xfrm>
              <a:off x="3797145" y="524241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blipFill>
              <a:blip r:embed="rId4"/>
              <a:stretch>
                <a:fillRect/>
              </a:stretch>
            </a:blipFill>
            <a:ln w="25400">
              <a:noFill/>
            </a:ln>
            <a:effectLst>
              <a:softEdge rad="0"/>
            </a:effectLst>
          </p:spPr>
          <p:txBody>
            <a:bodyPr vert="horz" wrap="square" lIns="91440" tIns="45720" rIns="91440" bIns="45720" numCol="1" anchor="t" anchorCtr="0" compatLnSpc="1">
              <a:prstTxWarp prst="textNoShape">
                <a:avLst/>
              </a:prstTxWarp>
              <a:noAutofit/>
            </a:bodyPr>
            <a:lstStyle/>
            <a:p>
              <a:endParaRPr lang="zh-CN" altLang="en-US" sz="40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TextBox 60"/>
            <p:cNvSpPr txBox="1"/>
            <p:nvPr/>
          </p:nvSpPr>
          <p:spPr>
            <a:xfrm>
              <a:off x="4242065" y="5350483"/>
              <a:ext cx="1163127" cy="928642"/>
            </a:xfrm>
            <a:prstGeom prst="rect">
              <a:avLst/>
            </a:prstGeom>
            <a:noFill/>
          </p:spPr>
          <p:txBody>
            <a:bodyPr wrap="square" rtlCol="0">
              <a:spAutoFit/>
            </a:bodyPr>
            <a:lstStyle/>
            <a:p>
              <a:r>
                <a:rPr lang="en-US" sz="6000" b="1">
                  <a:solidFill>
                    <a:srgbClr val="FF0000"/>
                  </a:solidFill>
                  <a:latin typeface="Times New Roman" panose="02020603050405020304" pitchFamily="18" charset="0"/>
                  <a:cs typeface="Times New Roman" panose="02020603050405020304" pitchFamily="18" charset="0"/>
                </a:rPr>
                <a:t>5K</a:t>
              </a:r>
            </a:p>
          </p:txBody>
        </p:sp>
      </p:grpSp>
      <p:pic>
        <p:nvPicPr>
          <p:cNvPr id="67" name="Picture 6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065" y="2095755"/>
            <a:ext cx="5061643" cy="1188720"/>
          </a:xfrm>
          <a:prstGeom prst="rect">
            <a:avLst/>
          </a:prstGeom>
        </p:spPr>
      </p:pic>
      <p:pic>
        <p:nvPicPr>
          <p:cNvPr id="68" name="Picture 6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4604" y="955344"/>
            <a:ext cx="4754880" cy="1193494"/>
          </a:xfrm>
          <a:prstGeom prst="rect">
            <a:avLst/>
          </a:prstGeom>
        </p:spPr>
      </p:pic>
      <p:pic>
        <p:nvPicPr>
          <p:cNvPr id="69" name="Picture 6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6515" y="2107070"/>
            <a:ext cx="5061646" cy="1188720"/>
          </a:xfrm>
          <a:prstGeom prst="rect">
            <a:avLst/>
          </a:prstGeom>
        </p:spPr>
      </p:pic>
      <p:pic>
        <p:nvPicPr>
          <p:cNvPr id="70" name="Picture 6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31774" y="3200640"/>
            <a:ext cx="3975079" cy="1188720"/>
          </a:xfrm>
          <a:prstGeom prst="rect">
            <a:avLst/>
          </a:prstGeom>
        </p:spPr>
      </p:pic>
      <p:pic>
        <p:nvPicPr>
          <p:cNvPr id="71" name="Picture 70">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7910" y="3239702"/>
            <a:ext cx="3930444" cy="1188720"/>
          </a:xfrm>
          <a:prstGeom prst="rect">
            <a:avLst/>
          </a:prstGeom>
        </p:spPr>
      </p:pic>
      <p:pic>
        <p:nvPicPr>
          <p:cNvPr id="18" name="Picture 17">
            <a:hlinkClick r:id="rId15" action="ppaction://hlinksldjump"/>
          </p:cNvPr>
          <p:cNvPicPr>
            <a:picLocks noChangeAspect="1"/>
          </p:cNvPicPr>
          <p:nvPr/>
        </p:nvPicPr>
        <p:blipFill>
          <a:blip r:embed="rId16">
            <a:extLst>
              <a:ext uri="{BEBA8EAE-BF5A-486C-A8C5-ECC9F3942E4B}">
                <a14:imgProps xmlns:a14="http://schemas.microsoft.com/office/drawing/2010/main">
                  <a14:imgLayer r:embed="rId17">
                    <a14:imgEffect>
                      <a14:backgroundRemoval t="2346" b="100000" l="0" r="95690"/>
                    </a14:imgEffect>
                  </a14:imgLayer>
                </a14:imgProps>
              </a:ext>
            </a:extLst>
          </a:blip>
          <a:stretch>
            <a:fillRect/>
          </a:stretch>
        </p:blipFill>
        <p:spPr>
          <a:xfrm flipH="1">
            <a:off x="11358161" y="6074809"/>
            <a:ext cx="720312" cy="705823"/>
          </a:xfrm>
          <a:prstGeom prst="rect">
            <a:avLst/>
          </a:prstGeom>
        </p:spPr>
      </p:pic>
    </p:spTree>
    <p:extLst>
      <p:ext uri="{BB962C8B-B14F-4D97-AF65-F5344CB8AC3E}">
        <p14:creationId xmlns:p14="http://schemas.microsoft.com/office/powerpoint/2010/main" val="181832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down)">
                                      <p:cBhvr>
                                        <p:cTn id="19" dur="500"/>
                                        <p:tgtEl>
                                          <p:spTgt spid="6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8"/>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68"/>
                                        </p:tgtEl>
                                        <p:attrNameLst>
                                          <p:attrName>style.opacity</p:attrName>
                                        </p:attrNameLst>
                                      </p:cBhvr>
                                      <p:to>
                                        <p:strVal val="0.5"/>
                                      </p:to>
                                    </p:set>
                                    <p:animEffect filter="image" prLst="opacity: 0.5">
                                      <p:cBhvr rctx="IE">
                                        <p:cTn id="33" dur="indefinite"/>
                                        <p:tgtEl>
                                          <p:spTgt spid="68"/>
                                        </p:tgtEl>
                                      </p:cBhvr>
                                    </p:animEffect>
                                  </p:childTnLst>
                                </p:cTn>
                              </p:par>
                              <p:par>
                                <p:cTn id="34" presetID="3" presetClass="exit" presetSubtype="10" fill="hold" nodeType="withEffect">
                                  <p:stCondLst>
                                    <p:cond delay="0"/>
                                  </p:stCondLst>
                                  <p:childTnLst>
                                    <p:animEffect transition="out" filter="blinds(horizontal)">
                                      <p:cBhvr>
                                        <p:cTn id="35" dur="500"/>
                                        <p:tgtEl>
                                          <p:spTgt spid="68"/>
                                        </p:tgtEl>
                                      </p:cBhvr>
                                    </p:animEffect>
                                    <p:set>
                                      <p:cBhvr>
                                        <p:cTn id="3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7" restart="whenNotActive" fill="hold" evtFilter="cancelBubble" nodeType="interactiveSeq">
                <p:stCondLst>
                  <p:cond evt="onClick" delay="0">
                    <p:tgtEl>
                      <p:spTgt spid="69"/>
                    </p:tgtEl>
                  </p:cond>
                </p:stCondLst>
                <p:endSync evt="end" delay="0">
                  <p:rtn val="all"/>
                </p:endSync>
                <p:childTnLst>
                  <p:par>
                    <p:cTn id="38" fill="hold">
                      <p:stCondLst>
                        <p:cond delay="0"/>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69"/>
                                        </p:tgtEl>
                                        <p:attrNameLst>
                                          <p:attrName>style.opacity</p:attrName>
                                        </p:attrNameLst>
                                      </p:cBhvr>
                                      <p:to>
                                        <p:strVal val="0.5"/>
                                      </p:to>
                                    </p:set>
                                    <p:animEffect filter="image" prLst="opacity: 0.5">
                                      <p:cBhvr rctx="IE">
                                        <p:cTn id="42" dur="indefinite"/>
                                        <p:tgtEl>
                                          <p:spTgt spid="69"/>
                                        </p:tgtEl>
                                      </p:cBhvr>
                                    </p:animEffect>
                                  </p:childTnLst>
                                </p:cTn>
                              </p:par>
                              <p:par>
                                <p:cTn id="43" presetID="3" presetClass="exit" presetSubtype="10" fill="hold" nodeType="withEffect">
                                  <p:stCondLst>
                                    <p:cond delay="0"/>
                                  </p:stCondLst>
                                  <p:childTnLst>
                                    <p:animEffect transition="out" filter="blinds(horizontal)">
                                      <p:cBhvr>
                                        <p:cTn id="44" dur="500"/>
                                        <p:tgtEl>
                                          <p:spTgt spid="69"/>
                                        </p:tgtEl>
                                      </p:cBhvr>
                                    </p:animEffect>
                                    <p:set>
                                      <p:cBhvr>
                                        <p:cTn id="4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46" restart="whenNotActive" fill="hold" evtFilter="cancelBubble" nodeType="interactiveSeq">
                <p:stCondLst>
                  <p:cond evt="onClick" delay="0">
                    <p:tgtEl>
                      <p:spTgt spid="71"/>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71"/>
                                        </p:tgtEl>
                                        <p:attrNameLst>
                                          <p:attrName>style.opacity</p:attrName>
                                        </p:attrNameLst>
                                      </p:cBhvr>
                                      <p:to>
                                        <p:strVal val="0.5"/>
                                      </p:to>
                                    </p:set>
                                    <p:animEffect filter="image" prLst="opacity: 0.5">
                                      <p:cBhvr rctx="IE">
                                        <p:cTn id="51" dur="indefinite"/>
                                        <p:tgtEl>
                                          <p:spTgt spid="71"/>
                                        </p:tgtEl>
                                      </p:cBhvr>
                                    </p:animEffect>
                                  </p:childTnLst>
                                </p:cTn>
                              </p:par>
                              <p:par>
                                <p:cTn id="52" presetID="3" presetClass="exit" presetSubtype="10" fill="hold" nodeType="withEffect">
                                  <p:stCondLst>
                                    <p:cond delay="0"/>
                                  </p:stCondLst>
                                  <p:childTnLst>
                                    <p:animEffect transition="out" filter="blinds(horizontal)">
                                      <p:cBhvr>
                                        <p:cTn id="53" dur="500"/>
                                        <p:tgtEl>
                                          <p:spTgt spid="71"/>
                                        </p:tgtEl>
                                      </p:cBhvr>
                                    </p:animEffect>
                                    <p:set>
                                      <p:cBhvr>
                                        <p:cTn id="54"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5" restart="whenNotActive" fill="hold" evtFilter="cancelBubble" nodeType="interactiveSeq">
                <p:stCondLst>
                  <p:cond evt="onClick" delay="0">
                    <p:tgtEl>
                      <p:spTgt spid="67"/>
                    </p:tgtEl>
                  </p:cond>
                </p:stCondLst>
                <p:endSync evt="end" delay="0">
                  <p:rtn val="all"/>
                </p:endSync>
                <p:childTnLst>
                  <p:par>
                    <p:cTn id="56" fill="hold">
                      <p:stCondLst>
                        <p:cond delay="0"/>
                      </p:stCondLst>
                      <p:childTnLst>
                        <p:par>
                          <p:cTn id="57" fill="hold">
                            <p:stCondLst>
                              <p:cond delay="0"/>
                            </p:stCondLst>
                            <p:childTnLst>
                              <p:par>
                                <p:cTn id="58" presetID="9" presetClass="emph" presetSubtype="0" nodeType="clickEffect">
                                  <p:stCondLst>
                                    <p:cond delay="0"/>
                                  </p:stCondLst>
                                  <p:childTnLst>
                                    <p:set>
                                      <p:cBhvr rctx="PPT">
                                        <p:cTn id="59" dur="indefinite"/>
                                        <p:tgtEl>
                                          <p:spTgt spid="67"/>
                                        </p:tgtEl>
                                        <p:attrNameLst>
                                          <p:attrName>style.opacity</p:attrName>
                                        </p:attrNameLst>
                                      </p:cBhvr>
                                      <p:to>
                                        <p:strVal val="0.5"/>
                                      </p:to>
                                    </p:set>
                                    <p:animEffect filter="image" prLst="opacity: 0.5">
                                      <p:cBhvr rctx="IE">
                                        <p:cTn id="60" dur="indefinite"/>
                                        <p:tgtEl>
                                          <p:spTgt spid="67"/>
                                        </p:tgtEl>
                                      </p:cBhvr>
                                    </p:animEffect>
                                  </p:childTnLst>
                                </p:cTn>
                              </p:par>
                              <p:par>
                                <p:cTn id="61" presetID="3" presetClass="exit" presetSubtype="10" fill="hold" nodeType="withEffect">
                                  <p:stCondLst>
                                    <p:cond delay="0"/>
                                  </p:stCondLst>
                                  <p:childTnLst>
                                    <p:animEffect transition="out" filter="blinds(horizontal)">
                                      <p:cBhvr>
                                        <p:cTn id="62" dur="500"/>
                                        <p:tgtEl>
                                          <p:spTgt spid="67"/>
                                        </p:tgtEl>
                                      </p:cBhvr>
                                    </p:animEffect>
                                    <p:set>
                                      <p:cBhvr>
                                        <p:cTn id="6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64" restart="whenNotActive" fill="hold" evtFilter="cancelBubble" nodeType="interactiveSeq">
                <p:stCondLst>
                  <p:cond evt="onClick" delay="0">
                    <p:tgtEl>
                      <p:spTgt spid="70"/>
                    </p:tgtEl>
                  </p:cond>
                </p:stCondLst>
                <p:endSync evt="end" delay="0">
                  <p:rtn val="all"/>
                </p:endSync>
                <p:childTnLst>
                  <p:par>
                    <p:cTn id="65" fill="hold">
                      <p:stCondLst>
                        <p:cond delay="0"/>
                      </p:stCondLst>
                      <p:childTnLst>
                        <p:par>
                          <p:cTn id="66" fill="hold">
                            <p:stCondLst>
                              <p:cond delay="0"/>
                            </p:stCondLst>
                            <p:childTnLst>
                              <p:par>
                                <p:cTn id="67" presetID="9" presetClass="emph" presetSubtype="0" nodeType="clickEffect">
                                  <p:stCondLst>
                                    <p:cond delay="0"/>
                                  </p:stCondLst>
                                  <p:childTnLst>
                                    <p:set>
                                      <p:cBhvr rctx="PPT">
                                        <p:cTn id="68" dur="indefinite"/>
                                        <p:tgtEl>
                                          <p:spTgt spid="70"/>
                                        </p:tgtEl>
                                        <p:attrNameLst>
                                          <p:attrName>style.opacity</p:attrName>
                                        </p:attrNameLst>
                                      </p:cBhvr>
                                      <p:to>
                                        <p:strVal val="0.5"/>
                                      </p:to>
                                    </p:set>
                                    <p:animEffect filter="image" prLst="opacity: 0.5">
                                      <p:cBhvr rctx="IE">
                                        <p:cTn id="69" dur="indefinite"/>
                                        <p:tgtEl>
                                          <p:spTgt spid="70"/>
                                        </p:tgtEl>
                                      </p:cBhvr>
                                    </p:animEffect>
                                  </p:childTnLst>
                                </p:cTn>
                              </p:par>
                              <p:par>
                                <p:cTn id="70" presetID="3" presetClass="exit" presetSubtype="10" fill="hold" nodeType="withEffect">
                                  <p:stCondLst>
                                    <p:cond delay="0"/>
                                  </p:stCondLst>
                                  <p:childTnLst>
                                    <p:animEffect transition="out" filter="blinds(horizontal)">
                                      <p:cBhvr>
                                        <p:cTn id="71" dur="500"/>
                                        <p:tgtEl>
                                          <p:spTgt spid="70"/>
                                        </p:tgtEl>
                                      </p:cBhvr>
                                    </p:animEffect>
                                    <p:set>
                                      <p:cBhvr>
                                        <p:cTn id="72"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73" restart="whenNotActive" fill="hold" evtFilter="cancelBubble" nodeType="interactiveSeq">
                <p:stCondLst>
                  <p:cond evt="onClick" delay="0">
                    <p:tgtEl>
                      <p:spTgt spid="62"/>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3" presetClass="exit" presetSubtype="10" fill="hold" nodeType="withEffect">
                                  <p:stCondLst>
                                    <p:cond delay="0"/>
                                  </p:stCondLst>
                                  <p:childTnLst>
                                    <p:animEffect transition="out" filter="blinds(horizontal)">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par>
                                <p:cTn id="85" presetID="3" presetClass="exit" presetSubtype="10" fill="hold" grpId="0" nodeType="withEffect">
                                  <p:stCondLst>
                                    <p:cond delay="0"/>
                                  </p:stCondLst>
                                  <p:childTnLst>
                                    <p:animEffect transition="out" filter="blinds(horizontal)">
                                      <p:cBhvr>
                                        <p:cTn id="86" dur="500"/>
                                        <p:tgtEl>
                                          <p:spTgt spid="60"/>
                                        </p:tgtEl>
                                      </p:cBhvr>
                                    </p:animEffect>
                                    <p:set>
                                      <p:cBhvr>
                                        <p:cTn id="87"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8" name="Rectangle 7"/>
          <p:cNvSpPr/>
          <p:nvPr/>
        </p:nvSpPr>
        <p:spPr>
          <a:xfrm>
            <a:off x="870284" y="1455091"/>
            <a:ext cx="10560572" cy="332309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en-US" sz="3200" b="1" err="1">
                <a:solidFill>
                  <a:srgbClr val="FF0000"/>
                </a:solidFill>
                <a:latin typeface="Times New Roman" panose="02020603050405020304" pitchFamily="18" charset="0"/>
                <a:cs typeface="Times New Roman" panose="02020603050405020304" pitchFamily="18" charset="0"/>
              </a:rPr>
              <a:t>Câu</a:t>
            </a:r>
            <a:r>
              <a:rPr lang="en-US" sz="3200" b="1">
                <a:solidFill>
                  <a:srgbClr val="FF0000"/>
                </a:solidFill>
                <a:latin typeface="Times New Roman" panose="02020603050405020304" pitchFamily="18" charset="0"/>
                <a:cs typeface="Times New Roman" panose="02020603050405020304" pitchFamily="18" charset="0"/>
              </a:rPr>
              <a:t> hỏi: </a:t>
            </a:r>
            <a:r>
              <a:rPr lang="en-US" sz="3200" dirty="0">
                <a:solidFill>
                  <a:srgbClr val="0000FF"/>
                </a:solidFill>
                <a:latin typeface="Times New Roman" panose="02020603050405020304" pitchFamily="18" charset="0"/>
                <a:cs typeface="Times New Roman" panose="02020603050405020304" pitchFamily="18" charset="0"/>
              </a:rPr>
              <a:t>Cho </a:t>
            </a:r>
            <a:r>
              <a:rPr lang="en-US" sz="3200" dirty="0" err="1">
                <a:solidFill>
                  <a:srgbClr val="0000FF"/>
                </a:solidFill>
                <a:latin typeface="Times New Roman" panose="02020603050405020304" pitchFamily="18" charset="0"/>
                <a:cs typeface="Times New Roman" panose="02020603050405020304" pitchFamily="18" charset="0"/>
              </a:rPr>
              <a:t>biết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đại</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lượng</a:t>
            </a:r>
            <a:r>
              <a:rPr lang="en-US" sz="3200">
                <a:solidFill>
                  <a:srgbClr val="0000FF"/>
                </a:solidFill>
                <a:latin typeface="Times New Roman" panose="02020603050405020304" pitchFamily="18" charset="0"/>
                <a:cs typeface="Times New Roman" panose="02020603050405020304" pitchFamily="18" charset="0"/>
              </a:rPr>
              <a:t> x và y tỉ </a:t>
            </a:r>
            <a:r>
              <a:rPr lang="en-US" sz="3200" dirty="0" err="1">
                <a:solidFill>
                  <a:srgbClr val="0000FF"/>
                </a:solidFill>
                <a:latin typeface="Times New Roman" panose="02020603050405020304" pitchFamily="18" charset="0"/>
                <a:cs typeface="Times New Roman" panose="02020603050405020304" pitchFamily="18" charset="0"/>
              </a:rPr>
              <a:t>lệ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nghịch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nhau</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và</a:t>
            </a:r>
            <a:r>
              <a:rPr lang="en-US" sz="3200">
                <a:solidFill>
                  <a:srgbClr val="0000FF"/>
                </a:solidFill>
                <a:latin typeface="Times New Roman" panose="02020603050405020304" pitchFamily="18" charset="0"/>
                <a:cs typeface="Times New Roman" panose="02020603050405020304" pitchFamily="18" charset="0"/>
              </a:rPr>
              <a:t> khi x = 5 thì y = 7.  </a:t>
            </a:r>
            <a:r>
              <a:rPr lang="en-US" sz="3200" dirty="0" err="1">
                <a:solidFill>
                  <a:srgbClr val="0000FF"/>
                </a:solidFill>
                <a:latin typeface="Times New Roman" panose="02020603050405020304" pitchFamily="18" charset="0"/>
                <a:cs typeface="Times New Roman" panose="02020603050405020304" pitchFamily="18" charset="0"/>
              </a:rPr>
              <a:t>Vậy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hệ</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tỉ</a:t>
            </a:r>
            <a:r>
              <a:rPr lang="en-US" sz="3200" dirty="0">
                <a:solidFill>
                  <a:srgbClr val="0000FF"/>
                </a:solidFill>
                <a:latin typeface="Times New Roman" panose="02020603050405020304" pitchFamily="18" charset="0"/>
                <a:cs typeface="Times New Roman" panose="02020603050405020304" pitchFamily="18" charset="0"/>
              </a:rPr>
              <a:t> </a:t>
            </a:r>
            <a:r>
              <a:rPr lang="en-US" sz="3200" err="1">
                <a:solidFill>
                  <a:srgbClr val="0000FF"/>
                </a:solidFill>
                <a:latin typeface="Times New Roman" panose="02020603050405020304" pitchFamily="18" charset="0"/>
                <a:cs typeface="Times New Roman" panose="02020603050405020304" pitchFamily="18" charset="0"/>
              </a:rPr>
              <a:t>lệ</a:t>
            </a:r>
            <a:r>
              <a:rPr lang="en-US" sz="3200">
                <a:solidFill>
                  <a:srgbClr val="0000FF"/>
                </a:solidFill>
                <a:latin typeface="Times New Roman" panose="02020603050405020304" pitchFamily="18" charset="0"/>
                <a:cs typeface="Times New Roman" panose="02020603050405020304" pitchFamily="18" charset="0"/>
              </a:rPr>
              <a:t> a là</a:t>
            </a:r>
            <a:endParaRPr lang="en-US" sz="3200" dirty="0">
              <a:solidFill>
                <a:srgbClr val="0000FF"/>
              </a:solidFill>
              <a:latin typeface="Times New Roman" panose="02020603050405020304" pitchFamily="18" charset="0"/>
              <a:cs typeface="Times New Roman" panose="02020603050405020304" pitchFamily="18" charset="0"/>
            </a:endParaRPr>
          </a:p>
          <a:p>
            <a:pPr marL="0" lvl="4">
              <a:lnSpc>
                <a:spcPct val="150000"/>
              </a:lnSpc>
            </a:pPr>
            <a:r>
              <a:rPr lang="en-US" sz="3200" b="1">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A.</a:t>
            </a:r>
            <a:r>
              <a:rPr lang="en-US" sz="3200" b="1">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C. </a:t>
            </a:r>
          </a:p>
          <a:p>
            <a:pPr>
              <a:lnSpc>
                <a:spcPct val="200000"/>
              </a:lnSpc>
            </a:pPr>
            <a:r>
              <a:rPr lang="en-US" sz="3200" b="1">
                <a:solidFill>
                  <a:srgbClr val="0000FF"/>
                </a:solidFill>
                <a:latin typeface="Times New Roman" panose="02020603050405020304" pitchFamily="18" charset="0"/>
                <a:cs typeface="Times New Roman" panose="02020603050405020304" pitchFamily="18" charset="0"/>
              </a:rPr>
              <a:t>	    B. 					</a:t>
            </a:r>
            <a:r>
              <a:rPr lang="pt-BR" sz="3200" b="1">
                <a:solidFill>
                  <a:srgbClr val="0000FF"/>
                </a:solidFill>
                <a:latin typeface="Times New Roman" panose="02020603050405020304" pitchFamily="18" charset="0"/>
                <a:cs typeface="Times New Roman" panose="02020603050405020304" pitchFamily="18" charset="0"/>
              </a:rPr>
              <a:t>D</a:t>
            </a:r>
            <a:r>
              <a:rPr lang="pt-BR" sz="3200" b="1" dirty="0">
                <a:solidFill>
                  <a:srgbClr val="0000FF"/>
                </a:solidFill>
                <a:latin typeface="Times New Roman" panose="02020603050405020304" pitchFamily="18" charset="0"/>
                <a:cs typeface="Times New Roman" panose="02020603050405020304" pitchFamily="18" charset="0"/>
              </a:rPr>
              <a:t>.</a:t>
            </a:r>
            <a:r>
              <a:rPr lang="pt-BR"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2" name="D1"/>
          <p:cNvSpPr/>
          <p:nvPr/>
        </p:nvSpPr>
        <p:spPr>
          <a:xfrm>
            <a:off x="5673664" y="3043551"/>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3" name="D2" descr="Kết quả hình ảnh cho đúng sai png"/>
          <p:cNvPicPr>
            <a:picLocks noChangeAspect="1" noChangeArrowheads="1"/>
          </p:cNvPicPr>
          <p:nvPr/>
        </p:nvPicPr>
        <p:blipFill>
          <a:blip r:embed="rId9" cstate="print"/>
          <a:srcRect/>
          <a:stretch>
            <a:fillRect/>
          </a:stretch>
        </p:blipFill>
        <p:spPr bwMode="auto">
          <a:xfrm>
            <a:off x="5586500" y="2938414"/>
            <a:ext cx="804633" cy="804633"/>
          </a:xfrm>
          <a:prstGeom prst="rect">
            <a:avLst/>
          </a:prstGeom>
          <a:noFill/>
          <a:ln w="9525">
            <a:noFill/>
            <a:miter lim="800000"/>
            <a:headEnd/>
            <a:tailEnd/>
          </a:ln>
        </p:spPr>
      </p:pic>
      <p:sp>
        <p:nvSpPr>
          <p:cNvPr id="14" name="S3"/>
          <p:cNvSpPr/>
          <p:nvPr/>
        </p:nvSpPr>
        <p:spPr>
          <a:xfrm>
            <a:off x="1494082" y="3960801"/>
            <a:ext cx="596938"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5" name="SS3" descr="Hình ảnh có liên quan"/>
          <p:cNvPicPr>
            <a:picLocks noChangeAspect="1" noChangeArrowheads="1"/>
          </p:cNvPicPr>
          <p:nvPr/>
        </p:nvPicPr>
        <p:blipFill>
          <a:blip r:embed="rId10" cstate="print"/>
          <a:srcRect l="14398" t="13542" r="14490" b="14236"/>
          <a:stretch>
            <a:fillRect/>
          </a:stretch>
        </p:blipFill>
        <p:spPr bwMode="auto">
          <a:xfrm>
            <a:off x="1476932" y="3935575"/>
            <a:ext cx="636804" cy="644812"/>
          </a:xfrm>
          <a:prstGeom prst="rect">
            <a:avLst/>
          </a:prstGeom>
          <a:noFill/>
          <a:ln w="9525">
            <a:noFill/>
            <a:miter lim="800000"/>
            <a:headEnd/>
            <a:tailEnd/>
          </a:ln>
        </p:spPr>
      </p:pic>
      <p:sp>
        <p:nvSpPr>
          <p:cNvPr id="16" name="S3"/>
          <p:cNvSpPr/>
          <p:nvPr/>
        </p:nvSpPr>
        <p:spPr>
          <a:xfrm>
            <a:off x="1476932" y="3047434"/>
            <a:ext cx="594360" cy="590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7" name="SS3" descr="Hình ảnh có liên quan"/>
          <p:cNvPicPr>
            <a:picLocks noChangeAspect="1" noChangeArrowheads="1"/>
          </p:cNvPicPr>
          <p:nvPr/>
        </p:nvPicPr>
        <p:blipFill>
          <a:blip r:embed="rId10" cstate="print"/>
          <a:srcRect l="14398" t="13542" r="14490" b="14236"/>
          <a:stretch>
            <a:fillRect/>
          </a:stretch>
        </p:blipFill>
        <p:spPr bwMode="auto">
          <a:xfrm>
            <a:off x="1456627" y="3034878"/>
            <a:ext cx="640080" cy="648129"/>
          </a:xfrm>
          <a:prstGeom prst="rect">
            <a:avLst/>
          </a:prstGeom>
          <a:noFill/>
          <a:ln w="9525">
            <a:noFill/>
            <a:miter lim="800000"/>
            <a:headEnd/>
            <a:tailEnd/>
          </a:ln>
        </p:spPr>
      </p:pic>
      <p:sp>
        <p:nvSpPr>
          <p:cNvPr id="18" name="S3"/>
          <p:cNvSpPr/>
          <p:nvPr/>
        </p:nvSpPr>
        <p:spPr>
          <a:xfrm>
            <a:off x="5682265" y="3960801"/>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9" name="SS3" descr="Hình ảnh có liên quan"/>
          <p:cNvPicPr>
            <a:picLocks noChangeAspect="1" noChangeArrowheads="1"/>
          </p:cNvPicPr>
          <p:nvPr/>
        </p:nvPicPr>
        <p:blipFill>
          <a:blip r:embed="rId10" cstate="print"/>
          <a:srcRect l="14398" t="13542" r="14490" b="14236"/>
          <a:stretch>
            <a:fillRect/>
          </a:stretch>
        </p:blipFill>
        <p:spPr bwMode="auto">
          <a:xfrm>
            <a:off x="5673664" y="3935575"/>
            <a:ext cx="640080" cy="648129"/>
          </a:xfrm>
          <a:prstGeom prst="rect">
            <a:avLst/>
          </a:prstGeom>
          <a:noFill/>
          <a:ln w="9525">
            <a:noFill/>
            <a:miter lim="800000"/>
            <a:headEnd/>
            <a:tailEnd/>
          </a:ln>
        </p:spPr>
      </p:pic>
      <p:sp>
        <p:nvSpPr>
          <p:cNvPr id="23" name="TextBox 22"/>
          <p:cNvSpPr txBox="1"/>
          <p:nvPr/>
        </p:nvSpPr>
        <p:spPr>
          <a:xfrm>
            <a:off x="672408" y="5082424"/>
            <a:ext cx="10986192" cy="1569660"/>
          </a:xfrm>
          <a:prstGeom prst="rect">
            <a:avLst/>
          </a:prstGeom>
          <a:solidFill>
            <a:schemeClr val="bg1"/>
          </a:solid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K</a:t>
            </a:r>
            <a:r>
              <a:rPr lang="en-US" sz="3200" b="1" dirty="0">
                <a:solidFill>
                  <a:srgbClr val="0070C0"/>
                </a:solidFill>
                <a:latin typeface="Times New Roman" panose="02020603050405020304" pitchFamily="18" charset="0"/>
                <a:cs typeface="Times New Roman" panose="02020603050405020304" pitchFamily="18" charset="0"/>
              </a:rPr>
              <a:t>HẨU TRANG: </a:t>
            </a:r>
            <a:r>
              <a:rPr lang="vi-VN" sz="3200" dirty="0">
                <a:solidFill>
                  <a:srgbClr val="0000FF"/>
                </a:solidFill>
                <a:latin typeface="Times New Roman" panose="02020603050405020304" pitchFamily="18" charset="0"/>
                <a:cs typeface="Times New Roman" panose="02020603050405020304" pitchFamily="18" charset="0"/>
              </a:rPr>
              <a:t>Đeo </a:t>
            </a:r>
            <a:r>
              <a:rPr lang="vi-VN" sz="3200" b="1" dirty="0">
                <a:solidFill>
                  <a:srgbClr val="0000FF"/>
                </a:solidFill>
                <a:latin typeface="Times New Roman" panose="02020603050405020304" pitchFamily="18" charset="0"/>
                <a:cs typeface="Times New Roman" panose="02020603050405020304" pitchFamily="18" charset="0"/>
              </a:rPr>
              <a:t>khẩu trang vải </a:t>
            </a:r>
            <a:r>
              <a:rPr lang="vi-VN" sz="3200" dirty="0">
                <a:solidFill>
                  <a:srgbClr val="0000FF"/>
                </a:solidFill>
                <a:latin typeface="Times New Roman" panose="02020603050405020304" pitchFamily="18" charset="0"/>
                <a:cs typeface="Times New Roman" panose="02020603050405020304" pitchFamily="18" charset="0"/>
              </a:rPr>
              <a:t>thường xuyên tại nơi công cộng, nơi tập trung đông người; đeo </a:t>
            </a:r>
            <a:r>
              <a:rPr lang="vi-VN" sz="3200" b="1" dirty="0">
                <a:solidFill>
                  <a:srgbClr val="0000FF"/>
                </a:solidFill>
                <a:latin typeface="Times New Roman" panose="02020603050405020304" pitchFamily="18" charset="0"/>
                <a:cs typeface="Times New Roman" panose="02020603050405020304" pitchFamily="18" charset="0"/>
              </a:rPr>
              <a:t>khẩu trang y tế </a:t>
            </a:r>
            <a:r>
              <a:rPr lang="vi-VN" sz="3200" dirty="0">
                <a:solidFill>
                  <a:srgbClr val="0000FF"/>
                </a:solidFill>
                <a:latin typeface="Times New Roman" panose="02020603050405020304" pitchFamily="18" charset="0"/>
                <a:cs typeface="Times New Roman" panose="02020603050405020304" pitchFamily="18" charset="0"/>
              </a:rPr>
              <a:t>tại các cơ sở y tế, khu cách ly.</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24" name="KT" descr="Desenho Vetorial De Médico Usando Uma Máscara | Desenho vetorial, Capa de  recados, Desenho"/>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25506" t="15975" r="6763" b="15016"/>
          <a:stretch/>
        </p:blipFill>
        <p:spPr bwMode="auto">
          <a:xfrm>
            <a:off x="9557084" y="2757105"/>
            <a:ext cx="1983652" cy="20210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home 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87959"/>
            <a:ext cx="1283641" cy="12836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20</a:t>
            </a:r>
          </a:p>
        </p:txBody>
      </p:sp>
      <p:sp>
        <p:nvSpPr>
          <p:cNvPr id="27" name="Rounded Rectangle 2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19</a:t>
            </a:r>
          </a:p>
        </p:txBody>
      </p:sp>
      <p:sp>
        <p:nvSpPr>
          <p:cNvPr id="28" name="Rounded Rectangle 2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18</a:t>
            </a:r>
          </a:p>
        </p:txBody>
      </p:sp>
      <p:sp>
        <p:nvSpPr>
          <p:cNvPr id="29" name="Rounded Rectangle 2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17</a:t>
            </a:r>
          </a:p>
        </p:txBody>
      </p:sp>
      <p:sp>
        <p:nvSpPr>
          <p:cNvPr id="30" name="Rounded Rectangle 2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16</a:t>
            </a:r>
          </a:p>
        </p:txBody>
      </p:sp>
      <p:sp>
        <p:nvSpPr>
          <p:cNvPr id="31" name="Rounded Rectangle 3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15</a:t>
            </a:r>
          </a:p>
        </p:txBody>
      </p:sp>
      <p:sp>
        <p:nvSpPr>
          <p:cNvPr id="32" name="Rounded Rectangle 3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14</a:t>
            </a:r>
          </a:p>
        </p:txBody>
      </p:sp>
      <p:sp>
        <p:nvSpPr>
          <p:cNvPr id="33" name="Rounded Rectangle 3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13</a:t>
            </a:r>
          </a:p>
        </p:txBody>
      </p:sp>
      <p:sp>
        <p:nvSpPr>
          <p:cNvPr id="34" name="Rounded Rectangle 3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12</a:t>
            </a:r>
          </a:p>
        </p:txBody>
      </p:sp>
      <p:sp>
        <p:nvSpPr>
          <p:cNvPr id="35" name="Rounded Rectangle 3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11</a:t>
            </a:r>
          </a:p>
        </p:txBody>
      </p:sp>
      <p:sp>
        <p:nvSpPr>
          <p:cNvPr id="36" name="Rounded Rectangle 3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10</a:t>
            </a:r>
          </a:p>
        </p:txBody>
      </p:sp>
      <p:sp>
        <p:nvSpPr>
          <p:cNvPr id="37" name="Rounded Rectangle 3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09</a:t>
            </a:r>
          </a:p>
        </p:txBody>
      </p:sp>
      <p:sp>
        <p:nvSpPr>
          <p:cNvPr id="38" name="Rounded Rectangle 3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08</a:t>
            </a:r>
          </a:p>
        </p:txBody>
      </p:sp>
      <p:sp>
        <p:nvSpPr>
          <p:cNvPr id="39" name="Rounded Rectangle 3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07</a:t>
            </a:r>
          </a:p>
        </p:txBody>
      </p:sp>
      <p:sp>
        <p:nvSpPr>
          <p:cNvPr id="40" name="Rounded Rectangle 3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06</a:t>
            </a:r>
          </a:p>
        </p:txBody>
      </p:sp>
      <p:sp>
        <p:nvSpPr>
          <p:cNvPr id="41" name="Rounded Rectangle 4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05</a:t>
            </a:r>
          </a:p>
        </p:txBody>
      </p:sp>
      <p:sp>
        <p:nvSpPr>
          <p:cNvPr id="42" name="Rounded Rectangle 4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04</a:t>
            </a:r>
          </a:p>
        </p:txBody>
      </p:sp>
      <p:sp>
        <p:nvSpPr>
          <p:cNvPr id="43" name="Rounded Rectangle 4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03</a:t>
            </a:r>
          </a:p>
        </p:txBody>
      </p:sp>
      <p:sp>
        <p:nvSpPr>
          <p:cNvPr id="44" name="Rounded Rectangle 4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02</a:t>
            </a:r>
          </a:p>
        </p:txBody>
      </p:sp>
      <p:sp>
        <p:nvSpPr>
          <p:cNvPr id="45" name="Rounded Rectangle 4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01</a:t>
            </a:r>
          </a:p>
        </p:txBody>
      </p:sp>
      <p:sp>
        <p:nvSpPr>
          <p:cNvPr id="46" name="Rounded Rectangle 4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00</a:t>
            </a:r>
          </a:p>
        </p:txBody>
      </p:sp>
      <p:graphicFrame>
        <p:nvGraphicFramePr>
          <p:cNvPr id="51" name="Object 11"/>
          <p:cNvGraphicFramePr>
            <a:graphicFrameLocks noChangeAspect="1"/>
          </p:cNvGraphicFramePr>
          <p:nvPr>
            <p:extLst>
              <p:ext uri="{D42A27DB-BD31-4B8C-83A1-F6EECF244321}">
                <p14:modId xmlns:p14="http://schemas.microsoft.com/office/powerpoint/2010/main" val="1720446305"/>
              </p:ext>
            </p:extLst>
          </p:nvPr>
        </p:nvGraphicFramePr>
        <p:xfrm>
          <a:off x="2857748" y="2952251"/>
          <a:ext cx="850900" cy="849313"/>
        </p:xfrm>
        <a:graphic>
          <a:graphicData uri="http://schemas.openxmlformats.org/presentationml/2006/ole">
            <mc:AlternateContent xmlns:mc="http://schemas.openxmlformats.org/markup-compatibility/2006">
              <mc:Choice xmlns:v="urn:schemas-microsoft-com:vml" Requires="v">
                <p:oleObj spid="_x0000_s53257" name="Equation" r:id="rId14" imgW="799920" imgH="838080" progId="Equation.DSMT4">
                  <p:embed/>
                </p:oleObj>
              </mc:Choice>
              <mc:Fallback>
                <p:oleObj name="Equation" r:id="rId14" imgW="799920" imgH="838080" progId="Equation.DSMT4">
                  <p:embed/>
                  <p:pic>
                    <p:nvPicPr>
                      <p:cNvPr id="51" name="Object 11"/>
                      <p:cNvPicPr>
                        <a:picLocks noChangeAspect="1" noChangeArrowheads="1"/>
                      </p:cNvPicPr>
                      <p:nvPr/>
                    </p:nvPicPr>
                    <p:blipFill>
                      <a:blip r:embed="rId15"/>
                      <a:srcRect/>
                      <a:stretch>
                        <a:fillRect/>
                      </a:stretch>
                    </p:blipFill>
                    <p:spPr bwMode="auto">
                      <a:xfrm>
                        <a:off x="2857748" y="2952251"/>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11"/>
          <p:cNvGraphicFramePr>
            <a:graphicFrameLocks noChangeAspect="1"/>
          </p:cNvGraphicFramePr>
          <p:nvPr>
            <p:extLst>
              <p:ext uri="{D42A27DB-BD31-4B8C-83A1-F6EECF244321}">
                <p14:modId xmlns:p14="http://schemas.microsoft.com/office/powerpoint/2010/main" val="4187332318"/>
              </p:ext>
            </p:extLst>
          </p:nvPr>
        </p:nvGraphicFramePr>
        <p:xfrm>
          <a:off x="6968180" y="3812984"/>
          <a:ext cx="944563" cy="965200"/>
        </p:xfrm>
        <a:graphic>
          <a:graphicData uri="http://schemas.openxmlformats.org/presentationml/2006/ole">
            <mc:AlternateContent xmlns:mc="http://schemas.openxmlformats.org/markup-compatibility/2006">
              <mc:Choice xmlns:v="urn:schemas-microsoft-com:vml" Requires="v">
                <p:oleObj spid="_x0000_s53258" name="Equation" r:id="rId16" imgW="888840" imgH="952200" progId="Equation.DSMT4">
                  <p:embed/>
                </p:oleObj>
              </mc:Choice>
              <mc:Fallback>
                <p:oleObj name="Equation" r:id="rId16" imgW="888840" imgH="952200" progId="Equation.DSMT4">
                  <p:embed/>
                  <p:pic>
                    <p:nvPicPr>
                      <p:cNvPr id="57" name="Object 11"/>
                      <p:cNvPicPr>
                        <a:picLocks noChangeAspect="1" noChangeArrowheads="1"/>
                      </p:cNvPicPr>
                      <p:nvPr/>
                    </p:nvPicPr>
                    <p:blipFill>
                      <a:blip r:embed="rId17"/>
                      <a:srcRect/>
                      <a:stretch>
                        <a:fillRect/>
                      </a:stretch>
                    </p:blipFill>
                    <p:spPr bwMode="auto">
                      <a:xfrm>
                        <a:off x="6968180" y="3812984"/>
                        <a:ext cx="9445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11"/>
          <p:cNvGraphicFramePr>
            <a:graphicFrameLocks noChangeAspect="1"/>
          </p:cNvGraphicFramePr>
          <p:nvPr>
            <p:extLst>
              <p:ext uri="{D42A27DB-BD31-4B8C-83A1-F6EECF244321}">
                <p14:modId xmlns:p14="http://schemas.microsoft.com/office/powerpoint/2010/main" val="1403659658"/>
              </p:ext>
            </p:extLst>
          </p:nvPr>
        </p:nvGraphicFramePr>
        <p:xfrm>
          <a:off x="6947896" y="3195446"/>
          <a:ext cx="1079500" cy="346075"/>
        </p:xfrm>
        <a:graphic>
          <a:graphicData uri="http://schemas.openxmlformats.org/presentationml/2006/ole">
            <mc:AlternateContent xmlns:mc="http://schemas.openxmlformats.org/markup-compatibility/2006">
              <mc:Choice xmlns:v="urn:schemas-microsoft-com:vml" Requires="v">
                <p:oleObj spid="_x0000_s53259" name="Equation" r:id="rId18" imgW="1015920" imgH="342720" progId="Equation.DSMT4">
                  <p:embed/>
                </p:oleObj>
              </mc:Choice>
              <mc:Fallback>
                <p:oleObj name="Equation" r:id="rId18" imgW="1015920" imgH="342720" progId="Equation.DSMT4">
                  <p:embed/>
                  <p:pic>
                    <p:nvPicPr>
                      <p:cNvPr id="58" name="Object 11"/>
                      <p:cNvPicPr>
                        <a:picLocks noChangeAspect="1" noChangeArrowheads="1"/>
                      </p:cNvPicPr>
                      <p:nvPr/>
                    </p:nvPicPr>
                    <p:blipFill>
                      <a:blip r:embed="rId19"/>
                      <a:srcRect/>
                      <a:stretch>
                        <a:fillRect/>
                      </a:stretch>
                    </p:blipFill>
                    <p:spPr bwMode="auto">
                      <a:xfrm>
                        <a:off x="6947896" y="3195446"/>
                        <a:ext cx="1079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11"/>
          <p:cNvGraphicFramePr>
            <a:graphicFrameLocks noChangeAspect="1"/>
          </p:cNvGraphicFramePr>
          <p:nvPr>
            <p:extLst>
              <p:ext uri="{D42A27DB-BD31-4B8C-83A1-F6EECF244321}">
                <p14:modId xmlns:p14="http://schemas.microsoft.com/office/powerpoint/2010/main" val="3542876731"/>
              </p:ext>
            </p:extLst>
          </p:nvPr>
        </p:nvGraphicFramePr>
        <p:xfrm>
          <a:off x="2753584" y="4105804"/>
          <a:ext cx="1050925" cy="346075"/>
        </p:xfrm>
        <a:graphic>
          <a:graphicData uri="http://schemas.openxmlformats.org/presentationml/2006/ole">
            <mc:AlternateContent xmlns:mc="http://schemas.openxmlformats.org/markup-compatibility/2006">
              <mc:Choice xmlns:v="urn:schemas-microsoft-com:vml" Requires="v">
                <p:oleObj spid="_x0000_s53260" name="Equation" r:id="rId20" imgW="990360" imgH="342720" progId="Equation.DSMT4">
                  <p:embed/>
                </p:oleObj>
              </mc:Choice>
              <mc:Fallback>
                <p:oleObj name="Equation" r:id="rId20" imgW="990360" imgH="342720" progId="Equation.DSMT4">
                  <p:embed/>
                  <p:pic>
                    <p:nvPicPr>
                      <p:cNvPr id="59" name="Object 11"/>
                      <p:cNvPicPr>
                        <a:picLocks noChangeAspect="1" noChangeArrowheads="1"/>
                      </p:cNvPicPr>
                      <p:nvPr/>
                    </p:nvPicPr>
                    <p:blipFill>
                      <a:blip r:embed="rId21"/>
                      <a:srcRect/>
                      <a:stretch>
                        <a:fillRect/>
                      </a:stretch>
                    </p:blipFill>
                    <p:spPr bwMode="auto">
                      <a:xfrm>
                        <a:off x="2753584" y="4105804"/>
                        <a:ext cx="10509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10394872" y="76200"/>
            <a:ext cx="1416128" cy="1295365"/>
            <a:chOff x="10363200" y="3826176"/>
            <a:chExt cx="1416128" cy="1295365"/>
          </a:xfrm>
        </p:grpSpPr>
        <p:grpSp>
          <p:nvGrpSpPr>
            <p:cNvPr id="49" name="Nhóm 6"/>
            <p:cNvGrpSpPr/>
            <p:nvPr/>
          </p:nvGrpSpPr>
          <p:grpSpPr>
            <a:xfrm>
              <a:off x="10416116" y="3826176"/>
              <a:ext cx="1296441" cy="1295365"/>
              <a:chOff x="787454" y="595230"/>
              <a:chExt cx="4827698" cy="4916479"/>
            </a:xfrm>
          </p:grpSpPr>
          <p:pic>
            <p:nvPicPr>
              <p:cNvPr id="52" name="Ảnh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54"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55"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60" name="Nhóm 12"/>
            <p:cNvGrpSpPr/>
            <p:nvPr/>
          </p:nvGrpSpPr>
          <p:grpSpPr>
            <a:xfrm>
              <a:off x="10778610" y="4162342"/>
              <a:ext cx="548640" cy="548640"/>
              <a:chOff x="2329722" y="1561694"/>
              <a:chExt cx="2131202" cy="2382093"/>
            </a:xfrm>
          </p:grpSpPr>
          <p:sp>
            <p:nvSpPr>
              <p:cNvPr id="61" name="Hình Bầu dục 13"/>
              <p:cNvSpPr/>
              <p:nvPr/>
            </p:nvSpPr>
            <p:spPr>
              <a:xfrm>
                <a:off x="2329722" y="1561694"/>
                <a:ext cx="2131202" cy="23820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2" name="Nhóm 14"/>
              <p:cNvGrpSpPr/>
              <p:nvPr/>
            </p:nvGrpSpPr>
            <p:grpSpPr>
              <a:xfrm>
                <a:off x="3415396" y="1681370"/>
                <a:ext cx="91440" cy="1115730"/>
                <a:chOff x="3415396" y="1681370"/>
                <a:chExt cx="91440" cy="1115730"/>
              </a:xfrm>
            </p:grpSpPr>
            <p:cxnSp>
              <p:nvCxnSpPr>
                <p:cNvPr id="63"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4"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65" name="Hộp Văn bản 22"/>
            <p:cNvSpPr txBox="1"/>
            <p:nvPr/>
          </p:nvSpPr>
          <p:spPr>
            <a:xfrm>
              <a:off x="11296271" y="4302087"/>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66" name="Hộp Văn bản 25"/>
            <p:cNvSpPr txBox="1"/>
            <p:nvPr/>
          </p:nvSpPr>
          <p:spPr>
            <a:xfrm>
              <a:off x="10363200" y="4310746"/>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grpSp>
      <p:pic>
        <p:nvPicPr>
          <p:cNvPr id="67" name="Picture 66">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76564" y="133032"/>
            <a:ext cx="4754880" cy="1193494"/>
          </a:xfrm>
          <a:prstGeom prst="rect">
            <a:avLst/>
          </a:prstGeom>
        </p:spPr>
      </p:pic>
    </p:spTree>
    <p:extLst>
      <p:ext uri="{BB962C8B-B14F-4D97-AF65-F5344CB8AC3E}">
        <p14:creationId xmlns:p14="http://schemas.microsoft.com/office/powerpoint/2010/main" val="2514425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12"/>
                                        </p:tgtEl>
                                        <p:attrNameLst>
                                          <p:attrName>style.color</p:attrName>
                                        </p:attrNameLst>
                                      </p:cBhvr>
                                      <p:to>
                                        <a:schemeClr val="accent2"/>
                                      </p:to>
                                    </p:animClr>
                                    <p:animClr clrSpc="rgb" dir="cw">
                                      <p:cBhvr>
                                        <p:cTn id="11" dur="500" fill="hold"/>
                                        <p:tgtEl>
                                          <p:spTgt spid="12"/>
                                        </p:tgtEl>
                                        <p:attrNameLst>
                                          <p:attrName>fillcolor</p:attrName>
                                        </p:attrNameLst>
                                      </p:cBhvr>
                                      <p:to>
                                        <a:schemeClr val="accent2"/>
                                      </p:to>
                                    </p:animClr>
                                    <p:set>
                                      <p:cBhvr>
                                        <p:cTn id="12" dur="500" fill="hold"/>
                                        <p:tgtEl>
                                          <p:spTgt spid="12"/>
                                        </p:tgtEl>
                                        <p:attrNameLst>
                                          <p:attrName>fill.type</p:attrName>
                                        </p:attrNameLst>
                                      </p:cBhvr>
                                      <p:to>
                                        <p:strVal val="solid"/>
                                      </p:to>
                                    </p:set>
                                    <p:set>
                                      <p:cBhvr>
                                        <p:cTn id="13" dur="500" fill="hold"/>
                                        <p:tgtEl>
                                          <p:spTgt spid="1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4" name="DUNG_(ne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9" presetClass="emph" presetSubtype="0" fill="hold" grpId="0" nodeType="clickEffect">
                                  <p:stCondLst>
                                    <p:cond delay="0"/>
                                  </p:stCondLst>
                                  <p:childTnLst>
                                    <p:animClr clrSpc="rgb" dir="cw">
                                      <p:cBhvr override="childStyle">
                                        <p:cTn id="21" dur="500" fill="hold"/>
                                        <p:tgtEl>
                                          <p:spTgt spid="14"/>
                                        </p:tgtEl>
                                        <p:attrNameLst>
                                          <p:attrName>style.color</p:attrName>
                                        </p:attrNameLst>
                                      </p:cBhvr>
                                      <p:to>
                                        <a:schemeClr val="accent2"/>
                                      </p:to>
                                    </p:animClr>
                                    <p:animClr clrSpc="rgb" dir="cw">
                                      <p:cBhvr>
                                        <p:cTn id="22" dur="500" fill="hold"/>
                                        <p:tgtEl>
                                          <p:spTgt spid="14"/>
                                        </p:tgtEl>
                                        <p:attrNameLst>
                                          <p:attrName>fillcolor</p:attrName>
                                        </p:attrNameLst>
                                      </p:cBhvr>
                                      <p:to>
                                        <a:schemeClr val="accent2"/>
                                      </p:to>
                                    </p:animClr>
                                    <p:set>
                                      <p:cBhvr>
                                        <p:cTn id="23" dur="500" fill="hold"/>
                                        <p:tgtEl>
                                          <p:spTgt spid="14"/>
                                        </p:tgtEl>
                                        <p:attrNameLst>
                                          <p:attrName>fill.type</p:attrName>
                                        </p:attrNameLst>
                                      </p:cBhvr>
                                      <p:to>
                                        <p:strVal val="solid"/>
                                      </p:to>
                                    </p:set>
                                    <p:set>
                                      <p:cBhvr>
                                        <p:cTn id="24" dur="500" fill="hold"/>
                                        <p:tgtEl>
                                          <p:spTgt spid="14"/>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5" name="SAI2_(new).wav"/>
                                        </p:tgtEl>
                                      </p:cMediaNode>
                                    </p:audio>
                                  </p:sub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clickEffect">
                                  <p:stCondLst>
                                    <p:cond delay="0"/>
                                  </p:stCondLst>
                                  <p:childTnLst>
                                    <p:animClr clrSpc="rgb" dir="cw">
                                      <p:cBhvr override="childStyle">
                                        <p:cTn id="33" dur="500" fill="hold"/>
                                        <p:tgtEl>
                                          <p:spTgt spid="16"/>
                                        </p:tgtEl>
                                        <p:attrNameLst>
                                          <p:attrName>style.color</p:attrName>
                                        </p:attrNameLst>
                                      </p:cBhvr>
                                      <p:to>
                                        <a:schemeClr val="accent2"/>
                                      </p:to>
                                    </p:animClr>
                                    <p:animClr clrSpc="rgb" dir="cw">
                                      <p:cBhvr>
                                        <p:cTn id="34" dur="500" fill="hold"/>
                                        <p:tgtEl>
                                          <p:spTgt spid="16"/>
                                        </p:tgtEl>
                                        <p:attrNameLst>
                                          <p:attrName>fillcolor</p:attrName>
                                        </p:attrNameLst>
                                      </p:cBhvr>
                                      <p:to>
                                        <a:schemeClr val="accent2"/>
                                      </p:to>
                                    </p:animClr>
                                    <p:set>
                                      <p:cBhvr>
                                        <p:cTn id="35" dur="500" fill="hold"/>
                                        <p:tgtEl>
                                          <p:spTgt spid="16"/>
                                        </p:tgtEl>
                                        <p:attrNameLst>
                                          <p:attrName>fill.type</p:attrName>
                                        </p:attrNameLst>
                                      </p:cBhvr>
                                      <p:to>
                                        <p:strVal val="solid"/>
                                      </p:to>
                                    </p:set>
                                    <p:set>
                                      <p:cBhvr>
                                        <p:cTn id="36" dur="500" fill="hold"/>
                                        <p:tgtEl>
                                          <p:spTgt spid="1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5" name="SAI2_(new).wav"/>
                                        </p:tgtEl>
                                      </p:cMediaNode>
                                    </p:audio>
                                  </p:sub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9" presetClass="emph" presetSubtype="0" fill="hold" grpId="0" nodeType="clickEffect">
                                  <p:stCondLst>
                                    <p:cond delay="0"/>
                                  </p:stCondLst>
                                  <p:childTnLst>
                                    <p:animClr clrSpc="rgb" dir="cw">
                                      <p:cBhvr override="childStyle">
                                        <p:cTn id="45" dur="500" fill="hold"/>
                                        <p:tgtEl>
                                          <p:spTgt spid="18"/>
                                        </p:tgtEl>
                                        <p:attrNameLst>
                                          <p:attrName>style.color</p:attrName>
                                        </p:attrNameLst>
                                      </p:cBhvr>
                                      <p:to>
                                        <a:schemeClr val="accent2"/>
                                      </p:to>
                                    </p:animClr>
                                    <p:animClr clrSpc="rgb" dir="cw">
                                      <p:cBhvr>
                                        <p:cTn id="46" dur="500" fill="hold"/>
                                        <p:tgtEl>
                                          <p:spTgt spid="18"/>
                                        </p:tgtEl>
                                        <p:attrNameLst>
                                          <p:attrName>fillcolor</p:attrName>
                                        </p:attrNameLst>
                                      </p:cBhvr>
                                      <p:to>
                                        <a:schemeClr val="accent2"/>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5" name="SAI2_(new).wav"/>
                                        </p:tgtEl>
                                      </p:cMediaNode>
                                    </p:audio>
                                  </p:sub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6" name="chimes.wav"/>
                                        </p:tgtEl>
                                      </p:cMediaNode>
                                    </p:audio>
                                  </p:subTnLst>
                                </p:cTn>
                              </p:par>
                            </p:childTnLst>
                          </p:cTn>
                        </p:par>
                        <p:par>
                          <p:cTn id="59" fill="hold">
                            <p:stCondLst>
                              <p:cond delay="500"/>
                            </p:stCondLst>
                            <p:childTnLst>
                              <p:par>
                                <p:cTn id="60" presetID="11" presetClass="entr" presetSubtype="0" fill="hold" grpId="0" nodeType="afterEffect">
                                  <p:stCondLst>
                                    <p:cond delay="0"/>
                                  </p:stCondLst>
                                  <p:childTnLst>
                                    <p:set>
                                      <p:cBhvr>
                                        <p:cTn id="61" dur="1000">
                                          <p:stCondLst>
                                            <p:cond delay="0"/>
                                          </p:stCondLst>
                                        </p:cTn>
                                        <p:tgtEl>
                                          <p:spTgt spid="26"/>
                                        </p:tgtEl>
                                        <p:attrNameLst>
                                          <p:attrName>style.visibility</p:attrName>
                                        </p:attrNameLst>
                                      </p:cBhvr>
                                      <p:to>
                                        <p:strVal val="visible"/>
                                      </p:to>
                                    </p:set>
                                  </p:childTnLst>
                                </p:cTn>
                              </p:par>
                            </p:childTnLst>
                          </p:cTn>
                        </p:par>
                        <p:par>
                          <p:cTn id="62" fill="hold">
                            <p:stCondLst>
                              <p:cond delay="1500"/>
                            </p:stCondLst>
                            <p:childTnLst>
                              <p:par>
                                <p:cTn id="63" presetID="11" presetClass="entr" presetSubtype="0" fill="hold" grpId="0" nodeType="afterEffect">
                                  <p:stCondLst>
                                    <p:cond delay="0"/>
                                  </p:stCondLst>
                                  <p:childTnLst>
                                    <p:set>
                                      <p:cBhvr>
                                        <p:cTn id="64" dur="1000">
                                          <p:stCondLst>
                                            <p:cond delay="0"/>
                                          </p:stCondLst>
                                        </p:cTn>
                                        <p:tgtEl>
                                          <p:spTgt spid="27"/>
                                        </p:tgtEl>
                                        <p:attrNameLst>
                                          <p:attrName>style.visibility</p:attrName>
                                        </p:attrNameLst>
                                      </p:cBhvr>
                                      <p:to>
                                        <p:strVal val="visible"/>
                                      </p:to>
                                    </p:set>
                                  </p:childTnLst>
                                </p:cTn>
                              </p:par>
                            </p:childTnLst>
                          </p:cTn>
                        </p:par>
                        <p:par>
                          <p:cTn id="65" fill="hold">
                            <p:stCondLst>
                              <p:cond delay="2500"/>
                            </p:stCondLst>
                            <p:childTnLst>
                              <p:par>
                                <p:cTn id="66" presetID="11" presetClass="entr" presetSubtype="0" fill="hold" grpId="0" nodeType="afterEffect">
                                  <p:stCondLst>
                                    <p:cond delay="0"/>
                                  </p:stCondLst>
                                  <p:childTnLst>
                                    <p:set>
                                      <p:cBhvr>
                                        <p:cTn id="67" dur="1000">
                                          <p:stCondLst>
                                            <p:cond delay="0"/>
                                          </p:stCondLst>
                                        </p:cTn>
                                        <p:tgtEl>
                                          <p:spTgt spid="28"/>
                                        </p:tgtEl>
                                        <p:attrNameLst>
                                          <p:attrName>style.visibility</p:attrName>
                                        </p:attrNameLst>
                                      </p:cBhvr>
                                      <p:to>
                                        <p:strVal val="visible"/>
                                      </p:to>
                                    </p:set>
                                  </p:childTnLst>
                                </p:cTn>
                              </p:par>
                            </p:childTnLst>
                          </p:cTn>
                        </p:par>
                        <p:par>
                          <p:cTn id="68" fill="hold">
                            <p:stCondLst>
                              <p:cond delay="3500"/>
                            </p:stCondLst>
                            <p:childTnLst>
                              <p:par>
                                <p:cTn id="69" presetID="11" presetClass="entr" presetSubtype="0" fill="hold" grpId="0" nodeType="afterEffect">
                                  <p:stCondLst>
                                    <p:cond delay="0"/>
                                  </p:stCondLst>
                                  <p:childTnLst>
                                    <p:set>
                                      <p:cBhvr>
                                        <p:cTn id="70" dur="1000">
                                          <p:stCondLst>
                                            <p:cond delay="0"/>
                                          </p:stCondLst>
                                        </p:cTn>
                                        <p:tgtEl>
                                          <p:spTgt spid="29"/>
                                        </p:tgtEl>
                                        <p:attrNameLst>
                                          <p:attrName>style.visibility</p:attrName>
                                        </p:attrNameLst>
                                      </p:cBhvr>
                                      <p:to>
                                        <p:strVal val="visible"/>
                                      </p:to>
                                    </p:set>
                                  </p:childTnLst>
                                </p:cTn>
                              </p:par>
                            </p:childTnLst>
                          </p:cTn>
                        </p:par>
                        <p:par>
                          <p:cTn id="71" fill="hold">
                            <p:stCondLst>
                              <p:cond delay="4500"/>
                            </p:stCondLst>
                            <p:childTnLst>
                              <p:par>
                                <p:cTn id="72" presetID="11" presetClass="entr" presetSubtype="0" fill="hold" grpId="0" nodeType="afterEffect">
                                  <p:stCondLst>
                                    <p:cond delay="0"/>
                                  </p:stCondLst>
                                  <p:childTnLst>
                                    <p:set>
                                      <p:cBhvr>
                                        <p:cTn id="73" dur="1000">
                                          <p:stCondLst>
                                            <p:cond delay="0"/>
                                          </p:stCondLst>
                                        </p:cTn>
                                        <p:tgtEl>
                                          <p:spTgt spid="30"/>
                                        </p:tgtEl>
                                        <p:attrNameLst>
                                          <p:attrName>style.visibility</p:attrName>
                                        </p:attrNameLst>
                                      </p:cBhvr>
                                      <p:to>
                                        <p:strVal val="visible"/>
                                      </p:to>
                                    </p:set>
                                  </p:childTnLst>
                                </p:cTn>
                              </p:par>
                            </p:childTnLst>
                          </p:cTn>
                        </p:par>
                        <p:par>
                          <p:cTn id="74" fill="hold">
                            <p:stCondLst>
                              <p:cond delay="5500"/>
                            </p:stCondLst>
                            <p:childTnLst>
                              <p:par>
                                <p:cTn id="75" presetID="11" presetClass="entr" presetSubtype="0" fill="hold" grpId="0" nodeType="afterEffect">
                                  <p:stCondLst>
                                    <p:cond delay="0"/>
                                  </p:stCondLst>
                                  <p:childTnLst>
                                    <p:set>
                                      <p:cBhvr>
                                        <p:cTn id="76" dur="1000">
                                          <p:stCondLst>
                                            <p:cond delay="0"/>
                                          </p:stCondLst>
                                        </p:cTn>
                                        <p:tgtEl>
                                          <p:spTgt spid="31"/>
                                        </p:tgtEl>
                                        <p:attrNameLst>
                                          <p:attrName>style.visibility</p:attrName>
                                        </p:attrNameLst>
                                      </p:cBhvr>
                                      <p:to>
                                        <p:strVal val="visible"/>
                                      </p:to>
                                    </p:set>
                                  </p:childTnLst>
                                </p:cTn>
                              </p:par>
                            </p:childTnLst>
                          </p:cTn>
                        </p:par>
                        <p:par>
                          <p:cTn id="77" fill="hold">
                            <p:stCondLst>
                              <p:cond delay="6500"/>
                            </p:stCondLst>
                            <p:childTnLst>
                              <p:par>
                                <p:cTn id="78" presetID="11" presetClass="entr" presetSubtype="0" fill="hold" grpId="0" nodeType="afterEffect">
                                  <p:stCondLst>
                                    <p:cond delay="0"/>
                                  </p:stCondLst>
                                  <p:childTnLst>
                                    <p:set>
                                      <p:cBhvr>
                                        <p:cTn id="79" dur="1000">
                                          <p:stCondLst>
                                            <p:cond delay="0"/>
                                          </p:stCondLst>
                                        </p:cTn>
                                        <p:tgtEl>
                                          <p:spTgt spid="32"/>
                                        </p:tgtEl>
                                        <p:attrNameLst>
                                          <p:attrName>style.visibility</p:attrName>
                                        </p:attrNameLst>
                                      </p:cBhvr>
                                      <p:to>
                                        <p:strVal val="visible"/>
                                      </p:to>
                                    </p:set>
                                  </p:childTnLst>
                                </p:cTn>
                              </p:par>
                            </p:childTnLst>
                          </p:cTn>
                        </p:par>
                        <p:par>
                          <p:cTn id="80" fill="hold">
                            <p:stCondLst>
                              <p:cond delay="7500"/>
                            </p:stCondLst>
                            <p:childTnLst>
                              <p:par>
                                <p:cTn id="81" presetID="11" presetClass="entr" presetSubtype="0" fill="hold" grpId="0" nodeType="afterEffect">
                                  <p:stCondLst>
                                    <p:cond delay="0"/>
                                  </p:stCondLst>
                                  <p:childTnLst>
                                    <p:set>
                                      <p:cBhvr>
                                        <p:cTn id="82" dur="1000">
                                          <p:stCondLst>
                                            <p:cond delay="0"/>
                                          </p:stCondLst>
                                        </p:cTn>
                                        <p:tgtEl>
                                          <p:spTgt spid="33"/>
                                        </p:tgtEl>
                                        <p:attrNameLst>
                                          <p:attrName>style.visibility</p:attrName>
                                        </p:attrNameLst>
                                      </p:cBhvr>
                                      <p:to>
                                        <p:strVal val="visible"/>
                                      </p:to>
                                    </p:set>
                                  </p:childTnLst>
                                </p:cTn>
                              </p:par>
                            </p:childTnLst>
                          </p:cTn>
                        </p:par>
                        <p:par>
                          <p:cTn id="83" fill="hold">
                            <p:stCondLst>
                              <p:cond delay="8500"/>
                            </p:stCondLst>
                            <p:childTnLst>
                              <p:par>
                                <p:cTn id="84" presetID="11" presetClass="entr" presetSubtype="0" fill="hold" grpId="0" nodeType="afterEffect">
                                  <p:stCondLst>
                                    <p:cond delay="0"/>
                                  </p:stCondLst>
                                  <p:childTnLst>
                                    <p:set>
                                      <p:cBhvr>
                                        <p:cTn id="85" dur="1000">
                                          <p:stCondLst>
                                            <p:cond delay="0"/>
                                          </p:stCondLst>
                                        </p:cTn>
                                        <p:tgtEl>
                                          <p:spTgt spid="34"/>
                                        </p:tgtEl>
                                        <p:attrNameLst>
                                          <p:attrName>style.visibility</p:attrName>
                                        </p:attrNameLst>
                                      </p:cBhvr>
                                      <p:to>
                                        <p:strVal val="visible"/>
                                      </p:to>
                                    </p:set>
                                  </p:childTnLst>
                                </p:cTn>
                              </p:par>
                            </p:childTnLst>
                          </p:cTn>
                        </p:par>
                        <p:par>
                          <p:cTn id="86" fill="hold">
                            <p:stCondLst>
                              <p:cond delay="9500"/>
                            </p:stCondLst>
                            <p:childTnLst>
                              <p:par>
                                <p:cTn id="87" presetID="11" presetClass="entr" presetSubtype="0" fill="hold" grpId="0" nodeType="afterEffect">
                                  <p:stCondLst>
                                    <p:cond delay="0"/>
                                  </p:stCondLst>
                                  <p:childTnLst>
                                    <p:set>
                                      <p:cBhvr>
                                        <p:cTn id="88" dur="1000">
                                          <p:stCondLst>
                                            <p:cond delay="0"/>
                                          </p:stCondLst>
                                        </p:cTn>
                                        <p:tgtEl>
                                          <p:spTgt spid="35"/>
                                        </p:tgtEl>
                                        <p:attrNameLst>
                                          <p:attrName>style.visibility</p:attrName>
                                        </p:attrNameLst>
                                      </p:cBhvr>
                                      <p:to>
                                        <p:strVal val="visible"/>
                                      </p:to>
                                    </p:set>
                                  </p:childTnLst>
                                </p:cTn>
                              </p:par>
                            </p:childTnLst>
                          </p:cTn>
                        </p:par>
                        <p:par>
                          <p:cTn id="89" fill="hold">
                            <p:stCondLst>
                              <p:cond delay="10500"/>
                            </p:stCondLst>
                            <p:childTnLst>
                              <p:par>
                                <p:cTn id="90" presetID="11" presetClass="entr" presetSubtype="0" fill="hold" grpId="0" nodeType="afterEffect">
                                  <p:stCondLst>
                                    <p:cond delay="0"/>
                                  </p:stCondLst>
                                  <p:childTnLst>
                                    <p:set>
                                      <p:cBhvr>
                                        <p:cTn id="91" dur="1000">
                                          <p:stCondLst>
                                            <p:cond delay="0"/>
                                          </p:stCondLst>
                                        </p:cTn>
                                        <p:tgtEl>
                                          <p:spTgt spid="36"/>
                                        </p:tgtEl>
                                        <p:attrNameLst>
                                          <p:attrName>style.visibility</p:attrName>
                                        </p:attrNameLst>
                                      </p:cBhvr>
                                      <p:to>
                                        <p:strVal val="visible"/>
                                      </p:to>
                                    </p:set>
                                  </p:childTnLst>
                                </p:cTn>
                              </p:par>
                            </p:childTnLst>
                          </p:cTn>
                        </p:par>
                        <p:par>
                          <p:cTn id="92" fill="hold">
                            <p:stCondLst>
                              <p:cond delay="11500"/>
                            </p:stCondLst>
                            <p:childTnLst>
                              <p:par>
                                <p:cTn id="93" presetID="11" presetClass="entr" presetSubtype="0" fill="hold" grpId="0" nodeType="afterEffect">
                                  <p:stCondLst>
                                    <p:cond delay="0"/>
                                  </p:stCondLst>
                                  <p:childTnLst>
                                    <p:set>
                                      <p:cBhvr>
                                        <p:cTn id="94" dur="1000">
                                          <p:stCondLst>
                                            <p:cond delay="0"/>
                                          </p:stCondLst>
                                        </p:cTn>
                                        <p:tgtEl>
                                          <p:spTgt spid="37"/>
                                        </p:tgtEl>
                                        <p:attrNameLst>
                                          <p:attrName>style.visibility</p:attrName>
                                        </p:attrNameLst>
                                      </p:cBhvr>
                                      <p:to>
                                        <p:strVal val="visible"/>
                                      </p:to>
                                    </p:set>
                                  </p:childTnLst>
                                </p:cTn>
                              </p:par>
                            </p:childTnLst>
                          </p:cTn>
                        </p:par>
                        <p:par>
                          <p:cTn id="95" fill="hold">
                            <p:stCondLst>
                              <p:cond delay="12500"/>
                            </p:stCondLst>
                            <p:childTnLst>
                              <p:par>
                                <p:cTn id="96" presetID="11" presetClass="entr" presetSubtype="0" fill="hold" grpId="0" nodeType="afterEffect">
                                  <p:stCondLst>
                                    <p:cond delay="0"/>
                                  </p:stCondLst>
                                  <p:childTnLst>
                                    <p:set>
                                      <p:cBhvr>
                                        <p:cTn id="97" dur="1000">
                                          <p:stCondLst>
                                            <p:cond delay="0"/>
                                          </p:stCondLst>
                                        </p:cTn>
                                        <p:tgtEl>
                                          <p:spTgt spid="38"/>
                                        </p:tgtEl>
                                        <p:attrNameLst>
                                          <p:attrName>style.visibility</p:attrName>
                                        </p:attrNameLst>
                                      </p:cBhvr>
                                      <p:to>
                                        <p:strVal val="visible"/>
                                      </p:to>
                                    </p:set>
                                  </p:childTnLst>
                                </p:cTn>
                              </p:par>
                            </p:childTnLst>
                          </p:cTn>
                        </p:par>
                        <p:par>
                          <p:cTn id="98" fill="hold">
                            <p:stCondLst>
                              <p:cond delay="13500"/>
                            </p:stCondLst>
                            <p:childTnLst>
                              <p:par>
                                <p:cTn id="99" presetID="11" presetClass="entr" presetSubtype="0" fill="hold" grpId="0" nodeType="afterEffect">
                                  <p:stCondLst>
                                    <p:cond delay="0"/>
                                  </p:stCondLst>
                                  <p:childTnLst>
                                    <p:set>
                                      <p:cBhvr>
                                        <p:cTn id="100" dur="1000">
                                          <p:stCondLst>
                                            <p:cond delay="0"/>
                                          </p:stCondLst>
                                        </p:cTn>
                                        <p:tgtEl>
                                          <p:spTgt spid="39"/>
                                        </p:tgtEl>
                                        <p:attrNameLst>
                                          <p:attrName>style.visibility</p:attrName>
                                        </p:attrNameLst>
                                      </p:cBhvr>
                                      <p:to>
                                        <p:strVal val="visible"/>
                                      </p:to>
                                    </p:set>
                                  </p:childTnLst>
                                </p:cTn>
                              </p:par>
                            </p:childTnLst>
                          </p:cTn>
                        </p:par>
                        <p:par>
                          <p:cTn id="101" fill="hold">
                            <p:stCondLst>
                              <p:cond delay="14500"/>
                            </p:stCondLst>
                            <p:childTnLst>
                              <p:par>
                                <p:cTn id="102" presetID="11" presetClass="entr" presetSubtype="0" fill="hold" grpId="0" nodeType="afterEffect">
                                  <p:stCondLst>
                                    <p:cond delay="0"/>
                                  </p:stCondLst>
                                  <p:childTnLst>
                                    <p:set>
                                      <p:cBhvr>
                                        <p:cTn id="103" dur="1000">
                                          <p:stCondLst>
                                            <p:cond delay="0"/>
                                          </p:stCondLst>
                                        </p:cTn>
                                        <p:tgtEl>
                                          <p:spTgt spid="40"/>
                                        </p:tgtEl>
                                        <p:attrNameLst>
                                          <p:attrName>style.visibility</p:attrName>
                                        </p:attrNameLst>
                                      </p:cBhvr>
                                      <p:to>
                                        <p:strVal val="visible"/>
                                      </p:to>
                                    </p:set>
                                  </p:childTnLst>
                                </p:cTn>
                              </p:par>
                            </p:childTnLst>
                          </p:cTn>
                        </p:par>
                        <p:par>
                          <p:cTn id="104" fill="hold">
                            <p:stCondLst>
                              <p:cond delay="15500"/>
                            </p:stCondLst>
                            <p:childTnLst>
                              <p:par>
                                <p:cTn id="105" presetID="11" presetClass="entr" presetSubtype="0" fill="hold" grpId="0" nodeType="afterEffect">
                                  <p:stCondLst>
                                    <p:cond delay="0"/>
                                  </p:stCondLst>
                                  <p:childTnLst>
                                    <p:set>
                                      <p:cBhvr>
                                        <p:cTn id="106" dur="1000">
                                          <p:stCondLst>
                                            <p:cond delay="0"/>
                                          </p:stCondLst>
                                        </p:cTn>
                                        <p:tgtEl>
                                          <p:spTgt spid="41"/>
                                        </p:tgtEl>
                                        <p:attrNameLst>
                                          <p:attrName>style.visibility</p:attrName>
                                        </p:attrNameLst>
                                      </p:cBhvr>
                                      <p:to>
                                        <p:strVal val="visible"/>
                                      </p:to>
                                    </p:set>
                                  </p:childTnLst>
                                </p:cTn>
                              </p:par>
                            </p:childTnLst>
                          </p:cTn>
                        </p:par>
                        <p:par>
                          <p:cTn id="107" fill="hold">
                            <p:stCondLst>
                              <p:cond delay="16500"/>
                            </p:stCondLst>
                            <p:childTnLst>
                              <p:par>
                                <p:cTn id="108" presetID="11" presetClass="entr" presetSubtype="0" fill="hold" grpId="0" nodeType="afterEffect">
                                  <p:stCondLst>
                                    <p:cond delay="0"/>
                                  </p:stCondLst>
                                  <p:childTnLst>
                                    <p:set>
                                      <p:cBhvr>
                                        <p:cTn id="109" dur="1000">
                                          <p:stCondLst>
                                            <p:cond delay="0"/>
                                          </p:stCondLst>
                                        </p:cTn>
                                        <p:tgtEl>
                                          <p:spTgt spid="42"/>
                                        </p:tgtEl>
                                        <p:attrNameLst>
                                          <p:attrName>style.visibility</p:attrName>
                                        </p:attrNameLst>
                                      </p:cBhvr>
                                      <p:to>
                                        <p:strVal val="visible"/>
                                      </p:to>
                                    </p:set>
                                  </p:childTnLst>
                                </p:cTn>
                              </p:par>
                            </p:childTnLst>
                          </p:cTn>
                        </p:par>
                        <p:par>
                          <p:cTn id="110" fill="hold">
                            <p:stCondLst>
                              <p:cond delay="17500"/>
                            </p:stCondLst>
                            <p:childTnLst>
                              <p:par>
                                <p:cTn id="111" presetID="11" presetClass="entr" presetSubtype="0" fill="hold" grpId="0" nodeType="afterEffect">
                                  <p:stCondLst>
                                    <p:cond delay="0"/>
                                  </p:stCondLst>
                                  <p:childTnLst>
                                    <p:set>
                                      <p:cBhvr>
                                        <p:cTn id="112"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7" name="click.wav"/>
                                        </p:tgtEl>
                                      </p:cMediaNode>
                                    </p:audio>
                                  </p:subTnLst>
                                </p:cTn>
                              </p:par>
                            </p:childTnLst>
                          </p:cTn>
                        </p:par>
                        <p:par>
                          <p:cTn id="113" fill="hold">
                            <p:stCondLst>
                              <p:cond delay="18500"/>
                            </p:stCondLst>
                            <p:childTnLst>
                              <p:par>
                                <p:cTn id="114" presetID="11" presetClass="entr" presetSubtype="0" fill="hold" grpId="0" nodeType="afterEffect">
                                  <p:stCondLst>
                                    <p:cond delay="0"/>
                                  </p:stCondLst>
                                  <p:childTnLst>
                                    <p:set>
                                      <p:cBhvr>
                                        <p:cTn id="115"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7" name="click.wav"/>
                                        </p:tgtEl>
                                      </p:cMediaNode>
                                    </p:audio>
                                  </p:subTnLst>
                                </p:cTn>
                              </p:par>
                            </p:childTnLst>
                          </p:cTn>
                        </p:par>
                        <p:par>
                          <p:cTn id="116" fill="hold">
                            <p:stCondLst>
                              <p:cond delay="19500"/>
                            </p:stCondLst>
                            <p:childTnLst>
                              <p:par>
                                <p:cTn id="117" presetID="11" presetClass="entr" presetSubtype="0" fill="hold" grpId="0" nodeType="afterEffect">
                                  <p:stCondLst>
                                    <p:cond delay="0"/>
                                  </p:stCondLst>
                                  <p:childTnLst>
                                    <p:set>
                                      <p:cBhvr>
                                        <p:cTn id="118"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7" name="click.wav"/>
                                        </p:tgtEl>
                                      </p:cMediaNode>
                                    </p:audio>
                                  </p:subTnLst>
                                </p:cTn>
                              </p:par>
                            </p:childTnLst>
                          </p:cTn>
                        </p:par>
                        <p:par>
                          <p:cTn id="119" fill="hold">
                            <p:stCondLst>
                              <p:cond delay="20500"/>
                            </p:stCondLst>
                            <p:childTnLst>
                              <p:par>
                                <p:cTn id="120" presetID="11" presetClass="entr" presetSubtype="0" fill="hold" grpId="0" nodeType="afterEffect">
                                  <p:stCondLst>
                                    <p:cond delay="0"/>
                                  </p:stCondLst>
                                  <p:childTnLst>
                                    <p:set>
                                      <p:cBhvr>
                                        <p:cTn id="121"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8" name="bomb.wav"/>
                                        </p:tgtEl>
                                      </p:cMediaNode>
                                    </p:audio>
                                  </p:subTnLst>
                                </p:cTn>
                              </p:par>
                            </p:childTnLst>
                          </p:cTn>
                        </p:par>
                      </p:childTnLst>
                    </p:cTn>
                  </p:par>
                </p:childTnLst>
              </p:cTn>
              <p:nextCondLst>
                <p:cond evt="onClick" delay="0">
                  <p:tgtEl>
                    <p:spTgt spid="2"/>
                  </p:tgtEl>
                </p:cond>
              </p:nextCondLst>
            </p:seq>
          </p:childTnLst>
        </p:cTn>
      </p:par>
    </p:tnLst>
    <p:bldLst>
      <p:bldP spid="14" grpId="0" animBg="1"/>
      <p:bldP spid="16" grpId="0" animBg="1"/>
      <p:bldP spid="18"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8" name="Rectangle 7"/>
          <p:cNvSpPr/>
          <p:nvPr/>
        </p:nvSpPr>
        <p:spPr>
          <a:xfrm>
            <a:off x="381000" y="1455090"/>
            <a:ext cx="11582400" cy="40233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en-US" sz="3200" b="1">
                <a:solidFill>
                  <a:srgbClr val="FF0000"/>
                </a:solidFill>
                <a:latin typeface="Times New Roman" panose="02020603050405020304" pitchFamily="18" charset="0"/>
                <a:cs typeface="Times New Roman" panose="02020603050405020304" pitchFamily="18" charset="0"/>
              </a:rPr>
              <a:t>Câu hỏi: </a:t>
            </a:r>
            <a:r>
              <a:rPr lang="en-US" sz="3200">
                <a:solidFill>
                  <a:srgbClr val="0000FF"/>
                </a:solidFill>
                <a:latin typeface="Times New Roman" panose="02020603050405020304" pitchFamily="18" charset="0"/>
                <a:cs typeface="Times New Roman" panose="02020603050405020304" pitchFamily="18" charset="0"/>
              </a:rPr>
              <a:t>Đại lượng y tỉ lệ nghịch với đại lượng x theo hệ số tỉ lệ là 5. Đại lượng x tỉ lệ nghịch với đại lượng y theo hệ số tỉ lệ là</a:t>
            </a:r>
          </a:p>
          <a:p>
            <a:pPr>
              <a:lnSpc>
                <a:spcPct val="200000"/>
              </a:lnSpc>
            </a:pPr>
            <a:r>
              <a:rPr lang="en-US" sz="3200" b="1">
                <a:solidFill>
                  <a:srgbClr val="0000FF"/>
                </a:solidFill>
                <a:latin typeface="Times New Roman" panose="02020603050405020304" pitchFamily="18" charset="0"/>
                <a:cs typeface="Times New Roman" panose="02020603050405020304" pitchFamily="18" charset="0"/>
              </a:rPr>
              <a:t>	    A.</a:t>
            </a:r>
            <a:r>
              <a:rPr lang="en-US" sz="3200" b="1">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0,2				C. 10</a:t>
            </a:r>
          </a:p>
          <a:p>
            <a:pPr>
              <a:lnSpc>
                <a:spcPct val="200000"/>
              </a:lnSpc>
            </a:pPr>
            <a:r>
              <a:rPr lang="en-US" sz="3200" b="1">
                <a:solidFill>
                  <a:srgbClr val="0000FF"/>
                </a:solidFill>
                <a:latin typeface="Times New Roman" panose="02020603050405020304" pitchFamily="18" charset="0"/>
                <a:cs typeface="Times New Roman" panose="02020603050405020304" pitchFamily="18" charset="0"/>
              </a:rPr>
              <a:t>	    B. 	5				</a:t>
            </a:r>
            <a:r>
              <a:rPr lang="pt-BR" sz="3200" b="1">
                <a:solidFill>
                  <a:srgbClr val="0000FF"/>
                </a:solidFill>
                <a:latin typeface="Times New Roman" panose="02020603050405020304" pitchFamily="18" charset="0"/>
                <a:cs typeface="Times New Roman" panose="02020603050405020304" pitchFamily="18" charset="0"/>
              </a:rPr>
              <a:t>D.  0,1  </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2" name="D1"/>
          <p:cNvSpPr/>
          <p:nvPr/>
        </p:nvSpPr>
        <p:spPr>
          <a:xfrm>
            <a:off x="994187" y="4218135"/>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3" name="D2" descr="Kết quả hình ảnh cho đúng sai png"/>
          <p:cNvPicPr>
            <a:picLocks noChangeAspect="1" noChangeArrowheads="1"/>
          </p:cNvPicPr>
          <p:nvPr/>
        </p:nvPicPr>
        <p:blipFill>
          <a:blip r:embed="rId8" cstate="print"/>
          <a:srcRect/>
          <a:stretch>
            <a:fillRect/>
          </a:stretch>
        </p:blipFill>
        <p:spPr bwMode="auto">
          <a:xfrm>
            <a:off x="907023" y="4112998"/>
            <a:ext cx="804633" cy="804633"/>
          </a:xfrm>
          <a:prstGeom prst="rect">
            <a:avLst/>
          </a:prstGeom>
          <a:noFill/>
          <a:ln w="9525">
            <a:noFill/>
            <a:miter lim="800000"/>
            <a:headEnd/>
            <a:tailEnd/>
          </a:ln>
        </p:spPr>
      </p:pic>
      <p:sp>
        <p:nvSpPr>
          <p:cNvPr id="14" name="S3"/>
          <p:cNvSpPr/>
          <p:nvPr/>
        </p:nvSpPr>
        <p:spPr>
          <a:xfrm>
            <a:off x="5117694" y="3182936"/>
            <a:ext cx="596938"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5" name="SS3" descr="Hình ảnh có liên quan"/>
          <p:cNvPicPr>
            <a:picLocks noChangeAspect="1" noChangeArrowheads="1"/>
          </p:cNvPicPr>
          <p:nvPr/>
        </p:nvPicPr>
        <p:blipFill>
          <a:blip r:embed="rId9" cstate="print"/>
          <a:srcRect l="14398" t="13542" r="14490" b="14236"/>
          <a:stretch>
            <a:fillRect/>
          </a:stretch>
        </p:blipFill>
        <p:spPr bwMode="auto">
          <a:xfrm>
            <a:off x="5100544" y="3157710"/>
            <a:ext cx="636804" cy="644812"/>
          </a:xfrm>
          <a:prstGeom prst="rect">
            <a:avLst/>
          </a:prstGeom>
          <a:noFill/>
          <a:ln w="9525">
            <a:noFill/>
            <a:miter lim="800000"/>
            <a:headEnd/>
            <a:tailEnd/>
          </a:ln>
        </p:spPr>
      </p:pic>
      <p:sp>
        <p:nvSpPr>
          <p:cNvPr id="16" name="S3"/>
          <p:cNvSpPr/>
          <p:nvPr/>
        </p:nvSpPr>
        <p:spPr>
          <a:xfrm>
            <a:off x="997257" y="3170266"/>
            <a:ext cx="594360" cy="590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7" name="SS3" descr="Hình ảnh có liên quan"/>
          <p:cNvPicPr>
            <a:picLocks noChangeAspect="1" noChangeArrowheads="1"/>
          </p:cNvPicPr>
          <p:nvPr/>
        </p:nvPicPr>
        <p:blipFill>
          <a:blip r:embed="rId9" cstate="print"/>
          <a:srcRect l="14398" t="13542" r="14490" b="14236"/>
          <a:stretch>
            <a:fillRect/>
          </a:stretch>
        </p:blipFill>
        <p:spPr bwMode="auto">
          <a:xfrm>
            <a:off x="976952" y="3157710"/>
            <a:ext cx="640080" cy="648129"/>
          </a:xfrm>
          <a:prstGeom prst="rect">
            <a:avLst/>
          </a:prstGeom>
          <a:noFill/>
          <a:ln w="9525">
            <a:noFill/>
            <a:miter lim="800000"/>
            <a:headEnd/>
            <a:tailEnd/>
          </a:ln>
        </p:spPr>
      </p:pic>
      <p:sp>
        <p:nvSpPr>
          <p:cNvPr id="18" name="S3"/>
          <p:cNvSpPr/>
          <p:nvPr/>
        </p:nvSpPr>
        <p:spPr>
          <a:xfrm>
            <a:off x="5141297" y="4216226"/>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9" name="SS3" descr="Hình ảnh có liên quan"/>
          <p:cNvPicPr>
            <a:picLocks noChangeAspect="1" noChangeArrowheads="1"/>
          </p:cNvPicPr>
          <p:nvPr/>
        </p:nvPicPr>
        <p:blipFill>
          <a:blip r:embed="rId9" cstate="print"/>
          <a:srcRect l="14398" t="13542" r="14490" b="14236"/>
          <a:stretch>
            <a:fillRect/>
          </a:stretch>
        </p:blipFill>
        <p:spPr bwMode="auto">
          <a:xfrm>
            <a:off x="5132696" y="4191000"/>
            <a:ext cx="640080" cy="648129"/>
          </a:xfrm>
          <a:prstGeom prst="rect">
            <a:avLst/>
          </a:prstGeom>
          <a:noFill/>
          <a:ln w="9525">
            <a:noFill/>
            <a:miter lim="800000"/>
            <a:headEnd/>
            <a:tailEnd/>
          </a:ln>
        </p:spPr>
      </p:pic>
      <p:pic>
        <p:nvPicPr>
          <p:cNvPr id="25" name="Picture 2" descr="Kết quả hình ảnh cho home 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87959"/>
            <a:ext cx="1283641" cy="128364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93428" y="5588530"/>
            <a:ext cx="11586377" cy="584775"/>
          </a:xfrm>
          <a:prstGeom prst="rect">
            <a:avLst/>
          </a:prstGeom>
          <a:solidFill>
            <a:schemeClr val="bg1"/>
          </a:solidFill>
        </p:spPr>
        <p:txBody>
          <a:bodyPr wrap="none">
            <a:spAutoFit/>
          </a:bodyPr>
          <a:lstStyle/>
          <a:p>
            <a:r>
              <a:rPr lang="vi-VN" sz="3200" b="1" dirty="0">
                <a:solidFill>
                  <a:srgbClr val="FF0000"/>
                </a:solidFill>
                <a:latin typeface="Times New Roman" panose="02020603050405020304" pitchFamily="18" charset="0"/>
                <a:cs typeface="Times New Roman" panose="02020603050405020304" pitchFamily="18" charset="0"/>
              </a:rPr>
              <a:t>K</a:t>
            </a:r>
            <a:r>
              <a:rPr lang="vi-VN" sz="3200" b="1" dirty="0">
                <a:solidFill>
                  <a:srgbClr val="0070C0"/>
                </a:solidFill>
                <a:latin typeface="Times New Roman" panose="02020603050405020304" pitchFamily="18" charset="0"/>
                <a:cs typeface="Times New Roman" panose="02020603050405020304" pitchFamily="18" charset="0"/>
              </a:rPr>
              <a:t>HÔNG TỤ TẬP</a:t>
            </a:r>
            <a:r>
              <a:rPr lang="vi-VN" sz="3200" dirty="0">
                <a:solidFill>
                  <a:srgbClr val="292929"/>
                </a:solidFill>
                <a:latin typeface="Times New Roman" panose="02020603050405020304" pitchFamily="18" charset="0"/>
                <a:cs typeface="Times New Roman" panose="02020603050405020304" pitchFamily="18" charset="0"/>
              </a:rPr>
              <a:t> </a:t>
            </a:r>
            <a:r>
              <a:rPr lang="vi-VN" sz="3200">
                <a:solidFill>
                  <a:srgbClr val="0000FF"/>
                </a:solidFill>
                <a:latin typeface="Times New Roman" panose="02020603050405020304" pitchFamily="18" charset="0"/>
                <a:cs typeface="Times New Roman" panose="02020603050405020304" pitchFamily="18" charset="0"/>
              </a:rPr>
              <a:t>đông người</a:t>
            </a:r>
            <a:r>
              <a:rPr lang="en-US" sz="3200">
                <a:solidFill>
                  <a:srgbClr val="0000FF"/>
                </a:solidFill>
                <a:latin typeface="Times New Roman" panose="02020603050405020304" pitchFamily="18" charset="0"/>
                <a:cs typeface="Times New Roman" panose="02020603050405020304" pitchFamily="18" charset="0"/>
              </a:rPr>
              <a:t> để tránh nguy cơ lây nhiễm covid-19</a:t>
            </a:r>
            <a:r>
              <a:rPr lang="vi-VN" sz="3200">
                <a:solidFill>
                  <a:srgbClr val="292929"/>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0969" name="Picture 9" descr="Triển lãm “Tích cực tuyên truyền phòng chống dịch bệnh Covid – 19 vì một  Việt Nam an toàn, khỏe mạnh” - Sở VHTT Hồ Chí Minh"/>
          <p:cNvPicPr>
            <a:picLocks noChangeAspect="1" noChangeArrowheads="1"/>
          </p:cNvPicPr>
          <p:nvPr/>
        </p:nvPicPr>
        <p:blipFill rotWithShape="1">
          <a:blip r:embed="rId12">
            <a:extLst>
              <a:ext uri="{28A0092B-C50C-407E-A947-70E740481C1C}">
                <a14:useLocalDpi xmlns:a14="http://schemas.microsoft.com/office/drawing/2010/main" val="0"/>
              </a:ext>
            </a:extLst>
          </a:blip>
          <a:srcRect t="10185"/>
          <a:stretch/>
        </p:blipFill>
        <p:spPr bwMode="auto">
          <a:xfrm>
            <a:off x="8991600" y="2895600"/>
            <a:ext cx="2193716" cy="24397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50816" y="120420"/>
            <a:ext cx="5061646" cy="1188720"/>
          </a:xfrm>
          <a:prstGeom prst="rect">
            <a:avLst/>
          </a:prstGeom>
        </p:spPr>
      </p:pic>
      <p:sp>
        <p:nvSpPr>
          <p:cNvPr id="51" name="Rounded Rectangle 5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20</a:t>
            </a:r>
          </a:p>
        </p:txBody>
      </p:sp>
      <p:sp>
        <p:nvSpPr>
          <p:cNvPr id="57" name="Rounded Rectangle 5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19</a:t>
            </a:r>
          </a:p>
        </p:txBody>
      </p:sp>
      <p:sp>
        <p:nvSpPr>
          <p:cNvPr id="58" name="Rounded Rectangle 5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18</a:t>
            </a:r>
          </a:p>
        </p:txBody>
      </p:sp>
      <p:sp>
        <p:nvSpPr>
          <p:cNvPr id="59" name="Rounded Rectangle 5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17</a:t>
            </a:r>
          </a:p>
        </p:txBody>
      </p:sp>
      <p:sp>
        <p:nvSpPr>
          <p:cNvPr id="65" name="Rounded Rectangle 6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16</a:t>
            </a:r>
          </a:p>
        </p:txBody>
      </p:sp>
      <p:sp>
        <p:nvSpPr>
          <p:cNvPr id="66" name="Rounded Rectangle 6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15</a:t>
            </a:r>
          </a:p>
        </p:txBody>
      </p:sp>
      <p:sp>
        <p:nvSpPr>
          <p:cNvPr id="67" name="Rounded Rectangle 6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14</a:t>
            </a:r>
          </a:p>
        </p:txBody>
      </p:sp>
      <p:sp>
        <p:nvSpPr>
          <p:cNvPr id="68" name="Rounded Rectangle 6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13</a:t>
            </a:r>
          </a:p>
        </p:txBody>
      </p:sp>
      <p:sp>
        <p:nvSpPr>
          <p:cNvPr id="69" name="Rounded Rectangle 6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12</a:t>
            </a:r>
          </a:p>
        </p:txBody>
      </p:sp>
      <p:sp>
        <p:nvSpPr>
          <p:cNvPr id="70" name="Rounded Rectangle 6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11</a:t>
            </a:r>
          </a:p>
        </p:txBody>
      </p:sp>
      <p:sp>
        <p:nvSpPr>
          <p:cNvPr id="71" name="Rounded Rectangle 7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10</a:t>
            </a:r>
          </a:p>
        </p:txBody>
      </p:sp>
      <p:sp>
        <p:nvSpPr>
          <p:cNvPr id="72" name="Rounded Rectangle 7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09</a:t>
            </a:r>
          </a:p>
        </p:txBody>
      </p:sp>
      <p:sp>
        <p:nvSpPr>
          <p:cNvPr id="73" name="Rounded Rectangle 7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08</a:t>
            </a:r>
          </a:p>
        </p:txBody>
      </p:sp>
      <p:sp>
        <p:nvSpPr>
          <p:cNvPr id="74" name="Rounded Rectangle 7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07</a:t>
            </a:r>
          </a:p>
        </p:txBody>
      </p:sp>
      <p:sp>
        <p:nvSpPr>
          <p:cNvPr id="75" name="Rounded Rectangle 7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06</a:t>
            </a:r>
          </a:p>
        </p:txBody>
      </p:sp>
      <p:sp>
        <p:nvSpPr>
          <p:cNvPr id="76" name="Rounded Rectangle 7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05</a:t>
            </a:r>
          </a:p>
        </p:txBody>
      </p:sp>
      <p:sp>
        <p:nvSpPr>
          <p:cNvPr id="77" name="Rounded Rectangle 7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04</a:t>
            </a:r>
          </a:p>
        </p:txBody>
      </p:sp>
      <p:sp>
        <p:nvSpPr>
          <p:cNvPr id="78" name="Rounded Rectangle 7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03</a:t>
            </a:r>
          </a:p>
        </p:txBody>
      </p:sp>
      <p:sp>
        <p:nvSpPr>
          <p:cNvPr id="79" name="Rounded Rectangle 7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02</a:t>
            </a:r>
          </a:p>
        </p:txBody>
      </p:sp>
      <p:sp>
        <p:nvSpPr>
          <p:cNvPr id="80" name="Rounded Rectangle 7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01</a:t>
            </a:r>
          </a:p>
        </p:txBody>
      </p:sp>
      <p:sp>
        <p:nvSpPr>
          <p:cNvPr id="81" name="Rounded Rectangle 8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00</a:t>
            </a:r>
          </a:p>
        </p:txBody>
      </p:sp>
      <p:grpSp>
        <p:nvGrpSpPr>
          <p:cNvPr id="82" name="Group 81"/>
          <p:cNvGrpSpPr/>
          <p:nvPr/>
        </p:nvGrpSpPr>
        <p:grpSpPr>
          <a:xfrm>
            <a:off x="10394872" y="76200"/>
            <a:ext cx="1416128" cy="1295365"/>
            <a:chOff x="10363200" y="3826176"/>
            <a:chExt cx="1416128" cy="1295365"/>
          </a:xfrm>
        </p:grpSpPr>
        <p:grpSp>
          <p:nvGrpSpPr>
            <p:cNvPr id="83" name="Nhóm 6"/>
            <p:cNvGrpSpPr/>
            <p:nvPr/>
          </p:nvGrpSpPr>
          <p:grpSpPr>
            <a:xfrm>
              <a:off x="10416116" y="3826176"/>
              <a:ext cx="1296441" cy="1295365"/>
              <a:chOff x="787454" y="595230"/>
              <a:chExt cx="4827698" cy="4916479"/>
            </a:xfrm>
          </p:grpSpPr>
          <p:pic>
            <p:nvPicPr>
              <p:cNvPr id="91" name="Ảnh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92"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93"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84" name="Nhóm 12"/>
            <p:cNvGrpSpPr/>
            <p:nvPr/>
          </p:nvGrpSpPr>
          <p:grpSpPr>
            <a:xfrm>
              <a:off x="10778610" y="4162342"/>
              <a:ext cx="548640" cy="548640"/>
              <a:chOff x="2329722" y="1561694"/>
              <a:chExt cx="2131202" cy="2382093"/>
            </a:xfrm>
          </p:grpSpPr>
          <p:sp>
            <p:nvSpPr>
              <p:cNvPr id="87" name="Hình Bầu dục 13"/>
              <p:cNvSpPr/>
              <p:nvPr/>
            </p:nvSpPr>
            <p:spPr>
              <a:xfrm>
                <a:off x="2329722" y="1561694"/>
                <a:ext cx="2131202" cy="23820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8" name="Nhóm 14"/>
              <p:cNvGrpSpPr/>
              <p:nvPr/>
            </p:nvGrpSpPr>
            <p:grpSpPr>
              <a:xfrm>
                <a:off x="3415396" y="1681370"/>
                <a:ext cx="91440" cy="1115730"/>
                <a:chOff x="3415396" y="1681370"/>
                <a:chExt cx="91440" cy="1115730"/>
              </a:xfrm>
            </p:grpSpPr>
            <p:cxnSp>
              <p:nvCxnSpPr>
                <p:cNvPr id="89"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0"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85" name="Hộp Văn bản 22"/>
            <p:cNvSpPr txBox="1"/>
            <p:nvPr/>
          </p:nvSpPr>
          <p:spPr>
            <a:xfrm>
              <a:off x="11296271" y="4302087"/>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86" name="Hộp Văn bản 25"/>
            <p:cNvSpPr txBox="1"/>
            <p:nvPr/>
          </p:nvSpPr>
          <p:spPr>
            <a:xfrm>
              <a:off x="10363200" y="4310746"/>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75485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12"/>
                                        </p:tgtEl>
                                        <p:attrNameLst>
                                          <p:attrName>style.color</p:attrName>
                                        </p:attrNameLst>
                                      </p:cBhvr>
                                      <p:to>
                                        <a:schemeClr val="accent2"/>
                                      </p:to>
                                    </p:animClr>
                                    <p:animClr clrSpc="rgb" dir="cw">
                                      <p:cBhvr>
                                        <p:cTn id="11" dur="500" fill="hold"/>
                                        <p:tgtEl>
                                          <p:spTgt spid="12"/>
                                        </p:tgtEl>
                                        <p:attrNameLst>
                                          <p:attrName>fillcolor</p:attrName>
                                        </p:attrNameLst>
                                      </p:cBhvr>
                                      <p:to>
                                        <a:schemeClr val="accent2"/>
                                      </p:to>
                                    </p:animClr>
                                    <p:set>
                                      <p:cBhvr>
                                        <p:cTn id="12" dur="500" fill="hold"/>
                                        <p:tgtEl>
                                          <p:spTgt spid="12"/>
                                        </p:tgtEl>
                                        <p:attrNameLst>
                                          <p:attrName>fill.type</p:attrName>
                                        </p:attrNameLst>
                                      </p:cBhvr>
                                      <p:to>
                                        <p:strVal val="solid"/>
                                      </p:to>
                                    </p:set>
                                    <p:set>
                                      <p:cBhvr>
                                        <p:cTn id="13" dur="500" fill="hold"/>
                                        <p:tgtEl>
                                          <p:spTgt spid="1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DUNG_(ne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9" presetClass="emph" presetSubtype="0" fill="hold" grpId="0" nodeType="clickEffect">
                                  <p:stCondLst>
                                    <p:cond delay="0"/>
                                  </p:stCondLst>
                                  <p:childTnLst>
                                    <p:animClr clrSpc="rgb" dir="cw">
                                      <p:cBhvr override="childStyle">
                                        <p:cTn id="21" dur="500" fill="hold"/>
                                        <p:tgtEl>
                                          <p:spTgt spid="14"/>
                                        </p:tgtEl>
                                        <p:attrNameLst>
                                          <p:attrName>style.color</p:attrName>
                                        </p:attrNameLst>
                                      </p:cBhvr>
                                      <p:to>
                                        <a:schemeClr val="accent2"/>
                                      </p:to>
                                    </p:animClr>
                                    <p:animClr clrSpc="rgb" dir="cw">
                                      <p:cBhvr>
                                        <p:cTn id="22" dur="500" fill="hold"/>
                                        <p:tgtEl>
                                          <p:spTgt spid="14"/>
                                        </p:tgtEl>
                                        <p:attrNameLst>
                                          <p:attrName>fillcolor</p:attrName>
                                        </p:attrNameLst>
                                      </p:cBhvr>
                                      <p:to>
                                        <a:schemeClr val="accent2"/>
                                      </p:to>
                                    </p:animClr>
                                    <p:set>
                                      <p:cBhvr>
                                        <p:cTn id="23" dur="500" fill="hold"/>
                                        <p:tgtEl>
                                          <p:spTgt spid="14"/>
                                        </p:tgtEl>
                                        <p:attrNameLst>
                                          <p:attrName>fill.type</p:attrName>
                                        </p:attrNameLst>
                                      </p:cBhvr>
                                      <p:to>
                                        <p:strVal val="solid"/>
                                      </p:to>
                                    </p:set>
                                    <p:set>
                                      <p:cBhvr>
                                        <p:cTn id="24" dur="500" fill="hold"/>
                                        <p:tgtEl>
                                          <p:spTgt spid="14"/>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SAI2_(new).wav"/>
                                        </p:tgtEl>
                                      </p:cMediaNode>
                                    </p:audio>
                                  </p:sub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clickEffect">
                                  <p:stCondLst>
                                    <p:cond delay="0"/>
                                  </p:stCondLst>
                                  <p:childTnLst>
                                    <p:animClr clrSpc="rgb" dir="cw">
                                      <p:cBhvr override="childStyle">
                                        <p:cTn id="33" dur="500" fill="hold"/>
                                        <p:tgtEl>
                                          <p:spTgt spid="16"/>
                                        </p:tgtEl>
                                        <p:attrNameLst>
                                          <p:attrName>style.color</p:attrName>
                                        </p:attrNameLst>
                                      </p:cBhvr>
                                      <p:to>
                                        <a:schemeClr val="accent2"/>
                                      </p:to>
                                    </p:animClr>
                                    <p:animClr clrSpc="rgb" dir="cw">
                                      <p:cBhvr>
                                        <p:cTn id="34" dur="500" fill="hold"/>
                                        <p:tgtEl>
                                          <p:spTgt spid="16"/>
                                        </p:tgtEl>
                                        <p:attrNameLst>
                                          <p:attrName>fillcolor</p:attrName>
                                        </p:attrNameLst>
                                      </p:cBhvr>
                                      <p:to>
                                        <a:schemeClr val="accent2"/>
                                      </p:to>
                                    </p:animClr>
                                    <p:set>
                                      <p:cBhvr>
                                        <p:cTn id="35" dur="500" fill="hold"/>
                                        <p:tgtEl>
                                          <p:spTgt spid="16"/>
                                        </p:tgtEl>
                                        <p:attrNameLst>
                                          <p:attrName>fill.type</p:attrName>
                                        </p:attrNameLst>
                                      </p:cBhvr>
                                      <p:to>
                                        <p:strVal val="solid"/>
                                      </p:to>
                                    </p:set>
                                    <p:set>
                                      <p:cBhvr>
                                        <p:cTn id="36" dur="500" fill="hold"/>
                                        <p:tgtEl>
                                          <p:spTgt spid="16"/>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4" name="SAI2_(new).wav"/>
                                        </p:tgtEl>
                                      </p:cMediaNode>
                                    </p:audio>
                                  </p:sub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9" presetClass="emph" presetSubtype="0" fill="hold" grpId="0" nodeType="clickEffect">
                                  <p:stCondLst>
                                    <p:cond delay="0"/>
                                  </p:stCondLst>
                                  <p:childTnLst>
                                    <p:animClr clrSpc="rgb" dir="cw">
                                      <p:cBhvr override="childStyle">
                                        <p:cTn id="45" dur="500" fill="hold"/>
                                        <p:tgtEl>
                                          <p:spTgt spid="18"/>
                                        </p:tgtEl>
                                        <p:attrNameLst>
                                          <p:attrName>style.color</p:attrName>
                                        </p:attrNameLst>
                                      </p:cBhvr>
                                      <p:to>
                                        <a:schemeClr val="accent2"/>
                                      </p:to>
                                    </p:animClr>
                                    <p:animClr clrSpc="rgb" dir="cw">
                                      <p:cBhvr>
                                        <p:cTn id="46" dur="500" fill="hold"/>
                                        <p:tgtEl>
                                          <p:spTgt spid="18"/>
                                        </p:tgtEl>
                                        <p:attrNameLst>
                                          <p:attrName>fillcolor</p:attrName>
                                        </p:attrNameLst>
                                      </p:cBhvr>
                                      <p:to>
                                        <a:schemeClr val="accent2"/>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2_(new).wav"/>
                                        </p:tgtEl>
                                      </p:cMediaNode>
                                    </p:audio>
                                  </p:sub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82"/>
                    </p:tgtEl>
                  </p:cond>
                </p:stCondLst>
                <p:endSync evt="end" delay="0">
                  <p:rtn val="all"/>
                </p:endSync>
                <p:childTnLst>
                  <p:par>
                    <p:cTn id="54" fill="hold">
                      <p:stCondLst>
                        <p:cond delay="0"/>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82"/>
                                        </p:tgtEl>
                                      </p:cBhvr>
                                    </p:animEffect>
                                    <p:set>
                                      <p:cBhvr>
                                        <p:cTn id="58" dur="1" fill="hold">
                                          <p:stCondLst>
                                            <p:cond delay="499"/>
                                          </p:stCondLst>
                                        </p:cTn>
                                        <p:tgtEl>
                                          <p:spTgt spid="8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chimes.wav"/>
                                        </p:tgtEl>
                                      </p:cMediaNode>
                                    </p:audio>
                                  </p:subTnLst>
                                </p:cTn>
                              </p:par>
                            </p:childTnLst>
                          </p:cTn>
                        </p:par>
                        <p:par>
                          <p:cTn id="59" fill="hold">
                            <p:stCondLst>
                              <p:cond delay="500"/>
                            </p:stCondLst>
                            <p:childTnLst>
                              <p:par>
                                <p:cTn id="60" presetID="11" presetClass="entr" presetSubtype="0" fill="hold" grpId="0" nodeType="afterEffect">
                                  <p:stCondLst>
                                    <p:cond delay="0"/>
                                  </p:stCondLst>
                                  <p:childTnLst>
                                    <p:set>
                                      <p:cBhvr>
                                        <p:cTn id="61" dur="1000">
                                          <p:stCondLst>
                                            <p:cond delay="0"/>
                                          </p:stCondLst>
                                        </p:cTn>
                                        <p:tgtEl>
                                          <p:spTgt spid="51"/>
                                        </p:tgtEl>
                                        <p:attrNameLst>
                                          <p:attrName>style.visibility</p:attrName>
                                        </p:attrNameLst>
                                      </p:cBhvr>
                                      <p:to>
                                        <p:strVal val="visible"/>
                                      </p:to>
                                    </p:set>
                                  </p:childTnLst>
                                </p:cTn>
                              </p:par>
                            </p:childTnLst>
                          </p:cTn>
                        </p:par>
                        <p:par>
                          <p:cTn id="62" fill="hold">
                            <p:stCondLst>
                              <p:cond delay="1500"/>
                            </p:stCondLst>
                            <p:childTnLst>
                              <p:par>
                                <p:cTn id="63" presetID="11" presetClass="entr" presetSubtype="0" fill="hold" grpId="0" nodeType="afterEffect">
                                  <p:stCondLst>
                                    <p:cond delay="0"/>
                                  </p:stCondLst>
                                  <p:childTnLst>
                                    <p:set>
                                      <p:cBhvr>
                                        <p:cTn id="64" dur="1000">
                                          <p:stCondLst>
                                            <p:cond delay="0"/>
                                          </p:stCondLst>
                                        </p:cTn>
                                        <p:tgtEl>
                                          <p:spTgt spid="57"/>
                                        </p:tgtEl>
                                        <p:attrNameLst>
                                          <p:attrName>style.visibility</p:attrName>
                                        </p:attrNameLst>
                                      </p:cBhvr>
                                      <p:to>
                                        <p:strVal val="visible"/>
                                      </p:to>
                                    </p:set>
                                  </p:childTnLst>
                                </p:cTn>
                              </p:par>
                            </p:childTnLst>
                          </p:cTn>
                        </p:par>
                        <p:par>
                          <p:cTn id="65" fill="hold">
                            <p:stCondLst>
                              <p:cond delay="2500"/>
                            </p:stCondLst>
                            <p:childTnLst>
                              <p:par>
                                <p:cTn id="66" presetID="11" presetClass="entr" presetSubtype="0" fill="hold" grpId="0" nodeType="afterEffect">
                                  <p:stCondLst>
                                    <p:cond delay="0"/>
                                  </p:stCondLst>
                                  <p:childTnLst>
                                    <p:set>
                                      <p:cBhvr>
                                        <p:cTn id="67" dur="1000">
                                          <p:stCondLst>
                                            <p:cond delay="0"/>
                                          </p:stCondLst>
                                        </p:cTn>
                                        <p:tgtEl>
                                          <p:spTgt spid="58"/>
                                        </p:tgtEl>
                                        <p:attrNameLst>
                                          <p:attrName>style.visibility</p:attrName>
                                        </p:attrNameLst>
                                      </p:cBhvr>
                                      <p:to>
                                        <p:strVal val="visible"/>
                                      </p:to>
                                    </p:set>
                                  </p:childTnLst>
                                </p:cTn>
                              </p:par>
                            </p:childTnLst>
                          </p:cTn>
                        </p:par>
                        <p:par>
                          <p:cTn id="68" fill="hold">
                            <p:stCondLst>
                              <p:cond delay="3500"/>
                            </p:stCondLst>
                            <p:childTnLst>
                              <p:par>
                                <p:cTn id="69" presetID="11" presetClass="entr" presetSubtype="0" fill="hold" grpId="0" nodeType="afterEffect">
                                  <p:stCondLst>
                                    <p:cond delay="0"/>
                                  </p:stCondLst>
                                  <p:childTnLst>
                                    <p:set>
                                      <p:cBhvr>
                                        <p:cTn id="70" dur="1000">
                                          <p:stCondLst>
                                            <p:cond delay="0"/>
                                          </p:stCondLst>
                                        </p:cTn>
                                        <p:tgtEl>
                                          <p:spTgt spid="59"/>
                                        </p:tgtEl>
                                        <p:attrNameLst>
                                          <p:attrName>style.visibility</p:attrName>
                                        </p:attrNameLst>
                                      </p:cBhvr>
                                      <p:to>
                                        <p:strVal val="visible"/>
                                      </p:to>
                                    </p:set>
                                  </p:childTnLst>
                                </p:cTn>
                              </p:par>
                            </p:childTnLst>
                          </p:cTn>
                        </p:par>
                        <p:par>
                          <p:cTn id="71" fill="hold">
                            <p:stCondLst>
                              <p:cond delay="4500"/>
                            </p:stCondLst>
                            <p:childTnLst>
                              <p:par>
                                <p:cTn id="72" presetID="11" presetClass="entr" presetSubtype="0" fill="hold" grpId="0" nodeType="afterEffect">
                                  <p:stCondLst>
                                    <p:cond delay="0"/>
                                  </p:stCondLst>
                                  <p:childTnLst>
                                    <p:set>
                                      <p:cBhvr>
                                        <p:cTn id="73" dur="1000">
                                          <p:stCondLst>
                                            <p:cond delay="0"/>
                                          </p:stCondLst>
                                        </p:cTn>
                                        <p:tgtEl>
                                          <p:spTgt spid="65"/>
                                        </p:tgtEl>
                                        <p:attrNameLst>
                                          <p:attrName>style.visibility</p:attrName>
                                        </p:attrNameLst>
                                      </p:cBhvr>
                                      <p:to>
                                        <p:strVal val="visible"/>
                                      </p:to>
                                    </p:set>
                                  </p:childTnLst>
                                </p:cTn>
                              </p:par>
                            </p:childTnLst>
                          </p:cTn>
                        </p:par>
                        <p:par>
                          <p:cTn id="74" fill="hold">
                            <p:stCondLst>
                              <p:cond delay="5500"/>
                            </p:stCondLst>
                            <p:childTnLst>
                              <p:par>
                                <p:cTn id="75" presetID="11" presetClass="entr" presetSubtype="0" fill="hold" grpId="0" nodeType="afterEffect">
                                  <p:stCondLst>
                                    <p:cond delay="0"/>
                                  </p:stCondLst>
                                  <p:childTnLst>
                                    <p:set>
                                      <p:cBhvr>
                                        <p:cTn id="76" dur="1000">
                                          <p:stCondLst>
                                            <p:cond delay="0"/>
                                          </p:stCondLst>
                                        </p:cTn>
                                        <p:tgtEl>
                                          <p:spTgt spid="66"/>
                                        </p:tgtEl>
                                        <p:attrNameLst>
                                          <p:attrName>style.visibility</p:attrName>
                                        </p:attrNameLst>
                                      </p:cBhvr>
                                      <p:to>
                                        <p:strVal val="visible"/>
                                      </p:to>
                                    </p:set>
                                  </p:childTnLst>
                                </p:cTn>
                              </p:par>
                            </p:childTnLst>
                          </p:cTn>
                        </p:par>
                        <p:par>
                          <p:cTn id="77" fill="hold">
                            <p:stCondLst>
                              <p:cond delay="6500"/>
                            </p:stCondLst>
                            <p:childTnLst>
                              <p:par>
                                <p:cTn id="78" presetID="11" presetClass="entr" presetSubtype="0" fill="hold" grpId="0" nodeType="afterEffect">
                                  <p:stCondLst>
                                    <p:cond delay="0"/>
                                  </p:stCondLst>
                                  <p:childTnLst>
                                    <p:set>
                                      <p:cBhvr>
                                        <p:cTn id="79" dur="1000">
                                          <p:stCondLst>
                                            <p:cond delay="0"/>
                                          </p:stCondLst>
                                        </p:cTn>
                                        <p:tgtEl>
                                          <p:spTgt spid="67"/>
                                        </p:tgtEl>
                                        <p:attrNameLst>
                                          <p:attrName>style.visibility</p:attrName>
                                        </p:attrNameLst>
                                      </p:cBhvr>
                                      <p:to>
                                        <p:strVal val="visible"/>
                                      </p:to>
                                    </p:set>
                                  </p:childTnLst>
                                </p:cTn>
                              </p:par>
                            </p:childTnLst>
                          </p:cTn>
                        </p:par>
                        <p:par>
                          <p:cTn id="80" fill="hold">
                            <p:stCondLst>
                              <p:cond delay="7500"/>
                            </p:stCondLst>
                            <p:childTnLst>
                              <p:par>
                                <p:cTn id="81" presetID="11" presetClass="entr" presetSubtype="0" fill="hold" grpId="0" nodeType="afterEffect">
                                  <p:stCondLst>
                                    <p:cond delay="0"/>
                                  </p:stCondLst>
                                  <p:childTnLst>
                                    <p:set>
                                      <p:cBhvr>
                                        <p:cTn id="82" dur="1000">
                                          <p:stCondLst>
                                            <p:cond delay="0"/>
                                          </p:stCondLst>
                                        </p:cTn>
                                        <p:tgtEl>
                                          <p:spTgt spid="68"/>
                                        </p:tgtEl>
                                        <p:attrNameLst>
                                          <p:attrName>style.visibility</p:attrName>
                                        </p:attrNameLst>
                                      </p:cBhvr>
                                      <p:to>
                                        <p:strVal val="visible"/>
                                      </p:to>
                                    </p:set>
                                  </p:childTnLst>
                                </p:cTn>
                              </p:par>
                            </p:childTnLst>
                          </p:cTn>
                        </p:par>
                        <p:par>
                          <p:cTn id="83" fill="hold">
                            <p:stCondLst>
                              <p:cond delay="8500"/>
                            </p:stCondLst>
                            <p:childTnLst>
                              <p:par>
                                <p:cTn id="84" presetID="11" presetClass="entr" presetSubtype="0" fill="hold" grpId="0" nodeType="afterEffect">
                                  <p:stCondLst>
                                    <p:cond delay="0"/>
                                  </p:stCondLst>
                                  <p:childTnLst>
                                    <p:set>
                                      <p:cBhvr>
                                        <p:cTn id="85" dur="1000">
                                          <p:stCondLst>
                                            <p:cond delay="0"/>
                                          </p:stCondLst>
                                        </p:cTn>
                                        <p:tgtEl>
                                          <p:spTgt spid="69"/>
                                        </p:tgtEl>
                                        <p:attrNameLst>
                                          <p:attrName>style.visibility</p:attrName>
                                        </p:attrNameLst>
                                      </p:cBhvr>
                                      <p:to>
                                        <p:strVal val="visible"/>
                                      </p:to>
                                    </p:set>
                                  </p:childTnLst>
                                </p:cTn>
                              </p:par>
                            </p:childTnLst>
                          </p:cTn>
                        </p:par>
                        <p:par>
                          <p:cTn id="86" fill="hold">
                            <p:stCondLst>
                              <p:cond delay="9500"/>
                            </p:stCondLst>
                            <p:childTnLst>
                              <p:par>
                                <p:cTn id="87" presetID="11" presetClass="entr" presetSubtype="0" fill="hold" grpId="0" nodeType="afterEffect">
                                  <p:stCondLst>
                                    <p:cond delay="0"/>
                                  </p:stCondLst>
                                  <p:childTnLst>
                                    <p:set>
                                      <p:cBhvr>
                                        <p:cTn id="88" dur="1000">
                                          <p:stCondLst>
                                            <p:cond delay="0"/>
                                          </p:stCondLst>
                                        </p:cTn>
                                        <p:tgtEl>
                                          <p:spTgt spid="70"/>
                                        </p:tgtEl>
                                        <p:attrNameLst>
                                          <p:attrName>style.visibility</p:attrName>
                                        </p:attrNameLst>
                                      </p:cBhvr>
                                      <p:to>
                                        <p:strVal val="visible"/>
                                      </p:to>
                                    </p:set>
                                  </p:childTnLst>
                                </p:cTn>
                              </p:par>
                            </p:childTnLst>
                          </p:cTn>
                        </p:par>
                        <p:par>
                          <p:cTn id="89" fill="hold">
                            <p:stCondLst>
                              <p:cond delay="10500"/>
                            </p:stCondLst>
                            <p:childTnLst>
                              <p:par>
                                <p:cTn id="90" presetID="11" presetClass="entr" presetSubtype="0" fill="hold" grpId="0" nodeType="afterEffect">
                                  <p:stCondLst>
                                    <p:cond delay="0"/>
                                  </p:stCondLst>
                                  <p:childTnLst>
                                    <p:set>
                                      <p:cBhvr>
                                        <p:cTn id="91" dur="1000">
                                          <p:stCondLst>
                                            <p:cond delay="0"/>
                                          </p:stCondLst>
                                        </p:cTn>
                                        <p:tgtEl>
                                          <p:spTgt spid="71"/>
                                        </p:tgtEl>
                                        <p:attrNameLst>
                                          <p:attrName>style.visibility</p:attrName>
                                        </p:attrNameLst>
                                      </p:cBhvr>
                                      <p:to>
                                        <p:strVal val="visible"/>
                                      </p:to>
                                    </p:set>
                                  </p:childTnLst>
                                </p:cTn>
                              </p:par>
                            </p:childTnLst>
                          </p:cTn>
                        </p:par>
                        <p:par>
                          <p:cTn id="92" fill="hold">
                            <p:stCondLst>
                              <p:cond delay="11500"/>
                            </p:stCondLst>
                            <p:childTnLst>
                              <p:par>
                                <p:cTn id="93" presetID="11" presetClass="entr" presetSubtype="0" fill="hold" grpId="0" nodeType="afterEffect">
                                  <p:stCondLst>
                                    <p:cond delay="0"/>
                                  </p:stCondLst>
                                  <p:childTnLst>
                                    <p:set>
                                      <p:cBhvr>
                                        <p:cTn id="94" dur="1000">
                                          <p:stCondLst>
                                            <p:cond delay="0"/>
                                          </p:stCondLst>
                                        </p:cTn>
                                        <p:tgtEl>
                                          <p:spTgt spid="72"/>
                                        </p:tgtEl>
                                        <p:attrNameLst>
                                          <p:attrName>style.visibility</p:attrName>
                                        </p:attrNameLst>
                                      </p:cBhvr>
                                      <p:to>
                                        <p:strVal val="visible"/>
                                      </p:to>
                                    </p:set>
                                  </p:childTnLst>
                                </p:cTn>
                              </p:par>
                            </p:childTnLst>
                          </p:cTn>
                        </p:par>
                        <p:par>
                          <p:cTn id="95" fill="hold">
                            <p:stCondLst>
                              <p:cond delay="12500"/>
                            </p:stCondLst>
                            <p:childTnLst>
                              <p:par>
                                <p:cTn id="96" presetID="11" presetClass="entr" presetSubtype="0" fill="hold" grpId="0" nodeType="afterEffect">
                                  <p:stCondLst>
                                    <p:cond delay="0"/>
                                  </p:stCondLst>
                                  <p:childTnLst>
                                    <p:set>
                                      <p:cBhvr>
                                        <p:cTn id="97" dur="1000">
                                          <p:stCondLst>
                                            <p:cond delay="0"/>
                                          </p:stCondLst>
                                        </p:cTn>
                                        <p:tgtEl>
                                          <p:spTgt spid="73"/>
                                        </p:tgtEl>
                                        <p:attrNameLst>
                                          <p:attrName>style.visibility</p:attrName>
                                        </p:attrNameLst>
                                      </p:cBhvr>
                                      <p:to>
                                        <p:strVal val="visible"/>
                                      </p:to>
                                    </p:set>
                                  </p:childTnLst>
                                </p:cTn>
                              </p:par>
                            </p:childTnLst>
                          </p:cTn>
                        </p:par>
                        <p:par>
                          <p:cTn id="98" fill="hold">
                            <p:stCondLst>
                              <p:cond delay="13500"/>
                            </p:stCondLst>
                            <p:childTnLst>
                              <p:par>
                                <p:cTn id="99" presetID="11" presetClass="entr" presetSubtype="0" fill="hold" grpId="0" nodeType="afterEffect">
                                  <p:stCondLst>
                                    <p:cond delay="0"/>
                                  </p:stCondLst>
                                  <p:childTnLst>
                                    <p:set>
                                      <p:cBhvr>
                                        <p:cTn id="100" dur="1000">
                                          <p:stCondLst>
                                            <p:cond delay="0"/>
                                          </p:stCondLst>
                                        </p:cTn>
                                        <p:tgtEl>
                                          <p:spTgt spid="74"/>
                                        </p:tgtEl>
                                        <p:attrNameLst>
                                          <p:attrName>style.visibility</p:attrName>
                                        </p:attrNameLst>
                                      </p:cBhvr>
                                      <p:to>
                                        <p:strVal val="visible"/>
                                      </p:to>
                                    </p:set>
                                  </p:childTnLst>
                                </p:cTn>
                              </p:par>
                            </p:childTnLst>
                          </p:cTn>
                        </p:par>
                        <p:par>
                          <p:cTn id="101" fill="hold">
                            <p:stCondLst>
                              <p:cond delay="14500"/>
                            </p:stCondLst>
                            <p:childTnLst>
                              <p:par>
                                <p:cTn id="102" presetID="11" presetClass="entr" presetSubtype="0" fill="hold" grpId="0" nodeType="afterEffect">
                                  <p:stCondLst>
                                    <p:cond delay="0"/>
                                  </p:stCondLst>
                                  <p:childTnLst>
                                    <p:set>
                                      <p:cBhvr>
                                        <p:cTn id="103" dur="1000">
                                          <p:stCondLst>
                                            <p:cond delay="0"/>
                                          </p:stCondLst>
                                        </p:cTn>
                                        <p:tgtEl>
                                          <p:spTgt spid="75"/>
                                        </p:tgtEl>
                                        <p:attrNameLst>
                                          <p:attrName>style.visibility</p:attrName>
                                        </p:attrNameLst>
                                      </p:cBhvr>
                                      <p:to>
                                        <p:strVal val="visible"/>
                                      </p:to>
                                    </p:set>
                                  </p:childTnLst>
                                </p:cTn>
                              </p:par>
                            </p:childTnLst>
                          </p:cTn>
                        </p:par>
                        <p:par>
                          <p:cTn id="104" fill="hold">
                            <p:stCondLst>
                              <p:cond delay="15500"/>
                            </p:stCondLst>
                            <p:childTnLst>
                              <p:par>
                                <p:cTn id="105" presetID="11" presetClass="entr" presetSubtype="0" fill="hold" grpId="0" nodeType="afterEffect">
                                  <p:stCondLst>
                                    <p:cond delay="0"/>
                                  </p:stCondLst>
                                  <p:childTnLst>
                                    <p:set>
                                      <p:cBhvr>
                                        <p:cTn id="106" dur="1000">
                                          <p:stCondLst>
                                            <p:cond delay="0"/>
                                          </p:stCondLst>
                                        </p:cTn>
                                        <p:tgtEl>
                                          <p:spTgt spid="76"/>
                                        </p:tgtEl>
                                        <p:attrNameLst>
                                          <p:attrName>style.visibility</p:attrName>
                                        </p:attrNameLst>
                                      </p:cBhvr>
                                      <p:to>
                                        <p:strVal val="visible"/>
                                      </p:to>
                                    </p:set>
                                  </p:childTnLst>
                                </p:cTn>
                              </p:par>
                            </p:childTnLst>
                          </p:cTn>
                        </p:par>
                        <p:par>
                          <p:cTn id="107" fill="hold">
                            <p:stCondLst>
                              <p:cond delay="16500"/>
                            </p:stCondLst>
                            <p:childTnLst>
                              <p:par>
                                <p:cTn id="108" presetID="11" presetClass="entr" presetSubtype="0" fill="hold" grpId="0" nodeType="afterEffect">
                                  <p:stCondLst>
                                    <p:cond delay="0"/>
                                  </p:stCondLst>
                                  <p:childTnLst>
                                    <p:set>
                                      <p:cBhvr>
                                        <p:cTn id="109" dur="1000">
                                          <p:stCondLst>
                                            <p:cond delay="0"/>
                                          </p:stCondLst>
                                        </p:cTn>
                                        <p:tgtEl>
                                          <p:spTgt spid="77"/>
                                        </p:tgtEl>
                                        <p:attrNameLst>
                                          <p:attrName>style.visibility</p:attrName>
                                        </p:attrNameLst>
                                      </p:cBhvr>
                                      <p:to>
                                        <p:strVal val="visible"/>
                                      </p:to>
                                    </p:set>
                                  </p:childTnLst>
                                </p:cTn>
                              </p:par>
                            </p:childTnLst>
                          </p:cTn>
                        </p:par>
                        <p:par>
                          <p:cTn id="110" fill="hold">
                            <p:stCondLst>
                              <p:cond delay="17500"/>
                            </p:stCondLst>
                            <p:childTnLst>
                              <p:par>
                                <p:cTn id="111" presetID="11" presetClass="entr" presetSubtype="0" fill="hold" grpId="0" nodeType="afterEffect">
                                  <p:stCondLst>
                                    <p:cond delay="0"/>
                                  </p:stCondLst>
                                  <p:childTnLst>
                                    <p:set>
                                      <p:cBhvr>
                                        <p:cTn id="112"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par>
                          <p:cTn id="113" fill="hold">
                            <p:stCondLst>
                              <p:cond delay="18500"/>
                            </p:stCondLst>
                            <p:childTnLst>
                              <p:par>
                                <p:cTn id="114" presetID="11" presetClass="entr" presetSubtype="0" fill="hold" grpId="0" nodeType="afterEffect">
                                  <p:stCondLst>
                                    <p:cond delay="0"/>
                                  </p:stCondLst>
                                  <p:childTnLst>
                                    <p:set>
                                      <p:cBhvr>
                                        <p:cTn id="115"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6" name="click.wav"/>
                                        </p:tgtEl>
                                      </p:cMediaNode>
                                    </p:audio>
                                  </p:subTnLst>
                                </p:cTn>
                              </p:par>
                            </p:childTnLst>
                          </p:cTn>
                        </p:par>
                        <p:par>
                          <p:cTn id="116" fill="hold">
                            <p:stCondLst>
                              <p:cond delay="19500"/>
                            </p:stCondLst>
                            <p:childTnLst>
                              <p:par>
                                <p:cTn id="117" presetID="11" presetClass="entr" presetSubtype="0" fill="hold" grpId="0" nodeType="afterEffect">
                                  <p:stCondLst>
                                    <p:cond delay="0"/>
                                  </p:stCondLst>
                                  <p:childTnLst>
                                    <p:set>
                                      <p:cBhvr>
                                        <p:cTn id="118"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par>
                          <p:cTn id="119" fill="hold">
                            <p:stCondLst>
                              <p:cond delay="20500"/>
                            </p:stCondLst>
                            <p:childTnLst>
                              <p:par>
                                <p:cTn id="120" presetID="11" presetClass="entr" presetSubtype="0" fill="hold" grpId="0" nodeType="afterEffect">
                                  <p:stCondLst>
                                    <p:cond delay="0"/>
                                  </p:stCondLst>
                                  <p:childTnLst>
                                    <p:set>
                                      <p:cBhvr>
                                        <p:cTn id="121"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7" name="bomb.wav"/>
                                        </p:tgtEl>
                                      </p:cMediaNode>
                                    </p:audio>
                                  </p:subTnLst>
                                </p:cTn>
                              </p:par>
                            </p:childTnLst>
                          </p:cTn>
                        </p:par>
                      </p:childTnLst>
                    </p:cTn>
                  </p:par>
                </p:childTnLst>
              </p:cTn>
              <p:nextCondLst>
                <p:cond evt="onClick" delay="0">
                  <p:tgtEl>
                    <p:spTgt spid="82"/>
                  </p:tgtEl>
                </p:cond>
              </p:nextCondLst>
            </p:seq>
          </p:childTnLst>
        </p:cTn>
      </p:par>
    </p:tnLst>
    <p:bldLst>
      <p:bldP spid="14" grpId="0" animBg="1"/>
      <p:bldP spid="16" grpId="0" animBg="1"/>
      <p:bldP spid="18" grpId="0" animBg="1"/>
      <p:bldP spid="47" grpId="0" animBg="1"/>
      <p:bldP spid="51" grpId="0" animBg="1"/>
      <p:bldP spid="57" grpId="0" animBg="1"/>
      <p:bldP spid="58" grpId="0" animBg="1"/>
      <p:bldP spid="59"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7" name="Text Box 145"/>
          <p:cNvSpPr txBox="1">
            <a:spLocks noChangeArrowheads="1"/>
          </p:cNvSpPr>
          <p:nvPr/>
        </p:nvSpPr>
        <p:spPr bwMode="auto">
          <a:xfrm>
            <a:off x="1789619" y="1848799"/>
            <a:ext cx="9702162" cy="156966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50000"/>
              </a:spcBef>
            </a:pPr>
            <a:r>
              <a:rPr lang="vi-VN" sz="3200" b="1" i="1">
                <a:solidFill>
                  <a:srgbClr val="0000FF"/>
                </a:solidFill>
                <a:latin typeface="+mj-lt"/>
              </a:rPr>
              <a:t>Một </a:t>
            </a:r>
            <a:r>
              <a:rPr lang="en-US" sz="3200" b="1" i="1">
                <a:solidFill>
                  <a:srgbClr val="0000FF"/>
                </a:solidFill>
                <a:latin typeface="Times New Roman" panose="02020603050405020304" pitchFamily="18" charset="0"/>
                <a:cs typeface="Times New Roman" panose="02020603050405020304" pitchFamily="18" charset="0"/>
              </a:rPr>
              <a:t>xe máy</a:t>
            </a:r>
            <a:r>
              <a:rPr lang="vi-VN" sz="3200" b="1" i="1">
                <a:solidFill>
                  <a:srgbClr val="0000FF"/>
                </a:solidFill>
                <a:latin typeface="Times New Roman" panose="02020603050405020304" pitchFamily="18" charset="0"/>
                <a:cs typeface="Times New Roman" panose="02020603050405020304" pitchFamily="18" charset="0"/>
              </a:rPr>
              <a:t> </a:t>
            </a:r>
            <a:r>
              <a:rPr lang="vi-VN" sz="3200" b="1" i="1">
                <a:solidFill>
                  <a:srgbClr val="0000FF"/>
                </a:solidFill>
                <a:latin typeface="+mj-lt"/>
              </a:rPr>
              <a:t>đi quãng đường không đổi</a:t>
            </a:r>
            <a:r>
              <a:rPr lang="en-US" sz="3200" b="1" i="1">
                <a:solidFill>
                  <a:srgbClr val="0000FF"/>
                </a:solidFill>
                <a:latin typeface="+mj-lt"/>
              </a:rPr>
              <a:t> </a:t>
            </a:r>
            <a:r>
              <a:rPr lang="vi-VN" sz="3200" b="1" i="1">
                <a:solidFill>
                  <a:srgbClr val="0000FF"/>
                </a:solidFill>
                <a:latin typeface="+mj-lt"/>
              </a:rPr>
              <a:t>từ </a:t>
            </a:r>
            <a:r>
              <a:rPr lang="en-US" sz="3200" b="1" i="1">
                <a:solidFill>
                  <a:srgbClr val="0000FF"/>
                </a:solidFill>
                <a:latin typeface="Times New Roman" panose="02020603050405020304" pitchFamily="18" charset="0"/>
                <a:cs typeface="Times New Roman" panose="02020603050405020304" pitchFamily="18" charset="0"/>
              </a:rPr>
              <a:t>Hà Nội</a:t>
            </a:r>
            <a:r>
              <a:rPr lang="vi-VN" sz="3200" b="1" i="1">
                <a:solidFill>
                  <a:srgbClr val="0000FF"/>
                </a:solidFill>
                <a:latin typeface="Times New Roman" panose="02020603050405020304" pitchFamily="18" charset="0"/>
                <a:cs typeface="Times New Roman" panose="02020603050405020304" pitchFamily="18" charset="0"/>
              </a:rPr>
              <a:t> </a:t>
            </a:r>
            <a:r>
              <a:rPr lang="vi-VN" sz="3200" b="1" i="1">
                <a:solidFill>
                  <a:srgbClr val="0000FF"/>
                </a:solidFill>
                <a:latin typeface="+mj-lt"/>
              </a:rPr>
              <a:t>đến </a:t>
            </a:r>
            <a:r>
              <a:rPr lang="en-US" sz="3200" b="1" i="1">
                <a:solidFill>
                  <a:srgbClr val="0000FF"/>
                </a:solidFill>
                <a:latin typeface="Times New Roman" panose="02020603050405020304" pitchFamily="18" charset="0"/>
                <a:cs typeface="Times New Roman" panose="02020603050405020304" pitchFamily="18" charset="0"/>
              </a:rPr>
              <a:t>Nam Định</a:t>
            </a:r>
            <a:r>
              <a:rPr lang="vi-VN" sz="3200" b="1" i="1">
                <a:solidFill>
                  <a:srgbClr val="0000FF"/>
                </a:solidFill>
                <a:latin typeface="+mj-lt"/>
              </a:rPr>
              <a:t>.</a:t>
            </a:r>
            <a:r>
              <a:rPr lang="en-US" sz="3200" b="1" i="1">
                <a:solidFill>
                  <a:srgbClr val="0000FF"/>
                </a:solidFill>
                <a:latin typeface="+mj-lt"/>
              </a:rPr>
              <a:t> </a:t>
            </a:r>
            <a:r>
              <a:rPr lang="vi-VN" sz="3200" b="1" i="1">
                <a:solidFill>
                  <a:srgbClr val="0000FF"/>
                </a:solidFill>
                <a:latin typeface="+mj-lt"/>
              </a:rPr>
              <a:t>Hỏi thời gian và vận tốc </a:t>
            </a:r>
            <a:r>
              <a:rPr lang="en-US" sz="3200" b="1" i="1">
                <a:solidFill>
                  <a:srgbClr val="0000FF"/>
                </a:solidFill>
                <a:latin typeface="Times New Roman" panose="02020603050405020304" pitchFamily="18" charset="0"/>
                <a:cs typeface="Times New Roman" panose="02020603050405020304" pitchFamily="18" charset="0"/>
              </a:rPr>
              <a:t>của xe máy </a:t>
            </a:r>
            <a:r>
              <a:rPr lang="vi-VN" sz="3200" b="1" i="1">
                <a:solidFill>
                  <a:srgbClr val="0000FF"/>
                </a:solidFill>
                <a:latin typeface="+mj-lt"/>
              </a:rPr>
              <a:t>có phải là hai đại lượng tỉ lệ thuận không?</a:t>
            </a:r>
            <a:endParaRPr lang="vi-VN" sz="3200" b="1" i="1" dirty="0">
              <a:solidFill>
                <a:srgbClr val="0000FF"/>
              </a:solidFill>
              <a:latin typeface="+mj-lt"/>
            </a:endParaRPr>
          </a:p>
        </p:txBody>
      </p:sp>
      <p:sp>
        <p:nvSpPr>
          <p:cNvPr id="13" name="Title 1"/>
          <p:cNvSpPr>
            <a:spLocks noGrp="1"/>
          </p:cNvSpPr>
          <p:nvPr>
            <p:ph type="title"/>
          </p:nvPr>
        </p:nvSpPr>
        <p:spPr>
          <a:xfrm>
            <a:off x="4025191" y="575604"/>
            <a:ext cx="4492406" cy="762000"/>
          </a:xfrm>
          <a:solidFill>
            <a:srgbClr val="FFFF00"/>
          </a:solidFill>
          <a:ln>
            <a:solidFill>
              <a:srgbClr val="FF0000"/>
            </a:solidFill>
          </a:ln>
        </p:spPr>
        <p:txBody>
          <a:bodyPr>
            <a:no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CẶP ĐÔI</a:t>
            </a:r>
          </a:p>
        </p:txBody>
      </p:sp>
      <p:sp>
        <p:nvSpPr>
          <p:cNvPr id="22"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pic>
        <p:nvPicPr>
          <p:cNvPr id="34" name="Picture 2" descr="Biểu tượng dấu hỏi Clip nghệ thuật - dấu chấm hỏi png png tải về - Miễn phí  trong suốt Màu Xanh png Tải về."/>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10000" r="90000">
                        <a14:foregroundMark x1="45556" y1="33030" x2="61444" y2="79545"/>
                        <a14:foregroundMark x1="50889" y1="17576" x2="62222" y2="78485"/>
                        <a14:foregroundMark x1="66778" y1="23788" x2="28889" y2="54697"/>
                        <a14:foregroundMark x1="47111" y1="28939" x2="47111" y2="28939"/>
                      </a14:backgroundRemoval>
                    </a14:imgEffect>
                  </a14:imgLayer>
                </a14:imgProps>
              </a:ext>
              <a:ext uri="{28A0092B-C50C-407E-A947-70E740481C1C}">
                <a14:useLocalDpi xmlns:a14="http://schemas.microsoft.com/office/drawing/2010/main" val="0"/>
              </a:ext>
            </a:extLst>
          </a:blip>
          <a:srcRect/>
          <a:stretch>
            <a:fillRect/>
          </a:stretch>
        </p:blipFill>
        <p:spPr bwMode="auto">
          <a:xfrm>
            <a:off x="184730" y="2101042"/>
            <a:ext cx="1524002" cy="1117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F5F0387D-CEB3-4D01-B097-E93181CF9E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052" b="9031"/>
          <a:stretch/>
        </p:blipFill>
        <p:spPr>
          <a:xfrm>
            <a:off x="9170" y="1"/>
            <a:ext cx="1470381" cy="1219200"/>
          </a:xfrm>
          <a:prstGeom prst="rect">
            <a:avLst/>
          </a:prstGeom>
        </p:spPr>
      </p:pic>
      <p:grpSp>
        <p:nvGrpSpPr>
          <p:cNvPr id="16" name="Nhóm 6"/>
          <p:cNvGrpSpPr/>
          <p:nvPr/>
        </p:nvGrpSpPr>
        <p:grpSpPr>
          <a:xfrm>
            <a:off x="10846779" y="304835"/>
            <a:ext cx="1296441" cy="1295365"/>
            <a:chOff x="787454" y="595230"/>
            <a:chExt cx="4827698" cy="4916479"/>
          </a:xfrm>
        </p:grpSpPr>
        <p:pic>
          <p:nvPicPr>
            <p:cNvPr id="17" name="Ảnh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18"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19"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20" name="Nhóm 12"/>
          <p:cNvGrpSpPr/>
          <p:nvPr/>
        </p:nvGrpSpPr>
        <p:grpSpPr>
          <a:xfrm>
            <a:off x="11209273" y="641001"/>
            <a:ext cx="548640" cy="548640"/>
            <a:chOff x="2329722" y="1626778"/>
            <a:chExt cx="2286000" cy="2286000"/>
          </a:xfrm>
        </p:grpSpPr>
        <p:sp>
          <p:nvSpPr>
            <p:cNvPr id="26" name="Hình Bầu dục 13"/>
            <p:cNvSpPr/>
            <p:nvPr/>
          </p:nvSpPr>
          <p:spPr>
            <a:xfrm>
              <a:off x="2329722" y="1626778"/>
              <a:ext cx="2286000" cy="228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Nhóm 14"/>
            <p:cNvGrpSpPr/>
            <p:nvPr/>
          </p:nvGrpSpPr>
          <p:grpSpPr>
            <a:xfrm>
              <a:off x="3415396" y="1681370"/>
              <a:ext cx="91440" cy="1115730"/>
              <a:chOff x="3415396" y="1681370"/>
              <a:chExt cx="91440" cy="1115730"/>
            </a:xfrm>
          </p:grpSpPr>
          <p:cxnSp>
            <p:nvCxnSpPr>
              <p:cNvPr id="28"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30" name="Hình chữ nhật 18"/>
          <p:cNvSpPr/>
          <p:nvPr/>
        </p:nvSpPr>
        <p:spPr>
          <a:xfrm>
            <a:off x="9144293" y="810787"/>
            <a:ext cx="1554480" cy="32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HẾT GIỜ</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32" name="Hình chữ nhật 19"/>
          <p:cNvSpPr/>
          <p:nvPr/>
        </p:nvSpPr>
        <p:spPr>
          <a:xfrm>
            <a:off x="9144294" y="801050"/>
            <a:ext cx="1554480" cy="32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2 phút</a:t>
            </a:r>
            <a:endParaRPr lang="vi-VN" sz="2400" b="1">
              <a:solidFill>
                <a:srgbClr val="FF0000"/>
              </a:solidFill>
              <a:latin typeface="Times New Roman" panose="02020603050405020304" pitchFamily="18" charset="0"/>
              <a:cs typeface="Times New Roman" panose="02020603050405020304" pitchFamily="18" charset="0"/>
            </a:endParaRPr>
          </a:p>
        </p:txBody>
      </p:sp>
      <p:sp>
        <p:nvSpPr>
          <p:cNvPr id="33" name="Hộp Văn bản 22"/>
          <p:cNvSpPr txBox="1"/>
          <p:nvPr/>
        </p:nvSpPr>
        <p:spPr>
          <a:xfrm>
            <a:off x="11726934" y="780746"/>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35" name="Hộp Văn bản 25"/>
          <p:cNvSpPr txBox="1"/>
          <p:nvPr/>
        </p:nvSpPr>
        <p:spPr>
          <a:xfrm>
            <a:off x="10793863" y="789405"/>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pic>
        <p:nvPicPr>
          <p:cNvPr id="36" name="Picture 16" descr="j0251871"/>
          <p:cNvPicPr>
            <a:picLocks noChangeAspect="1" noChangeArrowheads="1"/>
          </p:cNvPicPr>
          <p:nvPr/>
        </p:nvPicPr>
        <p:blipFill>
          <a:blip r:embed="rId8" cstate="print">
            <a:lum bright="6000" contrast="100000"/>
            <a:grayscl/>
            <a:biLevel thresh="50000"/>
            <a:extLst>
              <a:ext uri="{28A0092B-C50C-407E-A947-70E740481C1C}">
                <a14:useLocalDpi xmlns:a14="http://schemas.microsoft.com/office/drawing/2010/main" val="0"/>
              </a:ext>
            </a:extLst>
          </a:blip>
          <a:srcRect/>
          <a:stretch>
            <a:fillRect/>
          </a:stretch>
        </p:blipFill>
        <p:spPr bwMode="auto">
          <a:xfrm>
            <a:off x="1447800" y="-558828"/>
            <a:ext cx="1066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17"/>
          <p:cNvGrpSpPr>
            <a:grpSpLocks/>
          </p:cNvGrpSpPr>
          <p:nvPr/>
        </p:nvGrpSpPr>
        <p:grpSpPr bwMode="auto">
          <a:xfrm>
            <a:off x="914399" y="5146675"/>
            <a:ext cx="10555435" cy="873125"/>
            <a:chOff x="192" y="3242"/>
            <a:chExt cx="5376" cy="550"/>
          </a:xfrm>
        </p:grpSpPr>
        <p:sp>
          <p:nvSpPr>
            <p:cNvPr id="38" name="Line 10"/>
            <p:cNvSpPr>
              <a:spLocks noChangeShapeType="1"/>
            </p:cNvSpPr>
            <p:nvPr/>
          </p:nvSpPr>
          <p:spPr bwMode="auto">
            <a:xfrm>
              <a:off x="480" y="3312"/>
              <a:ext cx="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480" y="324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a:off x="5280" y="326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Rectangle 13"/>
            <p:cNvSpPr>
              <a:spLocks noChangeArrowheads="1"/>
            </p:cNvSpPr>
            <p:nvPr/>
          </p:nvSpPr>
          <p:spPr bwMode="auto">
            <a:xfrm>
              <a:off x="4849" y="3456"/>
              <a:ext cx="719"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Nam Định</a:t>
              </a:r>
            </a:p>
          </p:txBody>
        </p:sp>
        <p:sp>
          <p:nvSpPr>
            <p:cNvPr id="42" name="Rectangle 14"/>
            <p:cNvSpPr>
              <a:spLocks noChangeArrowheads="1"/>
            </p:cNvSpPr>
            <p:nvPr/>
          </p:nvSpPr>
          <p:spPr bwMode="auto">
            <a:xfrm>
              <a:off x="192" y="3456"/>
              <a:ext cx="543"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Hà Nội</a:t>
              </a:r>
            </a:p>
          </p:txBody>
        </p:sp>
      </p:grpSp>
    </p:spTree>
    <p:extLst>
      <p:ext uri="{BB962C8B-B14F-4D97-AF65-F5344CB8AC3E}">
        <p14:creationId xmlns:p14="http://schemas.microsoft.com/office/powerpoint/2010/main" val="414838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3457"/>
                                        </p:tgtEl>
                                        <p:attrNameLst>
                                          <p:attrName>style.visibility</p:attrName>
                                        </p:attrNameLst>
                                      </p:cBhvr>
                                      <p:to>
                                        <p:strVal val="visible"/>
                                      </p:to>
                                    </p:set>
                                    <p:animEffect transition="in" filter="checkerboard(across)">
                                      <p:cBhvr>
                                        <p:cTn id="14" dur="500"/>
                                        <p:tgtEl>
                                          <p:spTgt spid="1345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556E-17 -2.96296E-6 L -0.07253 0.76135 " pathEditMode="relative" rAng="0" ptsTypes="AA">
                                      <p:cBhvr>
                                        <p:cTn id="44" dur="2000" fill="hold"/>
                                        <p:tgtEl>
                                          <p:spTgt spid="36"/>
                                        </p:tgtEl>
                                        <p:attrNameLst>
                                          <p:attrName>ppt_x</p:attrName>
                                          <p:attrName>ppt_y</p:attrName>
                                        </p:attrNameLst>
                                      </p:cBhvr>
                                      <p:rCtr x="-3633" y="38056"/>
                                    </p:animMotion>
                                  </p:childTnLst>
                                </p:cTn>
                              </p:par>
                            </p:childTnLst>
                          </p:cTn>
                        </p:par>
                        <p:par>
                          <p:cTn id="45" fill="hold">
                            <p:stCondLst>
                              <p:cond delay="2000"/>
                            </p:stCondLst>
                            <p:childTnLst>
                              <p:par>
                                <p:cTn id="46" presetID="63" presetClass="path" presetSubtype="0" accel="50000" decel="50000" fill="hold" nodeType="afterEffect">
                                  <p:stCondLst>
                                    <p:cond delay="0"/>
                                  </p:stCondLst>
                                  <p:childTnLst>
                                    <p:animMotion origin="layout" path="M -0.07253 0.76135 L 0.7 0.7588 " pathEditMode="relative" rAng="0" ptsTypes="AA">
                                      <p:cBhvr>
                                        <p:cTn id="47" dur="15000" fill="hold"/>
                                        <p:tgtEl>
                                          <p:spTgt spid="36"/>
                                        </p:tgtEl>
                                        <p:attrNameLst>
                                          <p:attrName>ppt_x</p:attrName>
                                          <p:attrName>ppt_y</p:attrName>
                                        </p:attrNameLst>
                                      </p:cBhvr>
                                      <p:rCtr x="38620" y="-13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2"/>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20000" fill="hold"/>
                                        <p:tgtEl>
                                          <p:spTgt spid="20"/>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childTnLst>
                          </p:cTn>
                        </p:par>
                        <p:par>
                          <p:cTn id="53" fill="hold">
                            <p:stCondLst>
                              <p:cond delay="120000"/>
                            </p:stCondLst>
                            <p:childTnLst>
                              <p:par>
                                <p:cTn id="54" presetID="1"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par>
                          <p:cTn id="56" fill="hold">
                            <p:stCondLst>
                              <p:cond delay="120000"/>
                            </p:stCondLst>
                            <p:childTnLst>
                              <p:par>
                                <p:cTn id="57" presetID="1" presetClass="exit"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childTnLst>
        </p:cTn>
      </p:par>
    </p:tnLst>
    <p:bldLst>
      <p:bldP spid="13457" grpId="0" animBg="1"/>
      <p:bldP spid="30" grpId="0" animBg="1"/>
      <p:bldP spid="30" grpId="1" animBg="1"/>
      <p:bldP spid="32" grpId="0" animBg="1"/>
      <p:bldP spid="32" grpId="1" animBg="1"/>
      <p:bldP spid="33"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49" name="Rectangle 48"/>
          <p:cNvSpPr/>
          <p:nvPr/>
        </p:nvSpPr>
        <p:spPr>
          <a:xfrm>
            <a:off x="221338" y="1407502"/>
            <a:ext cx="11677894" cy="400103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US" sz="2800" b="1">
                <a:solidFill>
                  <a:srgbClr val="FF0000"/>
                </a:solidFill>
                <a:latin typeface="Times New Roman" panose="02020603050405020304" pitchFamily="18" charset="0"/>
                <a:cs typeface="Times New Roman" panose="02020603050405020304" pitchFamily="18" charset="0"/>
              </a:rPr>
              <a:t>Câu hỏi: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80km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v (km/h)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t (h).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v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t.</a:t>
            </a:r>
            <a:endParaRPr lang="en-US" sz="2800" dirty="0">
              <a:latin typeface="Times New Roman" panose="02020603050405020304" pitchFamily="18" charset="0"/>
              <a:cs typeface="Times New Roman" panose="02020603050405020304" pitchFamily="18" charset="0"/>
            </a:endParaRPr>
          </a:p>
          <a:p>
            <a:pPr algn="just">
              <a:lnSpc>
                <a:spcPct val="200000"/>
              </a:lnSpc>
            </a:pPr>
            <a:r>
              <a:rPr lang="en-US" sz="280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80</a:t>
            </a:r>
          </a:p>
          <a:p>
            <a:pPr algn="just">
              <a:lnSpc>
                <a:spcPct val="150000"/>
              </a:lnSpc>
            </a:pPr>
            <a:r>
              <a:rPr lang="en-US" sz="280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p>
          <a:p>
            <a:pPr algn="just">
              <a:lnSpc>
                <a:spcPct val="150000"/>
              </a:lnSpc>
            </a:pPr>
            <a:r>
              <a:rPr lang="en-US" sz="280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80</a:t>
            </a:r>
          </a:p>
          <a:p>
            <a:pPr algn="just">
              <a:lnSpc>
                <a:spcPct val="150000"/>
              </a:lnSpc>
            </a:pPr>
            <a:r>
              <a:rPr lang="en-US" sz="280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 và </a:t>
            </a:r>
            <a:r>
              <a:rPr lang="en-US" sz="2800" dirty="0">
                <a:latin typeface="Times New Roman" panose="02020603050405020304" pitchFamily="18" charset="0"/>
                <a:cs typeface="Times New Roman" panose="02020603050405020304" pitchFamily="18" charset="0"/>
              </a:rPr>
              <a:t>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lệ</a:t>
            </a:r>
            <a:r>
              <a:rPr lang="en-US" sz="280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2" name="D1"/>
          <p:cNvSpPr/>
          <p:nvPr/>
        </p:nvSpPr>
        <p:spPr>
          <a:xfrm>
            <a:off x="672702" y="3878206"/>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3" name="D2" descr="Kết quả hình ảnh cho đúng sai png"/>
          <p:cNvPicPr>
            <a:picLocks noChangeAspect="1" noChangeArrowheads="1"/>
          </p:cNvPicPr>
          <p:nvPr/>
        </p:nvPicPr>
        <p:blipFill>
          <a:blip r:embed="rId9" cstate="print"/>
          <a:srcRect/>
          <a:stretch>
            <a:fillRect/>
          </a:stretch>
        </p:blipFill>
        <p:spPr bwMode="auto">
          <a:xfrm>
            <a:off x="585538" y="3773069"/>
            <a:ext cx="804633" cy="804633"/>
          </a:xfrm>
          <a:prstGeom prst="rect">
            <a:avLst/>
          </a:prstGeom>
          <a:noFill/>
          <a:ln w="9525">
            <a:noFill/>
            <a:miter lim="800000"/>
            <a:headEnd/>
            <a:tailEnd/>
          </a:ln>
        </p:spPr>
      </p:pic>
      <p:sp>
        <p:nvSpPr>
          <p:cNvPr id="14" name="S3"/>
          <p:cNvSpPr/>
          <p:nvPr/>
        </p:nvSpPr>
        <p:spPr>
          <a:xfrm>
            <a:off x="712018" y="2447072"/>
            <a:ext cx="596938"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5" name="SS3" descr="Hình ảnh có liên quan"/>
          <p:cNvPicPr>
            <a:picLocks noChangeAspect="1" noChangeArrowheads="1"/>
          </p:cNvPicPr>
          <p:nvPr/>
        </p:nvPicPr>
        <p:blipFill>
          <a:blip r:embed="rId10" cstate="print"/>
          <a:srcRect l="14398" t="13542" r="14490" b="14236"/>
          <a:stretch>
            <a:fillRect/>
          </a:stretch>
        </p:blipFill>
        <p:spPr bwMode="auto">
          <a:xfrm>
            <a:off x="694868" y="2421846"/>
            <a:ext cx="636804" cy="644812"/>
          </a:xfrm>
          <a:prstGeom prst="rect">
            <a:avLst/>
          </a:prstGeom>
          <a:noFill/>
          <a:ln w="9525">
            <a:noFill/>
            <a:miter lim="800000"/>
            <a:headEnd/>
            <a:tailEnd/>
          </a:ln>
        </p:spPr>
      </p:pic>
      <p:sp>
        <p:nvSpPr>
          <p:cNvPr id="16" name="S3"/>
          <p:cNvSpPr/>
          <p:nvPr/>
        </p:nvSpPr>
        <p:spPr>
          <a:xfrm>
            <a:off x="670185" y="4533542"/>
            <a:ext cx="594360" cy="590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7" name="SS3" descr="Hình ảnh có liên quan"/>
          <p:cNvPicPr>
            <a:picLocks noChangeAspect="1" noChangeArrowheads="1"/>
          </p:cNvPicPr>
          <p:nvPr/>
        </p:nvPicPr>
        <p:blipFill>
          <a:blip r:embed="rId10" cstate="print"/>
          <a:srcRect l="14398" t="13542" r="14490" b="14236"/>
          <a:stretch>
            <a:fillRect/>
          </a:stretch>
        </p:blipFill>
        <p:spPr bwMode="auto">
          <a:xfrm>
            <a:off x="649880" y="4520986"/>
            <a:ext cx="640080" cy="648129"/>
          </a:xfrm>
          <a:prstGeom prst="rect">
            <a:avLst/>
          </a:prstGeom>
          <a:noFill/>
          <a:ln w="9525">
            <a:noFill/>
            <a:miter lim="800000"/>
            <a:headEnd/>
            <a:tailEnd/>
          </a:ln>
        </p:spPr>
      </p:pic>
      <p:sp>
        <p:nvSpPr>
          <p:cNvPr id="18" name="S3"/>
          <p:cNvSpPr/>
          <p:nvPr/>
        </p:nvSpPr>
        <p:spPr>
          <a:xfrm>
            <a:off x="701378" y="3147521"/>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9" name="SS3" descr="Hình ảnh có liên quan"/>
          <p:cNvPicPr>
            <a:picLocks noChangeAspect="1" noChangeArrowheads="1"/>
          </p:cNvPicPr>
          <p:nvPr/>
        </p:nvPicPr>
        <p:blipFill>
          <a:blip r:embed="rId10" cstate="print"/>
          <a:srcRect l="14398" t="13542" r="14490" b="14236"/>
          <a:stretch>
            <a:fillRect/>
          </a:stretch>
        </p:blipFill>
        <p:spPr bwMode="auto">
          <a:xfrm>
            <a:off x="692777" y="3122295"/>
            <a:ext cx="640080" cy="648129"/>
          </a:xfrm>
          <a:prstGeom prst="rect">
            <a:avLst/>
          </a:prstGeom>
          <a:noFill/>
          <a:ln w="9525">
            <a:noFill/>
            <a:miter lim="800000"/>
            <a:headEnd/>
            <a:tailEnd/>
          </a:ln>
        </p:spPr>
      </p:pic>
      <p:pic>
        <p:nvPicPr>
          <p:cNvPr id="25" name="Picture 2" descr="Kết quả hình ảnh cho home 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959" y="87959"/>
            <a:ext cx="1283641" cy="12836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Object 49"/>
          <p:cNvGraphicFramePr>
            <a:graphicFrameLocks noChangeAspect="1"/>
          </p:cNvGraphicFramePr>
          <p:nvPr>
            <p:extLst>
              <p:ext uri="{D42A27DB-BD31-4B8C-83A1-F6EECF244321}">
                <p14:modId xmlns:p14="http://schemas.microsoft.com/office/powerpoint/2010/main" val="332299522"/>
              </p:ext>
            </p:extLst>
          </p:nvPr>
        </p:nvGraphicFramePr>
        <p:xfrm>
          <a:off x="8834850" y="3066658"/>
          <a:ext cx="431800" cy="838201"/>
        </p:xfrm>
        <a:graphic>
          <a:graphicData uri="http://schemas.openxmlformats.org/presentationml/2006/ole">
            <mc:AlternateContent xmlns:mc="http://schemas.openxmlformats.org/markup-compatibility/2006">
              <mc:Choice xmlns:v="urn:schemas-microsoft-com:vml" Requires="v">
                <p:oleObj spid="_x0000_s57349" name="Equation" r:id="rId13" imgW="431640" imgH="838080" progId="Equation.DSMT4">
                  <p:embed/>
                </p:oleObj>
              </mc:Choice>
              <mc:Fallback>
                <p:oleObj name="Equation" r:id="rId13" imgW="431640" imgH="838080" progId="Equation.DSMT4">
                  <p:embed/>
                  <p:pic>
                    <p:nvPicPr>
                      <p:cNvPr id="50" name="Object 49"/>
                      <p:cNvPicPr>
                        <a:picLocks noChangeAspect="1" noChangeArrowheads="1"/>
                      </p:cNvPicPr>
                      <p:nvPr/>
                    </p:nvPicPr>
                    <p:blipFill>
                      <a:blip r:embed="rId14"/>
                      <a:srcRect/>
                      <a:stretch>
                        <a:fillRect/>
                      </a:stretch>
                    </p:blipFill>
                    <p:spPr bwMode="auto">
                      <a:xfrm>
                        <a:off x="8834850" y="3066658"/>
                        <a:ext cx="431800" cy="838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263012091"/>
              </p:ext>
            </p:extLst>
          </p:nvPr>
        </p:nvGraphicFramePr>
        <p:xfrm>
          <a:off x="8891338" y="4409679"/>
          <a:ext cx="431800" cy="838201"/>
        </p:xfrm>
        <a:graphic>
          <a:graphicData uri="http://schemas.openxmlformats.org/presentationml/2006/ole">
            <mc:AlternateContent xmlns:mc="http://schemas.openxmlformats.org/markup-compatibility/2006">
              <mc:Choice xmlns:v="urn:schemas-microsoft-com:vml" Requires="v">
                <p:oleObj spid="_x0000_s57350" name="Equation" r:id="rId15" imgW="431640" imgH="838080" progId="Equation.DSMT4">
                  <p:embed/>
                </p:oleObj>
              </mc:Choice>
              <mc:Fallback>
                <p:oleObj name="Equation" r:id="rId15" imgW="431640" imgH="838080" progId="Equation.DSMT4">
                  <p:embed/>
                  <p:pic>
                    <p:nvPicPr>
                      <p:cNvPr id="51" name="Object 50"/>
                      <p:cNvPicPr>
                        <a:picLocks noChangeAspect="1" noChangeArrowheads="1"/>
                      </p:cNvPicPr>
                      <p:nvPr/>
                    </p:nvPicPr>
                    <p:blipFill>
                      <a:blip r:embed="rId16"/>
                      <a:srcRect/>
                      <a:stretch>
                        <a:fillRect/>
                      </a:stretch>
                    </p:blipFill>
                    <p:spPr bwMode="auto">
                      <a:xfrm>
                        <a:off x="8891338" y="4409679"/>
                        <a:ext cx="431800" cy="838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2" name="Picture 51" descr="Kết quả hình ảnh cho virut corona"/>
          <p:cNvPicPr>
            <a:picLocks noChangeAspect="1" noChangeArrowheads="1"/>
          </p:cNvPicPr>
          <p:nvPr/>
        </p:nvPicPr>
        <p:blipFill rotWithShape="1">
          <a:blip r:embed="rId17"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1054597" y="2009407"/>
            <a:ext cx="640701" cy="613229"/>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221338" y="5489138"/>
            <a:ext cx="11818262" cy="1338828"/>
          </a:xfrm>
          <a:prstGeom prst="rect">
            <a:avLst/>
          </a:prstGeom>
          <a:solidFill>
            <a:schemeClr val="bg1"/>
          </a:solidFill>
        </p:spPr>
        <p:txBody>
          <a:bodyPr wrap="square">
            <a:spAutoFit/>
          </a:bodyPr>
          <a:lstStyle/>
          <a:p>
            <a:pPr algn="just"/>
            <a:r>
              <a:rPr lang="vi-VN" sz="2700" b="1" dirty="0">
                <a:solidFill>
                  <a:srgbClr val="FF0000"/>
                </a:solidFill>
                <a:latin typeface="Times New Roman" panose="02020603050405020304" pitchFamily="18" charset="0"/>
                <a:cs typeface="Times New Roman" panose="02020603050405020304" pitchFamily="18" charset="0"/>
              </a:rPr>
              <a:t>K</a:t>
            </a:r>
            <a:r>
              <a:rPr lang="vi-VN" sz="2700" b="1" dirty="0">
                <a:solidFill>
                  <a:srgbClr val="0070C0"/>
                </a:solidFill>
                <a:latin typeface="Times New Roman" panose="02020603050405020304" pitchFamily="18" charset="0"/>
                <a:cs typeface="Times New Roman" panose="02020603050405020304" pitchFamily="18" charset="0"/>
              </a:rPr>
              <a:t>HỬ KHUẨN</a:t>
            </a:r>
            <a:r>
              <a:rPr lang="vi-VN" sz="2700" dirty="0">
                <a:solidFill>
                  <a:srgbClr val="0070C0"/>
                </a:solidFill>
                <a:latin typeface="Times New Roman" panose="02020603050405020304" pitchFamily="18" charset="0"/>
                <a:cs typeface="Times New Roman" panose="02020603050405020304" pitchFamily="18" charset="0"/>
              </a:rPr>
              <a:t>: </a:t>
            </a:r>
            <a:r>
              <a:rPr lang="vi-VN" sz="2700" dirty="0">
                <a:solidFill>
                  <a:srgbClr val="0000FF"/>
                </a:solidFill>
                <a:latin typeface="Times New Roman" panose="02020603050405020304" pitchFamily="18" charset="0"/>
                <a:cs typeface="Times New Roman" panose="02020603050405020304" pitchFamily="18" charset="0"/>
              </a:rPr>
              <a:t>Rửa tay thường xuyên bằng xà phòng hoặc dung dịch sát khuẩn tay. Vệ sinh các </a:t>
            </a:r>
            <a:r>
              <a:rPr lang="vi-VN" sz="2700">
                <a:solidFill>
                  <a:srgbClr val="0000FF"/>
                </a:solidFill>
                <a:latin typeface="Times New Roman" panose="02020603050405020304" pitchFamily="18" charset="0"/>
                <a:cs typeface="Times New Roman" panose="02020603050405020304" pitchFamily="18" charset="0"/>
              </a:rPr>
              <a:t>bề mặt</a:t>
            </a:r>
            <a:r>
              <a:rPr lang="en-US" sz="2700">
                <a:solidFill>
                  <a:srgbClr val="0000FF"/>
                </a:solidFill>
                <a:latin typeface="Times New Roman" panose="02020603050405020304" pitchFamily="18" charset="0"/>
                <a:cs typeface="Times New Roman" panose="02020603050405020304" pitchFamily="18" charset="0"/>
              </a:rPr>
              <a:t> và</a:t>
            </a:r>
            <a:r>
              <a:rPr lang="vi-VN" sz="2700">
                <a:solidFill>
                  <a:srgbClr val="0000FF"/>
                </a:solidFill>
                <a:latin typeface="Times New Roman" panose="02020603050405020304" pitchFamily="18" charset="0"/>
                <a:cs typeface="Times New Roman" panose="02020603050405020304" pitchFamily="18" charset="0"/>
              </a:rPr>
              <a:t> </a:t>
            </a:r>
            <a:r>
              <a:rPr lang="vi-VN" sz="2700" dirty="0">
                <a:solidFill>
                  <a:srgbClr val="0000FF"/>
                </a:solidFill>
                <a:latin typeface="Times New Roman" panose="02020603050405020304" pitchFamily="18" charset="0"/>
                <a:cs typeface="Times New Roman" panose="02020603050405020304" pitchFamily="18" charset="0"/>
              </a:rPr>
              <a:t>vật dụng thường xuyên tiếp xúc (tay nắm cửa, điện thoại, máy tính bảng, mặt bàn</a:t>
            </a:r>
            <a:r>
              <a:rPr lang="vi-VN" sz="2700">
                <a:solidFill>
                  <a:srgbClr val="0000FF"/>
                </a:solidFill>
                <a:latin typeface="Times New Roman" panose="02020603050405020304" pitchFamily="18" charset="0"/>
                <a:cs typeface="Times New Roman" panose="02020603050405020304" pitchFamily="18" charset="0"/>
              </a:rPr>
              <a:t>, ghế</a:t>
            </a:r>
            <a:r>
              <a:rPr lang="en-US" sz="2700">
                <a:solidFill>
                  <a:srgbClr val="0000FF"/>
                </a:solidFill>
                <a:latin typeface="Times New Roman" panose="02020603050405020304" pitchFamily="18" charset="0"/>
                <a:cs typeface="Times New Roman" panose="02020603050405020304" pitchFamily="18" charset="0"/>
              </a:rPr>
              <a:t>, </a:t>
            </a:r>
            <a:r>
              <a:rPr lang="vi-VN" sz="2700">
                <a:solidFill>
                  <a:srgbClr val="0000FF"/>
                </a:solidFill>
                <a:latin typeface="Times New Roman" panose="02020603050405020304" pitchFamily="18" charset="0"/>
                <a:cs typeface="Times New Roman" panose="02020603050405020304" pitchFamily="18" charset="0"/>
              </a:rPr>
              <a:t>…). </a:t>
            </a:r>
            <a:r>
              <a:rPr lang="vi-VN" sz="2700" dirty="0">
                <a:solidFill>
                  <a:srgbClr val="0000FF"/>
                </a:solidFill>
                <a:latin typeface="Times New Roman" panose="02020603050405020304" pitchFamily="18" charset="0"/>
                <a:cs typeface="Times New Roman" panose="02020603050405020304" pitchFamily="18" charset="0"/>
              </a:rPr>
              <a:t>Giữ vệ sinh, lau rửa và để nhà cửa thông thoáng.</a:t>
            </a:r>
            <a:endParaRPr lang="en-US" sz="2700" dirty="0">
              <a:solidFill>
                <a:srgbClr val="0000FF"/>
              </a:solidFill>
              <a:latin typeface="Times New Roman" panose="02020603050405020304" pitchFamily="18" charset="0"/>
              <a:cs typeface="Times New Roman" panose="02020603050405020304" pitchFamily="18" charset="0"/>
            </a:endParaRPr>
          </a:p>
        </p:txBody>
      </p:sp>
      <p:pic>
        <p:nvPicPr>
          <p:cNvPr id="54" name="KK" descr="Hình ảnh Biểu Tượng Vector Phun Thuốc Khử Trùng, Clipart Y Tế, Hình Minh  Họa, Xịt Nước Vector và PNG với nền trong suốt để tải xuống miễn phí"/>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foregroundMark x1="61719" y1="16406" x2="67969" y2="24531"/>
                        <a14:foregroundMark x1="47656" y1="30938" x2="36563" y2="34688"/>
                        <a14:foregroundMark x1="58125" y1="15469" x2="60781" y2="29219"/>
                        <a14:foregroundMark x1="67031" y1="25313" x2="67500" y2="30156"/>
                        <a14:foregroundMark x1="36406" y1="48906" x2="45938" y2="44219"/>
                        <a14:foregroundMark x1="46250" y1="35313" x2="48750" y2="38594"/>
                        <a14:foregroundMark x1="35938" y1="36250" x2="40156" y2="46094"/>
                        <a14:foregroundMark x1="49219" y1="26875" x2="49219" y2="31406"/>
                      </a14:backgroundRemoval>
                    </a14:imgEffect>
                  </a14:imgLayer>
                </a14:imgProps>
              </a:ext>
              <a:ext uri="{28A0092B-C50C-407E-A947-70E740481C1C}">
                <a14:useLocalDpi xmlns:a14="http://schemas.microsoft.com/office/drawing/2010/main" val="0"/>
              </a:ext>
            </a:extLst>
          </a:blip>
          <a:srcRect l="27213" t="12135" r="18646" b="12865"/>
          <a:stretch/>
        </p:blipFill>
        <p:spPr bwMode="auto">
          <a:xfrm>
            <a:off x="9107238" y="1999394"/>
            <a:ext cx="2515715" cy="348497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03660" y="178482"/>
            <a:ext cx="3975079" cy="1188720"/>
          </a:xfrm>
          <a:prstGeom prst="rect">
            <a:avLst/>
          </a:prstGeom>
        </p:spPr>
      </p:pic>
      <p:sp>
        <p:nvSpPr>
          <p:cNvPr id="68" name="Rounded Rectangle 6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20</a:t>
            </a:r>
          </a:p>
        </p:txBody>
      </p:sp>
      <p:sp>
        <p:nvSpPr>
          <p:cNvPr id="69" name="Rounded Rectangle 6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19</a:t>
            </a:r>
          </a:p>
        </p:txBody>
      </p:sp>
      <p:sp>
        <p:nvSpPr>
          <p:cNvPr id="70" name="Rounded Rectangle 6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18</a:t>
            </a:r>
          </a:p>
        </p:txBody>
      </p:sp>
      <p:sp>
        <p:nvSpPr>
          <p:cNvPr id="71" name="Rounded Rectangle 7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17</a:t>
            </a:r>
          </a:p>
        </p:txBody>
      </p:sp>
      <p:sp>
        <p:nvSpPr>
          <p:cNvPr id="72" name="Rounded Rectangle 7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16</a:t>
            </a:r>
          </a:p>
        </p:txBody>
      </p:sp>
      <p:sp>
        <p:nvSpPr>
          <p:cNvPr id="73" name="Rounded Rectangle 7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15</a:t>
            </a:r>
          </a:p>
        </p:txBody>
      </p:sp>
      <p:sp>
        <p:nvSpPr>
          <p:cNvPr id="74" name="Rounded Rectangle 7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14</a:t>
            </a:r>
          </a:p>
        </p:txBody>
      </p:sp>
      <p:sp>
        <p:nvSpPr>
          <p:cNvPr id="75" name="Rounded Rectangle 7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13</a:t>
            </a:r>
          </a:p>
        </p:txBody>
      </p:sp>
      <p:sp>
        <p:nvSpPr>
          <p:cNvPr id="76" name="Rounded Rectangle 7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12</a:t>
            </a:r>
          </a:p>
        </p:txBody>
      </p:sp>
      <p:sp>
        <p:nvSpPr>
          <p:cNvPr id="77" name="Rounded Rectangle 7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11</a:t>
            </a:r>
          </a:p>
        </p:txBody>
      </p:sp>
      <p:sp>
        <p:nvSpPr>
          <p:cNvPr id="78" name="Rounded Rectangle 7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10</a:t>
            </a:r>
          </a:p>
        </p:txBody>
      </p:sp>
      <p:sp>
        <p:nvSpPr>
          <p:cNvPr id="79" name="Rounded Rectangle 7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09</a:t>
            </a:r>
          </a:p>
        </p:txBody>
      </p:sp>
      <p:sp>
        <p:nvSpPr>
          <p:cNvPr id="80" name="Rounded Rectangle 7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08</a:t>
            </a:r>
          </a:p>
        </p:txBody>
      </p:sp>
      <p:sp>
        <p:nvSpPr>
          <p:cNvPr id="81" name="Rounded Rectangle 8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07</a:t>
            </a:r>
          </a:p>
        </p:txBody>
      </p:sp>
      <p:sp>
        <p:nvSpPr>
          <p:cNvPr id="82" name="Rounded Rectangle 8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06</a:t>
            </a:r>
          </a:p>
        </p:txBody>
      </p:sp>
      <p:sp>
        <p:nvSpPr>
          <p:cNvPr id="83" name="Rounded Rectangle 8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05</a:t>
            </a:r>
          </a:p>
        </p:txBody>
      </p:sp>
      <p:sp>
        <p:nvSpPr>
          <p:cNvPr id="84" name="Rounded Rectangle 8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04</a:t>
            </a:r>
          </a:p>
        </p:txBody>
      </p:sp>
      <p:sp>
        <p:nvSpPr>
          <p:cNvPr id="85" name="Rounded Rectangle 8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03</a:t>
            </a:r>
          </a:p>
        </p:txBody>
      </p:sp>
      <p:sp>
        <p:nvSpPr>
          <p:cNvPr id="86" name="Rounded Rectangle 8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02</a:t>
            </a:r>
          </a:p>
        </p:txBody>
      </p:sp>
      <p:sp>
        <p:nvSpPr>
          <p:cNvPr id="87" name="Rounded Rectangle 8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01</a:t>
            </a:r>
          </a:p>
        </p:txBody>
      </p:sp>
      <p:sp>
        <p:nvSpPr>
          <p:cNvPr id="88" name="Rounded Rectangle 8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00</a:t>
            </a:r>
          </a:p>
        </p:txBody>
      </p:sp>
      <p:grpSp>
        <p:nvGrpSpPr>
          <p:cNvPr id="89" name="Group 88"/>
          <p:cNvGrpSpPr/>
          <p:nvPr/>
        </p:nvGrpSpPr>
        <p:grpSpPr>
          <a:xfrm>
            <a:off x="10394872" y="76200"/>
            <a:ext cx="1416128" cy="1295365"/>
            <a:chOff x="10363200" y="3826176"/>
            <a:chExt cx="1416128" cy="1295365"/>
          </a:xfrm>
        </p:grpSpPr>
        <p:grpSp>
          <p:nvGrpSpPr>
            <p:cNvPr id="90" name="Nhóm 6"/>
            <p:cNvGrpSpPr/>
            <p:nvPr/>
          </p:nvGrpSpPr>
          <p:grpSpPr>
            <a:xfrm>
              <a:off x="10416116" y="3826176"/>
              <a:ext cx="1296441" cy="1295365"/>
              <a:chOff x="787454" y="595230"/>
              <a:chExt cx="4827698" cy="4916479"/>
            </a:xfrm>
          </p:grpSpPr>
          <p:pic>
            <p:nvPicPr>
              <p:cNvPr id="98" name="Ảnh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99"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100"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91" name="Nhóm 12"/>
            <p:cNvGrpSpPr/>
            <p:nvPr/>
          </p:nvGrpSpPr>
          <p:grpSpPr>
            <a:xfrm>
              <a:off x="10778610" y="4162342"/>
              <a:ext cx="548640" cy="548640"/>
              <a:chOff x="2329722" y="1561694"/>
              <a:chExt cx="2131202" cy="2382093"/>
            </a:xfrm>
          </p:grpSpPr>
          <p:sp>
            <p:nvSpPr>
              <p:cNvPr id="94" name="Hình Bầu dục 13"/>
              <p:cNvSpPr/>
              <p:nvPr/>
            </p:nvSpPr>
            <p:spPr>
              <a:xfrm>
                <a:off x="2329722" y="1561694"/>
                <a:ext cx="2131202" cy="23820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5" name="Nhóm 14"/>
              <p:cNvGrpSpPr/>
              <p:nvPr/>
            </p:nvGrpSpPr>
            <p:grpSpPr>
              <a:xfrm>
                <a:off x="3415396" y="1681370"/>
                <a:ext cx="91440" cy="1115730"/>
                <a:chOff x="3415396" y="1681370"/>
                <a:chExt cx="91440" cy="1115730"/>
              </a:xfrm>
            </p:grpSpPr>
            <p:cxnSp>
              <p:nvCxnSpPr>
                <p:cNvPr id="96"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7"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92" name="Hộp Văn bản 22"/>
            <p:cNvSpPr txBox="1"/>
            <p:nvPr/>
          </p:nvSpPr>
          <p:spPr>
            <a:xfrm>
              <a:off x="11296271" y="4302087"/>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93" name="Hộp Văn bản 25"/>
            <p:cNvSpPr txBox="1"/>
            <p:nvPr/>
          </p:nvSpPr>
          <p:spPr>
            <a:xfrm>
              <a:off x="10363200" y="4310746"/>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629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9" presetClass="emph" presetSubtype="0" fill="hold" nodeType="afterEffect">
                                  <p:stCondLst>
                                    <p:cond delay="0"/>
                                  </p:stCondLst>
                                  <p:childTnLst>
                                    <p:animClr clrSpc="rgb" dir="cw">
                                      <p:cBhvr override="childStyle">
                                        <p:cTn id="15" dur="500" fill="hold"/>
                                        <p:tgtEl>
                                          <p:spTgt spid="12"/>
                                        </p:tgtEl>
                                        <p:attrNameLst>
                                          <p:attrName>style.color</p:attrName>
                                        </p:attrNameLst>
                                      </p:cBhvr>
                                      <p:to>
                                        <a:schemeClr val="accent2"/>
                                      </p:to>
                                    </p:animClr>
                                    <p:animClr clrSpc="rgb" dir="cw">
                                      <p:cBhvr>
                                        <p:cTn id="16" dur="500" fill="hold"/>
                                        <p:tgtEl>
                                          <p:spTgt spid="12"/>
                                        </p:tgtEl>
                                        <p:attrNameLst>
                                          <p:attrName>fillcolor</p:attrName>
                                        </p:attrNameLst>
                                      </p:cBhvr>
                                      <p:to>
                                        <a:schemeClr val="accent2"/>
                                      </p:to>
                                    </p:animClr>
                                    <p:set>
                                      <p:cBhvr>
                                        <p:cTn id="17" dur="500" fill="hold"/>
                                        <p:tgtEl>
                                          <p:spTgt spid="12"/>
                                        </p:tgtEl>
                                        <p:attrNameLst>
                                          <p:attrName>fill.type</p:attrName>
                                        </p:attrNameLst>
                                      </p:cBhvr>
                                      <p:to>
                                        <p:strVal val="solid"/>
                                      </p:to>
                                    </p:set>
                                    <p:set>
                                      <p:cBhvr>
                                        <p:cTn id="18" dur="500" fill="hold"/>
                                        <p:tgtEl>
                                          <p:spTgt spid="12"/>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DUNG_(new).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4"/>
                                        </p:tgtEl>
                                        <p:attrNameLst>
                                          <p:attrName>style.color</p:attrName>
                                        </p:attrNameLst>
                                      </p:cBhvr>
                                      <p:to>
                                        <a:schemeClr val="accent2"/>
                                      </p:to>
                                    </p:animClr>
                                    <p:animClr clrSpc="rgb" dir="cw">
                                      <p:cBhvr>
                                        <p:cTn id="28" dur="500" fill="hold"/>
                                        <p:tgtEl>
                                          <p:spTgt spid="14"/>
                                        </p:tgtEl>
                                        <p:attrNameLst>
                                          <p:attrName>fillcolor</p:attrName>
                                        </p:attrNameLst>
                                      </p:cBhvr>
                                      <p:to>
                                        <a:schemeClr val="accent2"/>
                                      </p:to>
                                    </p:animClr>
                                    <p:set>
                                      <p:cBhvr>
                                        <p:cTn id="29" dur="500" fill="hold"/>
                                        <p:tgtEl>
                                          <p:spTgt spid="14"/>
                                        </p:tgtEl>
                                        <p:attrNameLst>
                                          <p:attrName>fill.type</p:attrName>
                                        </p:attrNameLst>
                                      </p:cBhvr>
                                      <p:to>
                                        <p:strVal val="solid"/>
                                      </p:to>
                                    </p:set>
                                    <p:set>
                                      <p:cBhvr>
                                        <p:cTn id="30"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5" name="SAI2_(new).wav"/>
                                        </p:tgtEl>
                                      </p:cMediaNode>
                                    </p:audio>
                                  </p:sub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16"/>
                                        </p:tgtEl>
                                        <p:attrNameLst>
                                          <p:attrName>style.color</p:attrName>
                                        </p:attrNameLst>
                                      </p:cBhvr>
                                      <p:to>
                                        <a:schemeClr val="accent2"/>
                                      </p:to>
                                    </p:animClr>
                                    <p:animClr clrSpc="rgb" dir="cw">
                                      <p:cBhvr>
                                        <p:cTn id="40" dur="500" fill="hold"/>
                                        <p:tgtEl>
                                          <p:spTgt spid="16"/>
                                        </p:tgtEl>
                                        <p:attrNameLst>
                                          <p:attrName>fillcolor</p:attrName>
                                        </p:attrNameLst>
                                      </p:cBhvr>
                                      <p:to>
                                        <a:schemeClr val="accent2"/>
                                      </p:to>
                                    </p:animClr>
                                    <p:set>
                                      <p:cBhvr>
                                        <p:cTn id="41" dur="500" fill="hold"/>
                                        <p:tgtEl>
                                          <p:spTgt spid="16"/>
                                        </p:tgtEl>
                                        <p:attrNameLst>
                                          <p:attrName>fill.type</p:attrName>
                                        </p:attrNameLst>
                                      </p:cBhvr>
                                      <p:to>
                                        <p:strVal val="solid"/>
                                      </p:to>
                                    </p:set>
                                    <p:set>
                                      <p:cBhvr>
                                        <p:cTn id="42" dur="500" fill="hold"/>
                                        <p:tgtEl>
                                          <p:spTgt spid="16"/>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5" name="SAI2_(new).wav"/>
                                        </p:tgtEl>
                                      </p:cMediaNode>
                                    </p:audio>
                                  </p:sub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9" presetClass="emph" presetSubtype="0" fill="hold" grpId="0" nodeType="clickEffect">
                                  <p:stCondLst>
                                    <p:cond delay="0"/>
                                  </p:stCondLst>
                                  <p:childTnLst>
                                    <p:animClr clrSpc="rgb" dir="cw">
                                      <p:cBhvr override="childStyle">
                                        <p:cTn id="51" dur="500" fill="hold"/>
                                        <p:tgtEl>
                                          <p:spTgt spid="18"/>
                                        </p:tgtEl>
                                        <p:attrNameLst>
                                          <p:attrName>style.color</p:attrName>
                                        </p:attrNameLst>
                                      </p:cBhvr>
                                      <p:to>
                                        <a:schemeClr val="accent2"/>
                                      </p:to>
                                    </p:animClr>
                                    <p:animClr clrSpc="rgb" dir="cw">
                                      <p:cBhvr>
                                        <p:cTn id="52" dur="500" fill="hold"/>
                                        <p:tgtEl>
                                          <p:spTgt spid="18"/>
                                        </p:tgtEl>
                                        <p:attrNameLst>
                                          <p:attrName>fillcolor</p:attrName>
                                        </p:attrNameLst>
                                      </p:cBhvr>
                                      <p:to>
                                        <a:schemeClr val="accent2"/>
                                      </p:to>
                                    </p:animClr>
                                    <p:set>
                                      <p:cBhvr>
                                        <p:cTn id="53" dur="500" fill="hold"/>
                                        <p:tgtEl>
                                          <p:spTgt spid="18"/>
                                        </p:tgtEl>
                                        <p:attrNameLst>
                                          <p:attrName>fill.type</p:attrName>
                                        </p:attrNameLst>
                                      </p:cBhvr>
                                      <p:to>
                                        <p:strVal val="solid"/>
                                      </p:to>
                                    </p:set>
                                    <p:set>
                                      <p:cBhvr>
                                        <p:cTn id="54" dur="500" fill="hold"/>
                                        <p:tgtEl>
                                          <p:spTgt spid="1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5" name="SAI2_(new).wav"/>
                                        </p:tgtEl>
                                      </p:cMediaNode>
                                    </p:audio>
                                  </p:sub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89"/>
                    </p:tgtEl>
                  </p:cond>
                </p:stCondLst>
                <p:endSync evt="end" delay="0">
                  <p:rtn val="all"/>
                </p:endSync>
                <p:childTnLst>
                  <p:par>
                    <p:cTn id="60" fill="hold">
                      <p:stCondLst>
                        <p:cond delay="0"/>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89"/>
                                        </p:tgtEl>
                                      </p:cBhvr>
                                    </p:animEffect>
                                    <p:set>
                                      <p:cBhvr>
                                        <p:cTn id="64" dur="1" fill="hold">
                                          <p:stCondLst>
                                            <p:cond delay="499"/>
                                          </p:stCondLst>
                                        </p:cTn>
                                        <p:tgtEl>
                                          <p:spTgt spid="8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6" name="chimes.wav"/>
                                        </p:tgtEl>
                                      </p:cMediaNode>
                                    </p:audio>
                                  </p:subTnLst>
                                </p:cTn>
                              </p:par>
                            </p:childTnLst>
                          </p:cTn>
                        </p:par>
                        <p:par>
                          <p:cTn id="65" fill="hold">
                            <p:stCondLst>
                              <p:cond delay="500"/>
                            </p:stCondLst>
                            <p:childTnLst>
                              <p:par>
                                <p:cTn id="66" presetID="11" presetClass="entr" presetSubtype="0" fill="hold" grpId="0" nodeType="afterEffect">
                                  <p:stCondLst>
                                    <p:cond delay="0"/>
                                  </p:stCondLst>
                                  <p:childTnLst>
                                    <p:set>
                                      <p:cBhvr>
                                        <p:cTn id="67" dur="1000">
                                          <p:stCondLst>
                                            <p:cond delay="0"/>
                                          </p:stCondLst>
                                        </p:cTn>
                                        <p:tgtEl>
                                          <p:spTgt spid="68"/>
                                        </p:tgtEl>
                                        <p:attrNameLst>
                                          <p:attrName>style.visibility</p:attrName>
                                        </p:attrNameLst>
                                      </p:cBhvr>
                                      <p:to>
                                        <p:strVal val="visible"/>
                                      </p:to>
                                    </p:set>
                                  </p:childTnLst>
                                </p:cTn>
                              </p:par>
                            </p:childTnLst>
                          </p:cTn>
                        </p:par>
                        <p:par>
                          <p:cTn id="68" fill="hold">
                            <p:stCondLst>
                              <p:cond delay="1500"/>
                            </p:stCondLst>
                            <p:childTnLst>
                              <p:par>
                                <p:cTn id="69" presetID="11" presetClass="entr" presetSubtype="0" fill="hold" grpId="0" nodeType="afterEffect">
                                  <p:stCondLst>
                                    <p:cond delay="0"/>
                                  </p:stCondLst>
                                  <p:childTnLst>
                                    <p:set>
                                      <p:cBhvr>
                                        <p:cTn id="70" dur="1000">
                                          <p:stCondLst>
                                            <p:cond delay="0"/>
                                          </p:stCondLst>
                                        </p:cTn>
                                        <p:tgtEl>
                                          <p:spTgt spid="69"/>
                                        </p:tgtEl>
                                        <p:attrNameLst>
                                          <p:attrName>style.visibility</p:attrName>
                                        </p:attrNameLst>
                                      </p:cBhvr>
                                      <p:to>
                                        <p:strVal val="visible"/>
                                      </p:to>
                                    </p:set>
                                  </p:childTnLst>
                                </p:cTn>
                              </p:par>
                            </p:childTnLst>
                          </p:cTn>
                        </p:par>
                        <p:par>
                          <p:cTn id="71" fill="hold">
                            <p:stCondLst>
                              <p:cond delay="2500"/>
                            </p:stCondLst>
                            <p:childTnLst>
                              <p:par>
                                <p:cTn id="72" presetID="11" presetClass="entr" presetSubtype="0" fill="hold" grpId="0" nodeType="afterEffect">
                                  <p:stCondLst>
                                    <p:cond delay="0"/>
                                  </p:stCondLst>
                                  <p:childTnLst>
                                    <p:set>
                                      <p:cBhvr>
                                        <p:cTn id="73" dur="1000">
                                          <p:stCondLst>
                                            <p:cond delay="0"/>
                                          </p:stCondLst>
                                        </p:cTn>
                                        <p:tgtEl>
                                          <p:spTgt spid="70"/>
                                        </p:tgtEl>
                                        <p:attrNameLst>
                                          <p:attrName>style.visibility</p:attrName>
                                        </p:attrNameLst>
                                      </p:cBhvr>
                                      <p:to>
                                        <p:strVal val="visible"/>
                                      </p:to>
                                    </p:set>
                                  </p:childTnLst>
                                </p:cTn>
                              </p:par>
                            </p:childTnLst>
                          </p:cTn>
                        </p:par>
                        <p:par>
                          <p:cTn id="74" fill="hold">
                            <p:stCondLst>
                              <p:cond delay="3500"/>
                            </p:stCondLst>
                            <p:childTnLst>
                              <p:par>
                                <p:cTn id="75" presetID="11" presetClass="entr" presetSubtype="0" fill="hold" grpId="0" nodeType="afterEffect">
                                  <p:stCondLst>
                                    <p:cond delay="0"/>
                                  </p:stCondLst>
                                  <p:childTnLst>
                                    <p:set>
                                      <p:cBhvr>
                                        <p:cTn id="76" dur="1000">
                                          <p:stCondLst>
                                            <p:cond delay="0"/>
                                          </p:stCondLst>
                                        </p:cTn>
                                        <p:tgtEl>
                                          <p:spTgt spid="71"/>
                                        </p:tgtEl>
                                        <p:attrNameLst>
                                          <p:attrName>style.visibility</p:attrName>
                                        </p:attrNameLst>
                                      </p:cBhvr>
                                      <p:to>
                                        <p:strVal val="visible"/>
                                      </p:to>
                                    </p:set>
                                  </p:childTnLst>
                                </p:cTn>
                              </p:par>
                            </p:childTnLst>
                          </p:cTn>
                        </p:par>
                        <p:par>
                          <p:cTn id="77" fill="hold">
                            <p:stCondLst>
                              <p:cond delay="4500"/>
                            </p:stCondLst>
                            <p:childTnLst>
                              <p:par>
                                <p:cTn id="78" presetID="11" presetClass="entr" presetSubtype="0" fill="hold" grpId="0" nodeType="afterEffect">
                                  <p:stCondLst>
                                    <p:cond delay="0"/>
                                  </p:stCondLst>
                                  <p:childTnLst>
                                    <p:set>
                                      <p:cBhvr>
                                        <p:cTn id="79" dur="1000">
                                          <p:stCondLst>
                                            <p:cond delay="0"/>
                                          </p:stCondLst>
                                        </p:cTn>
                                        <p:tgtEl>
                                          <p:spTgt spid="72"/>
                                        </p:tgtEl>
                                        <p:attrNameLst>
                                          <p:attrName>style.visibility</p:attrName>
                                        </p:attrNameLst>
                                      </p:cBhvr>
                                      <p:to>
                                        <p:strVal val="visible"/>
                                      </p:to>
                                    </p:set>
                                  </p:childTnLst>
                                </p:cTn>
                              </p:par>
                            </p:childTnLst>
                          </p:cTn>
                        </p:par>
                        <p:par>
                          <p:cTn id="80" fill="hold">
                            <p:stCondLst>
                              <p:cond delay="5500"/>
                            </p:stCondLst>
                            <p:childTnLst>
                              <p:par>
                                <p:cTn id="81" presetID="11" presetClass="entr" presetSubtype="0" fill="hold" grpId="0" nodeType="afterEffect">
                                  <p:stCondLst>
                                    <p:cond delay="0"/>
                                  </p:stCondLst>
                                  <p:childTnLst>
                                    <p:set>
                                      <p:cBhvr>
                                        <p:cTn id="82" dur="1000">
                                          <p:stCondLst>
                                            <p:cond delay="0"/>
                                          </p:stCondLst>
                                        </p:cTn>
                                        <p:tgtEl>
                                          <p:spTgt spid="73"/>
                                        </p:tgtEl>
                                        <p:attrNameLst>
                                          <p:attrName>style.visibility</p:attrName>
                                        </p:attrNameLst>
                                      </p:cBhvr>
                                      <p:to>
                                        <p:strVal val="visible"/>
                                      </p:to>
                                    </p:set>
                                  </p:childTnLst>
                                </p:cTn>
                              </p:par>
                            </p:childTnLst>
                          </p:cTn>
                        </p:par>
                        <p:par>
                          <p:cTn id="83" fill="hold">
                            <p:stCondLst>
                              <p:cond delay="6500"/>
                            </p:stCondLst>
                            <p:childTnLst>
                              <p:par>
                                <p:cTn id="84" presetID="11" presetClass="entr" presetSubtype="0" fill="hold" grpId="0" nodeType="afterEffect">
                                  <p:stCondLst>
                                    <p:cond delay="0"/>
                                  </p:stCondLst>
                                  <p:childTnLst>
                                    <p:set>
                                      <p:cBhvr>
                                        <p:cTn id="85" dur="1000">
                                          <p:stCondLst>
                                            <p:cond delay="0"/>
                                          </p:stCondLst>
                                        </p:cTn>
                                        <p:tgtEl>
                                          <p:spTgt spid="74"/>
                                        </p:tgtEl>
                                        <p:attrNameLst>
                                          <p:attrName>style.visibility</p:attrName>
                                        </p:attrNameLst>
                                      </p:cBhvr>
                                      <p:to>
                                        <p:strVal val="visible"/>
                                      </p:to>
                                    </p:set>
                                  </p:childTnLst>
                                </p:cTn>
                              </p:par>
                            </p:childTnLst>
                          </p:cTn>
                        </p:par>
                        <p:par>
                          <p:cTn id="86" fill="hold">
                            <p:stCondLst>
                              <p:cond delay="7500"/>
                            </p:stCondLst>
                            <p:childTnLst>
                              <p:par>
                                <p:cTn id="87" presetID="11" presetClass="entr" presetSubtype="0" fill="hold" grpId="0" nodeType="afterEffect">
                                  <p:stCondLst>
                                    <p:cond delay="0"/>
                                  </p:stCondLst>
                                  <p:childTnLst>
                                    <p:set>
                                      <p:cBhvr>
                                        <p:cTn id="88" dur="1000">
                                          <p:stCondLst>
                                            <p:cond delay="0"/>
                                          </p:stCondLst>
                                        </p:cTn>
                                        <p:tgtEl>
                                          <p:spTgt spid="75"/>
                                        </p:tgtEl>
                                        <p:attrNameLst>
                                          <p:attrName>style.visibility</p:attrName>
                                        </p:attrNameLst>
                                      </p:cBhvr>
                                      <p:to>
                                        <p:strVal val="visible"/>
                                      </p:to>
                                    </p:set>
                                  </p:childTnLst>
                                </p:cTn>
                              </p:par>
                            </p:childTnLst>
                          </p:cTn>
                        </p:par>
                        <p:par>
                          <p:cTn id="89" fill="hold">
                            <p:stCondLst>
                              <p:cond delay="8500"/>
                            </p:stCondLst>
                            <p:childTnLst>
                              <p:par>
                                <p:cTn id="90" presetID="11" presetClass="entr" presetSubtype="0" fill="hold" grpId="0" nodeType="afterEffect">
                                  <p:stCondLst>
                                    <p:cond delay="0"/>
                                  </p:stCondLst>
                                  <p:childTnLst>
                                    <p:set>
                                      <p:cBhvr>
                                        <p:cTn id="91" dur="1000">
                                          <p:stCondLst>
                                            <p:cond delay="0"/>
                                          </p:stCondLst>
                                        </p:cTn>
                                        <p:tgtEl>
                                          <p:spTgt spid="76"/>
                                        </p:tgtEl>
                                        <p:attrNameLst>
                                          <p:attrName>style.visibility</p:attrName>
                                        </p:attrNameLst>
                                      </p:cBhvr>
                                      <p:to>
                                        <p:strVal val="visible"/>
                                      </p:to>
                                    </p:set>
                                  </p:childTnLst>
                                </p:cTn>
                              </p:par>
                            </p:childTnLst>
                          </p:cTn>
                        </p:par>
                        <p:par>
                          <p:cTn id="92" fill="hold">
                            <p:stCondLst>
                              <p:cond delay="9500"/>
                            </p:stCondLst>
                            <p:childTnLst>
                              <p:par>
                                <p:cTn id="93" presetID="11" presetClass="entr" presetSubtype="0" fill="hold" grpId="0" nodeType="afterEffect">
                                  <p:stCondLst>
                                    <p:cond delay="0"/>
                                  </p:stCondLst>
                                  <p:childTnLst>
                                    <p:set>
                                      <p:cBhvr>
                                        <p:cTn id="94" dur="1000">
                                          <p:stCondLst>
                                            <p:cond delay="0"/>
                                          </p:stCondLst>
                                        </p:cTn>
                                        <p:tgtEl>
                                          <p:spTgt spid="77"/>
                                        </p:tgtEl>
                                        <p:attrNameLst>
                                          <p:attrName>style.visibility</p:attrName>
                                        </p:attrNameLst>
                                      </p:cBhvr>
                                      <p:to>
                                        <p:strVal val="visible"/>
                                      </p:to>
                                    </p:set>
                                  </p:childTnLst>
                                </p:cTn>
                              </p:par>
                            </p:childTnLst>
                          </p:cTn>
                        </p:par>
                        <p:par>
                          <p:cTn id="95" fill="hold">
                            <p:stCondLst>
                              <p:cond delay="10500"/>
                            </p:stCondLst>
                            <p:childTnLst>
                              <p:par>
                                <p:cTn id="96" presetID="11" presetClass="entr" presetSubtype="0" fill="hold" grpId="0" nodeType="afterEffect">
                                  <p:stCondLst>
                                    <p:cond delay="0"/>
                                  </p:stCondLst>
                                  <p:childTnLst>
                                    <p:set>
                                      <p:cBhvr>
                                        <p:cTn id="97" dur="1000">
                                          <p:stCondLst>
                                            <p:cond delay="0"/>
                                          </p:stCondLst>
                                        </p:cTn>
                                        <p:tgtEl>
                                          <p:spTgt spid="78"/>
                                        </p:tgtEl>
                                        <p:attrNameLst>
                                          <p:attrName>style.visibility</p:attrName>
                                        </p:attrNameLst>
                                      </p:cBhvr>
                                      <p:to>
                                        <p:strVal val="visible"/>
                                      </p:to>
                                    </p:set>
                                  </p:childTnLst>
                                </p:cTn>
                              </p:par>
                            </p:childTnLst>
                          </p:cTn>
                        </p:par>
                        <p:par>
                          <p:cTn id="98" fill="hold">
                            <p:stCondLst>
                              <p:cond delay="11500"/>
                            </p:stCondLst>
                            <p:childTnLst>
                              <p:par>
                                <p:cTn id="99" presetID="11" presetClass="entr" presetSubtype="0" fill="hold" grpId="0" nodeType="afterEffect">
                                  <p:stCondLst>
                                    <p:cond delay="0"/>
                                  </p:stCondLst>
                                  <p:childTnLst>
                                    <p:set>
                                      <p:cBhvr>
                                        <p:cTn id="100" dur="1000">
                                          <p:stCondLst>
                                            <p:cond delay="0"/>
                                          </p:stCondLst>
                                        </p:cTn>
                                        <p:tgtEl>
                                          <p:spTgt spid="79"/>
                                        </p:tgtEl>
                                        <p:attrNameLst>
                                          <p:attrName>style.visibility</p:attrName>
                                        </p:attrNameLst>
                                      </p:cBhvr>
                                      <p:to>
                                        <p:strVal val="visible"/>
                                      </p:to>
                                    </p:set>
                                  </p:childTnLst>
                                </p:cTn>
                              </p:par>
                            </p:childTnLst>
                          </p:cTn>
                        </p:par>
                        <p:par>
                          <p:cTn id="101" fill="hold">
                            <p:stCondLst>
                              <p:cond delay="12500"/>
                            </p:stCondLst>
                            <p:childTnLst>
                              <p:par>
                                <p:cTn id="102" presetID="11" presetClass="entr" presetSubtype="0" fill="hold" grpId="0" nodeType="afterEffect">
                                  <p:stCondLst>
                                    <p:cond delay="0"/>
                                  </p:stCondLst>
                                  <p:childTnLst>
                                    <p:set>
                                      <p:cBhvr>
                                        <p:cTn id="103" dur="1000">
                                          <p:stCondLst>
                                            <p:cond delay="0"/>
                                          </p:stCondLst>
                                        </p:cTn>
                                        <p:tgtEl>
                                          <p:spTgt spid="80"/>
                                        </p:tgtEl>
                                        <p:attrNameLst>
                                          <p:attrName>style.visibility</p:attrName>
                                        </p:attrNameLst>
                                      </p:cBhvr>
                                      <p:to>
                                        <p:strVal val="visible"/>
                                      </p:to>
                                    </p:set>
                                  </p:childTnLst>
                                </p:cTn>
                              </p:par>
                            </p:childTnLst>
                          </p:cTn>
                        </p:par>
                        <p:par>
                          <p:cTn id="104" fill="hold">
                            <p:stCondLst>
                              <p:cond delay="13500"/>
                            </p:stCondLst>
                            <p:childTnLst>
                              <p:par>
                                <p:cTn id="105" presetID="11" presetClass="entr" presetSubtype="0" fill="hold" grpId="0" nodeType="afterEffect">
                                  <p:stCondLst>
                                    <p:cond delay="0"/>
                                  </p:stCondLst>
                                  <p:childTnLst>
                                    <p:set>
                                      <p:cBhvr>
                                        <p:cTn id="106" dur="1000">
                                          <p:stCondLst>
                                            <p:cond delay="0"/>
                                          </p:stCondLst>
                                        </p:cTn>
                                        <p:tgtEl>
                                          <p:spTgt spid="81"/>
                                        </p:tgtEl>
                                        <p:attrNameLst>
                                          <p:attrName>style.visibility</p:attrName>
                                        </p:attrNameLst>
                                      </p:cBhvr>
                                      <p:to>
                                        <p:strVal val="visible"/>
                                      </p:to>
                                    </p:set>
                                  </p:childTnLst>
                                </p:cTn>
                              </p:par>
                            </p:childTnLst>
                          </p:cTn>
                        </p:par>
                        <p:par>
                          <p:cTn id="107" fill="hold">
                            <p:stCondLst>
                              <p:cond delay="14500"/>
                            </p:stCondLst>
                            <p:childTnLst>
                              <p:par>
                                <p:cTn id="108" presetID="11" presetClass="entr" presetSubtype="0" fill="hold" grpId="0" nodeType="afterEffect">
                                  <p:stCondLst>
                                    <p:cond delay="0"/>
                                  </p:stCondLst>
                                  <p:childTnLst>
                                    <p:set>
                                      <p:cBhvr>
                                        <p:cTn id="109" dur="1000">
                                          <p:stCondLst>
                                            <p:cond delay="0"/>
                                          </p:stCondLst>
                                        </p:cTn>
                                        <p:tgtEl>
                                          <p:spTgt spid="82"/>
                                        </p:tgtEl>
                                        <p:attrNameLst>
                                          <p:attrName>style.visibility</p:attrName>
                                        </p:attrNameLst>
                                      </p:cBhvr>
                                      <p:to>
                                        <p:strVal val="visible"/>
                                      </p:to>
                                    </p:set>
                                  </p:childTnLst>
                                </p:cTn>
                              </p:par>
                            </p:childTnLst>
                          </p:cTn>
                        </p:par>
                        <p:par>
                          <p:cTn id="110" fill="hold">
                            <p:stCondLst>
                              <p:cond delay="15500"/>
                            </p:stCondLst>
                            <p:childTnLst>
                              <p:par>
                                <p:cTn id="111" presetID="11" presetClass="entr" presetSubtype="0" fill="hold" grpId="0" nodeType="afterEffect">
                                  <p:stCondLst>
                                    <p:cond delay="0"/>
                                  </p:stCondLst>
                                  <p:childTnLst>
                                    <p:set>
                                      <p:cBhvr>
                                        <p:cTn id="112" dur="1000">
                                          <p:stCondLst>
                                            <p:cond delay="0"/>
                                          </p:stCondLst>
                                        </p:cTn>
                                        <p:tgtEl>
                                          <p:spTgt spid="83"/>
                                        </p:tgtEl>
                                        <p:attrNameLst>
                                          <p:attrName>style.visibility</p:attrName>
                                        </p:attrNameLst>
                                      </p:cBhvr>
                                      <p:to>
                                        <p:strVal val="visible"/>
                                      </p:to>
                                    </p:set>
                                  </p:childTnLst>
                                </p:cTn>
                              </p:par>
                            </p:childTnLst>
                          </p:cTn>
                        </p:par>
                        <p:par>
                          <p:cTn id="113" fill="hold">
                            <p:stCondLst>
                              <p:cond delay="16500"/>
                            </p:stCondLst>
                            <p:childTnLst>
                              <p:par>
                                <p:cTn id="114" presetID="11" presetClass="entr" presetSubtype="0" fill="hold" grpId="0" nodeType="afterEffect">
                                  <p:stCondLst>
                                    <p:cond delay="0"/>
                                  </p:stCondLst>
                                  <p:childTnLst>
                                    <p:set>
                                      <p:cBhvr>
                                        <p:cTn id="115" dur="1000">
                                          <p:stCondLst>
                                            <p:cond delay="0"/>
                                          </p:stCondLst>
                                        </p:cTn>
                                        <p:tgtEl>
                                          <p:spTgt spid="84"/>
                                        </p:tgtEl>
                                        <p:attrNameLst>
                                          <p:attrName>style.visibility</p:attrName>
                                        </p:attrNameLst>
                                      </p:cBhvr>
                                      <p:to>
                                        <p:strVal val="visible"/>
                                      </p:to>
                                    </p:set>
                                  </p:childTnLst>
                                </p:cTn>
                              </p:par>
                            </p:childTnLst>
                          </p:cTn>
                        </p:par>
                        <p:par>
                          <p:cTn id="116" fill="hold">
                            <p:stCondLst>
                              <p:cond delay="17500"/>
                            </p:stCondLst>
                            <p:childTnLst>
                              <p:par>
                                <p:cTn id="117" presetID="11" presetClass="entr" presetSubtype="0" fill="hold" grpId="0" nodeType="afterEffect">
                                  <p:stCondLst>
                                    <p:cond delay="0"/>
                                  </p:stCondLst>
                                  <p:childTnLst>
                                    <p:set>
                                      <p:cBhvr>
                                        <p:cTn id="118"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7" name="click.wav"/>
                                        </p:tgtEl>
                                      </p:cMediaNode>
                                    </p:audio>
                                  </p:subTnLst>
                                </p:cTn>
                              </p:par>
                            </p:childTnLst>
                          </p:cTn>
                        </p:par>
                        <p:par>
                          <p:cTn id="119" fill="hold">
                            <p:stCondLst>
                              <p:cond delay="18500"/>
                            </p:stCondLst>
                            <p:childTnLst>
                              <p:par>
                                <p:cTn id="120" presetID="11" presetClass="entr" presetSubtype="0" fill="hold" grpId="0" nodeType="afterEffect">
                                  <p:stCondLst>
                                    <p:cond delay="0"/>
                                  </p:stCondLst>
                                  <p:childTnLst>
                                    <p:set>
                                      <p:cBhvr>
                                        <p:cTn id="121"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7" name="click.wav"/>
                                        </p:tgtEl>
                                      </p:cMediaNode>
                                    </p:audio>
                                  </p:subTnLst>
                                </p:cTn>
                              </p:par>
                            </p:childTnLst>
                          </p:cTn>
                        </p:par>
                        <p:par>
                          <p:cTn id="122" fill="hold">
                            <p:stCondLst>
                              <p:cond delay="19500"/>
                            </p:stCondLst>
                            <p:childTnLst>
                              <p:par>
                                <p:cTn id="123" presetID="11" presetClass="entr" presetSubtype="0" fill="hold" grpId="0" nodeType="afterEffect">
                                  <p:stCondLst>
                                    <p:cond delay="0"/>
                                  </p:stCondLst>
                                  <p:childTnLst>
                                    <p:set>
                                      <p:cBhvr>
                                        <p:cTn id="124"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7" name="click.wav"/>
                                        </p:tgtEl>
                                      </p:cMediaNode>
                                    </p:audio>
                                  </p:subTnLst>
                                </p:cTn>
                              </p:par>
                            </p:childTnLst>
                          </p:cTn>
                        </p:par>
                        <p:par>
                          <p:cTn id="125" fill="hold">
                            <p:stCondLst>
                              <p:cond delay="20500"/>
                            </p:stCondLst>
                            <p:childTnLst>
                              <p:par>
                                <p:cTn id="126" presetID="11" presetClass="entr" presetSubtype="0" fill="hold" grpId="0" nodeType="afterEffect">
                                  <p:stCondLst>
                                    <p:cond delay="0"/>
                                  </p:stCondLst>
                                  <p:childTnLst>
                                    <p:set>
                                      <p:cBhvr>
                                        <p:cTn id="127"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8" name="bomb.wav"/>
                                        </p:tgtEl>
                                      </p:cMediaNode>
                                    </p:audio>
                                  </p:subTnLst>
                                </p:cTn>
                              </p:par>
                            </p:childTnLst>
                          </p:cTn>
                        </p:par>
                      </p:childTnLst>
                    </p:cTn>
                  </p:par>
                </p:childTnLst>
              </p:cTn>
              <p:nextCondLst>
                <p:cond evt="onClick" delay="0">
                  <p:tgtEl>
                    <p:spTgt spid="89"/>
                  </p:tgtEl>
                </p:cond>
              </p:nextCondLst>
            </p:seq>
          </p:childTnLst>
        </p:cTn>
      </p:par>
    </p:tnLst>
    <p:bldLst>
      <p:bldP spid="14" grpId="0" animBg="1"/>
      <p:bldP spid="16" grpId="0" animBg="1"/>
      <p:bldP spid="18" grpId="0" animBg="1"/>
      <p:bldP spid="53"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8" name="Rectangle 7"/>
          <p:cNvSpPr/>
          <p:nvPr/>
        </p:nvSpPr>
        <p:spPr>
          <a:xfrm>
            <a:off x="609600" y="1553707"/>
            <a:ext cx="10884709" cy="332309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en-US" sz="3200" b="1">
                <a:solidFill>
                  <a:srgbClr val="FF0000"/>
                </a:solidFill>
                <a:latin typeface="Times New Roman" panose="02020603050405020304" pitchFamily="18" charset="0"/>
                <a:cs typeface="Times New Roman" panose="02020603050405020304" pitchFamily="18" charset="0"/>
              </a:rPr>
              <a:t>Câu hỏi: </a:t>
            </a:r>
            <a:r>
              <a:rPr lang="vi-VN" sz="3200">
                <a:solidFill>
                  <a:srgbClr val="0000FF"/>
                </a:solidFill>
                <a:latin typeface="Times New Roman" panose="02020603050405020304" pitchFamily="18" charset="0"/>
                <a:cs typeface="Times New Roman" panose="02020603050405020304" pitchFamily="18" charset="0"/>
              </a:rPr>
              <a:t>Cho biết hai đại lượng </a:t>
            </a:r>
            <a:r>
              <a:rPr lang="en-US" sz="3200">
                <a:solidFill>
                  <a:srgbClr val="0000FF"/>
                </a:solidFill>
                <a:latin typeface="Times New Roman" panose="02020603050405020304" pitchFamily="18" charset="0"/>
                <a:cs typeface="Times New Roman" panose="02020603050405020304" pitchFamily="18" charset="0"/>
              </a:rPr>
              <a:t>x</a:t>
            </a:r>
            <a:r>
              <a:rPr lang="vi-VN" sz="3200">
                <a:solidFill>
                  <a:srgbClr val="0000FF"/>
                </a:solidFill>
                <a:latin typeface="Times New Roman" panose="02020603050405020304" pitchFamily="18" charset="0"/>
                <a:cs typeface="Times New Roman" panose="02020603050405020304" pitchFamily="18" charset="0"/>
              </a:rPr>
              <a:t> và </a:t>
            </a:r>
            <a:r>
              <a:rPr lang="en-US" sz="3200">
                <a:solidFill>
                  <a:srgbClr val="0000FF"/>
                </a:solidFill>
                <a:latin typeface="Times New Roman" panose="02020603050405020304" pitchFamily="18" charset="0"/>
                <a:cs typeface="Times New Roman" panose="02020603050405020304" pitchFamily="18" charset="0"/>
              </a:rPr>
              <a:t>y</a:t>
            </a:r>
            <a:r>
              <a:rPr lang="vi-VN" sz="3200">
                <a:solidFill>
                  <a:srgbClr val="0000FF"/>
                </a:solidFill>
                <a:latin typeface="Times New Roman" panose="02020603050405020304" pitchFamily="18" charset="0"/>
                <a:cs typeface="Times New Roman" panose="02020603050405020304" pitchFamily="18" charset="0"/>
              </a:rPr>
              <a:t> tỉ lệ nghịch với nhau, khi </a:t>
            </a:r>
            <a:r>
              <a:rPr lang="en-US" sz="3200">
                <a:solidFill>
                  <a:srgbClr val="0000FF"/>
                </a:solidFill>
                <a:latin typeface="Times New Roman" panose="02020603050405020304" pitchFamily="18" charset="0"/>
                <a:cs typeface="Times New Roman" panose="02020603050405020304" pitchFamily="18" charset="0"/>
              </a:rPr>
              <a:t>x = 0,4</a:t>
            </a:r>
            <a:r>
              <a:rPr lang="vi-VN" sz="3200">
                <a:solidFill>
                  <a:srgbClr val="0000FF"/>
                </a:solidFill>
                <a:latin typeface="Times New Roman" panose="02020603050405020304" pitchFamily="18" charset="0"/>
                <a:cs typeface="Times New Roman" panose="02020603050405020304" pitchFamily="18" charset="0"/>
              </a:rPr>
              <a:t> thì </a:t>
            </a:r>
            <a:r>
              <a:rPr lang="en-US" sz="3200">
                <a:solidFill>
                  <a:srgbClr val="0000FF"/>
                </a:solidFill>
                <a:latin typeface="Times New Roman" panose="02020603050405020304" pitchFamily="18" charset="0"/>
                <a:cs typeface="Times New Roman" panose="02020603050405020304" pitchFamily="18" charset="0"/>
              </a:rPr>
              <a:t>y = 15</a:t>
            </a:r>
            <a:r>
              <a:rPr lang="vi-VN" sz="3200">
                <a:solidFill>
                  <a:srgbClr val="0000FF"/>
                </a:solidFill>
                <a:latin typeface="Times New Roman" panose="02020603050405020304" pitchFamily="18" charset="0"/>
                <a:cs typeface="Times New Roman" panose="02020603050405020304" pitchFamily="18" charset="0"/>
              </a:rPr>
              <a:t>. Khi </a:t>
            </a:r>
            <a:r>
              <a:rPr lang="en-US" sz="3200">
                <a:solidFill>
                  <a:srgbClr val="0000FF"/>
                </a:solidFill>
                <a:latin typeface="Times New Roman" panose="02020603050405020304" pitchFamily="18" charset="0"/>
                <a:cs typeface="Times New Roman" panose="02020603050405020304" pitchFamily="18" charset="0"/>
              </a:rPr>
              <a:t>x = 6 </a:t>
            </a:r>
            <a:r>
              <a:rPr lang="vi-VN" sz="3200">
                <a:solidFill>
                  <a:srgbClr val="0000FF"/>
                </a:solidFill>
                <a:latin typeface="Times New Roman" panose="02020603050405020304" pitchFamily="18" charset="0"/>
                <a:cs typeface="Times New Roman" panose="02020603050405020304" pitchFamily="18" charset="0"/>
              </a:rPr>
              <a:t>thì </a:t>
            </a:r>
            <a:r>
              <a:rPr lang="en-US" sz="3200">
                <a:solidFill>
                  <a:srgbClr val="0000FF"/>
                </a:solidFill>
                <a:latin typeface="Times New Roman" panose="02020603050405020304" pitchFamily="18" charset="0"/>
                <a:cs typeface="Times New Roman" panose="02020603050405020304" pitchFamily="18" charset="0"/>
              </a:rPr>
              <a:t>y</a:t>
            </a:r>
            <a:r>
              <a:rPr lang="vi-VN" sz="3200">
                <a:solidFill>
                  <a:srgbClr val="0000FF"/>
                </a:solidFill>
                <a:latin typeface="Times New Roman" panose="02020603050405020304" pitchFamily="18" charset="0"/>
                <a:cs typeface="Times New Roman" panose="02020603050405020304" pitchFamily="18" charset="0"/>
              </a:rPr>
              <a:t> bằng</a:t>
            </a:r>
          </a:p>
          <a:p>
            <a:pPr>
              <a:lnSpc>
                <a:spcPct val="150000"/>
              </a:lnSpc>
            </a:pPr>
            <a:r>
              <a:rPr lang="en-US" sz="3200">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A. 0</a:t>
            </a: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B.  </a:t>
            </a:r>
            <a:r>
              <a:rPr lang="en-US" sz="3200" b="1">
                <a:solidFill>
                  <a:srgbClr val="0000FF"/>
                </a:solidFill>
                <a:latin typeface="Times New Roman" panose="02020603050405020304" pitchFamily="18" charset="0"/>
                <a:cs typeface="Times New Roman" panose="02020603050405020304" pitchFamily="18" charset="0"/>
              </a:rPr>
              <a:t>6</a:t>
            </a:r>
            <a:endParaRPr lang="vi-VN" sz="3200" b="1">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C. 0,6</a:t>
            </a: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D.  </a:t>
            </a:r>
            <a:r>
              <a:rPr lang="en-US" sz="3200" b="1">
                <a:solidFill>
                  <a:srgbClr val="0000FF"/>
                </a:solidFill>
                <a:latin typeface="Times New Roman" panose="02020603050405020304" pitchFamily="18" charset="0"/>
                <a:cs typeface="Times New Roman" panose="02020603050405020304" pitchFamily="18" charset="0"/>
              </a:rPr>
              <a:t>1</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12" name="D1"/>
          <p:cNvSpPr/>
          <p:nvPr/>
        </p:nvSpPr>
        <p:spPr>
          <a:xfrm>
            <a:off x="6216731" y="3959538"/>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3" name="D2" descr="Kết quả hình ảnh cho đúng sai png"/>
          <p:cNvPicPr>
            <a:picLocks noChangeAspect="1" noChangeArrowheads="1"/>
          </p:cNvPicPr>
          <p:nvPr/>
        </p:nvPicPr>
        <p:blipFill>
          <a:blip r:embed="rId8" cstate="print"/>
          <a:srcRect/>
          <a:stretch>
            <a:fillRect/>
          </a:stretch>
        </p:blipFill>
        <p:spPr bwMode="auto">
          <a:xfrm>
            <a:off x="6129567" y="3854401"/>
            <a:ext cx="804633" cy="804633"/>
          </a:xfrm>
          <a:prstGeom prst="rect">
            <a:avLst/>
          </a:prstGeom>
          <a:noFill/>
          <a:ln w="9525">
            <a:noFill/>
            <a:miter lim="800000"/>
            <a:headEnd/>
            <a:tailEnd/>
          </a:ln>
        </p:spPr>
      </p:pic>
      <p:sp>
        <p:nvSpPr>
          <p:cNvPr id="14" name="S3"/>
          <p:cNvSpPr/>
          <p:nvPr/>
        </p:nvSpPr>
        <p:spPr>
          <a:xfrm>
            <a:off x="6201309" y="3158720"/>
            <a:ext cx="596938"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5" name="SS3" descr="Hình ảnh có liên quan"/>
          <p:cNvPicPr>
            <a:picLocks noChangeAspect="1" noChangeArrowheads="1"/>
          </p:cNvPicPr>
          <p:nvPr/>
        </p:nvPicPr>
        <p:blipFill>
          <a:blip r:embed="rId9" cstate="print"/>
          <a:srcRect l="14398" t="13542" r="14490" b="14236"/>
          <a:stretch>
            <a:fillRect/>
          </a:stretch>
        </p:blipFill>
        <p:spPr bwMode="auto">
          <a:xfrm>
            <a:off x="6184159" y="3133494"/>
            <a:ext cx="636804" cy="644812"/>
          </a:xfrm>
          <a:prstGeom prst="rect">
            <a:avLst/>
          </a:prstGeom>
          <a:noFill/>
          <a:ln w="9525">
            <a:noFill/>
            <a:miter lim="800000"/>
            <a:headEnd/>
            <a:tailEnd/>
          </a:ln>
        </p:spPr>
      </p:pic>
      <p:sp>
        <p:nvSpPr>
          <p:cNvPr id="16" name="S3"/>
          <p:cNvSpPr/>
          <p:nvPr/>
        </p:nvSpPr>
        <p:spPr>
          <a:xfrm>
            <a:off x="1722120" y="3091458"/>
            <a:ext cx="594360" cy="590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7" name="SS3" descr="Hình ảnh có liên quan"/>
          <p:cNvPicPr>
            <a:picLocks noChangeAspect="1" noChangeArrowheads="1"/>
          </p:cNvPicPr>
          <p:nvPr/>
        </p:nvPicPr>
        <p:blipFill>
          <a:blip r:embed="rId9" cstate="print"/>
          <a:srcRect l="14398" t="13542" r="14490" b="14236"/>
          <a:stretch>
            <a:fillRect/>
          </a:stretch>
        </p:blipFill>
        <p:spPr bwMode="auto">
          <a:xfrm>
            <a:off x="1701815" y="3078902"/>
            <a:ext cx="640080" cy="648129"/>
          </a:xfrm>
          <a:prstGeom prst="rect">
            <a:avLst/>
          </a:prstGeom>
          <a:noFill/>
          <a:ln w="9525">
            <a:noFill/>
            <a:miter lim="800000"/>
            <a:headEnd/>
            <a:tailEnd/>
          </a:ln>
        </p:spPr>
      </p:pic>
      <p:sp>
        <p:nvSpPr>
          <p:cNvPr id="18" name="S3"/>
          <p:cNvSpPr/>
          <p:nvPr/>
        </p:nvSpPr>
        <p:spPr>
          <a:xfrm>
            <a:off x="1730721" y="3970094"/>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9" name="SS3" descr="Hình ảnh có liên quan"/>
          <p:cNvPicPr>
            <a:picLocks noChangeAspect="1" noChangeArrowheads="1"/>
          </p:cNvPicPr>
          <p:nvPr/>
        </p:nvPicPr>
        <p:blipFill>
          <a:blip r:embed="rId9" cstate="print"/>
          <a:srcRect l="14398" t="13542" r="14490" b="14236"/>
          <a:stretch>
            <a:fillRect/>
          </a:stretch>
        </p:blipFill>
        <p:spPr bwMode="auto">
          <a:xfrm>
            <a:off x="1722120" y="3944868"/>
            <a:ext cx="640080" cy="648129"/>
          </a:xfrm>
          <a:prstGeom prst="rect">
            <a:avLst/>
          </a:prstGeom>
          <a:noFill/>
          <a:ln w="9525">
            <a:noFill/>
            <a:miter lim="800000"/>
            <a:headEnd/>
            <a:tailEnd/>
          </a:ln>
        </p:spPr>
      </p:pic>
      <p:pic>
        <p:nvPicPr>
          <p:cNvPr id="25" name="Picture 2" descr="Kết quả hình ảnh cho home 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87959"/>
            <a:ext cx="1283641" cy="128364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304801" y="5085998"/>
            <a:ext cx="11582400" cy="1569660"/>
          </a:xfrm>
          <a:prstGeom prst="rect">
            <a:avLst/>
          </a:prstGeom>
          <a:solidFill>
            <a:schemeClr val="bg1"/>
          </a:solidFill>
        </p:spPr>
        <p:txBody>
          <a:bodyPr wrap="square">
            <a:spAutoFit/>
          </a:bodyPr>
          <a:lstStyle/>
          <a:p>
            <a:pPr>
              <a:lnSpc>
                <a:spcPct val="150000"/>
              </a:lnSpc>
            </a:pPr>
            <a:r>
              <a:rPr lang="vi-VN" sz="3200" b="1" dirty="0">
                <a:solidFill>
                  <a:srgbClr val="FF0000"/>
                </a:solidFill>
                <a:latin typeface="Times New Roman" panose="02020603050405020304" pitchFamily="18" charset="0"/>
                <a:cs typeface="Times New Roman" panose="02020603050405020304" pitchFamily="18" charset="0"/>
              </a:rPr>
              <a:t>K</a:t>
            </a:r>
            <a:r>
              <a:rPr lang="vi-VN" sz="3200" b="1" dirty="0">
                <a:solidFill>
                  <a:srgbClr val="0070C0"/>
                </a:solidFill>
                <a:latin typeface="Times New Roman" panose="02020603050405020304" pitchFamily="18" charset="0"/>
                <a:cs typeface="Times New Roman" panose="02020603050405020304" pitchFamily="18" charset="0"/>
              </a:rPr>
              <a:t>HOẢNG CÁCH</a:t>
            </a:r>
            <a:r>
              <a:rPr lang="vi-VN" sz="3200">
                <a:solidFill>
                  <a:srgbClr val="292929"/>
                </a:solidFill>
                <a:latin typeface="Times New Roman" panose="02020603050405020304" pitchFamily="18" charset="0"/>
                <a:cs typeface="Times New Roman" panose="02020603050405020304" pitchFamily="18" charset="0"/>
              </a:rPr>
              <a:t>: </a:t>
            </a:r>
            <a:endParaRPr lang="en-US" sz="3200">
              <a:solidFill>
                <a:srgbClr val="292929"/>
              </a:solidFill>
              <a:latin typeface="Times New Roman" panose="02020603050405020304" pitchFamily="18" charset="0"/>
              <a:cs typeface="Times New Roman" panose="02020603050405020304" pitchFamily="18" charset="0"/>
            </a:endParaRPr>
          </a:p>
          <a:p>
            <a:pPr algn="ctr">
              <a:lnSpc>
                <a:spcPct val="150000"/>
              </a:lnSpc>
            </a:pPr>
            <a:r>
              <a:rPr lang="vi-VN" sz="3200">
                <a:solidFill>
                  <a:srgbClr val="0000FF"/>
                </a:solidFill>
                <a:latin typeface="Times New Roman" panose="02020603050405020304" pitchFamily="18" charset="0"/>
                <a:cs typeface="Times New Roman" panose="02020603050405020304" pitchFamily="18" charset="0"/>
              </a:rPr>
              <a:t>Giữ khoảng cách</a:t>
            </a:r>
            <a:r>
              <a:rPr lang="en-US" sz="3200">
                <a:solidFill>
                  <a:srgbClr val="0000FF"/>
                </a:solidFill>
                <a:latin typeface="Times New Roman" panose="02020603050405020304" pitchFamily="18" charset="0"/>
                <a:cs typeface="Times New Roman" panose="02020603050405020304" pitchFamily="18" charset="0"/>
              </a:rPr>
              <a:t> tối thiểu là 2 mét</a:t>
            </a:r>
            <a:r>
              <a:rPr lang="vi-VN" sz="320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khi tiếp xúc với người khác.</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49" name="KC"/>
          <p:cNvPicPr>
            <a:picLocks noChangeAspect="1"/>
          </p:cNvPicPr>
          <p:nvPr/>
        </p:nvPicPr>
        <p:blipFill>
          <a:blip r:embed="rId12">
            <a:clrChange>
              <a:clrFrom>
                <a:srgbClr val="EBEBEB"/>
              </a:clrFrom>
              <a:clrTo>
                <a:srgbClr val="EBEBEB">
                  <a:alpha val="0"/>
                </a:srgbClr>
              </a:clrTo>
            </a:clrChange>
          </a:blip>
          <a:stretch>
            <a:fillRect/>
          </a:stretch>
        </p:blipFill>
        <p:spPr>
          <a:xfrm>
            <a:off x="8382000" y="2745498"/>
            <a:ext cx="2889679" cy="1852048"/>
          </a:xfrm>
          <a:prstGeom prst="rect">
            <a:avLst/>
          </a:prstGeom>
        </p:spPr>
      </p:pic>
      <p:pic>
        <p:nvPicPr>
          <p:cNvPr id="62" name="Picture 61">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30779" y="266371"/>
            <a:ext cx="3930444" cy="1188720"/>
          </a:xfrm>
          <a:prstGeom prst="rect">
            <a:avLst/>
          </a:prstGeom>
        </p:spPr>
      </p:pic>
      <p:sp>
        <p:nvSpPr>
          <p:cNvPr id="63" name="Rounded Rectangle 6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20</a:t>
            </a:r>
          </a:p>
        </p:txBody>
      </p:sp>
      <p:sp>
        <p:nvSpPr>
          <p:cNvPr id="64" name="Rounded Rectangle 6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19</a:t>
            </a:r>
          </a:p>
        </p:txBody>
      </p:sp>
      <p:sp>
        <p:nvSpPr>
          <p:cNvPr id="65" name="Rounded Rectangle 6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18</a:t>
            </a:r>
          </a:p>
        </p:txBody>
      </p:sp>
      <p:sp>
        <p:nvSpPr>
          <p:cNvPr id="66" name="Rounded Rectangle 6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17</a:t>
            </a:r>
          </a:p>
        </p:txBody>
      </p:sp>
      <p:sp>
        <p:nvSpPr>
          <p:cNvPr id="67" name="Rounded Rectangle 6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16</a:t>
            </a:r>
          </a:p>
        </p:txBody>
      </p:sp>
      <p:sp>
        <p:nvSpPr>
          <p:cNvPr id="68" name="Rounded Rectangle 6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15</a:t>
            </a:r>
          </a:p>
        </p:txBody>
      </p:sp>
      <p:sp>
        <p:nvSpPr>
          <p:cNvPr id="69" name="Rounded Rectangle 6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14</a:t>
            </a:r>
          </a:p>
        </p:txBody>
      </p:sp>
      <p:sp>
        <p:nvSpPr>
          <p:cNvPr id="70" name="Rounded Rectangle 6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13</a:t>
            </a:r>
          </a:p>
        </p:txBody>
      </p:sp>
      <p:sp>
        <p:nvSpPr>
          <p:cNvPr id="71" name="Rounded Rectangle 7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12</a:t>
            </a:r>
          </a:p>
        </p:txBody>
      </p:sp>
      <p:sp>
        <p:nvSpPr>
          <p:cNvPr id="72" name="Rounded Rectangle 7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11</a:t>
            </a:r>
          </a:p>
        </p:txBody>
      </p:sp>
      <p:sp>
        <p:nvSpPr>
          <p:cNvPr id="73" name="Rounded Rectangle 7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10</a:t>
            </a:r>
          </a:p>
        </p:txBody>
      </p:sp>
      <p:sp>
        <p:nvSpPr>
          <p:cNvPr id="74" name="Rounded Rectangle 7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09</a:t>
            </a:r>
          </a:p>
        </p:txBody>
      </p:sp>
      <p:sp>
        <p:nvSpPr>
          <p:cNvPr id="75" name="Rounded Rectangle 7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08</a:t>
            </a:r>
          </a:p>
        </p:txBody>
      </p:sp>
      <p:sp>
        <p:nvSpPr>
          <p:cNvPr id="76" name="Rounded Rectangle 7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07</a:t>
            </a:r>
          </a:p>
        </p:txBody>
      </p:sp>
      <p:sp>
        <p:nvSpPr>
          <p:cNvPr id="77" name="Rounded Rectangle 7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06</a:t>
            </a:r>
          </a:p>
        </p:txBody>
      </p:sp>
      <p:sp>
        <p:nvSpPr>
          <p:cNvPr id="78" name="Rounded Rectangle 7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05</a:t>
            </a:r>
          </a:p>
        </p:txBody>
      </p:sp>
      <p:sp>
        <p:nvSpPr>
          <p:cNvPr id="79" name="Rounded Rectangle 7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04</a:t>
            </a:r>
          </a:p>
        </p:txBody>
      </p:sp>
      <p:sp>
        <p:nvSpPr>
          <p:cNvPr id="80" name="Rounded Rectangle 7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03</a:t>
            </a:r>
          </a:p>
        </p:txBody>
      </p:sp>
      <p:sp>
        <p:nvSpPr>
          <p:cNvPr id="81" name="Rounded Rectangle 8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02</a:t>
            </a:r>
          </a:p>
        </p:txBody>
      </p:sp>
      <p:sp>
        <p:nvSpPr>
          <p:cNvPr id="82" name="Rounded Rectangle 8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01</a:t>
            </a:r>
          </a:p>
        </p:txBody>
      </p:sp>
      <p:sp>
        <p:nvSpPr>
          <p:cNvPr id="83" name="Rounded Rectangle 8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00</a:t>
            </a:r>
          </a:p>
        </p:txBody>
      </p:sp>
      <p:grpSp>
        <p:nvGrpSpPr>
          <p:cNvPr id="84" name="Group 83"/>
          <p:cNvGrpSpPr/>
          <p:nvPr/>
        </p:nvGrpSpPr>
        <p:grpSpPr>
          <a:xfrm>
            <a:off x="10394872" y="76200"/>
            <a:ext cx="1416128" cy="1295365"/>
            <a:chOff x="10363200" y="3826176"/>
            <a:chExt cx="1416128" cy="1295365"/>
          </a:xfrm>
        </p:grpSpPr>
        <p:grpSp>
          <p:nvGrpSpPr>
            <p:cNvPr id="85" name="Nhóm 6"/>
            <p:cNvGrpSpPr/>
            <p:nvPr/>
          </p:nvGrpSpPr>
          <p:grpSpPr>
            <a:xfrm>
              <a:off x="10416116" y="3826176"/>
              <a:ext cx="1296441" cy="1295365"/>
              <a:chOff x="787454" y="595230"/>
              <a:chExt cx="4827698" cy="4916479"/>
            </a:xfrm>
          </p:grpSpPr>
          <p:pic>
            <p:nvPicPr>
              <p:cNvPr id="93" name="Ảnh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94"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95"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86" name="Nhóm 12"/>
            <p:cNvGrpSpPr/>
            <p:nvPr/>
          </p:nvGrpSpPr>
          <p:grpSpPr>
            <a:xfrm>
              <a:off x="10778610" y="4163044"/>
              <a:ext cx="548640" cy="548640"/>
              <a:chOff x="2329722" y="1564742"/>
              <a:chExt cx="2131202" cy="2382093"/>
            </a:xfrm>
          </p:grpSpPr>
          <p:sp>
            <p:nvSpPr>
              <p:cNvPr id="89" name="Hình Bầu dục 13"/>
              <p:cNvSpPr/>
              <p:nvPr/>
            </p:nvSpPr>
            <p:spPr>
              <a:xfrm>
                <a:off x="2329722" y="1564742"/>
                <a:ext cx="2131202" cy="23820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0" name="Nhóm 14"/>
              <p:cNvGrpSpPr/>
              <p:nvPr/>
            </p:nvGrpSpPr>
            <p:grpSpPr>
              <a:xfrm>
                <a:off x="3415396" y="1681370"/>
                <a:ext cx="91440" cy="1115730"/>
                <a:chOff x="3415396" y="1681370"/>
                <a:chExt cx="91440" cy="1115730"/>
              </a:xfrm>
            </p:grpSpPr>
            <p:cxnSp>
              <p:nvCxnSpPr>
                <p:cNvPr id="91"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2"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87" name="Hộp Văn bản 22"/>
            <p:cNvSpPr txBox="1"/>
            <p:nvPr/>
          </p:nvSpPr>
          <p:spPr>
            <a:xfrm>
              <a:off x="11296271" y="4302087"/>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88" name="Hộp Văn bản 25"/>
            <p:cNvSpPr txBox="1"/>
            <p:nvPr/>
          </p:nvSpPr>
          <p:spPr>
            <a:xfrm>
              <a:off x="10363200" y="4310746"/>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36281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12"/>
                                        </p:tgtEl>
                                        <p:attrNameLst>
                                          <p:attrName>style.color</p:attrName>
                                        </p:attrNameLst>
                                      </p:cBhvr>
                                      <p:to>
                                        <a:schemeClr val="accent2"/>
                                      </p:to>
                                    </p:animClr>
                                    <p:animClr clrSpc="rgb" dir="cw">
                                      <p:cBhvr>
                                        <p:cTn id="11" dur="500" fill="hold"/>
                                        <p:tgtEl>
                                          <p:spTgt spid="12"/>
                                        </p:tgtEl>
                                        <p:attrNameLst>
                                          <p:attrName>fillcolor</p:attrName>
                                        </p:attrNameLst>
                                      </p:cBhvr>
                                      <p:to>
                                        <a:schemeClr val="accent2"/>
                                      </p:to>
                                    </p:animClr>
                                    <p:set>
                                      <p:cBhvr>
                                        <p:cTn id="12" dur="500" fill="hold"/>
                                        <p:tgtEl>
                                          <p:spTgt spid="12"/>
                                        </p:tgtEl>
                                        <p:attrNameLst>
                                          <p:attrName>fill.type</p:attrName>
                                        </p:attrNameLst>
                                      </p:cBhvr>
                                      <p:to>
                                        <p:strVal val="solid"/>
                                      </p:to>
                                    </p:set>
                                    <p:set>
                                      <p:cBhvr>
                                        <p:cTn id="13" dur="500" fill="hold"/>
                                        <p:tgtEl>
                                          <p:spTgt spid="1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DUNG_(new).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ppt_x"/>
                                          </p:val>
                                        </p:tav>
                                        <p:tav tm="100000">
                                          <p:val>
                                            <p:strVal val="#ppt_x"/>
                                          </p:val>
                                        </p:tav>
                                      </p:tavLst>
                                    </p:anim>
                                    <p:anim calcmode="lin" valueType="num">
                                      <p:cBhvr additive="base">
                                        <p:cTn id="1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14"/>
                                        </p:tgtEl>
                                        <p:attrNameLst>
                                          <p:attrName>style.color</p:attrName>
                                        </p:attrNameLst>
                                      </p:cBhvr>
                                      <p:to>
                                        <a:schemeClr val="accent2"/>
                                      </p:to>
                                    </p:animClr>
                                    <p:animClr clrSpc="rgb" dir="cw">
                                      <p:cBhvr>
                                        <p:cTn id="23" dur="500" fill="hold"/>
                                        <p:tgtEl>
                                          <p:spTgt spid="14"/>
                                        </p:tgtEl>
                                        <p:attrNameLst>
                                          <p:attrName>fillcolor</p:attrName>
                                        </p:attrNameLst>
                                      </p:cBhvr>
                                      <p:to>
                                        <a:schemeClr val="accent2"/>
                                      </p:to>
                                    </p:animClr>
                                    <p:set>
                                      <p:cBhvr>
                                        <p:cTn id="24" dur="500" fill="hold"/>
                                        <p:tgtEl>
                                          <p:spTgt spid="14"/>
                                        </p:tgtEl>
                                        <p:attrNameLst>
                                          <p:attrName>fill.type</p:attrName>
                                        </p:attrNameLst>
                                      </p:cBhvr>
                                      <p:to>
                                        <p:strVal val="solid"/>
                                      </p:to>
                                    </p:set>
                                    <p:set>
                                      <p:cBhvr>
                                        <p:cTn id="25" dur="500" fill="hold"/>
                                        <p:tgtEl>
                                          <p:spTgt spid="14"/>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4" name="SAI2_(new).wav"/>
                                        </p:tgtEl>
                                      </p:cMediaNode>
                                    </p:audio>
                                  </p:sub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16"/>
                                        </p:tgtEl>
                                        <p:attrNameLst>
                                          <p:attrName>style.color</p:attrName>
                                        </p:attrNameLst>
                                      </p:cBhvr>
                                      <p:to>
                                        <a:schemeClr val="accent2"/>
                                      </p:to>
                                    </p:animClr>
                                    <p:animClr clrSpc="rgb" dir="cw">
                                      <p:cBhvr>
                                        <p:cTn id="35" dur="500" fill="hold"/>
                                        <p:tgtEl>
                                          <p:spTgt spid="16"/>
                                        </p:tgtEl>
                                        <p:attrNameLst>
                                          <p:attrName>fillcolor</p:attrName>
                                        </p:attrNameLst>
                                      </p:cBhvr>
                                      <p:to>
                                        <a:schemeClr val="accent2"/>
                                      </p:to>
                                    </p:animClr>
                                    <p:set>
                                      <p:cBhvr>
                                        <p:cTn id="36" dur="500" fill="hold"/>
                                        <p:tgtEl>
                                          <p:spTgt spid="16"/>
                                        </p:tgtEl>
                                        <p:attrNameLst>
                                          <p:attrName>fill.type</p:attrName>
                                        </p:attrNameLst>
                                      </p:cBhvr>
                                      <p:to>
                                        <p:strVal val="solid"/>
                                      </p:to>
                                    </p:set>
                                    <p:set>
                                      <p:cBhvr>
                                        <p:cTn id="37" dur="500" fill="hold"/>
                                        <p:tgtEl>
                                          <p:spTgt spid="1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SAI2_(new).wav"/>
                                        </p:tgtEl>
                                      </p:cMediaNode>
                                    </p:audio>
                                  </p:sub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9" presetClass="emph" presetSubtype="0" fill="hold" grpId="0" nodeType="clickEffect">
                                  <p:stCondLst>
                                    <p:cond delay="0"/>
                                  </p:stCondLst>
                                  <p:childTnLst>
                                    <p:animClr clrSpc="rgb" dir="cw">
                                      <p:cBhvr override="childStyle">
                                        <p:cTn id="46" dur="500" fill="hold"/>
                                        <p:tgtEl>
                                          <p:spTgt spid="18"/>
                                        </p:tgtEl>
                                        <p:attrNameLst>
                                          <p:attrName>style.color</p:attrName>
                                        </p:attrNameLst>
                                      </p:cBhvr>
                                      <p:to>
                                        <a:schemeClr val="accent2"/>
                                      </p:to>
                                    </p:animClr>
                                    <p:animClr clrSpc="rgb" dir="cw">
                                      <p:cBhvr>
                                        <p:cTn id="47" dur="500" fill="hold"/>
                                        <p:tgtEl>
                                          <p:spTgt spid="18"/>
                                        </p:tgtEl>
                                        <p:attrNameLst>
                                          <p:attrName>fillcolor</p:attrName>
                                        </p:attrNameLst>
                                      </p:cBhvr>
                                      <p:to>
                                        <a:schemeClr val="accent2"/>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SAI2_(new).wav"/>
                                        </p:tgtEl>
                                      </p:cMediaNode>
                                    </p:audio>
                                  </p:sub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nextCondLst>
                <p:cond evt="onClick" delay="0">
                  <p:tgtEl>
                    <p:spTgt spid="18"/>
                  </p:tgtEl>
                </p:cond>
              </p:nextCondLst>
            </p:seq>
            <p:seq concurrent="1" nextAc="seek">
              <p:cTn id="54" restart="whenNotActive" fill="hold" evtFilter="cancelBubble" nodeType="interactiveSeq">
                <p:stCondLst>
                  <p:cond evt="onClick" delay="0">
                    <p:tgtEl>
                      <p:spTgt spid="84"/>
                    </p:tgtEl>
                  </p:cond>
                </p:stCondLst>
                <p:endSync evt="end" delay="0">
                  <p:rtn val="all"/>
                </p:endSync>
                <p:childTnLst>
                  <p:par>
                    <p:cTn id="55" fill="hold">
                      <p:stCondLst>
                        <p:cond delay="0"/>
                      </p:stCondLst>
                      <p:childTnLst>
                        <p:par>
                          <p:cTn id="56" fill="hold">
                            <p:stCondLst>
                              <p:cond delay="0"/>
                            </p:stCondLst>
                            <p:childTnLst>
                              <p:par>
                                <p:cTn id="57" presetID="3" presetClass="exit" presetSubtype="10" fill="hold" nodeType="clickEffect">
                                  <p:stCondLst>
                                    <p:cond delay="0"/>
                                  </p:stCondLst>
                                  <p:childTnLst>
                                    <p:animEffect transition="out" filter="blinds(horizontal)">
                                      <p:cBhvr>
                                        <p:cTn id="58" dur="500"/>
                                        <p:tgtEl>
                                          <p:spTgt spid="84"/>
                                        </p:tgtEl>
                                      </p:cBhvr>
                                    </p:animEffect>
                                    <p:set>
                                      <p:cBhvr>
                                        <p:cTn id="59" dur="1" fill="hold">
                                          <p:stCondLst>
                                            <p:cond delay="499"/>
                                          </p:stCondLst>
                                        </p:cTn>
                                        <p:tgtEl>
                                          <p:spTgt spid="84"/>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5" name="chimes.wav"/>
                                        </p:tgtEl>
                                      </p:cMediaNode>
                                    </p:audio>
                                  </p:subTnLst>
                                </p:cTn>
                              </p:par>
                            </p:childTnLst>
                          </p:cTn>
                        </p:par>
                        <p:par>
                          <p:cTn id="60" fill="hold">
                            <p:stCondLst>
                              <p:cond delay="500"/>
                            </p:stCondLst>
                            <p:childTnLst>
                              <p:par>
                                <p:cTn id="61" presetID="11" presetClass="entr" presetSubtype="0" fill="hold" grpId="0" nodeType="afterEffect">
                                  <p:stCondLst>
                                    <p:cond delay="0"/>
                                  </p:stCondLst>
                                  <p:childTnLst>
                                    <p:set>
                                      <p:cBhvr>
                                        <p:cTn id="62" dur="1000">
                                          <p:stCondLst>
                                            <p:cond delay="0"/>
                                          </p:stCondLst>
                                        </p:cTn>
                                        <p:tgtEl>
                                          <p:spTgt spid="63"/>
                                        </p:tgtEl>
                                        <p:attrNameLst>
                                          <p:attrName>style.visibility</p:attrName>
                                        </p:attrNameLst>
                                      </p:cBhvr>
                                      <p:to>
                                        <p:strVal val="visible"/>
                                      </p:to>
                                    </p:set>
                                  </p:childTnLst>
                                </p:cTn>
                              </p:par>
                            </p:childTnLst>
                          </p:cTn>
                        </p:par>
                        <p:par>
                          <p:cTn id="63" fill="hold">
                            <p:stCondLst>
                              <p:cond delay="1500"/>
                            </p:stCondLst>
                            <p:childTnLst>
                              <p:par>
                                <p:cTn id="64" presetID="11" presetClass="entr" presetSubtype="0" fill="hold" grpId="0" nodeType="afterEffect">
                                  <p:stCondLst>
                                    <p:cond delay="0"/>
                                  </p:stCondLst>
                                  <p:childTnLst>
                                    <p:set>
                                      <p:cBhvr>
                                        <p:cTn id="65" dur="1000">
                                          <p:stCondLst>
                                            <p:cond delay="0"/>
                                          </p:stCondLst>
                                        </p:cTn>
                                        <p:tgtEl>
                                          <p:spTgt spid="64"/>
                                        </p:tgtEl>
                                        <p:attrNameLst>
                                          <p:attrName>style.visibility</p:attrName>
                                        </p:attrNameLst>
                                      </p:cBhvr>
                                      <p:to>
                                        <p:strVal val="visible"/>
                                      </p:to>
                                    </p:set>
                                  </p:childTnLst>
                                </p:cTn>
                              </p:par>
                            </p:childTnLst>
                          </p:cTn>
                        </p:par>
                        <p:par>
                          <p:cTn id="66" fill="hold">
                            <p:stCondLst>
                              <p:cond delay="2500"/>
                            </p:stCondLst>
                            <p:childTnLst>
                              <p:par>
                                <p:cTn id="67" presetID="11" presetClass="entr" presetSubtype="0" fill="hold" grpId="0" nodeType="afterEffect">
                                  <p:stCondLst>
                                    <p:cond delay="0"/>
                                  </p:stCondLst>
                                  <p:childTnLst>
                                    <p:set>
                                      <p:cBhvr>
                                        <p:cTn id="68" dur="1000">
                                          <p:stCondLst>
                                            <p:cond delay="0"/>
                                          </p:stCondLst>
                                        </p:cTn>
                                        <p:tgtEl>
                                          <p:spTgt spid="65"/>
                                        </p:tgtEl>
                                        <p:attrNameLst>
                                          <p:attrName>style.visibility</p:attrName>
                                        </p:attrNameLst>
                                      </p:cBhvr>
                                      <p:to>
                                        <p:strVal val="visible"/>
                                      </p:to>
                                    </p:set>
                                  </p:childTnLst>
                                </p:cTn>
                              </p:par>
                            </p:childTnLst>
                          </p:cTn>
                        </p:par>
                        <p:par>
                          <p:cTn id="69" fill="hold">
                            <p:stCondLst>
                              <p:cond delay="3500"/>
                            </p:stCondLst>
                            <p:childTnLst>
                              <p:par>
                                <p:cTn id="70" presetID="11" presetClass="entr" presetSubtype="0" fill="hold" grpId="0" nodeType="afterEffect">
                                  <p:stCondLst>
                                    <p:cond delay="0"/>
                                  </p:stCondLst>
                                  <p:childTnLst>
                                    <p:set>
                                      <p:cBhvr>
                                        <p:cTn id="71" dur="1000">
                                          <p:stCondLst>
                                            <p:cond delay="0"/>
                                          </p:stCondLst>
                                        </p:cTn>
                                        <p:tgtEl>
                                          <p:spTgt spid="66"/>
                                        </p:tgtEl>
                                        <p:attrNameLst>
                                          <p:attrName>style.visibility</p:attrName>
                                        </p:attrNameLst>
                                      </p:cBhvr>
                                      <p:to>
                                        <p:strVal val="visible"/>
                                      </p:to>
                                    </p:set>
                                  </p:childTnLst>
                                </p:cTn>
                              </p:par>
                            </p:childTnLst>
                          </p:cTn>
                        </p:par>
                        <p:par>
                          <p:cTn id="72" fill="hold">
                            <p:stCondLst>
                              <p:cond delay="4500"/>
                            </p:stCondLst>
                            <p:childTnLst>
                              <p:par>
                                <p:cTn id="73" presetID="11" presetClass="entr" presetSubtype="0" fill="hold" grpId="0" nodeType="afterEffect">
                                  <p:stCondLst>
                                    <p:cond delay="0"/>
                                  </p:stCondLst>
                                  <p:childTnLst>
                                    <p:set>
                                      <p:cBhvr>
                                        <p:cTn id="74" dur="1000">
                                          <p:stCondLst>
                                            <p:cond delay="0"/>
                                          </p:stCondLst>
                                        </p:cTn>
                                        <p:tgtEl>
                                          <p:spTgt spid="67"/>
                                        </p:tgtEl>
                                        <p:attrNameLst>
                                          <p:attrName>style.visibility</p:attrName>
                                        </p:attrNameLst>
                                      </p:cBhvr>
                                      <p:to>
                                        <p:strVal val="visible"/>
                                      </p:to>
                                    </p:set>
                                  </p:childTnLst>
                                </p:cTn>
                              </p:par>
                            </p:childTnLst>
                          </p:cTn>
                        </p:par>
                        <p:par>
                          <p:cTn id="75" fill="hold">
                            <p:stCondLst>
                              <p:cond delay="5500"/>
                            </p:stCondLst>
                            <p:childTnLst>
                              <p:par>
                                <p:cTn id="76" presetID="11" presetClass="entr" presetSubtype="0" fill="hold" grpId="0" nodeType="afterEffect">
                                  <p:stCondLst>
                                    <p:cond delay="0"/>
                                  </p:stCondLst>
                                  <p:childTnLst>
                                    <p:set>
                                      <p:cBhvr>
                                        <p:cTn id="77" dur="1000">
                                          <p:stCondLst>
                                            <p:cond delay="0"/>
                                          </p:stCondLst>
                                        </p:cTn>
                                        <p:tgtEl>
                                          <p:spTgt spid="68"/>
                                        </p:tgtEl>
                                        <p:attrNameLst>
                                          <p:attrName>style.visibility</p:attrName>
                                        </p:attrNameLst>
                                      </p:cBhvr>
                                      <p:to>
                                        <p:strVal val="visible"/>
                                      </p:to>
                                    </p:set>
                                  </p:childTnLst>
                                </p:cTn>
                              </p:par>
                            </p:childTnLst>
                          </p:cTn>
                        </p:par>
                        <p:par>
                          <p:cTn id="78" fill="hold">
                            <p:stCondLst>
                              <p:cond delay="6500"/>
                            </p:stCondLst>
                            <p:childTnLst>
                              <p:par>
                                <p:cTn id="79" presetID="11" presetClass="entr" presetSubtype="0" fill="hold" grpId="0" nodeType="afterEffect">
                                  <p:stCondLst>
                                    <p:cond delay="0"/>
                                  </p:stCondLst>
                                  <p:childTnLst>
                                    <p:set>
                                      <p:cBhvr>
                                        <p:cTn id="80" dur="1000">
                                          <p:stCondLst>
                                            <p:cond delay="0"/>
                                          </p:stCondLst>
                                        </p:cTn>
                                        <p:tgtEl>
                                          <p:spTgt spid="69"/>
                                        </p:tgtEl>
                                        <p:attrNameLst>
                                          <p:attrName>style.visibility</p:attrName>
                                        </p:attrNameLst>
                                      </p:cBhvr>
                                      <p:to>
                                        <p:strVal val="visible"/>
                                      </p:to>
                                    </p:set>
                                  </p:childTnLst>
                                </p:cTn>
                              </p:par>
                            </p:childTnLst>
                          </p:cTn>
                        </p:par>
                        <p:par>
                          <p:cTn id="81" fill="hold">
                            <p:stCondLst>
                              <p:cond delay="7500"/>
                            </p:stCondLst>
                            <p:childTnLst>
                              <p:par>
                                <p:cTn id="82" presetID="11" presetClass="entr" presetSubtype="0" fill="hold" grpId="0" nodeType="afterEffect">
                                  <p:stCondLst>
                                    <p:cond delay="0"/>
                                  </p:stCondLst>
                                  <p:childTnLst>
                                    <p:set>
                                      <p:cBhvr>
                                        <p:cTn id="83" dur="1000">
                                          <p:stCondLst>
                                            <p:cond delay="0"/>
                                          </p:stCondLst>
                                        </p:cTn>
                                        <p:tgtEl>
                                          <p:spTgt spid="70"/>
                                        </p:tgtEl>
                                        <p:attrNameLst>
                                          <p:attrName>style.visibility</p:attrName>
                                        </p:attrNameLst>
                                      </p:cBhvr>
                                      <p:to>
                                        <p:strVal val="visible"/>
                                      </p:to>
                                    </p:set>
                                  </p:childTnLst>
                                </p:cTn>
                              </p:par>
                            </p:childTnLst>
                          </p:cTn>
                        </p:par>
                        <p:par>
                          <p:cTn id="84" fill="hold">
                            <p:stCondLst>
                              <p:cond delay="8500"/>
                            </p:stCondLst>
                            <p:childTnLst>
                              <p:par>
                                <p:cTn id="85" presetID="11" presetClass="entr" presetSubtype="0" fill="hold" grpId="0" nodeType="afterEffect">
                                  <p:stCondLst>
                                    <p:cond delay="0"/>
                                  </p:stCondLst>
                                  <p:childTnLst>
                                    <p:set>
                                      <p:cBhvr>
                                        <p:cTn id="86" dur="1000">
                                          <p:stCondLst>
                                            <p:cond delay="0"/>
                                          </p:stCondLst>
                                        </p:cTn>
                                        <p:tgtEl>
                                          <p:spTgt spid="71"/>
                                        </p:tgtEl>
                                        <p:attrNameLst>
                                          <p:attrName>style.visibility</p:attrName>
                                        </p:attrNameLst>
                                      </p:cBhvr>
                                      <p:to>
                                        <p:strVal val="visible"/>
                                      </p:to>
                                    </p:set>
                                  </p:childTnLst>
                                </p:cTn>
                              </p:par>
                            </p:childTnLst>
                          </p:cTn>
                        </p:par>
                        <p:par>
                          <p:cTn id="87" fill="hold">
                            <p:stCondLst>
                              <p:cond delay="9500"/>
                            </p:stCondLst>
                            <p:childTnLst>
                              <p:par>
                                <p:cTn id="88" presetID="11" presetClass="entr" presetSubtype="0" fill="hold" grpId="0" nodeType="afterEffect">
                                  <p:stCondLst>
                                    <p:cond delay="0"/>
                                  </p:stCondLst>
                                  <p:childTnLst>
                                    <p:set>
                                      <p:cBhvr>
                                        <p:cTn id="89" dur="1000">
                                          <p:stCondLst>
                                            <p:cond delay="0"/>
                                          </p:stCondLst>
                                        </p:cTn>
                                        <p:tgtEl>
                                          <p:spTgt spid="72"/>
                                        </p:tgtEl>
                                        <p:attrNameLst>
                                          <p:attrName>style.visibility</p:attrName>
                                        </p:attrNameLst>
                                      </p:cBhvr>
                                      <p:to>
                                        <p:strVal val="visible"/>
                                      </p:to>
                                    </p:set>
                                  </p:childTnLst>
                                </p:cTn>
                              </p:par>
                            </p:childTnLst>
                          </p:cTn>
                        </p:par>
                        <p:par>
                          <p:cTn id="90" fill="hold">
                            <p:stCondLst>
                              <p:cond delay="10500"/>
                            </p:stCondLst>
                            <p:childTnLst>
                              <p:par>
                                <p:cTn id="91" presetID="11" presetClass="entr" presetSubtype="0" fill="hold" grpId="0" nodeType="afterEffect">
                                  <p:stCondLst>
                                    <p:cond delay="0"/>
                                  </p:stCondLst>
                                  <p:childTnLst>
                                    <p:set>
                                      <p:cBhvr>
                                        <p:cTn id="92" dur="1000">
                                          <p:stCondLst>
                                            <p:cond delay="0"/>
                                          </p:stCondLst>
                                        </p:cTn>
                                        <p:tgtEl>
                                          <p:spTgt spid="73"/>
                                        </p:tgtEl>
                                        <p:attrNameLst>
                                          <p:attrName>style.visibility</p:attrName>
                                        </p:attrNameLst>
                                      </p:cBhvr>
                                      <p:to>
                                        <p:strVal val="visible"/>
                                      </p:to>
                                    </p:set>
                                  </p:childTnLst>
                                </p:cTn>
                              </p:par>
                            </p:childTnLst>
                          </p:cTn>
                        </p:par>
                        <p:par>
                          <p:cTn id="93" fill="hold">
                            <p:stCondLst>
                              <p:cond delay="11500"/>
                            </p:stCondLst>
                            <p:childTnLst>
                              <p:par>
                                <p:cTn id="94" presetID="11" presetClass="entr" presetSubtype="0" fill="hold" grpId="0" nodeType="afterEffect">
                                  <p:stCondLst>
                                    <p:cond delay="0"/>
                                  </p:stCondLst>
                                  <p:childTnLst>
                                    <p:set>
                                      <p:cBhvr>
                                        <p:cTn id="95" dur="1000">
                                          <p:stCondLst>
                                            <p:cond delay="0"/>
                                          </p:stCondLst>
                                        </p:cTn>
                                        <p:tgtEl>
                                          <p:spTgt spid="74"/>
                                        </p:tgtEl>
                                        <p:attrNameLst>
                                          <p:attrName>style.visibility</p:attrName>
                                        </p:attrNameLst>
                                      </p:cBhvr>
                                      <p:to>
                                        <p:strVal val="visible"/>
                                      </p:to>
                                    </p:set>
                                  </p:childTnLst>
                                </p:cTn>
                              </p:par>
                            </p:childTnLst>
                          </p:cTn>
                        </p:par>
                        <p:par>
                          <p:cTn id="96" fill="hold">
                            <p:stCondLst>
                              <p:cond delay="12500"/>
                            </p:stCondLst>
                            <p:childTnLst>
                              <p:par>
                                <p:cTn id="97" presetID="11" presetClass="entr" presetSubtype="0" fill="hold" grpId="0" nodeType="afterEffect">
                                  <p:stCondLst>
                                    <p:cond delay="0"/>
                                  </p:stCondLst>
                                  <p:childTnLst>
                                    <p:set>
                                      <p:cBhvr>
                                        <p:cTn id="98" dur="1000">
                                          <p:stCondLst>
                                            <p:cond delay="0"/>
                                          </p:stCondLst>
                                        </p:cTn>
                                        <p:tgtEl>
                                          <p:spTgt spid="75"/>
                                        </p:tgtEl>
                                        <p:attrNameLst>
                                          <p:attrName>style.visibility</p:attrName>
                                        </p:attrNameLst>
                                      </p:cBhvr>
                                      <p:to>
                                        <p:strVal val="visible"/>
                                      </p:to>
                                    </p:set>
                                  </p:childTnLst>
                                </p:cTn>
                              </p:par>
                            </p:childTnLst>
                          </p:cTn>
                        </p:par>
                        <p:par>
                          <p:cTn id="99" fill="hold">
                            <p:stCondLst>
                              <p:cond delay="13500"/>
                            </p:stCondLst>
                            <p:childTnLst>
                              <p:par>
                                <p:cTn id="100" presetID="11" presetClass="entr" presetSubtype="0" fill="hold" grpId="0" nodeType="afterEffect">
                                  <p:stCondLst>
                                    <p:cond delay="0"/>
                                  </p:stCondLst>
                                  <p:childTnLst>
                                    <p:set>
                                      <p:cBhvr>
                                        <p:cTn id="101" dur="1000">
                                          <p:stCondLst>
                                            <p:cond delay="0"/>
                                          </p:stCondLst>
                                        </p:cTn>
                                        <p:tgtEl>
                                          <p:spTgt spid="76"/>
                                        </p:tgtEl>
                                        <p:attrNameLst>
                                          <p:attrName>style.visibility</p:attrName>
                                        </p:attrNameLst>
                                      </p:cBhvr>
                                      <p:to>
                                        <p:strVal val="visible"/>
                                      </p:to>
                                    </p:set>
                                  </p:childTnLst>
                                </p:cTn>
                              </p:par>
                            </p:childTnLst>
                          </p:cTn>
                        </p:par>
                        <p:par>
                          <p:cTn id="102" fill="hold">
                            <p:stCondLst>
                              <p:cond delay="14500"/>
                            </p:stCondLst>
                            <p:childTnLst>
                              <p:par>
                                <p:cTn id="103" presetID="11" presetClass="entr" presetSubtype="0" fill="hold" grpId="0" nodeType="afterEffect">
                                  <p:stCondLst>
                                    <p:cond delay="0"/>
                                  </p:stCondLst>
                                  <p:childTnLst>
                                    <p:set>
                                      <p:cBhvr>
                                        <p:cTn id="104" dur="1000">
                                          <p:stCondLst>
                                            <p:cond delay="0"/>
                                          </p:stCondLst>
                                        </p:cTn>
                                        <p:tgtEl>
                                          <p:spTgt spid="77"/>
                                        </p:tgtEl>
                                        <p:attrNameLst>
                                          <p:attrName>style.visibility</p:attrName>
                                        </p:attrNameLst>
                                      </p:cBhvr>
                                      <p:to>
                                        <p:strVal val="visible"/>
                                      </p:to>
                                    </p:set>
                                  </p:childTnLst>
                                </p:cTn>
                              </p:par>
                            </p:childTnLst>
                          </p:cTn>
                        </p:par>
                        <p:par>
                          <p:cTn id="105" fill="hold">
                            <p:stCondLst>
                              <p:cond delay="15500"/>
                            </p:stCondLst>
                            <p:childTnLst>
                              <p:par>
                                <p:cTn id="106" presetID="11" presetClass="entr" presetSubtype="0" fill="hold" grpId="0" nodeType="afterEffect">
                                  <p:stCondLst>
                                    <p:cond delay="0"/>
                                  </p:stCondLst>
                                  <p:childTnLst>
                                    <p:set>
                                      <p:cBhvr>
                                        <p:cTn id="107" dur="1000">
                                          <p:stCondLst>
                                            <p:cond delay="0"/>
                                          </p:stCondLst>
                                        </p:cTn>
                                        <p:tgtEl>
                                          <p:spTgt spid="78"/>
                                        </p:tgtEl>
                                        <p:attrNameLst>
                                          <p:attrName>style.visibility</p:attrName>
                                        </p:attrNameLst>
                                      </p:cBhvr>
                                      <p:to>
                                        <p:strVal val="visible"/>
                                      </p:to>
                                    </p:set>
                                  </p:childTnLst>
                                </p:cTn>
                              </p:par>
                            </p:childTnLst>
                          </p:cTn>
                        </p:par>
                        <p:par>
                          <p:cTn id="108" fill="hold">
                            <p:stCondLst>
                              <p:cond delay="16500"/>
                            </p:stCondLst>
                            <p:childTnLst>
                              <p:par>
                                <p:cTn id="109" presetID="11" presetClass="entr" presetSubtype="0" fill="hold" grpId="0" nodeType="afterEffect">
                                  <p:stCondLst>
                                    <p:cond delay="0"/>
                                  </p:stCondLst>
                                  <p:childTnLst>
                                    <p:set>
                                      <p:cBhvr>
                                        <p:cTn id="110" dur="1000">
                                          <p:stCondLst>
                                            <p:cond delay="0"/>
                                          </p:stCondLst>
                                        </p:cTn>
                                        <p:tgtEl>
                                          <p:spTgt spid="79"/>
                                        </p:tgtEl>
                                        <p:attrNameLst>
                                          <p:attrName>style.visibility</p:attrName>
                                        </p:attrNameLst>
                                      </p:cBhvr>
                                      <p:to>
                                        <p:strVal val="visible"/>
                                      </p:to>
                                    </p:set>
                                  </p:childTnLst>
                                </p:cTn>
                              </p:par>
                            </p:childTnLst>
                          </p:cTn>
                        </p:par>
                        <p:par>
                          <p:cTn id="111" fill="hold">
                            <p:stCondLst>
                              <p:cond delay="17500"/>
                            </p:stCondLst>
                            <p:childTnLst>
                              <p:par>
                                <p:cTn id="112" presetID="11" presetClass="entr" presetSubtype="0" fill="hold" grpId="0" nodeType="afterEffect">
                                  <p:stCondLst>
                                    <p:cond delay="0"/>
                                  </p:stCondLst>
                                  <p:childTnLst>
                                    <p:set>
                                      <p:cBhvr>
                                        <p:cTn id="113"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6" name="click.wav"/>
                                        </p:tgtEl>
                                      </p:cMediaNode>
                                    </p:audio>
                                  </p:subTnLst>
                                </p:cTn>
                              </p:par>
                            </p:childTnLst>
                          </p:cTn>
                        </p:par>
                        <p:par>
                          <p:cTn id="114" fill="hold">
                            <p:stCondLst>
                              <p:cond delay="18500"/>
                            </p:stCondLst>
                            <p:childTnLst>
                              <p:par>
                                <p:cTn id="115" presetID="11" presetClass="entr" presetSubtype="0" fill="hold" grpId="0" nodeType="afterEffect">
                                  <p:stCondLst>
                                    <p:cond delay="0"/>
                                  </p:stCondLst>
                                  <p:childTnLst>
                                    <p:set>
                                      <p:cBhvr>
                                        <p:cTn id="116"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childTnLst>
                          </p:cTn>
                        </p:par>
                        <p:par>
                          <p:cTn id="117" fill="hold">
                            <p:stCondLst>
                              <p:cond delay="19500"/>
                            </p:stCondLst>
                            <p:childTnLst>
                              <p:par>
                                <p:cTn id="118" presetID="11" presetClass="entr" presetSubtype="0" fill="hold" grpId="0" nodeType="afterEffect">
                                  <p:stCondLst>
                                    <p:cond delay="0"/>
                                  </p:stCondLst>
                                  <p:childTnLst>
                                    <p:set>
                                      <p:cBhvr>
                                        <p:cTn id="119"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6" name="click.wav"/>
                                        </p:tgtEl>
                                      </p:cMediaNode>
                                    </p:audio>
                                  </p:subTnLst>
                                </p:cTn>
                              </p:par>
                            </p:childTnLst>
                          </p:cTn>
                        </p:par>
                        <p:par>
                          <p:cTn id="120" fill="hold">
                            <p:stCondLst>
                              <p:cond delay="20500"/>
                            </p:stCondLst>
                            <p:childTnLst>
                              <p:par>
                                <p:cTn id="121" presetID="11" presetClass="entr" presetSubtype="0" fill="hold" grpId="0" nodeType="afterEffect">
                                  <p:stCondLst>
                                    <p:cond delay="0"/>
                                  </p:stCondLst>
                                  <p:childTnLst>
                                    <p:set>
                                      <p:cBhvr>
                                        <p:cTn id="122"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7" name="bomb.wav"/>
                                        </p:tgtEl>
                                      </p:cMediaNode>
                                    </p:audio>
                                  </p:subTnLst>
                                </p:cTn>
                              </p:par>
                            </p:childTnLst>
                          </p:cTn>
                        </p:par>
                      </p:childTnLst>
                    </p:cTn>
                  </p:par>
                </p:childTnLst>
              </p:cTn>
              <p:nextCondLst>
                <p:cond evt="onClick" delay="0">
                  <p:tgtEl>
                    <p:spTgt spid="84"/>
                  </p:tgtEl>
                </p:cond>
              </p:nextCondLst>
            </p:seq>
          </p:childTnLst>
        </p:cTn>
      </p:par>
    </p:tnLst>
    <p:bldLst>
      <p:bldP spid="14" grpId="0" animBg="1"/>
      <p:bldP spid="16" grpId="0" animBg="1"/>
      <p:bldP spid="18" grpId="0" animBg="1"/>
      <p:bldP spid="48"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8" name="Rectangle 7"/>
          <p:cNvSpPr/>
          <p:nvPr/>
        </p:nvSpPr>
        <p:spPr>
          <a:xfrm>
            <a:off x="228600" y="1664805"/>
            <a:ext cx="11658600" cy="332309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en-US" sz="3200" b="1">
                <a:solidFill>
                  <a:srgbClr val="FF0000"/>
                </a:solidFill>
                <a:latin typeface="Times New Roman" panose="02020603050405020304" pitchFamily="18" charset="0"/>
                <a:cs typeface="Times New Roman" panose="02020603050405020304" pitchFamily="18" charset="0"/>
              </a:rPr>
              <a:t>Câu hỏi: </a:t>
            </a:r>
            <a:r>
              <a:rPr lang="vi-VN" sz="3200">
                <a:solidFill>
                  <a:srgbClr val="0000FF"/>
                </a:solidFill>
                <a:latin typeface="Times New Roman" panose="02020603050405020304" pitchFamily="18" charset="0"/>
                <a:cs typeface="Times New Roman" panose="02020603050405020304" pitchFamily="18" charset="0"/>
              </a:rPr>
              <a:t>Để làm một công việc trong 8 giờ cần 30 công nhân. Nếu có 40 công nhân thì công việc đó được hoàn thành trong mấy giờ?</a:t>
            </a:r>
          </a:p>
          <a:p>
            <a:pPr>
              <a:lnSpc>
                <a:spcPct val="150000"/>
              </a:lnSpc>
            </a:pPr>
            <a:r>
              <a:rPr lang="en-US" sz="3200">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A. 6 giờ</a:t>
            </a: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B. </a:t>
            </a:r>
            <a:r>
              <a:rPr lang="en-US" sz="3200" b="1">
                <a:solidFill>
                  <a:srgbClr val="0000FF"/>
                </a:solidFill>
                <a:latin typeface="Times New Roman" panose="02020603050405020304" pitchFamily="18" charset="0"/>
                <a:cs typeface="Times New Roman" panose="02020603050405020304" pitchFamily="18" charset="0"/>
              </a:rPr>
              <a:t>7</a:t>
            </a:r>
            <a:r>
              <a:rPr lang="vi-VN" sz="3200" b="1">
                <a:solidFill>
                  <a:srgbClr val="0000FF"/>
                </a:solidFill>
                <a:latin typeface="Times New Roman" panose="02020603050405020304" pitchFamily="18" charset="0"/>
                <a:cs typeface="Times New Roman" panose="02020603050405020304" pitchFamily="18" charset="0"/>
              </a:rPr>
              <a:t> giờ</a:t>
            </a:r>
          </a:p>
          <a:p>
            <a:pPr>
              <a:lnSpc>
                <a:spcPct val="150000"/>
              </a:lnSpc>
            </a:pP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C. </a:t>
            </a:r>
            <a:r>
              <a:rPr lang="en-US" sz="3200" b="1">
                <a:solidFill>
                  <a:srgbClr val="0000FF"/>
                </a:solidFill>
                <a:latin typeface="Times New Roman" panose="02020603050405020304" pitchFamily="18" charset="0"/>
                <a:cs typeface="Times New Roman" panose="02020603050405020304" pitchFamily="18" charset="0"/>
              </a:rPr>
              <a:t>8</a:t>
            </a:r>
            <a:r>
              <a:rPr lang="vi-VN" sz="3200" b="1">
                <a:solidFill>
                  <a:srgbClr val="0000FF"/>
                </a:solidFill>
                <a:latin typeface="Times New Roman" panose="02020603050405020304" pitchFamily="18" charset="0"/>
                <a:cs typeface="Times New Roman" panose="02020603050405020304" pitchFamily="18" charset="0"/>
              </a:rPr>
              <a:t> giờ </a:t>
            </a: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latin typeface="Times New Roman" panose="02020603050405020304" pitchFamily="18" charset="0"/>
                <a:cs typeface="Times New Roman" panose="02020603050405020304" pitchFamily="18" charset="0"/>
              </a:rPr>
              <a:t>D. </a:t>
            </a:r>
            <a:r>
              <a:rPr lang="en-US" sz="3200" b="1">
                <a:solidFill>
                  <a:srgbClr val="0000FF"/>
                </a:solidFill>
                <a:latin typeface="Times New Roman" panose="02020603050405020304" pitchFamily="18" charset="0"/>
                <a:cs typeface="Times New Roman" panose="02020603050405020304" pitchFamily="18" charset="0"/>
              </a:rPr>
              <a:t>9</a:t>
            </a:r>
            <a:r>
              <a:rPr lang="vi-VN" sz="3200" b="1">
                <a:solidFill>
                  <a:srgbClr val="0000FF"/>
                </a:solidFill>
                <a:latin typeface="Times New Roman" panose="02020603050405020304" pitchFamily="18" charset="0"/>
                <a:cs typeface="Times New Roman" panose="02020603050405020304" pitchFamily="18" charset="0"/>
              </a:rPr>
              <a:t> giờ</a:t>
            </a:r>
          </a:p>
        </p:txBody>
      </p:sp>
      <p:sp>
        <p:nvSpPr>
          <p:cNvPr id="12" name="D1"/>
          <p:cNvSpPr/>
          <p:nvPr/>
        </p:nvSpPr>
        <p:spPr>
          <a:xfrm>
            <a:off x="1346425" y="3261689"/>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3" name="D2" descr="Kết quả hình ảnh cho đúng sai png"/>
          <p:cNvPicPr>
            <a:picLocks noChangeAspect="1" noChangeArrowheads="1"/>
          </p:cNvPicPr>
          <p:nvPr/>
        </p:nvPicPr>
        <p:blipFill>
          <a:blip r:embed="rId8" cstate="print"/>
          <a:srcRect/>
          <a:stretch>
            <a:fillRect/>
          </a:stretch>
        </p:blipFill>
        <p:spPr bwMode="auto">
          <a:xfrm>
            <a:off x="1259261" y="3156552"/>
            <a:ext cx="804633" cy="804633"/>
          </a:xfrm>
          <a:prstGeom prst="rect">
            <a:avLst/>
          </a:prstGeom>
          <a:noFill/>
          <a:ln w="9525">
            <a:noFill/>
            <a:miter lim="800000"/>
            <a:headEnd/>
            <a:tailEnd/>
          </a:ln>
        </p:spPr>
      </p:pic>
      <p:sp>
        <p:nvSpPr>
          <p:cNvPr id="14" name="S3"/>
          <p:cNvSpPr/>
          <p:nvPr/>
        </p:nvSpPr>
        <p:spPr>
          <a:xfrm>
            <a:off x="5820309" y="3269818"/>
            <a:ext cx="596938"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5" name="SS3" descr="Hình ảnh có liên quan"/>
          <p:cNvPicPr>
            <a:picLocks noChangeAspect="1" noChangeArrowheads="1"/>
          </p:cNvPicPr>
          <p:nvPr/>
        </p:nvPicPr>
        <p:blipFill>
          <a:blip r:embed="rId9" cstate="print"/>
          <a:srcRect l="14398" t="13542" r="14490" b="14236"/>
          <a:stretch>
            <a:fillRect/>
          </a:stretch>
        </p:blipFill>
        <p:spPr bwMode="auto">
          <a:xfrm>
            <a:off x="5803159" y="3244592"/>
            <a:ext cx="636804" cy="644812"/>
          </a:xfrm>
          <a:prstGeom prst="rect">
            <a:avLst/>
          </a:prstGeom>
          <a:noFill/>
          <a:ln w="9525">
            <a:noFill/>
            <a:miter lim="800000"/>
            <a:headEnd/>
            <a:tailEnd/>
          </a:ln>
        </p:spPr>
      </p:pic>
      <p:sp>
        <p:nvSpPr>
          <p:cNvPr id="16" name="S3"/>
          <p:cNvSpPr/>
          <p:nvPr/>
        </p:nvSpPr>
        <p:spPr>
          <a:xfrm>
            <a:off x="5820188" y="4068522"/>
            <a:ext cx="594360" cy="590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7" name="SS3" descr="Hình ảnh có liên quan"/>
          <p:cNvPicPr>
            <a:picLocks noChangeAspect="1" noChangeArrowheads="1"/>
          </p:cNvPicPr>
          <p:nvPr/>
        </p:nvPicPr>
        <p:blipFill>
          <a:blip r:embed="rId9" cstate="print"/>
          <a:srcRect l="14398" t="13542" r="14490" b="14236"/>
          <a:stretch>
            <a:fillRect/>
          </a:stretch>
        </p:blipFill>
        <p:spPr bwMode="auto">
          <a:xfrm>
            <a:off x="5799883" y="4055966"/>
            <a:ext cx="640080" cy="648129"/>
          </a:xfrm>
          <a:prstGeom prst="rect">
            <a:avLst/>
          </a:prstGeom>
          <a:noFill/>
          <a:ln w="9525">
            <a:noFill/>
            <a:miter lim="800000"/>
            <a:headEnd/>
            <a:tailEnd/>
          </a:ln>
        </p:spPr>
      </p:pic>
      <p:sp>
        <p:nvSpPr>
          <p:cNvPr id="18" name="S3"/>
          <p:cNvSpPr/>
          <p:nvPr/>
        </p:nvSpPr>
        <p:spPr>
          <a:xfrm>
            <a:off x="1349721" y="4081192"/>
            <a:ext cx="594360" cy="59436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19" name="SS3" descr="Hình ảnh có liên quan"/>
          <p:cNvPicPr>
            <a:picLocks noChangeAspect="1" noChangeArrowheads="1"/>
          </p:cNvPicPr>
          <p:nvPr/>
        </p:nvPicPr>
        <p:blipFill>
          <a:blip r:embed="rId9" cstate="print"/>
          <a:srcRect l="14398" t="13542" r="14490" b="14236"/>
          <a:stretch>
            <a:fillRect/>
          </a:stretch>
        </p:blipFill>
        <p:spPr bwMode="auto">
          <a:xfrm>
            <a:off x="1341120" y="4055966"/>
            <a:ext cx="640080" cy="648129"/>
          </a:xfrm>
          <a:prstGeom prst="rect">
            <a:avLst/>
          </a:prstGeom>
          <a:noFill/>
          <a:ln w="9525">
            <a:noFill/>
            <a:miter lim="800000"/>
            <a:headEnd/>
            <a:tailEnd/>
          </a:ln>
        </p:spPr>
      </p:pic>
      <p:pic>
        <p:nvPicPr>
          <p:cNvPr id="25" name="Picture 2" descr="Kết quả hình ảnh cho home pn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87959"/>
            <a:ext cx="1283641" cy="1283641"/>
          </a:xfrm>
          <a:prstGeom prst="rect">
            <a:avLst/>
          </a:prstGeom>
          <a:noFill/>
          <a:extLst>
            <a:ext uri="{909E8E84-426E-40DD-AFC4-6F175D3DCCD1}">
              <a14:hiddenFill xmlns:a14="http://schemas.microsoft.com/office/drawing/2010/main">
                <a:solidFill>
                  <a:srgbClr val="FFFFFF"/>
                </a:solidFill>
              </a14:hiddenFill>
            </a:ext>
          </a:extLst>
        </p:spPr>
      </p:pic>
      <p:pic>
        <p:nvPicPr>
          <p:cNvPr id="47" name="KBYT" descr="Module thi trắc nghiệm, khảo sá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63899" y="3266310"/>
            <a:ext cx="1823106" cy="154754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304800" y="5323582"/>
            <a:ext cx="11582400" cy="1077218"/>
          </a:xfrm>
          <a:prstGeom prst="rect">
            <a:avLst/>
          </a:prstGeom>
          <a:solidFill>
            <a:schemeClr val="bg1"/>
          </a:solidFill>
        </p:spPr>
        <p:txBody>
          <a:bodyPr wrap="square">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K</a:t>
            </a:r>
            <a:r>
              <a:rPr lang="vi-VN" sz="3200" b="1" dirty="0">
                <a:solidFill>
                  <a:srgbClr val="0070C0"/>
                </a:solidFill>
                <a:latin typeface="Times New Roman" panose="02020603050405020304" pitchFamily="18" charset="0"/>
                <a:cs typeface="Times New Roman" panose="02020603050405020304" pitchFamily="18" charset="0"/>
              </a:rPr>
              <a:t>HAI BÁO Y TẾ</a:t>
            </a:r>
            <a:r>
              <a:rPr lang="vi-VN" sz="3200">
                <a:solidFill>
                  <a:srgbClr val="0070C0"/>
                </a:solidFill>
                <a:latin typeface="Times New Roman" panose="02020603050405020304" pitchFamily="18" charset="0"/>
                <a:cs typeface="Times New Roman" panose="02020603050405020304" pitchFamily="18" charset="0"/>
              </a:rPr>
              <a:t>: </a:t>
            </a:r>
            <a:r>
              <a:rPr lang="vi-VN" sz="3200">
                <a:solidFill>
                  <a:srgbClr val="0000FF"/>
                </a:solidFill>
                <a:latin typeface="Times New Roman" panose="02020603050405020304" pitchFamily="18" charset="0"/>
                <a:cs typeface="Times New Roman" panose="02020603050405020304" pitchFamily="18" charset="0"/>
              </a:rPr>
              <a:t>thực </a:t>
            </a:r>
            <a:r>
              <a:rPr lang="vi-VN" sz="3200" dirty="0">
                <a:solidFill>
                  <a:srgbClr val="0000FF"/>
                </a:solidFill>
                <a:latin typeface="Times New Roman" panose="02020603050405020304" pitchFamily="18" charset="0"/>
                <a:cs typeface="Times New Roman" panose="02020603050405020304" pitchFamily="18" charset="0"/>
              </a:rPr>
              <a:t>hiện khai báo y tế trên App NCOVI; cài đặt ứng dụng BlueZone để được cảnh báo nguy cơ lây nhiễm COVID-19.</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63" name="Picture 62">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21775" y="182845"/>
            <a:ext cx="5061643" cy="1188720"/>
          </a:xfrm>
          <a:prstGeom prst="rect">
            <a:avLst/>
          </a:prstGeom>
        </p:spPr>
      </p:pic>
      <p:sp>
        <p:nvSpPr>
          <p:cNvPr id="48" name="Rounded Rectangle 4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20</a:t>
            </a:r>
          </a:p>
        </p:txBody>
      </p:sp>
      <p:sp>
        <p:nvSpPr>
          <p:cNvPr id="49" name="Rounded Rectangle 4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19</a:t>
            </a:r>
          </a:p>
        </p:txBody>
      </p:sp>
      <p:sp>
        <p:nvSpPr>
          <p:cNvPr id="64" name="Rounded Rectangle 6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18</a:t>
            </a:r>
          </a:p>
        </p:txBody>
      </p:sp>
      <p:sp>
        <p:nvSpPr>
          <p:cNvPr id="65" name="Rounded Rectangle 6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17</a:t>
            </a:r>
          </a:p>
        </p:txBody>
      </p:sp>
      <p:sp>
        <p:nvSpPr>
          <p:cNvPr id="66" name="Rounded Rectangle 6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16</a:t>
            </a:r>
          </a:p>
        </p:txBody>
      </p:sp>
      <p:sp>
        <p:nvSpPr>
          <p:cNvPr id="67" name="Rounded Rectangle 6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15</a:t>
            </a:r>
          </a:p>
        </p:txBody>
      </p:sp>
      <p:sp>
        <p:nvSpPr>
          <p:cNvPr id="68" name="Rounded Rectangle 6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14</a:t>
            </a:r>
          </a:p>
        </p:txBody>
      </p:sp>
      <p:sp>
        <p:nvSpPr>
          <p:cNvPr id="69" name="Rounded Rectangle 6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13</a:t>
            </a:r>
          </a:p>
        </p:txBody>
      </p:sp>
      <p:sp>
        <p:nvSpPr>
          <p:cNvPr id="70" name="Rounded Rectangle 6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12</a:t>
            </a:r>
          </a:p>
        </p:txBody>
      </p:sp>
      <p:sp>
        <p:nvSpPr>
          <p:cNvPr id="71" name="Rounded Rectangle 7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11</a:t>
            </a:r>
          </a:p>
        </p:txBody>
      </p:sp>
      <p:sp>
        <p:nvSpPr>
          <p:cNvPr id="72" name="Rounded Rectangle 7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10</a:t>
            </a:r>
          </a:p>
        </p:txBody>
      </p:sp>
      <p:sp>
        <p:nvSpPr>
          <p:cNvPr id="73" name="Rounded Rectangle 72"/>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09</a:t>
            </a:r>
          </a:p>
        </p:txBody>
      </p:sp>
      <p:sp>
        <p:nvSpPr>
          <p:cNvPr id="74" name="Rounded Rectangle 73"/>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08</a:t>
            </a:r>
          </a:p>
        </p:txBody>
      </p:sp>
      <p:sp>
        <p:nvSpPr>
          <p:cNvPr id="75" name="Rounded Rectangle 74"/>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07</a:t>
            </a:r>
          </a:p>
        </p:txBody>
      </p:sp>
      <p:sp>
        <p:nvSpPr>
          <p:cNvPr id="76" name="Rounded Rectangle 75"/>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06</a:t>
            </a:r>
          </a:p>
        </p:txBody>
      </p:sp>
      <p:sp>
        <p:nvSpPr>
          <p:cNvPr id="77" name="Rounded Rectangle 76"/>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05</a:t>
            </a:r>
          </a:p>
        </p:txBody>
      </p:sp>
      <p:sp>
        <p:nvSpPr>
          <p:cNvPr id="78" name="Rounded Rectangle 77"/>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04</a:t>
            </a:r>
          </a:p>
        </p:txBody>
      </p:sp>
      <p:sp>
        <p:nvSpPr>
          <p:cNvPr id="79" name="Rounded Rectangle 78"/>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03</a:t>
            </a:r>
          </a:p>
        </p:txBody>
      </p:sp>
      <p:sp>
        <p:nvSpPr>
          <p:cNvPr id="80" name="Rounded Rectangle 79"/>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02</a:t>
            </a:r>
          </a:p>
        </p:txBody>
      </p:sp>
      <p:sp>
        <p:nvSpPr>
          <p:cNvPr id="81" name="Rounded Rectangle 80"/>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01</a:t>
            </a:r>
          </a:p>
        </p:txBody>
      </p:sp>
      <p:sp>
        <p:nvSpPr>
          <p:cNvPr id="82" name="Rounded Rectangle 81"/>
          <p:cNvSpPr/>
          <p:nvPr/>
        </p:nvSpPr>
        <p:spPr>
          <a:xfrm>
            <a:off x="10516826" y="463079"/>
            <a:ext cx="1066800" cy="533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00</a:t>
            </a:r>
          </a:p>
        </p:txBody>
      </p:sp>
      <p:grpSp>
        <p:nvGrpSpPr>
          <p:cNvPr id="83" name="Group 82"/>
          <p:cNvGrpSpPr/>
          <p:nvPr/>
        </p:nvGrpSpPr>
        <p:grpSpPr>
          <a:xfrm>
            <a:off x="10394872" y="76200"/>
            <a:ext cx="1416128" cy="1295365"/>
            <a:chOff x="10363200" y="3826176"/>
            <a:chExt cx="1416128" cy="1295365"/>
          </a:xfrm>
        </p:grpSpPr>
        <p:grpSp>
          <p:nvGrpSpPr>
            <p:cNvPr id="84" name="Nhóm 6"/>
            <p:cNvGrpSpPr/>
            <p:nvPr/>
          </p:nvGrpSpPr>
          <p:grpSpPr>
            <a:xfrm>
              <a:off x="10416116" y="3826176"/>
              <a:ext cx="1296441" cy="1295365"/>
              <a:chOff x="787454" y="595230"/>
              <a:chExt cx="4827698" cy="4916479"/>
            </a:xfrm>
          </p:grpSpPr>
          <p:pic>
            <p:nvPicPr>
              <p:cNvPr id="92" name="Ảnh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4" y="602312"/>
                <a:ext cx="4827698" cy="4909397"/>
              </a:xfrm>
              <a:prstGeom prst="rect">
                <a:avLst/>
              </a:prstGeom>
            </p:spPr>
          </p:pic>
          <p:sp>
            <p:nvSpPr>
              <p:cNvPr id="93" name="Hộp Văn bản 8"/>
              <p:cNvSpPr txBox="1"/>
              <p:nvPr/>
            </p:nvSpPr>
            <p:spPr>
              <a:xfrm>
                <a:off x="2137312" y="595230"/>
                <a:ext cx="2030932"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120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94" name="Hộp Văn bản 10"/>
              <p:cNvSpPr txBox="1"/>
              <p:nvPr/>
            </p:nvSpPr>
            <p:spPr>
              <a:xfrm>
                <a:off x="2489935" y="4223446"/>
                <a:ext cx="1350614" cy="1051333"/>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60</a:t>
                </a:r>
                <a:endParaRPr lang="vi-VN" sz="1200" b="1">
                  <a:solidFill>
                    <a:srgbClr val="FF0000"/>
                  </a:solidFill>
                  <a:latin typeface="Times New Roman" panose="02020603050405020304" pitchFamily="18" charset="0"/>
                  <a:cs typeface="Times New Roman" panose="02020603050405020304" pitchFamily="18" charset="0"/>
                </a:endParaRPr>
              </a:p>
            </p:txBody>
          </p:sp>
        </p:grpSp>
        <p:grpSp>
          <p:nvGrpSpPr>
            <p:cNvPr id="85" name="Nhóm 12"/>
            <p:cNvGrpSpPr/>
            <p:nvPr/>
          </p:nvGrpSpPr>
          <p:grpSpPr>
            <a:xfrm>
              <a:off x="10778610" y="4163044"/>
              <a:ext cx="548640" cy="548640"/>
              <a:chOff x="2329722" y="1564742"/>
              <a:chExt cx="2131202" cy="2382093"/>
            </a:xfrm>
          </p:grpSpPr>
          <p:sp>
            <p:nvSpPr>
              <p:cNvPr id="88" name="Hình Bầu dục 13"/>
              <p:cNvSpPr/>
              <p:nvPr/>
            </p:nvSpPr>
            <p:spPr>
              <a:xfrm>
                <a:off x="2329722" y="1564742"/>
                <a:ext cx="2131202" cy="23820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9" name="Nhóm 14"/>
              <p:cNvGrpSpPr/>
              <p:nvPr/>
            </p:nvGrpSpPr>
            <p:grpSpPr>
              <a:xfrm>
                <a:off x="3415396" y="1681370"/>
                <a:ext cx="91440" cy="1115730"/>
                <a:chOff x="3415396" y="1681370"/>
                <a:chExt cx="91440" cy="1115730"/>
              </a:xfrm>
            </p:grpSpPr>
            <p:cxnSp>
              <p:nvCxnSpPr>
                <p:cNvPr id="90" name="Đường kết nối Mũi tên Thẳng 15"/>
                <p:cNvCxnSpPr/>
                <p:nvPr/>
              </p:nvCxnSpPr>
              <p:spPr>
                <a:xfrm flipH="1" flipV="1">
                  <a:off x="3446963" y="1681370"/>
                  <a:ext cx="11390" cy="106111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1" name="Hình Bầu dục 16"/>
                <p:cNvSpPr/>
                <p:nvPr/>
              </p:nvSpPr>
              <p:spPr>
                <a:xfrm>
                  <a:off x="3415396" y="27056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86" name="Hộp Văn bản 22"/>
            <p:cNvSpPr txBox="1"/>
            <p:nvPr/>
          </p:nvSpPr>
          <p:spPr>
            <a:xfrm>
              <a:off x="11296271" y="4302087"/>
              <a:ext cx="483057"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30</a:t>
              </a:r>
              <a:endParaRPr lang="vi-VN" sz="1200" b="1">
                <a:solidFill>
                  <a:srgbClr val="FF0000"/>
                </a:solidFill>
                <a:latin typeface="Times New Roman" panose="02020603050405020304" pitchFamily="18" charset="0"/>
                <a:cs typeface="Times New Roman" panose="02020603050405020304" pitchFamily="18" charset="0"/>
              </a:endParaRPr>
            </a:p>
          </p:txBody>
        </p:sp>
        <p:sp>
          <p:nvSpPr>
            <p:cNvPr id="87" name="Hộp Văn bản 25"/>
            <p:cNvSpPr txBox="1"/>
            <p:nvPr/>
          </p:nvSpPr>
          <p:spPr>
            <a:xfrm>
              <a:off x="10363200" y="4310746"/>
              <a:ext cx="460841" cy="276999"/>
            </a:xfrm>
            <a:prstGeom prst="rect">
              <a:avLst/>
            </a:prstGeom>
            <a:noFill/>
          </p:spPr>
          <p:txBody>
            <a:bodyPr wrap="square" rtlCol="0">
              <a:spAutoFit/>
            </a:bodyPr>
            <a:lstStyle/>
            <a:p>
              <a:pPr algn="ctr"/>
              <a:r>
                <a:rPr lang="en-US" sz="1200" b="1">
                  <a:solidFill>
                    <a:srgbClr val="FF0000"/>
                  </a:solidFill>
                  <a:latin typeface="Times New Roman" panose="02020603050405020304" pitchFamily="18" charset="0"/>
                  <a:cs typeface="Times New Roman" panose="02020603050405020304" pitchFamily="18" charset="0"/>
                </a:rPr>
                <a:t>90</a:t>
              </a:r>
              <a:endParaRPr lang="vi-VN" sz="1200" b="1">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21932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12"/>
                                        </p:tgtEl>
                                        <p:attrNameLst>
                                          <p:attrName>style.color</p:attrName>
                                        </p:attrNameLst>
                                      </p:cBhvr>
                                      <p:to>
                                        <a:schemeClr val="accent2"/>
                                      </p:to>
                                    </p:animClr>
                                    <p:animClr clrSpc="rgb" dir="cw">
                                      <p:cBhvr>
                                        <p:cTn id="11" dur="500" fill="hold"/>
                                        <p:tgtEl>
                                          <p:spTgt spid="12"/>
                                        </p:tgtEl>
                                        <p:attrNameLst>
                                          <p:attrName>fillcolor</p:attrName>
                                        </p:attrNameLst>
                                      </p:cBhvr>
                                      <p:to>
                                        <a:schemeClr val="accent2"/>
                                      </p:to>
                                    </p:animClr>
                                    <p:set>
                                      <p:cBhvr>
                                        <p:cTn id="12" dur="500" fill="hold"/>
                                        <p:tgtEl>
                                          <p:spTgt spid="12"/>
                                        </p:tgtEl>
                                        <p:attrNameLst>
                                          <p:attrName>fill.type</p:attrName>
                                        </p:attrNameLst>
                                      </p:cBhvr>
                                      <p:to>
                                        <p:strVal val="solid"/>
                                      </p:to>
                                    </p:set>
                                    <p:set>
                                      <p:cBhvr>
                                        <p:cTn id="13" dur="500" fill="hold"/>
                                        <p:tgtEl>
                                          <p:spTgt spid="1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DUNG_(new).wav"/>
                                        </p:tgtEl>
                                      </p:cMediaNode>
                                    </p:audio>
                                  </p:subTnLst>
                                </p:cTn>
                              </p:par>
                              <p:par>
                                <p:cTn id="14" presetID="42"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500" fill="hold"/>
                                        <p:tgtEl>
                                          <p:spTgt spid="14"/>
                                        </p:tgtEl>
                                        <p:attrNameLst>
                                          <p:attrName>style.color</p:attrName>
                                        </p:attrNameLst>
                                      </p:cBhvr>
                                      <p:to>
                                        <a:schemeClr val="accent2"/>
                                      </p:to>
                                    </p:animClr>
                                    <p:animClr clrSpc="rgb" dir="cw">
                                      <p:cBhvr>
                                        <p:cTn id="24" dur="500" fill="hold"/>
                                        <p:tgtEl>
                                          <p:spTgt spid="14"/>
                                        </p:tgtEl>
                                        <p:attrNameLst>
                                          <p:attrName>fillcolor</p:attrName>
                                        </p:attrNameLst>
                                      </p:cBhvr>
                                      <p:to>
                                        <a:schemeClr val="accent2"/>
                                      </p:to>
                                    </p:animClr>
                                    <p:set>
                                      <p:cBhvr>
                                        <p:cTn id="25" dur="500" fill="hold"/>
                                        <p:tgtEl>
                                          <p:spTgt spid="14"/>
                                        </p:tgtEl>
                                        <p:attrNameLst>
                                          <p:attrName>fill.type</p:attrName>
                                        </p:attrNameLst>
                                      </p:cBhvr>
                                      <p:to>
                                        <p:strVal val="solid"/>
                                      </p:to>
                                    </p:set>
                                    <p:set>
                                      <p:cBhvr>
                                        <p:cTn id="26" dur="500" fill="hold"/>
                                        <p:tgtEl>
                                          <p:spTgt spid="14"/>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4" name="SAI2_(new).wav"/>
                                        </p:tgtEl>
                                      </p:cMediaNode>
                                    </p:audio>
                                  </p:sub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6"/>
                                        </p:tgtEl>
                                        <p:attrNameLst>
                                          <p:attrName>style.color</p:attrName>
                                        </p:attrNameLst>
                                      </p:cBhvr>
                                      <p:to>
                                        <a:schemeClr val="accent2"/>
                                      </p:to>
                                    </p:animClr>
                                    <p:animClr clrSpc="rgb" dir="cw">
                                      <p:cBhvr>
                                        <p:cTn id="36" dur="500" fill="hold"/>
                                        <p:tgtEl>
                                          <p:spTgt spid="16"/>
                                        </p:tgtEl>
                                        <p:attrNameLst>
                                          <p:attrName>fillcolor</p:attrName>
                                        </p:attrNameLst>
                                      </p:cBhvr>
                                      <p:to>
                                        <a:schemeClr val="accent2"/>
                                      </p:to>
                                    </p:animClr>
                                    <p:set>
                                      <p:cBhvr>
                                        <p:cTn id="37" dur="500" fill="hold"/>
                                        <p:tgtEl>
                                          <p:spTgt spid="16"/>
                                        </p:tgtEl>
                                        <p:attrNameLst>
                                          <p:attrName>fill.type</p:attrName>
                                        </p:attrNameLst>
                                      </p:cBhvr>
                                      <p:to>
                                        <p:strVal val="solid"/>
                                      </p:to>
                                    </p:set>
                                    <p:set>
                                      <p:cBhvr>
                                        <p:cTn id="38" dur="500" fill="hold"/>
                                        <p:tgtEl>
                                          <p:spTgt spid="1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4" name="SAI2_(new).wav"/>
                                        </p:tgtEl>
                                      </p:cMediaNode>
                                    </p:audio>
                                  </p:sub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9" presetClass="emph" presetSubtype="0" fill="hold" grpId="0" nodeType="clickEffect">
                                  <p:stCondLst>
                                    <p:cond delay="0"/>
                                  </p:stCondLst>
                                  <p:childTnLst>
                                    <p:animClr clrSpc="rgb" dir="cw">
                                      <p:cBhvr override="childStyle">
                                        <p:cTn id="47" dur="500" fill="hold"/>
                                        <p:tgtEl>
                                          <p:spTgt spid="18"/>
                                        </p:tgtEl>
                                        <p:attrNameLst>
                                          <p:attrName>style.color</p:attrName>
                                        </p:attrNameLst>
                                      </p:cBhvr>
                                      <p:to>
                                        <a:schemeClr val="accent2"/>
                                      </p:to>
                                    </p:animClr>
                                    <p:animClr clrSpc="rgb" dir="cw">
                                      <p:cBhvr>
                                        <p:cTn id="48" dur="500" fill="hold"/>
                                        <p:tgtEl>
                                          <p:spTgt spid="18"/>
                                        </p:tgtEl>
                                        <p:attrNameLst>
                                          <p:attrName>fillcolor</p:attrName>
                                        </p:attrNameLst>
                                      </p:cBhvr>
                                      <p:to>
                                        <a:schemeClr val="accent2"/>
                                      </p:to>
                                    </p:animClr>
                                    <p:set>
                                      <p:cBhvr>
                                        <p:cTn id="49" dur="500" fill="hold"/>
                                        <p:tgtEl>
                                          <p:spTgt spid="18"/>
                                        </p:tgtEl>
                                        <p:attrNameLst>
                                          <p:attrName>fill.type</p:attrName>
                                        </p:attrNameLst>
                                      </p:cBhvr>
                                      <p:to>
                                        <p:strVal val="solid"/>
                                      </p:to>
                                    </p:set>
                                    <p:set>
                                      <p:cBhvr>
                                        <p:cTn id="50" dur="500" fill="hold"/>
                                        <p:tgtEl>
                                          <p:spTgt spid="1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SAI2_(new).wav"/>
                                        </p:tgtEl>
                                      </p:cMediaNode>
                                    </p:audio>
                                  </p:sub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83"/>
                    </p:tgtEl>
                  </p:cond>
                </p:stCondLst>
                <p:endSync evt="end" delay="0">
                  <p:rtn val="all"/>
                </p:endSync>
                <p:childTnLst>
                  <p:par>
                    <p:cTn id="56" fill="hold">
                      <p:stCondLst>
                        <p:cond delay="0"/>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83"/>
                                        </p:tgtEl>
                                      </p:cBhvr>
                                    </p:animEffect>
                                    <p:set>
                                      <p:cBhvr>
                                        <p:cTn id="60" dur="1" fill="hold">
                                          <p:stCondLst>
                                            <p:cond delay="499"/>
                                          </p:stCondLst>
                                        </p:cTn>
                                        <p:tgtEl>
                                          <p:spTgt spid="83"/>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chimes.wav"/>
                                        </p:tgtEl>
                                      </p:cMediaNode>
                                    </p:audio>
                                  </p:subTnLst>
                                </p:cTn>
                              </p:par>
                            </p:childTnLst>
                          </p:cTn>
                        </p:par>
                        <p:par>
                          <p:cTn id="61" fill="hold">
                            <p:stCondLst>
                              <p:cond delay="500"/>
                            </p:stCondLst>
                            <p:childTnLst>
                              <p:par>
                                <p:cTn id="62" presetID="11" presetClass="entr" presetSubtype="0" fill="hold" grpId="0" nodeType="afterEffect">
                                  <p:stCondLst>
                                    <p:cond delay="0"/>
                                  </p:stCondLst>
                                  <p:childTnLst>
                                    <p:set>
                                      <p:cBhvr>
                                        <p:cTn id="63" dur="1000">
                                          <p:stCondLst>
                                            <p:cond delay="0"/>
                                          </p:stCondLst>
                                        </p:cTn>
                                        <p:tgtEl>
                                          <p:spTgt spid="48"/>
                                        </p:tgtEl>
                                        <p:attrNameLst>
                                          <p:attrName>style.visibility</p:attrName>
                                        </p:attrNameLst>
                                      </p:cBhvr>
                                      <p:to>
                                        <p:strVal val="visible"/>
                                      </p:to>
                                    </p:set>
                                  </p:childTnLst>
                                </p:cTn>
                              </p:par>
                            </p:childTnLst>
                          </p:cTn>
                        </p:par>
                        <p:par>
                          <p:cTn id="64" fill="hold">
                            <p:stCondLst>
                              <p:cond delay="1500"/>
                            </p:stCondLst>
                            <p:childTnLst>
                              <p:par>
                                <p:cTn id="65" presetID="11" presetClass="entr" presetSubtype="0" fill="hold" grpId="0" nodeType="afterEffect">
                                  <p:stCondLst>
                                    <p:cond delay="0"/>
                                  </p:stCondLst>
                                  <p:childTnLst>
                                    <p:set>
                                      <p:cBhvr>
                                        <p:cTn id="66" dur="1000">
                                          <p:stCondLst>
                                            <p:cond delay="0"/>
                                          </p:stCondLst>
                                        </p:cTn>
                                        <p:tgtEl>
                                          <p:spTgt spid="49"/>
                                        </p:tgtEl>
                                        <p:attrNameLst>
                                          <p:attrName>style.visibility</p:attrName>
                                        </p:attrNameLst>
                                      </p:cBhvr>
                                      <p:to>
                                        <p:strVal val="visible"/>
                                      </p:to>
                                    </p:set>
                                  </p:childTnLst>
                                </p:cTn>
                              </p:par>
                            </p:childTnLst>
                          </p:cTn>
                        </p:par>
                        <p:par>
                          <p:cTn id="67" fill="hold">
                            <p:stCondLst>
                              <p:cond delay="2500"/>
                            </p:stCondLst>
                            <p:childTnLst>
                              <p:par>
                                <p:cTn id="68" presetID="11" presetClass="entr" presetSubtype="0" fill="hold" grpId="0" nodeType="afterEffect">
                                  <p:stCondLst>
                                    <p:cond delay="0"/>
                                  </p:stCondLst>
                                  <p:childTnLst>
                                    <p:set>
                                      <p:cBhvr>
                                        <p:cTn id="69" dur="1000">
                                          <p:stCondLst>
                                            <p:cond delay="0"/>
                                          </p:stCondLst>
                                        </p:cTn>
                                        <p:tgtEl>
                                          <p:spTgt spid="64"/>
                                        </p:tgtEl>
                                        <p:attrNameLst>
                                          <p:attrName>style.visibility</p:attrName>
                                        </p:attrNameLst>
                                      </p:cBhvr>
                                      <p:to>
                                        <p:strVal val="visible"/>
                                      </p:to>
                                    </p:set>
                                  </p:childTnLst>
                                </p:cTn>
                              </p:par>
                            </p:childTnLst>
                          </p:cTn>
                        </p:par>
                        <p:par>
                          <p:cTn id="70" fill="hold">
                            <p:stCondLst>
                              <p:cond delay="3500"/>
                            </p:stCondLst>
                            <p:childTnLst>
                              <p:par>
                                <p:cTn id="71" presetID="11" presetClass="entr" presetSubtype="0" fill="hold" grpId="0" nodeType="afterEffect">
                                  <p:stCondLst>
                                    <p:cond delay="0"/>
                                  </p:stCondLst>
                                  <p:childTnLst>
                                    <p:set>
                                      <p:cBhvr>
                                        <p:cTn id="72" dur="1000">
                                          <p:stCondLst>
                                            <p:cond delay="0"/>
                                          </p:stCondLst>
                                        </p:cTn>
                                        <p:tgtEl>
                                          <p:spTgt spid="65"/>
                                        </p:tgtEl>
                                        <p:attrNameLst>
                                          <p:attrName>style.visibility</p:attrName>
                                        </p:attrNameLst>
                                      </p:cBhvr>
                                      <p:to>
                                        <p:strVal val="visible"/>
                                      </p:to>
                                    </p:set>
                                  </p:childTnLst>
                                </p:cTn>
                              </p:par>
                            </p:childTnLst>
                          </p:cTn>
                        </p:par>
                        <p:par>
                          <p:cTn id="73" fill="hold">
                            <p:stCondLst>
                              <p:cond delay="4500"/>
                            </p:stCondLst>
                            <p:childTnLst>
                              <p:par>
                                <p:cTn id="74" presetID="11" presetClass="entr" presetSubtype="0" fill="hold" grpId="0" nodeType="afterEffect">
                                  <p:stCondLst>
                                    <p:cond delay="0"/>
                                  </p:stCondLst>
                                  <p:childTnLst>
                                    <p:set>
                                      <p:cBhvr>
                                        <p:cTn id="75" dur="1000">
                                          <p:stCondLst>
                                            <p:cond delay="0"/>
                                          </p:stCondLst>
                                        </p:cTn>
                                        <p:tgtEl>
                                          <p:spTgt spid="66"/>
                                        </p:tgtEl>
                                        <p:attrNameLst>
                                          <p:attrName>style.visibility</p:attrName>
                                        </p:attrNameLst>
                                      </p:cBhvr>
                                      <p:to>
                                        <p:strVal val="visible"/>
                                      </p:to>
                                    </p:set>
                                  </p:childTnLst>
                                </p:cTn>
                              </p:par>
                            </p:childTnLst>
                          </p:cTn>
                        </p:par>
                        <p:par>
                          <p:cTn id="76" fill="hold">
                            <p:stCondLst>
                              <p:cond delay="5500"/>
                            </p:stCondLst>
                            <p:childTnLst>
                              <p:par>
                                <p:cTn id="77" presetID="11" presetClass="entr" presetSubtype="0" fill="hold" grpId="0" nodeType="afterEffect">
                                  <p:stCondLst>
                                    <p:cond delay="0"/>
                                  </p:stCondLst>
                                  <p:childTnLst>
                                    <p:set>
                                      <p:cBhvr>
                                        <p:cTn id="78" dur="1000">
                                          <p:stCondLst>
                                            <p:cond delay="0"/>
                                          </p:stCondLst>
                                        </p:cTn>
                                        <p:tgtEl>
                                          <p:spTgt spid="67"/>
                                        </p:tgtEl>
                                        <p:attrNameLst>
                                          <p:attrName>style.visibility</p:attrName>
                                        </p:attrNameLst>
                                      </p:cBhvr>
                                      <p:to>
                                        <p:strVal val="visible"/>
                                      </p:to>
                                    </p:set>
                                  </p:childTnLst>
                                </p:cTn>
                              </p:par>
                            </p:childTnLst>
                          </p:cTn>
                        </p:par>
                        <p:par>
                          <p:cTn id="79" fill="hold">
                            <p:stCondLst>
                              <p:cond delay="6500"/>
                            </p:stCondLst>
                            <p:childTnLst>
                              <p:par>
                                <p:cTn id="80" presetID="11" presetClass="entr" presetSubtype="0" fill="hold" grpId="0" nodeType="afterEffect">
                                  <p:stCondLst>
                                    <p:cond delay="0"/>
                                  </p:stCondLst>
                                  <p:childTnLst>
                                    <p:set>
                                      <p:cBhvr>
                                        <p:cTn id="81" dur="1000">
                                          <p:stCondLst>
                                            <p:cond delay="0"/>
                                          </p:stCondLst>
                                        </p:cTn>
                                        <p:tgtEl>
                                          <p:spTgt spid="68"/>
                                        </p:tgtEl>
                                        <p:attrNameLst>
                                          <p:attrName>style.visibility</p:attrName>
                                        </p:attrNameLst>
                                      </p:cBhvr>
                                      <p:to>
                                        <p:strVal val="visible"/>
                                      </p:to>
                                    </p:set>
                                  </p:childTnLst>
                                </p:cTn>
                              </p:par>
                            </p:childTnLst>
                          </p:cTn>
                        </p:par>
                        <p:par>
                          <p:cTn id="82" fill="hold">
                            <p:stCondLst>
                              <p:cond delay="7500"/>
                            </p:stCondLst>
                            <p:childTnLst>
                              <p:par>
                                <p:cTn id="83" presetID="11" presetClass="entr" presetSubtype="0" fill="hold" grpId="0" nodeType="afterEffect">
                                  <p:stCondLst>
                                    <p:cond delay="0"/>
                                  </p:stCondLst>
                                  <p:childTnLst>
                                    <p:set>
                                      <p:cBhvr>
                                        <p:cTn id="84" dur="1000">
                                          <p:stCondLst>
                                            <p:cond delay="0"/>
                                          </p:stCondLst>
                                        </p:cTn>
                                        <p:tgtEl>
                                          <p:spTgt spid="69"/>
                                        </p:tgtEl>
                                        <p:attrNameLst>
                                          <p:attrName>style.visibility</p:attrName>
                                        </p:attrNameLst>
                                      </p:cBhvr>
                                      <p:to>
                                        <p:strVal val="visible"/>
                                      </p:to>
                                    </p:set>
                                  </p:childTnLst>
                                </p:cTn>
                              </p:par>
                            </p:childTnLst>
                          </p:cTn>
                        </p:par>
                        <p:par>
                          <p:cTn id="85" fill="hold">
                            <p:stCondLst>
                              <p:cond delay="8500"/>
                            </p:stCondLst>
                            <p:childTnLst>
                              <p:par>
                                <p:cTn id="86" presetID="11" presetClass="entr" presetSubtype="0" fill="hold" grpId="0" nodeType="afterEffect">
                                  <p:stCondLst>
                                    <p:cond delay="0"/>
                                  </p:stCondLst>
                                  <p:childTnLst>
                                    <p:set>
                                      <p:cBhvr>
                                        <p:cTn id="87" dur="1000">
                                          <p:stCondLst>
                                            <p:cond delay="0"/>
                                          </p:stCondLst>
                                        </p:cTn>
                                        <p:tgtEl>
                                          <p:spTgt spid="70"/>
                                        </p:tgtEl>
                                        <p:attrNameLst>
                                          <p:attrName>style.visibility</p:attrName>
                                        </p:attrNameLst>
                                      </p:cBhvr>
                                      <p:to>
                                        <p:strVal val="visible"/>
                                      </p:to>
                                    </p:set>
                                  </p:childTnLst>
                                </p:cTn>
                              </p:par>
                            </p:childTnLst>
                          </p:cTn>
                        </p:par>
                        <p:par>
                          <p:cTn id="88" fill="hold">
                            <p:stCondLst>
                              <p:cond delay="9500"/>
                            </p:stCondLst>
                            <p:childTnLst>
                              <p:par>
                                <p:cTn id="89" presetID="11" presetClass="entr" presetSubtype="0" fill="hold" grpId="0" nodeType="afterEffect">
                                  <p:stCondLst>
                                    <p:cond delay="0"/>
                                  </p:stCondLst>
                                  <p:childTnLst>
                                    <p:set>
                                      <p:cBhvr>
                                        <p:cTn id="90" dur="1000">
                                          <p:stCondLst>
                                            <p:cond delay="0"/>
                                          </p:stCondLst>
                                        </p:cTn>
                                        <p:tgtEl>
                                          <p:spTgt spid="71"/>
                                        </p:tgtEl>
                                        <p:attrNameLst>
                                          <p:attrName>style.visibility</p:attrName>
                                        </p:attrNameLst>
                                      </p:cBhvr>
                                      <p:to>
                                        <p:strVal val="visible"/>
                                      </p:to>
                                    </p:set>
                                  </p:childTnLst>
                                </p:cTn>
                              </p:par>
                            </p:childTnLst>
                          </p:cTn>
                        </p:par>
                        <p:par>
                          <p:cTn id="91" fill="hold">
                            <p:stCondLst>
                              <p:cond delay="10500"/>
                            </p:stCondLst>
                            <p:childTnLst>
                              <p:par>
                                <p:cTn id="92" presetID="11" presetClass="entr" presetSubtype="0" fill="hold" grpId="0" nodeType="afterEffect">
                                  <p:stCondLst>
                                    <p:cond delay="0"/>
                                  </p:stCondLst>
                                  <p:childTnLst>
                                    <p:set>
                                      <p:cBhvr>
                                        <p:cTn id="93" dur="1000">
                                          <p:stCondLst>
                                            <p:cond delay="0"/>
                                          </p:stCondLst>
                                        </p:cTn>
                                        <p:tgtEl>
                                          <p:spTgt spid="72"/>
                                        </p:tgtEl>
                                        <p:attrNameLst>
                                          <p:attrName>style.visibility</p:attrName>
                                        </p:attrNameLst>
                                      </p:cBhvr>
                                      <p:to>
                                        <p:strVal val="visible"/>
                                      </p:to>
                                    </p:set>
                                  </p:childTnLst>
                                </p:cTn>
                              </p:par>
                            </p:childTnLst>
                          </p:cTn>
                        </p:par>
                        <p:par>
                          <p:cTn id="94" fill="hold">
                            <p:stCondLst>
                              <p:cond delay="11500"/>
                            </p:stCondLst>
                            <p:childTnLst>
                              <p:par>
                                <p:cTn id="95" presetID="11" presetClass="entr" presetSubtype="0" fill="hold" grpId="0" nodeType="afterEffect">
                                  <p:stCondLst>
                                    <p:cond delay="0"/>
                                  </p:stCondLst>
                                  <p:childTnLst>
                                    <p:set>
                                      <p:cBhvr>
                                        <p:cTn id="96" dur="1000">
                                          <p:stCondLst>
                                            <p:cond delay="0"/>
                                          </p:stCondLst>
                                        </p:cTn>
                                        <p:tgtEl>
                                          <p:spTgt spid="73"/>
                                        </p:tgtEl>
                                        <p:attrNameLst>
                                          <p:attrName>style.visibility</p:attrName>
                                        </p:attrNameLst>
                                      </p:cBhvr>
                                      <p:to>
                                        <p:strVal val="visible"/>
                                      </p:to>
                                    </p:set>
                                  </p:childTnLst>
                                </p:cTn>
                              </p:par>
                            </p:childTnLst>
                          </p:cTn>
                        </p:par>
                        <p:par>
                          <p:cTn id="97" fill="hold">
                            <p:stCondLst>
                              <p:cond delay="12500"/>
                            </p:stCondLst>
                            <p:childTnLst>
                              <p:par>
                                <p:cTn id="98" presetID="11" presetClass="entr" presetSubtype="0" fill="hold" grpId="0" nodeType="afterEffect">
                                  <p:stCondLst>
                                    <p:cond delay="0"/>
                                  </p:stCondLst>
                                  <p:childTnLst>
                                    <p:set>
                                      <p:cBhvr>
                                        <p:cTn id="99" dur="1000">
                                          <p:stCondLst>
                                            <p:cond delay="0"/>
                                          </p:stCondLst>
                                        </p:cTn>
                                        <p:tgtEl>
                                          <p:spTgt spid="74"/>
                                        </p:tgtEl>
                                        <p:attrNameLst>
                                          <p:attrName>style.visibility</p:attrName>
                                        </p:attrNameLst>
                                      </p:cBhvr>
                                      <p:to>
                                        <p:strVal val="visible"/>
                                      </p:to>
                                    </p:set>
                                  </p:childTnLst>
                                </p:cTn>
                              </p:par>
                            </p:childTnLst>
                          </p:cTn>
                        </p:par>
                        <p:par>
                          <p:cTn id="100" fill="hold">
                            <p:stCondLst>
                              <p:cond delay="13500"/>
                            </p:stCondLst>
                            <p:childTnLst>
                              <p:par>
                                <p:cTn id="101" presetID="11" presetClass="entr" presetSubtype="0" fill="hold" grpId="0" nodeType="afterEffect">
                                  <p:stCondLst>
                                    <p:cond delay="0"/>
                                  </p:stCondLst>
                                  <p:childTnLst>
                                    <p:set>
                                      <p:cBhvr>
                                        <p:cTn id="102" dur="1000">
                                          <p:stCondLst>
                                            <p:cond delay="0"/>
                                          </p:stCondLst>
                                        </p:cTn>
                                        <p:tgtEl>
                                          <p:spTgt spid="75"/>
                                        </p:tgtEl>
                                        <p:attrNameLst>
                                          <p:attrName>style.visibility</p:attrName>
                                        </p:attrNameLst>
                                      </p:cBhvr>
                                      <p:to>
                                        <p:strVal val="visible"/>
                                      </p:to>
                                    </p:set>
                                  </p:childTnLst>
                                </p:cTn>
                              </p:par>
                            </p:childTnLst>
                          </p:cTn>
                        </p:par>
                        <p:par>
                          <p:cTn id="103" fill="hold">
                            <p:stCondLst>
                              <p:cond delay="14500"/>
                            </p:stCondLst>
                            <p:childTnLst>
                              <p:par>
                                <p:cTn id="104" presetID="11" presetClass="entr" presetSubtype="0" fill="hold" grpId="0" nodeType="afterEffect">
                                  <p:stCondLst>
                                    <p:cond delay="0"/>
                                  </p:stCondLst>
                                  <p:childTnLst>
                                    <p:set>
                                      <p:cBhvr>
                                        <p:cTn id="105" dur="1000">
                                          <p:stCondLst>
                                            <p:cond delay="0"/>
                                          </p:stCondLst>
                                        </p:cTn>
                                        <p:tgtEl>
                                          <p:spTgt spid="76"/>
                                        </p:tgtEl>
                                        <p:attrNameLst>
                                          <p:attrName>style.visibility</p:attrName>
                                        </p:attrNameLst>
                                      </p:cBhvr>
                                      <p:to>
                                        <p:strVal val="visible"/>
                                      </p:to>
                                    </p:set>
                                  </p:childTnLst>
                                </p:cTn>
                              </p:par>
                            </p:childTnLst>
                          </p:cTn>
                        </p:par>
                        <p:par>
                          <p:cTn id="106" fill="hold">
                            <p:stCondLst>
                              <p:cond delay="15500"/>
                            </p:stCondLst>
                            <p:childTnLst>
                              <p:par>
                                <p:cTn id="107" presetID="11" presetClass="entr" presetSubtype="0" fill="hold" grpId="0" nodeType="afterEffect">
                                  <p:stCondLst>
                                    <p:cond delay="0"/>
                                  </p:stCondLst>
                                  <p:childTnLst>
                                    <p:set>
                                      <p:cBhvr>
                                        <p:cTn id="108" dur="1000">
                                          <p:stCondLst>
                                            <p:cond delay="0"/>
                                          </p:stCondLst>
                                        </p:cTn>
                                        <p:tgtEl>
                                          <p:spTgt spid="77"/>
                                        </p:tgtEl>
                                        <p:attrNameLst>
                                          <p:attrName>style.visibility</p:attrName>
                                        </p:attrNameLst>
                                      </p:cBhvr>
                                      <p:to>
                                        <p:strVal val="visible"/>
                                      </p:to>
                                    </p:set>
                                  </p:childTnLst>
                                </p:cTn>
                              </p:par>
                            </p:childTnLst>
                          </p:cTn>
                        </p:par>
                        <p:par>
                          <p:cTn id="109" fill="hold">
                            <p:stCondLst>
                              <p:cond delay="16500"/>
                            </p:stCondLst>
                            <p:childTnLst>
                              <p:par>
                                <p:cTn id="110" presetID="11" presetClass="entr" presetSubtype="0" fill="hold" grpId="0" nodeType="afterEffect">
                                  <p:stCondLst>
                                    <p:cond delay="0"/>
                                  </p:stCondLst>
                                  <p:childTnLst>
                                    <p:set>
                                      <p:cBhvr>
                                        <p:cTn id="111" dur="1000">
                                          <p:stCondLst>
                                            <p:cond delay="0"/>
                                          </p:stCondLst>
                                        </p:cTn>
                                        <p:tgtEl>
                                          <p:spTgt spid="78"/>
                                        </p:tgtEl>
                                        <p:attrNameLst>
                                          <p:attrName>style.visibility</p:attrName>
                                        </p:attrNameLst>
                                      </p:cBhvr>
                                      <p:to>
                                        <p:strVal val="visible"/>
                                      </p:to>
                                    </p:set>
                                  </p:childTnLst>
                                </p:cTn>
                              </p:par>
                            </p:childTnLst>
                          </p:cTn>
                        </p:par>
                        <p:par>
                          <p:cTn id="112" fill="hold">
                            <p:stCondLst>
                              <p:cond delay="17500"/>
                            </p:stCondLst>
                            <p:childTnLst>
                              <p:par>
                                <p:cTn id="113" presetID="11" presetClass="entr" presetSubtype="0" fill="hold" grpId="0" nodeType="afterEffect">
                                  <p:stCondLst>
                                    <p:cond delay="0"/>
                                  </p:stCondLst>
                                  <p:childTnLst>
                                    <p:set>
                                      <p:cBhvr>
                                        <p:cTn id="114"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6" name="click.wav"/>
                                        </p:tgtEl>
                                      </p:cMediaNode>
                                    </p:audio>
                                  </p:subTnLst>
                                </p:cTn>
                              </p:par>
                            </p:childTnLst>
                          </p:cTn>
                        </p:par>
                        <p:par>
                          <p:cTn id="115" fill="hold">
                            <p:stCondLst>
                              <p:cond delay="18500"/>
                            </p:stCondLst>
                            <p:childTnLst>
                              <p:par>
                                <p:cTn id="116" presetID="11" presetClass="entr" presetSubtype="0" fill="hold" grpId="0" nodeType="afterEffect">
                                  <p:stCondLst>
                                    <p:cond delay="0"/>
                                  </p:stCondLst>
                                  <p:childTnLst>
                                    <p:set>
                                      <p:cBhvr>
                                        <p:cTn id="117"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6" name="click.wav"/>
                                        </p:tgtEl>
                                      </p:cMediaNode>
                                    </p:audio>
                                  </p:subTnLst>
                                </p:cTn>
                              </p:par>
                            </p:childTnLst>
                          </p:cTn>
                        </p:par>
                        <p:par>
                          <p:cTn id="118" fill="hold">
                            <p:stCondLst>
                              <p:cond delay="19500"/>
                            </p:stCondLst>
                            <p:childTnLst>
                              <p:par>
                                <p:cTn id="119" presetID="11" presetClass="entr" presetSubtype="0" fill="hold" grpId="0" nodeType="afterEffect">
                                  <p:stCondLst>
                                    <p:cond delay="0"/>
                                  </p:stCondLst>
                                  <p:childTnLst>
                                    <p:set>
                                      <p:cBhvr>
                                        <p:cTn id="120"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par>
                          <p:cTn id="121" fill="hold">
                            <p:stCondLst>
                              <p:cond delay="20500"/>
                            </p:stCondLst>
                            <p:childTnLst>
                              <p:par>
                                <p:cTn id="122" presetID="11" presetClass="entr" presetSubtype="0" fill="hold" grpId="0" nodeType="afterEffect">
                                  <p:stCondLst>
                                    <p:cond delay="0"/>
                                  </p:stCondLst>
                                  <p:childTnLst>
                                    <p:set>
                                      <p:cBhvr>
                                        <p:cTn id="123"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7" name="bomb.wav"/>
                                        </p:tgtEl>
                                      </p:cMediaNode>
                                    </p:audio>
                                  </p:subTnLst>
                                </p:cTn>
                              </p:par>
                            </p:childTnLst>
                          </p:cTn>
                        </p:par>
                      </p:childTnLst>
                    </p:cTn>
                  </p:par>
                </p:childTnLst>
              </p:cTn>
              <p:nextCondLst>
                <p:cond evt="onClick" delay="0">
                  <p:tgtEl>
                    <p:spTgt spid="83"/>
                  </p:tgtEl>
                </p:cond>
              </p:nextCondLst>
            </p:seq>
          </p:childTnLst>
        </p:cTn>
      </p:par>
    </p:tnLst>
    <p:bldLst>
      <p:bldP spid="14" grpId="0" animBg="1"/>
      <p:bldP spid="16" grpId="0" animBg="1"/>
      <p:bldP spid="18" grpId="0" animBg="1"/>
      <p:bldP spid="50" grpId="0" animBg="1"/>
      <p:bldP spid="48" grpId="0" animBg="1"/>
      <p:bldP spid="49"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sp>
        <p:nvSpPr>
          <p:cNvPr id="18" name="TextBox 17"/>
          <p:cNvSpPr txBox="1"/>
          <p:nvPr/>
        </p:nvSpPr>
        <p:spPr>
          <a:xfrm>
            <a:off x="2368026" y="4993505"/>
            <a:ext cx="9649326" cy="584775"/>
          </a:xfrm>
          <a:prstGeom prst="rect">
            <a:avLst/>
          </a:prstGeom>
          <a:noFill/>
        </p:spPr>
        <p:txBody>
          <a:bodyPr wrap="squar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n-US" sz="3200">
                <a:solidFill>
                  <a:schemeClr val="accent6">
                    <a:lumMod val="50000"/>
                  </a:schemeClr>
                </a:solidFill>
                <a:latin typeface="Times New Roman" panose="02020603050405020304" pitchFamily="18" charset="0"/>
                <a:cs typeface="Times New Roman" panose="02020603050405020304" pitchFamily="18" charset="0"/>
              </a:rPr>
              <a:t>Gợi ý: </a:t>
            </a:r>
            <a:r>
              <a:rPr lang="nl-NL"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a:solidFill>
                  <a:srgbClr val="0000FF"/>
                </a:solidFill>
                <a:latin typeface="Times New Roman" panose="02020603050405020304" pitchFamily="18" charset="0"/>
                <a:cs typeface="Times New Roman" panose="02020603050405020304" pitchFamily="18" charset="0"/>
              </a:rPr>
              <a:t>Lập công thức liên hệ giữa hai đại lượng TLN.</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2" name="Rectangle 52"/>
          <p:cNvSpPr>
            <a:spLocks noChangeArrowheads="1"/>
          </p:cNvSpPr>
          <p:nvPr/>
        </p:nvSpPr>
        <p:spPr bwMode="auto">
          <a:xfrm>
            <a:off x="3887352" y="5530228"/>
            <a:ext cx="82295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nl-NL"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Tính </a:t>
            </a:r>
            <a:r>
              <a:rPr lang="nl-NL"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hệ số </a:t>
            </a:r>
            <a:r>
              <a:rPr lang="nl-NL"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tỉ lệ, </a:t>
            </a:r>
            <a:r>
              <a:rPr lang="nl-NL"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 thời gian làm việc </a:t>
            </a:r>
            <a:r>
              <a:rPr lang="nl-NL"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 máy. </a:t>
            </a:r>
            <a:endParaRPr lang="nl-NL" sz="3200" dirty="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370926" y="6044625"/>
            <a:ext cx="8167621" cy="584775"/>
          </a:xfrm>
          <a:prstGeom prst="rect">
            <a:avLst/>
          </a:prstGeom>
          <a:noFill/>
        </p:spPr>
        <p:txBody>
          <a:bodyPr wrap="none" rtlCol="0">
            <a:spAutoFit/>
          </a:bodyPr>
          <a:lstStyle/>
          <a:p>
            <a:r>
              <a:rPr lang="en-US" sz="3200">
                <a:solidFill>
                  <a:schemeClr val="accent6">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n-US" sz="3200">
                <a:solidFill>
                  <a:schemeClr val="accent6">
                    <a:lumMod val="50000"/>
                  </a:schemeClr>
                </a:solidFill>
                <a:latin typeface="Times New Roman" panose="02020603050405020304" pitchFamily="18" charset="0"/>
                <a:cs typeface="Times New Roman" panose="02020603050405020304" pitchFamily="18" charset="0"/>
              </a:rPr>
              <a:t>Học sinh về nhà tiếp tục làm theo nhóm đôi.</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8B7395C-2467-425F-B5D3-FD3455552338}"/>
              </a:ext>
            </a:extLst>
          </p:cNvPr>
          <p:cNvSpPr/>
          <p:nvPr/>
        </p:nvSpPr>
        <p:spPr>
          <a:xfrm>
            <a:off x="2368026" y="228599"/>
            <a:ext cx="9671574" cy="2182444"/>
          </a:xfrm>
          <a:custGeom>
            <a:avLst/>
            <a:gdLst>
              <a:gd name="connsiteX0" fmla="*/ 0 w 3795107"/>
              <a:gd name="connsiteY0" fmla="*/ 0 h 6684291"/>
              <a:gd name="connsiteX1" fmla="*/ 580109 w 3795107"/>
              <a:gd name="connsiteY1" fmla="*/ 0 h 6684291"/>
              <a:gd name="connsiteX2" fmla="*/ 1198169 w 3795107"/>
              <a:gd name="connsiteY2" fmla="*/ 0 h 6684291"/>
              <a:gd name="connsiteX3" fmla="*/ 1664425 w 3795107"/>
              <a:gd name="connsiteY3" fmla="*/ 0 h 6684291"/>
              <a:gd name="connsiteX4" fmla="*/ 2092730 w 3795107"/>
              <a:gd name="connsiteY4" fmla="*/ 0 h 6684291"/>
              <a:gd name="connsiteX5" fmla="*/ 2710791 w 3795107"/>
              <a:gd name="connsiteY5" fmla="*/ 0 h 6684291"/>
              <a:gd name="connsiteX6" fmla="*/ 3214998 w 3795107"/>
              <a:gd name="connsiteY6" fmla="*/ 0 h 6684291"/>
              <a:gd name="connsiteX7" fmla="*/ 3795107 w 3795107"/>
              <a:gd name="connsiteY7" fmla="*/ 0 h 6684291"/>
              <a:gd name="connsiteX8" fmla="*/ 3795107 w 3795107"/>
              <a:gd name="connsiteY8" fmla="*/ 356496 h 6684291"/>
              <a:gd name="connsiteX9" fmla="*/ 3795107 w 3795107"/>
              <a:gd name="connsiteY9" fmla="*/ 913520 h 6684291"/>
              <a:gd name="connsiteX10" fmla="*/ 3795107 w 3795107"/>
              <a:gd name="connsiteY10" fmla="*/ 1270015 h 6684291"/>
              <a:gd name="connsiteX11" fmla="*/ 3795107 w 3795107"/>
              <a:gd name="connsiteY11" fmla="*/ 1893882 h 6684291"/>
              <a:gd name="connsiteX12" fmla="*/ 3795107 w 3795107"/>
              <a:gd name="connsiteY12" fmla="*/ 2450907 h 6684291"/>
              <a:gd name="connsiteX13" fmla="*/ 3795107 w 3795107"/>
              <a:gd name="connsiteY13" fmla="*/ 3007931 h 6684291"/>
              <a:gd name="connsiteX14" fmla="*/ 3795107 w 3795107"/>
              <a:gd name="connsiteY14" fmla="*/ 3564955 h 6684291"/>
              <a:gd name="connsiteX15" fmla="*/ 3795107 w 3795107"/>
              <a:gd name="connsiteY15" fmla="*/ 4055137 h 6684291"/>
              <a:gd name="connsiteX16" fmla="*/ 3795107 w 3795107"/>
              <a:gd name="connsiteY16" fmla="*/ 4545318 h 6684291"/>
              <a:gd name="connsiteX17" fmla="*/ 3795107 w 3795107"/>
              <a:gd name="connsiteY17" fmla="*/ 5236028 h 6684291"/>
              <a:gd name="connsiteX18" fmla="*/ 3795107 w 3795107"/>
              <a:gd name="connsiteY18" fmla="*/ 5793052 h 6684291"/>
              <a:gd name="connsiteX19" fmla="*/ 3795107 w 3795107"/>
              <a:gd name="connsiteY19" fmla="*/ 6684291 h 6684291"/>
              <a:gd name="connsiteX20" fmla="*/ 3366802 w 3795107"/>
              <a:gd name="connsiteY20" fmla="*/ 6684291 h 6684291"/>
              <a:gd name="connsiteX21" fmla="*/ 2824644 w 3795107"/>
              <a:gd name="connsiteY21" fmla="*/ 6684291 h 6684291"/>
              <a:gd name="connsiteX22" fmla="*/ 2282486 w 3795107"/>
              <a:gd name="connsiteY22" fmla="*/ 6684291 h 6684291"/>
              <a:gd name="connsiteX23" fmla="*/ 1854181 w 3795107"/>
              <a:gd name="connsiteY23" fmla="*/ 6684291 h 6684291"/>
              <a:gd name="connsiteX24" fmla="*/ 1274072 w 3795107"/>
              <a:gd name="connsiteY24" fmla="*/ 6684291 h 6684291"/>
              <a:gd name="connsiteX25" fmla="*/ 693962 w 3795107"/>
              <a:gd name="connsiteY25" fmla="*/ 6684291 h 6684291"/>
              <a:gd name="connsiteX26" fmla="*/ 0 w 3795107"/>
              <a:gd name="connsiteY26" fmla="*/ 6684291 h 6684291"/>
              <a:gd name="connsiteX27" fmla="*/ 0 w 3795107"/>
              <a:gd name="connsiteY27" fmla="*/ 5993581 h 6684291"/>
              <a:gd name="connsiteX28" fmla="*/ 0 w 3795107"/>
              <a:gd name="connsiteY28" fmla="*/ 5302871 h 6684291"/>
              <a:gd name="connsiteX29" fmla="*/ 0 w 3795107"/>
              <a:gd name="connsiteY29" fmla="*/ 4679004 h 6684291"/>
              <a:gd name="connsiteX30" fmla="*/ 0 w 3795107"/>
              <a:gd name="connsiteY30" fmla="*/ 4255665 h 6684291"/>
              <a:gd name="connsiteX31" fmla="*/ 0 w 3795107"/>
              <a:gd name="connsiteY31" fmla="*/ 3899170 h 6684291"/>
              <a:gd name="connsiteX32" fmla="*/ 0 w 3795107"/>
              <a:gd name="connsiteY32" fmla="*/ 3275303 h 6684291"/>
              <a:gd name="connsiteX33" fmla="*/ 0 w 3795107"/>
              <a:gd name="connsiteY33" fmla="*/ 2918807 h 6684291"/>
              <a:gd name="connsiteX34" fmla="*/ 0 w 3795107"/>
              <a:gd name="connsiteY34" fmla="*/ 2294940 h 6684291"/>
              <a:gd name="connsiteX35" fmla="*/ 0 w 3795107"/>
              <a:gd name="connsiteY35" fmla="*/ 1604230 h 6684291"/>
              <a:gd name="connsiteX36" fmla="*/ 0 w 3795107"/>
              <a:gd name="connsiteY36" fmla="*/ 913520 h 6684291"/>
              <a:gd name="connsiteX37" fmla="*/ 0 w 3795107"/>
              <a:gd name="connsiteY37" fmla="*/ 557024 h 6684291"/>
              <a:gd name="connsiteX38" fmla="*/ 0 w 3795107"/>
              <a:gd name="connsiteY38" fmla="*/ 0 h 668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95107" h="6684291" fill="none" extrusionOk="0">
                <a:moveTo>
                  <a:pt x="0" y="0"/>
                </a:moveTo>
                <a:cubicBezTo>
                  <a:pt x="148977" y="-47898"/>
                  <a:pt x="297094" y="35363"/>
                  <a:pt x="580109" y="0"/>
                </a:cubicBezTo>
                <a:cubicBezTo>
                  <a:pt x="863124" y="-35363"/>
                  <a:pt x="936461" y="49556"/>
                  <a:pt x="1198169" y="0"/>
                </a:cubicBezTo>
                <a:cubicBezTo>
                  <a:pt x="1459877" y="-49556"/>
                  <a:pt x="1567481" y="5837"/>
                  <a:pt x="1664425" y="0"/>
                </a:cubicBezTo>
                <a:cubicBezTo>
                  <a:pt x="1761369" y="-5837"/>
                  <a:pt x="1986279" y="21607"/>
                  <a:pt x="2092730" y="0"/>
                </a:cubicBezTo>
                <a:cubicBezTo>
                  <a:pt x="2199181" y="-21607"/>
                  <a:pt x="2440767" y="44085"/>
                  <a:pt x="2710791" y="0"/>
                </a:cubicBezTo>
                <a:cubicBezTo>
                  <a:pt x="2980815" y="-44085"/>
                  <a:pt x="3065059" y="50572"/>
                  <a:pt x="3214998" y="0"/>
                </a:cubicBezTo>
                <a:cubicBezTo>
                  <a:pt x="3364937" y="-50572"/>
                  <a:pt x="3613520" y="35687"/>
                  <a:pt x="3795107" y="0"/>
                </a:cubicBezTo>
                <a:cubicBezTo>
                  <a:pt x="3815471" y="172850"/>
                  <a:pt x="3768749" y="232499"/>
                  <a:pt x="3795107" y="356496"/>
                </a:cubicBezTo>
                <a:cubicBezTo>
                  <a:pt x="3821465" y="480493"/>
                  <a:pt x="3791067" y="636055"/>
                  <a:pt x="3795107" y="913520"/>
                </a:cubicBezTo>
                <a:cubicBezTo>
                  <a:pt x="3799147" y="1190985"/>
                  <a:pt x="3775147" y="1158620"/>
                  <a:pt x="3795107" y="1270015"/>
                </a:cubicBezTo>
                <a:cubicBezTo>
                  <a:pt x="3815067" y="1381410"/>
                  <a:pt x="3766839" y="1696432"/>
                  <a:pt x="3795107" y="1893882"/>
                </a:cubicBezTo>
                <a:cubicBezTo>
                  <a:pt x="3823375" y="2091332"/>
                  <a:pt x="3789466" y="2210458"/>
                  <a:pt x="3795107" y="2450907"/>
                </a:cubicBezTo>
                <a:cubicBezTo>
                  <a:pt x="3800748" y="2691356"/>
                  <a:pt x="3774696" y="2814375"/>
                  <a:pt x="3795107" y="3007931"/>
                </a:cubicBezTo>
                <a:cubicBezTo>
                  <a:pt x="3815518" y="3201487"/>
                  <a:pt x="3774646" y="3356546"/>
                  <a:pt x="3795107" y="3564955"/>
                </a:cubicBezTo>
                <a:cubicBezTo>
                  <a:pt x="3815568" y="3773364"/>
                  <a:pt x="3774066" y="3844251"/>
                  <a:pt x="3795107" y="4055137"/>
                </a:cubicBezTo>
                <a:cubicBezTo>
                  <a:pt x="3816148" y="4266023"/>
                  <a:pt x="3769894" y="4377263"/>
                  <a:pt x="3795107" y="4545318"/>
                </a:cubicBezTo>
                <a:cubicBezTo>
                  <a:pt x="3820320" y="4713373"/>
                  <a:pt x="3761686" y="4943727"/>
                  <a:pt x="3795107" y="5236028"/>
                </a:cubicBezTo>
                <a:cubicBezTo>
                  <a:pt x="3828528" y="5528329"/>
                  <a:pt x="3787109" y="5575476"/>
                  <a:pt x="3795107" y="5793052"/>
                </a:cubicBezTo>
                <a:cubicBezTo>
                  <a:pt x="3803105" y="6010628"/>
                  <a:pt x="3717821" y="6302128"/>
                  <a:pt x="3795107" y="6684291"/>
                </a:cubicBezTo>
                <a:cubicBezTo>
                  <a:pt x="3687615" y="6713585"/>
                  <a:pt x="3485787" y="6640837"/>
                  <a:pt x="3366802" y="6684291"/>
                </a:cubicBezTo>
                <a:cubicBezTo>
                  <a:pt x="3247817" y="6727745"/>
                  <a:pt x="3075411" y="6669674"/>
                  <a:pt x="2824644" y="6684291"/>
                </a:cubicBezTo>
                <a:cubicBezTo>
                  <a:pt x="2573877" y="6698908"/>
                  <a:pt x="2529820" y="6657562"/>
                  <a:pt x="2282486" y="6684291"/>
                </a:cubicBezTo>
                <a:cubicBezTo>
                  <a:pt x="2035152" y="6711020"/>
                  <a:pt x="2062820" y="6646411"/>
                  <a:pt x="1854181" y="6684291"/>
                </a:cubicBezTo>
                <a:cubicBezTo>
                  <a:pt x="1645542" y="6722171"/>
                  <a:pt x="1464307" y="6619535"/>
                  <a:pt x="1274072" y="6684291"/>
                </a:cubicBezTo>
                <a:cubicBezTo>
                  <a:pt x="1083837" y="6749047"/>
                  <a:pt x="938545" y="6683135"/>
                  <a:pt x="693962" y="6684291"/>
                </a:cubicBezTo>
                <a:cubicBezTo>
                  <a:pt x="449379" y="6685447"/>
                  <a:pt x="318972" y="6650613"/>
                  <a:pt x="0" y="6684291"/>
                </a:cubicBezTo>
                <a:cubicBezTo>
                  <a:pt x="-8856" y="6356592"/>
                  <a:pt x="18731" y="6230547"/>
                  <a:pt x="0" y="5993581"/>
                </a:cubicBezTo>
                <a:cubicBezTo>
                  <a:pt x="-18731" y="5756615"/>
                  <a:pt x="59104" y="5543545"/>
                  <a:pt x="0" y="5302871"/>
                </a:cubicBezTo>
                <a:cubicBezTo>
                  <a:pt x="-59104" y="5062197"/>
                  <a:pt x="3445" y="4889982"/>
                  <a:pt x="0" y="4679004"/>
                </a:cubicBezTo>
                <a:cubicBezTo>
                  <a:pt x="-3445" y="4468026"/>
                  <a:pt x="22945" y="4383114"/>
                  <a:pt x="0" y="4255665"/>
                </a:cubicBezTo>
                <a:cubicBezTo>
                  <a:pt x="-22945" y="4128216"/>
                  <a:pt x="28384" y="3985928"/>
                  <a:pt x="0" y="3899170"/>
                </a:cubicBezTo>
                <a:cubicBezTo>
                  <a:pt x="-28384" y="3812412"/>
                  <a:pt x="69866" y="3508427"/>
                  <a:pt x="0" y="3275303"/>
                </a:cubicBezTo>
                <a:cubicBezTo>
                  <a:pt x="-69866" y="3042179"/>
                  <a:pt x="31004" y="3012299"/>
                  <a:pt x="0" y="2918807"/>
                </a:cubicBezTo>
                <a:cubicBezTo>
                  <a:pt x="-31004" y="2825315"/>
                  <a:pt x="20957" y="2528821"/>
                  <a:pt x="0" y="2294940"/>
                </a:cubicBezTo>
                <a:cubicBezTo>
                  <a:pt x="-20957" y="2061059"/>
                  <a:pt x="62163" y="1815701"/>
                  <a:pt x="0" y="1604230"/>
                </a:cubicBezTo>
                <a:cubicBezTo>
                  <a:pt x="-62163" y="1392759"/>
                  <a:pt x="66846" y="1051674"/>
                  <a:pt x="0" y="913520"/>
                </a:cubicBezTo>
                <a:cubicBezTo>
                  <a:pt x="-66846" y="775366"/>
                  <a:pt x="5328" y="688533"/>
                  <a:pt x="0" y="557024"/>
                </a:cubicBezTo>
                <a:cubicBezTo>
                  <a:pt x="-5328" y="425515"/>
                  <a:pt x="13862" y="201630"/>
                  <a:pt x="0" y="0"/>
                </a:cubicBezTo>
                <a:close/>
              </a:path>
              <a:path w="3795107" h="6684291" stroke="0" extrusionOk="0">
                <a:moveTo>
                  <a:pt x="0" y="0"/>
                </a:moveTo>
                <a:cubicBezTo>
                  <a:pt x="144251" y="-15760"/>
                  <a:pt x="318212" y="20088"/>
                  <a:pt x="618060" y="0"/>
                </a:cubicBezTo>
                <a:cubicBezTo>
                  <a:pt x="917908" y="-20088"/>
                  <a:pt x="1058233" y="37378"/>
                  <a:pt x="1198169" y="0"/>
                </a:cubicBezTo>
                <a:cubicBezTo>
                  <a:pt x="1338105" y="-37378"/>
                  <a:pt x="1468644" y="36849"/>
                  <a:pt x="1626474" y="0"/>
                </a:cubicBezTo>
                <a:cubicBezTo>
                  <a:pt x="1784304" y="-36849"/>
                  <a:pt x="1940754" y="52650"/>
                  <a:pt x="2130682" y="0"/>
                </a:cubicBezTo>
                <a:cubicBezTo>
                  <a:pt x="2320610" y="-52650"/>
                  <a:pt x="2503847" y="7469"/>
                  <a:pt x="2634889" y="0"/>
                </a:cubicBezTo>
                <a:cubicBezTo>
                  <a:pt x="2765931" y="-7469"/>
                  <a:pt x="2938696" y="49033"/>
                  <a:pt x="3177047" y="0"/>
                </a:cubicBezTo>
                <a:cubicBezTo>
                  <a:pt x="3415398" y="-49033"/>
                  <a:pt x="3546309" y="57759"/>
                  <a:pt x="3795107" y="0"/>
                </a:cubicBezTo>
                <a:cubicBezTo>
                  <a:pt x="3826511" y="137921"/>
                  <a:pt x="3760472" y="315736"/>
                  <a:pt x="3795107" y="490181"/>
                </a:cubicBezTo>
                <a:cubicBezTo>
                  <a:pt x="3829742" y="664626"/>
                  <a:pt x="3781764" y="789596"/>
                  <a:pt x="3795107" y="913520"/>
                </a:cubicBezTo>
                <a:cubicBezTo>
                  <a:pt x="3808450" y="1037444"/>
                  <a:pt x="3766970" y="1129686"/>
                  <a:pt x="3795107" y="1336858"/>
                </a:cubicBezTo>
                <a:cubicBezTo>
                  <a:pt x="3823244" y="1544030"/>
                  <a:pt x="3752890" y="1759598"/>
                  <a:pt x="3795107" y="2027568"/>
                </a:cubicBezTo>
                <a:cubicBezTo>
                  <a:pt x="3837324" y="2295538"/>
                  <a:pt x="3772054" y="2218219"/>
                  <a:pt x="3795107" y="2384064"/>
                </a:cubicBezTo>
                <a:cubicBezTo>
                  <a:pt x="3818160" y="2549909"/>
                  <a:pt x="3740044" y="2762458"/>
                  <a:pt x="3795107" y="3074774"/>
                </a:cubicBezTo>
                <a:cubicBezTo>
                  <a:pt x="3850170" y="3387090"/>
                  <a:pt x="3793463" y="3264200"/>
                  <a:pt x="3795107" y="3431269"/>
                </a:cubicBezTo>
                <a:cubicBezTo>
                  <a:pt x="3796751" y="3598338"/>
                  <a:pt x="3757647" y="3761090"/>
                  <a:pt x="3795107" y="3988294"/>
                </a:cubicBezTo>
                <a:cubicBezTo>
                  <a:pt x="3832567" y="4215498"/>
                  <a:pt x="3793195" y="4297986"/>
                  <a:pt x="3795107" y="4411632"/>
                </a:cubicBezTo>
                <a:cubicBezTo>
                  <a:pt x="3797019" y="4525278"/>
                  <a:pt x="3754462" y="4934306"/>
                  <a:pt x="3795107" y="5102342"/>
                </a:cubicBezTo>
                <a:cubicBezTo>
                  <a:pt x="3835752" y="5270378"/>
                  <a:pt x="3725328" y="5480693"/>
                  <a:pt x="3795107" y="5793052"/>
                </a:cubicBezTo>
                <a:cubicBezTo>
                  <a:pt x="3864886" y="6105411"/>
                  <a:pt x="3716066" y="6277097"/>
                  <a:pt x="3795107" y="6684291"/>
                </a:cubicBezTo>
                <a:cubicBezTo>
                  <a:pt x="3580488" y="6721685"/>
                  <a:pt x="3503678" y="6658023"/>
                  <a:pt x="3214998" y="6684291"/>
                </a:cubicBezTo>
                <a:cubicBezTo>
                  <a:pt x="2926318" y="6710559"/>
                  <a:pt x="2916345" y="6651440"/>
                  <a:pt x="2786693" y="6684291"/>
                </a:cubicBezTo>
                <a:cubicBezTo>
                  <a:pt x="2657042" y="6717142"/>
                  <a:pt x="2528575" y="6653279"/>
                  <a:pt x="2320437" y="6684291"/>
                </a:cubicBezTo>
                <a:cubicBezTo>
                  <a:pt x="2112299" y="6715303"/>
                  <a:pt x="1982186" y="6649213"/>
                  <a:pt x="1816230" y="6684291"/>
                </a:cubicBezTo>
                <a:cubicBezTo>
                  <a:pt x="1650274" y="6719369"/>
                  <a:pt x="1475056" y="6641757"/>
                  <a:pt x="1312023" y="6684291"/>
                </a:cubicBezTo>
                <a:cubicBezTo>
                  <a:pt x="1148990" y="6726825"/>
                  <a:pt x="1027813" y="6651356"/>
                  <a:pt x="845767" y="6684291"/>
                </a:cubicBezTo>
                <a:cubicBezTo>
                  <a:pt x="663721" y="6717226"/>
                  <a:pt x="279550" y="6632110"/>
                  <a:pt x="0" y="6684291"/>
                </a:cubicBezTo>
                <a:cubicBezTo>
                  <a:pt x="-1425" y="6497348"/>
                  <a:pt x="5337" y="6239133"/>
                  <a:pt x="0" y="6127267"/>
                </a:cubicBezTo>
                <a:cubicBezTo>
                  <a:pt x="-5337" y="6015401"/>
                  <a:pt x="70790" y="5765446"/>
                  <a:pt x="0" y="5503400"/>
                </a:cubicBezTo>
                <a:cubicBezTo>
                  <a:pt x="-70790" y="5241354"/>
                  <a:pt x="34051" y="5294203"/>
                  <a:pt x="0" y="5146904"/>
                </a:cubicBezTo>
                <a:cubicBezTo>
                  <a:pt x="-34051" y="4999605"/>
                  <a:pt x="42678" y="4938399"/>
                  <a:pt x="0" y="4790409"/>
                </a:cubicBezTo>
                <a:cubicBezTo>
                  <a:pt x="-42678" y="4642420"/>
                  <a:pt x="49496" y="4264929"/>
                  <a:pt x="0" y="4099698"/>
                </a:cubicBezTo>
                <a:cubicBezTo>
                  <a:pt x="-49496" y="3934467"/>
                  <a:pt x="23661" y="3854074"/>
                  <a:pt x="0" y="3743203"/>
                </a:cubicBezTo>
                <a:cubicBezTo>
                  <a:pt x="-23661" y="3632333"/>
                  <a:pt x="20882" y="3419240"/>
                  <a:pt x="0" y="3319865"/>
                </a:cubicBezTo>
                <a:cubicBezTo>
                  <a:pt x="-20882" y="3220490"/>
                  <a:pt x="31395" y="2905294"/>
                  <a:pt x="0" y="2629154"/>
                </a:cubicBezTo>
                <a:cubicBezTo>
                  <a:pt x="-31395" y="2353014"/>
                  <a:pt x="8383" y="2313169"/>
                  <a:pt x="0" y="2138973"/>
                </a:cubicBezTo>
                <a:cubicBezTo>
                  <a:pt x="-8383" y="1964777"/>
                  <a:pt x="3105" y="1795752"/>
                  <a:pt x="0" y="1581949"/>
                </a:cubicBezTo>
                <a:cubicBezTo>
                  <a:pt x="-3105" y="1368146"/>
                  <a:pt x="33210" y="1227774"/>
                  <a:pt x="0" y="1091768"/>
                </a:cubicBezTo>
                <a:cubicBezTo>
                  <a:pt x="-33210" y="955762"/>
                  <a:pt x="4688" y="866421"/>
                  <a:pt x="0" y="735272"/>
                </a:cubicBezTo>
                <a:cubicBezTo>
                  <a:pt x="-4688" y="604123"/>
                  <a:pt x="65394" y="226763"/>
                  <a:pt x="0" y="0"/>
                </a:cubicBezTo>
                <a:close/>
              </a:path>
            </a:pathLst>
          </a:custGeom>
          <a:solidFill>
            <a:schemeClr val="bg2"/>
          </a:solidFill>
          <a:ln w="76200">
            <a:solidFill>
              <a:srgbClr val="0070C0"/>
            </a:solidFill>
            <a:extLst>
              <a:ext uri="{C807C97D-BFC1-408E-A445-0C87EB9F89A2}">
                <ask:lineSketchStyleProps xmlns:ask="http://schemas.microsoft.com/office/drawing/2018/sketchyshapes" xmlns="" sd="1741793661">
                  <a:custGeom>
                    <a:avLst/>
                    <a:gdLst>
                      <a:gd name="connsiteX0" fmla="*/ 0 w 8825627"/>
                      <a:gd name="connsiteY0" fmla="*/ 0 h 2209800"/>
                      <a:gd name="connsiteX1" fmla="*/ 1349059 w 8825627"/>
                      <a:gd name="connsiteY1" fmla="*/ 0 h 2209800"/>
                      <a:gd name="connsiteX2" fmla="*/ 2786375 w 8825627"/>
                      <a:gd name="connsiteY2" fmla="*/ 0 h 2209800"/>
                      <a:gd name="connsiteX3" fmla="*/ 3870666 w 8825627"/>
                      <a:gd name="connsiteY3" fmla="*/ 0 h 2209800"/>
                      <a:gd name="connsiteX4" fmla="*/ 4368684 w 8825627"/>
                      <a:gd name="connsiteY4" fmla="*/ 0 h 2209800"/>
                      <a:gd name="connsiteX5" fmla="*/ 4866701 w 8825627"/>
                      <a:gd name="connsiteY5" fmla="*/ 0 h 2209800"/>
                      <a:gd name="connsiteX6" fmla="*/ 6304019 w 8825627"/>
                      <a:gd name="connsiteY6" fmla="*/ 0 h 2209800"/>
                      <a:gd name="connsiteX7" fmla="*/ 7476567 w 8825627"/>
                      <a:gd name="connsiteY7" fmla="*/ 0 h 2209800"/>
                      <a:gd name="connsiteX8" fmla="*/ 8825627 w 8825627"/>
                      <a:gd name="connsiteY8" fmla="*/ 0 h 2209800"/>
                      <a:gd name="connsiteX9" fmla="*/ 8825627 w 8825627"/>
                      <a:gd name="connsiteY9" fmla="*/ 117856 h 2209800"/>
                      <a:gd name="connsiteX10" fmla="*/ 8825627 w 8825627"/>
                      <a:gd name="connsiteY10" fmla="*/ 302006 h 2209800"/>
                      <a:gd name="connsiteX11" fmla="*/ 8825627 w 8825627"/>
                      <a:gd name="connsiteY11" fmla="*/ 419861 h 2209800"/>
                      <a:gd name="connsiteX12" fmla="*/ 8825627 w 8825627"/>
                      <a:gd name="connsiteY12" fmla="*/ 626109 h 2209800"/>
                      <a:gd name="connsiteX13" fmla="*/ 8825627 w 8825627"/>
                      <a:gd name="connsiteY13" fmla="*/ 810260 h 2209800"/>
                      <a:gd name="connsiteX14" fmla="*/ 8825627 w 8825627"/>
                      <a:gd name="connsiteY14" fmla="*/ 994410 h 2209800"/>
                      <a:gd name="connsiteX15" fmla="*/ 8825627 w 8825627"/>
                      <a:gd name="connsiteY15" fmla="*/ 1178559 h 2209800"/>
                      <a:gd name="connsiteX16" fmla="*/ 8825627 w 8825627"/>
                      <a:gd name="connsiteY16" fmla="*/ 1340612 h 2209800"/>
                      <a:gd name="connsiteX17" fmla="*/ 8825627 w 8825627"/>
                      <a:gd name="connsiteY17" fmla="*/ 1502664 h 2209800"/>
                      <a:gd name="connsiteX18" fmla="*/ 8825627 w 8825627"/>
                      <a:gd name="connsiteY18" fmla="*/ 1731010 h 2209800"/>
                      <a:gd name="connsiteX19" fmla="*/ 8825627 w 8825627"/>
                      <a:gd name="connsiteY19" fmla="*/ 1915159 h 2209800"/>
                      <a:gd name="connsiteX20" fmla="*/ 8825627 w 8825627"/>
                      <a:gd name="connsiteY20" fmla="*/ 2209800 h 2209800"/>
                      <a:gd name="connsiteX21" fmla="*/ 7829591 w 8825627"/>
                      <a:gd name="connsiteY21" fmla="*/ 2209800 h 2209800"/>
                      <a:gd name="connsiteX22" fmla="*/ 6568788 w 8825627"/>
                      <a:gd name="connsiteY22" fmla="*/ 2209800 h 2209800"/>
                      <a:gd name="connsiteX23" fmla="*/ 5307984 w 8825627"/>
                      <a:gd name="connsiteY23" fmla="*/ 2209800 h 2209800"/>
                      <a:gd name="connsiteX24" fmla="*/ 4311949 w 8825627"/>
                      <a:gd name="connsiteY24" fmla="*/ 2209800 h 2209800"/>
                      <a:gd name="connsiteX25" fmla="*/ 2962889 w 8825627"/>
                      <a:gd name="connsiteY25" fmla="*/ 2209800 h 2209800"/>
                      <a:gd name="connsiteX26" fmla="*/ 1613827 w 8825627"/>
                      <a:gd name="connsiteY26" fmla="*/ 2209800 h 2209800"/>
                      <a:gd name="connsiteX27" fmla="*/ 0 w 8825627"/>
                      <a:gd name="connsiteY27" fmla="*/ 2209800 h 2209800"/>
                      <a:gd name="connsiteX28" fmla="*/ 0 w 8825627"/>
                      <a:gd name="connsiteY28" fmla="*/ 1981454 h 2209800"/>
                      <a:gd name="connsiteX29" fmla="*/ 0 w 8825627"/>
                      <a:gd name="connsiteY29" fmla="*/ 1753108 h 2209800"/>
                      <a:gd name="connsiteX30" fmla="*/ 0 w 8825627"/>
                      <a:gd name="connsiteY30" fmla="*/ 1546860 h 2209800"/>
                      <a:gd name="connsiteX31" fmla="*/ 0 w 8825627"/>
                      <a:gd name="connsiteY31" fmla="*/ 1406905 h 2209800"/>
                      <a:gd name="connsiteX32" fmla="*/ 0 w 8825627"/>
                      <a:gd name="connsiteY32" fmla="*/ 1289050 h 2209800"/>
                      <a:gd name="connsiteX33" fmla="*/ 0 w 8825627"/>
                      <a:gd name="connsiteY33" fmla="*/ 1082802 h 2209800"/>
                      <a:gd name="connsiteX34" fmla="*/ 0 w 8825627"/>
                      <a:gd name="connsiteY34" fmla="*/ 964945 h 2209800"/>
                      <a:gd name="connsiteX35" fmla="*/ 0 w 8825627"/>
                      <a:gd name="connsiteY35" fmla="*/ 758698 h 2209800"/>
                      <a:gd name="connsiteX36" fmla="*/ 0 w 8825627"/>
                      <a:gd name="connsiteY36" fmla="*/ 530352 h 2209800"/>
                      <a:gd name="connsiteX37" fmla="*/ 0 w 8825627"/>
                      <a:gd name="connsiteY37" fmla="*/ 302006 h 2209800"/>
                      <a:gd name="connsiteX38" fmla="*/ 0 w 8825627"/>
                      <a:gd name="connsiteY38" fmla="*/ 184149 h 2209800"/>
                      <a:gd name="connsiteX39" fmla="*/ 0 w 8825627"/>
                      <a:gd name="connsiteY39" fmla="*/ 0 h 2209800"/>
                      <a:gd name="connsiteX0" fmla="*/ 0 w 8825627"/>
                      <a:gd name="connsiteY0" fmla="*/ 0 h 2209800"/>
                      <a:gd name="connsiteX1" fmla="*/ 1437315 w 8825627"/>
                      <a:gd name="connsiteY1" fmla="*/ 0 h 2209800"/>
                      <a:gd name="connsiteX2" fmla="*/ 2786375 w 8825627"/>
                      <a:gd name="connsiteY2" fmla="*/ 0 h 2209800"/>
                      <a:gd name="connsiteX3" fmla="*/ 3782410 w 8825627"/>
                      <a:gd name="connsiteY3" fmla="*/ 0 h 2209800"/>
                      <a:gd name="connsiteX4" fmla="*/ 4954960 w 8825627"/>
                      <a:gd name="connsiteY4" fmla="*/ 0 h 2209800"/>
                      <a:gd name="connsiteX5" fmla="*/ 6127507 w 8825627"/>
                      <a:gd name="connsiteY5" fmla="*/ 0 h 2209800"/>
                      <a:gd name="connsiteX6" fmla="*/ 7388311 w 8825627"/>
                      <a:gd name="connsiteY6" fmla="*/ 0 h 2209800"/>
                      <a:gd name="connsiteX7" fmla="*/ 8825627 w 8825627"/>
                      <a:gd name="connsiteY7" fmla="*/ 0 h 2209800"/>
                      <a:gd name="connsiteX8" fmla="*/ 8825627 w 8825627"/>
                      <a:gd name="connsiteY8" fmla="*/ 162051 h 2209800"/>
                      <a:gd name="connsiteX9" fmla="*/ 8825627 w 8825627"/>
                      <a:gd name="connsiteY9" fmla="*/ 302006 h 2209800"/>
                      <a:gd name="connsiteX10" fmla="*/ 8825627 w 8825627"/>
                      <a:gd name="connsiteY10" fmla="*/ 441959 h 2209800"/>
                      <a:gd name="connsiteX11" fmla="*/ 8825627 w 8825627"/>
                      <a:gd name="connsiteY11" fmla="*/ 670305 h 2209800"/>
                      <a:gd name="connsiteX12" fmla="*/ 8825627 w 8825627"/>
                      <a:gd name="connsiteY12" fmla="*/ 788162 h 2209800"/>
                      <a:gd name="connsiteX13" fmla="*/ 8825627 w 8825627"/>
                      <a:gd name="connsiteY13" fmla="*/ 1016508 h 2209800"/>
                      <a:gd name="connsiteX14" fmla="*/ 8825627 w 8825627"/>
                      <a:gd name="connsiteY14" fmla="*/ 1134363 h 2209800"/>
                      <a:gd name="connsiteX15" fmla="*/ 8825627 w 8825627"/>
                      <a:gd name="connsiteY15" fmla="*/ 1318514 h 2209800"/>
                      <a:gd name="connsiteX16" fmla="*/ 8825627 w 8825627"/>
                      <a:gd name="connsiteY16" fmla="*/ 1458467 h 2209800"/>
                      <a:gd name="connsiteX17" fmla="*/ 8825627 w 8825627"/>
                      <a:gd name="connsiteY17" fmla="*/ 1686813 h 2209800"/>
                      <a:gd name="connsiteX18" fmla="*/ 8825627 w 8825627"/>
                      <a:gd name="connsiteY18" fmla="*/ 1915159 h 2209800"/>
                      <a:gd name="connsiteX19" fmla="*/ 8825627 w 8825627"/>
                      <a:gd name="connsiteY19" fmla="*/ 2209800 h 2209800"/>
                      <a:gd name="connsiteX20" fmla="*/ 7476567 w 8825627"/>
                      <a:gd name="connsiteY20" fmla="*/ 2209800 h 2209800"/>
                      <a:gd name="connsiteX21" fmla="*/ 6480532 w 8825627"/>
                      <a:gd name="connsiteY21" fmla="*/ 2209800 h 2209800"/>
                      <a:gd name="connsiteX22" fmla="*/ 5396240 w 8825627"/>
                      <a:gd name="connsiteY22" fmla="*/ 2209800 h 2209800"/>
                      <a:gd name="connsiteX23" fmla="*/ 4223693 w 8825627"/>
                      <a:gd name="connsiteY23" fmla="*/ 2209800 h 2209800"/>
                      <a:gd name="connsiteX24" fmla="*/ 3051146 w 8825627"/>
                      <a:gd name="connsiteY24" fmla="*/ 2209800 h 2209800"/>
                      <a:gd name="connsiteX25" fmla="*/ 1966854 w 8825627"/>
                      <a:gd name="connsiteY25" fmla="*/ 2209800 h 2209800"/>
                      <a:gd name="connsiteX26" fmla="*/ 0 w 8825627"/>
                      <a:gd name="connsiteY26" fmla="*/ 2209800 h 2209800"/>
                      <a:gd name="connsiteX27" fmla="*/ 0 w 8825627"/>
                      <a:gd name="connsiteY27" fmla="*/ 2025650 h 2209800"/>
                      <a:gd name="connsiteX28" fmla="*/ 0 w 8825627"/>
                      <a:gd name="connsiteY28" fmla="*/ 1819402 h 2209800"/>
                      <a:gd name="connsiteX29" fmla="*/ 0 w 8825627"/>
                      <a:gd name="connsiteY29" fmla="*/ 1701545 h 2209800"/>
                      <a:gd name="connsiteX30" fmla="*/ 0 w 8825627"/>
                      <a:gd name="connsiteY30" fmla="*/ 1583690 h 2209800"/>
                      <a:gd name="connsiteX31" fmla="*/ 0 w 8825627"/>
                      <a:gd name="connsiteY31" fmla="*/ 1355343 h 2209800"/>
                      <a:gd name="connsiteX32" fmla="*/ 0 w 8825627"/>
                      <a:gd name="connsiteY32" fmla="*/ 1237488 h 2209800"/>
                      <a:gd name="connsiteX33" fmla="*/ 0 w 8825627"/>
                      <a:gd name="connsiteY33" fmla="*/ 1097534 h 2209800"/>
                      <a:gd name="connsiteX34" fmla="*/ 0 w 8825627"/>
                      <a:gd name="connsiteY34" fmla="*/ 869187 h 2209800"/>
                      <a:gd name="connsiteX35" fmla="*/ 0 w 8825627"/>
                      <a:gd name="connsiteY35" fmla="*/ 707135 h 2209800"/>
                      <a:gd name="connsiteX36" fmla="*/ 0 w 8825627"/>
                      <a:gd name="connsiteY36" fmla="*/ 522986 h 2209800"/>
                      <a:gd name="connsiteX37" fmla="*/ 0 w 8825627"/>
                      <a:gd name="connsiteY37" fmla="*/ 360934 h 2209800"/>
                      <a:gd name="connsiteX38" fmla="*/ 0 w 8825627"/>
                      <a:gd name="connsiteY38" fmla="*/ 243077 h 2209800"/>
                      <a:gd name="connsiteX39" fmla="*/ 0 w 8825627"/>
                      <a:gd name="connsiteY39"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25627" h="2209800" fill="none" extrusionOk="0">
                        <a:moveTo>
                          <a:pt x="0" y="0"/>
                        </a:moveTo>
                        <a:cubicBezTo>
                          <a:pt x="373408" y="-98129"/>
                          <a:pt x="725935" y="102082"/>
                          <a:pt x="1349059" y="0"/>
                        </a:cubicBezTo>
                        <a:cubicBezTo>
                          <a:pt x="2011031" y="-24694"/>
                          <a:pt x="2172404" y="-4612"/>
                          <a:pt x="2786375" y="0"/>
                        </a:cubicBezTo>
                        <a:cubicBezTo>
                          <a:pt x="3392595" y="-21142"/>
                          <a:pt x="3666621" y="21347"/>
                          <a:pt x="3870666" y="0"/>
                        </a:cubicBezTo>
                        <a:cubicBezTo>
                          <a:pt x="4022934" y="-26504"/>
                          <a:pt x="4245791" y="6310"/>
                          <a:pt x="4368684" y="0"/>
                        </a:cubicBezTo>
                        <a:cubicBezTo>
                          <a:pt x="4491577" y="-6310"/>
                          <a:pt x="4654803" y="14967"/>
                          <a:pt x="4866701" y="0"/>
                        </a:cubicBezTo>
                        <a:cubicBezTo>
                          <a:pt x="5052830" y="105209"/>
                          <a:pt x="5805001" y="63950"/>
                          <a:pt x="6304019" y="0"/>
                        </a:cubicBezTo>
                        <a:cubicBezTo>
                          <a:pt x="6934765" y="-3726"/>
                          <a:pt x="7125782" y="39379"/>
                          <a:pt x="7476567" y="0"/>
                        </a:cubicBezTo>
                        <a:cubicBezTo>
                          <a:pt x="7801144" y="-43520"/>
                          <a:pt x="8398539" y="23492"/>
                          <a:pt x="8825627" y="0"/>
                        </a:cubicBezTo>
                        <a:cubicBezTo>
                          <a:pt x="8872832" y="41094"/>
                          <a:pt x="8774544" y="76145"/>
                          <a:pt x="8825627" y="117856"/>
                        </a:cubicBezTo>
                        <a:cubicBezTo>
                          <a:pt x="8903114" y="176121"/>
                          <a:pt x="8816613" y="202973"/>
                          <a:pt x="8825627" y="302006"/>
                        </a:cubicBezTo>
                        <a:cubicBezTo>
                          <a:pt x="8827267" y="391534"/>
                          <a:pt x="8779846" y="380944"/>
                          <a:pt x="8825627" y="419861"/>
                        </a:cubicBezTo>
                        <a:cubicBezTo>
                          <a:pt x="8862700" y="467824"/>
                          <a:pt x="8777662" y="573755"/>
                          <a:pt x="8825627" y="626109"/>
                        </a:cubicBezTo>
                        <a:cubicBezTo>
                          <a:pt x="8882366" y="691642"/>
                          <a:pt x="8814043" y="719265"/>
                          <a:pt x="8825627" y="810260"/>
                        </a:cubicBezTo>
                        <a:cubicBezTo>
                          <a:pt x="8837855" y="892313"/>
                          <a:pt x="8773409" y="946741"/>
                          <a:pt x="8825627" y="994410"/>
                        </a:cubicBezTo>
                        <a:cubicBezTo>
                          <a:pt x="8872099" y="1065849"/>
                          <a:pt x="8775612" y="1132742"/>
                          <a:pt x="8825627" y="1178559"/>
                        </a:cubicBezTo>
                        <a:cubicBezTo>
                          <a:pt x="8879055" y="1252715"/>
                          <a:pt x="8786490" y="1256287"/>
                          <a:pt x="8825627" y="1340612"/>
                        </a:cubicBezTo>
                        <a:cubicBezTo>
                          <a:pt x="8860913" y="1426729"/>
                          <a:pt x="8756892" y="1428106"/>
                          <a:pt x="8825627" y="1502664"/>
                        </a:cubicBezTo>
                        <a:cubicBezTo>
                          <a:pt x="8883605" y="1564233"/>
                          <a:pt x="8729471" y="1616263"/>
                          <a:pt x="8825627" y="1731010"/>
                        </a:cubicBezTo>
                        <a:cubicBezTo>
                          <a:pt x="8904579" y="1829947"/>
                          <a:pt x="8803332" y="1841320"/>
                          <a:pt x="8825627" y="1915159"/>
                        </a:cubicBezTo>
                        <a:cubicBezTo>
                          <a:pt x="8833807" y="1992837"/>
                          <a:pt x="8654908" y="2077711"/>
                          <a:pt x="8825627" y="2209800"/>
                        </a:cubicBezTo>
                        <a:cubicBezTo>
                          <a:pt x="8550229" y="2227127"/>
                          <a:pt x="8072367" y="2193430"/>
                          <a:pt x="7829591" y="2209800"/>
                        </a:cubicBezTo>
                        <a:cubicBezTo>
                          <a:pt x="7557891" y="2271221"/>
                          <a:pt x="7209008" y="2230303"/>
                          <a:pt x="6568788" y="2209800"/>
                        </a:cubicBezTo>
                        <a:cubicBezTo>
                          <a:pt x="5980641" y="2198109"/>
                          <a:pt x="5910220" y="2191789"/>
                          <a:pt x="5307984" y="2209800"/>
                        </a:cubicBezTo>
                        <a:cubicBezTo>
                          <a:pt x="4739242" y="2229966"/>
                          <a:pt x="4789114" y="2198760"/>
                          <a:pt x="4311949" y="2209800"/>
                        </a:cubicBezTo>
                        <a:cubicBezTo>
                          <a:pt x="3824961" y="2233930"/>
                          <a:pt x="3407347" y="2270822"/>
                          <a:pt x="2962889" y="2209800"/>
                        </a:cubicBezTo>
                        <a:cubicBezTo>
                          <a:pt x="2517808" y="2223337"/>
                          <a:pt x="2206169" y="2254412"/>
                          <a:pt x="1613827" y="2209800"/>
                        </a:cubicBezTo>
                        <a:cubicBezTo>
                          <a:pt x="1100790" y="2144589"/>
                          <a:pt x="746064" y="2163100"/>
                          <a:pt x="0" y="2209800"/>
                        </a:cubicBezTo>
                        <a:cubicBezTo>
                          <a:pt x="-6409" y="2098631"/>
                          <a:pt x="34912" y="2067703"/>
                          <a:pt x="0" y="1981454"/>
                        </a:cubicBezTo>
                        <a:cubicBezTo>
                          <a:pt x="-10814" y="1904684"/>
                          <a:pt x="181241" y="1817945"/>
                          <a:pt x="0" y="1753108"/>
                        </a:cubicBezTo>
                        <a:cubicBezTo>
                          <a:pt x="-139515" y="1665409"/>
                          <a:pt x="10929" y="1601580"/>
                          <a:pt x="0" y="1546860"/>
                        </a:cubicBezTo>
                        <a:cubicBezTo>
                          <a:pt x="8928" y="1467199"/>
                          <a:pt x="61136" y="1464506"/>
                          <a:pt x="0" y="1406905"/>
                        </a:cubicBezTo>
                        <a:cubicBezTo>
                          <a:pt x="-52339" y="1344314"/>
                          <a:pt x="69636" y="1304840"/>
                          <a:pt x="0" y="1289050"/>
                        </a:cubicBezTo>
                        <a:cubicBezTo>
                          <a:pt x="-73764" y="1244329"/>
                          <a:pt x="190996" y="1176695"/>
                          <a:pt x="0" y="1082802"/>
                        </a:cubicBezTo>
                        <a:cubicBezTo>
                          <a:pt x="-161711" y="1002986"/>
                          <a:pt x="62095" y="1015460"/>
                          <a:pt x="0" y="964945"/>
                        </a:cubicBezTo>
                        <a:cubicBezTo>
                          <a:pt x="-65898" y="921166"/>
                          <a:pt x="56612" y="820184"/>
                          <a:pt x="0" y="758698"/>
                        </a:cubicBezTo>
                        <a:cubicBezTo>
                          <a:pt x="-33422" y="698911"/>
                          <a:pt x="151061" y="586446"/>
                          <a:pt x="0" y="530352"/>
                        </a:cubicBezTo>
                        <a:cubicBezTo>
                          <a:pt x="-156156" y="426618"/>
                          <a:pt x="133267" y="381305"/>
                          <a:pt x="0" y="302006"/>
                        </a:cubicBezTo>
                        <a:cubicBezTo>
                          <a:pt x="-160809" y="255450"/>
                          <a:pt x="17388" y="220812"/>
                          <a:pt x="0" y="184149"/>
                        </a:cubicBezTo>
                        <a:cubicBezTo>
                          <a:pt x="-13545" y="162480"/>
                          <a:pt x="52016" y="60204"/>
                          <a:pt x="0" y="0"/>
                        </a:cubicBezTo>
                        <a:close/>
                      </a:path>
                      <a:path w="8825627" h="2209800" stroke="0" extrusionOk="0">
                        <a:moveTo>
                          <a:pt x="0" y="0"/>
                        </a:moveTo>
                        <a:cubicBezTo>
                          <a:pt x="344122" y="65091"/>
                          <a:pt x="764180" y="6618"/>
                          <a:pt x="1437315" y="0"/>
                        </a:cubicBezTo>
                        <a:cubicBezTo>
                          <a:pt x="2219869" y="16068"/>
                          <a:pt x="2377918" y="17823"/>
                          <a:pt x="2786375" y="0"/>
                        </a:cubicBezTo>
                        <a:cubicBezTo>
                          <a:pt x="3086567" y="-1578"/>
                          <a:pt x="3390191" y="-10368"/>
                          <a:pt x="3782410" y="0"/>
                        </a:cubicBezTo>
                        <a:cubicBezTo>
                          <a:pt x="4124635" y="-5674"/>
                          <a:pt x="4551932" y="-23761"/>
                          <a:pt x="4954960" y="0"/>
                        </a:cubicBezTo>
                        <a:cubicBezTo>
                          <a:pt x="5398165" y="4013"/>
                          <a:pt x="5800698" y="-77410"/>
                          <a:pt x="6127507" y="0"/>
                        </a:cubicBezTo>
                        <a:cubicBezTo>
                          <a:pt x="6489089" y="66046"/>
                          <a:pt x="6792383" y="-18574"/>
                          <a:pt x="7388311" y="0"/>
                        </a:cubicBezTo>
                        <a:cubicBezTo>
                          <a:pt x="7962302" y="-6019"/>
                          <a:pt x="8228281" y="30773"/>
                          <a:pt x="8825627" y="0"/>
                        </a:cubicBezTo>
                        <a:cubicBezTo>
                          <a:pt x="8876964" y="48629"/>
                          <a:pt x="8755758" y="120458"/>
                          <a:pt x="8825627" y="162051"/>
                        </a:cubicBezTo>
                        <a:cubicBezTo>
                          <a:pt x="8906268" y="207421"/>
                          <a:pt x="8785800" y="259877"/>
                          <a:pt x="8825627" y="302006"/>
                        </a:cubicBezTo>
                        <a:cubicBezTo>
                          <a:pt x="8846545" y="342458"/>
                          <a:pt x="8780451" y="368470"/>
                          <a:pt x="8825627" y="441959"/>
                        </a:cubicBezTo>
                        <a:cubicBezTo>
                          <a:pt x="8921893" y="524537"/>
                          <a:pt x="8728603" y="610525"/>
                          <a:pt x="8825627" y="670305"/>
                        </a:cubicBezTo>
                        <a:cubicBezTo>
                          <a:pt x="8913837" y="755956"/>
                          <a:pt x="8771558" y="754149"/>
                          <a:pt x="8825627" y="788162"/>
                        </a:cubicBezTo>
                        <a:cubicBezTo>
                          <a:pt x="8891986" y="848433"/>
                          <a:pt x="8685404" y="943256"/>
                          <a:pt x="8825627" y="1016508"/>
                        </a:cubicBezTo>
                        <a:cubicBezTo>
                          <a:pt x="8953175" y="1117579"/>
                          <a:pt x="8832891" y="1078792"/>
                          <a:pt x="8825627" y="1134363"/>
                        </a:cubicBezTo>
                        <a:cubicBezTo>
                          <a:pt x="8851551" y="1175663"/>
                          <a:pt x="8737891" y="1227323"/>
                          <a:pt x="8825627" y="1318514"/>
                        </a:cubicBezTo>
                        <a:cubicBezTo>
                          <a:pt x="8911357" y="1392563"/>
                          <a:pt x="8823658" y="1417332"/>
                          <a:pt x="8825627" y="1458467"/>
                        </a:cubicBezTo>
                        <a:cubicBezTo>
                          <a:pt x="8827863" y="1483381"/>
                          <a:pt x="8720588" y="1659248"/>
                          <a:pt x="8825627" y="1686813"/>
                        </a:cubicBezTo>
                        <a:cubicBezTo>
                          <a:pt x="8915522" y="1794029"/>
                          <a:pt x="8655087" y="1771643"/>
                          <a:pt x="8825627" y="1915159"/>
                        </a:cubicBezTo>
                        <a:cubicBezTo>
                          <a:pt x="8988875" y="2032359"/>
                          <a:pt x="8623981" y="2117501"/>
                          <a:pt x="8825627" y="2209800"/>
                        </a:cubicBezTo>
                        <a:cubicBezTo>
                          <a:pt x="8353505" y="2189431"/>
                          <a:pt x="8122254" y="2191758"/>
                          <a:pt x="7476567" y="2209800"/>
                        </a:cubicBezTo>
                        <a:cubicBezTo>
                          <a:pt x="6810932" y="2217344"/>
                          <a:pt x="6786350" y="2198619"/>
                          <a:pt x="6480532" y="2209800"/>
                        </a:cubicBezTo>
                        <a:cubicBezTo>
                          <a:pt x="6231308" y="2166141"/>
                          <a:pt x="5891883" y="2214652"/>
                          <a:pt x="5396240" y="2209800"/>
                        </a:cubicBezTo>
                        <a:cubicBezTo>
                          <a:pt x="4901794" y="2289424"/>
                          <a:pt x="4568530" y="2134922"/>
                          <a:pt x="4223693" y="2209800"/>
                        </a:cubicBezTo>
                        <a:cubicBezTo>
                          <a:pt x="3823739" y="2229518"/>
                          <a:pt x="3435493" y="2207916"/>
                          <a:pt x="3051146" y="2209800"/>
                        </a:cubicBezTo>
                        <a:cubicBezTo>
                          <a:pt x="2733862" y="2270889"/>
                          <a:pt x="2424629" y="2147253"/>
                          <a:pt x="1966854" y="2209800"/>
                        </a:cubicBezTo>
                        <a:cubicBezTo>
                          <a:pt x="1598314" y="2265815"/>
                          <a:pt x="538218" y="2113284"/>
                          <a:pt x="0" y="2209800"/>
                        </a:cubicBezTo>
                        <a:cubicBezTo>
                          <a:pt x="-5442" y="2147071"/>
                          <a:pt x="20689" y="2065610"/>
                          <a:pt x="0" y="2025650"/>
                        </a:cubicBezTo>
                        <a:cubicBezTo>
                          <a:pt x="-18257" y="2015177"/>
                          <a:pt x="207140" y="1938404"/>
                          <a:pt x="0" y="1819402"/>
                        </a:cubicBezTo>
                        <a:cubicBezTo>
                          <a:pt x="-163406" y="1746442"/>
                          <a:pt x="78848" y="1757940"/>
                          <a:pt x="0" y="1701545"/>
                        </a:cubicBezTo>
                        <a:cubicBezTo>
                          <a:pt x="-103394" y="1654840"/>
                          <a:pt x="94209" y="1632321"/>
                          <a:pt x="0" y="1583690"/>
                        </a:cubicBezTo>
                        <a:cubicBezTo>
                          <a:pt x="-88588" y="1549073"/>
                          <a:pt x="112160" y="1429304"/>
                          <a:pt x="0" y="1355343"/>
                        </a:cubicBezTo>
                        <a:cubicBezTo>
                          <a:pt x="-113775" y="1290074"/>
                          <a:pt x="46734" y="1263812"/>
                          <a:pt x="0" y="1237488"/>
                        </a:cubicBezTo>
                        <a:cubicBezTo>
                          <a:pt x="-65433" y="1202710"/>
                          <a:pt x="50624" y="1113791"/>
                          <a:pt x="0" y="1097534"/>
                        </a:cubicBezTo>
                        <a:cubicBezTo>
                          <a:pt x="-24649" y="1076121"/>
                          <a:pt x="64929" y="959947"/>
                          <a:pt x="0" y="869187"/>
                        </a:cubicBezTo>
                        <a:cubicBezTo>
                          <a:pt x="-80690" y="777160"/>
                          <a:pt x="25764" y="778003"/>
                          <a:pt x="0" y="707135"/>
                        </a:cubicBezTo>
                        <a:cubicBezTo>
                          <a:pt x="-17034" y="662732"/>
                          <a:pt x="-8697" y="594639"/>
                          <a:pt x="0" y="522986"/>
                        </a:cubicBezTo>
                        <a:cubicBezTo>
                          <a:pt x="-3872" y="460694"/>
                          <a:pt x="75914" y="397029"/>
                          <a:pt x="0" y="360934"/>
                        </a:cubicBezTo>
                        <a:cubicBezTo>
                          <a:pt x="-71180" y="307708"/>
                          <a:pt x="5567" y="286718"/>
                          <a:pt x="0" y="243077"/>
                        </a:cubicBezTo>
                        <a:cubicBezTo>
                          <a:pt x="1396" y="174516"/>
                          <a:pt x="141660" y="112568"/>
                          <a:pt x="0" y="0"/>
                        </a:cubicBezTo>
                        <a:close/>
                      </a:path>
                      <a:path w="8825627" h="2209800" fill="none" stroke="0" extrusionOk="0">
                        <a:moveTo>
                          <a:pt x="0" y="0"/>
                        </a:moveTo>
                        <a:cubicBezTo>
                          <a:pt x="264106" y="-40695"/>
                          <a:pt x="608938" y="-38910"/>
                          <a:pt x="1349059" y="0"/>
                        </a:cubicBezTo>
                        <a:cubicBezTo>
                          <a:pt x="2037533" y="-10471"/>
                          <a:pt x="2203644" y="-3881"/>
                          <a:pt x="2786375" y="0"/>
                        </a:cubicBezTo>
                        <a:cubicBezTo>
                          <a:pt x="3389955" y="-8418"/>
                          <a:pt x="3642140" y="-2536"/>
                          <a:pt x="3870666" y="0"/>
                        </a:cubicBezTo>
                        <a:cubicBezTo>
                          <a:pt x="4095857" y="-19896"/>
                          <a:pt x="4144594" y="42454"/>
                          <a:pt x="4358723" y="0"/>
                        </a:cubicBezTo>
                        <a:cubicBezTo>
                          <a:pt x="4572852" y="-42454"/>
                          <a:pt x="4749710" y="44784"/>
                          <a:pt x="4866701" y="0"/>
                        </a:cubicBezTo>
                        <a:cubicBezTo>
                          <a:pt x="5075873" y="4002"/>
                          <a:pt x="5620130" y="-3441"/>
                          <a:pt x="6304019" y="0"/>
                        </a:cubicBezTo>
                        <a:cubicBezTo>
                          <a:pt x="6888458" y="-35290"/>
                          <a:pt x="7083628" y="36045"/>
                          <a:pt x="7476567" y="0"/>
                        </a:cubicBezTo>
                        <a:cubicBezTo>
                          <a:pt x="7883335" y="76748"/>
                          <a:pt x="8332605" y="26765"/>
                          <a:pt x="8825627" y="0"/>
                        </a:cubicBezTo>
                        <a:cubicBezTo>
                          <a:pt x="8868574" y="46533"/>
                          <a:pt x="8752571" y="85702"/>
                          <a:pt x="8825627" y="117856"/>
                        </a:cubicBezTo>
                        <a:cubicBezTo>
                          <a:pt x="8900562" y="144474"/>
                          <a:pt x="8819506" y="229238"/>
                          <a:pt x="8825627" y="302006"/>
                        </a:cubicBezTo>
                        <a:cubicBezTo>
                          <a:pt x="8845113" y="402758"/>
                          <a:pt x="8774327" y="384848"/>
                          <a:pt x="8825627" y="419861"/>
                        </a:cubicBezTo>
                        <a:cubicBezTo>
                          <a:pt x="8890210" y="466975"/>
                          <a:pt x="8774691" y="579068"/>
                          <a:pt x="8825627" y="626109"/>
                        </a:cubicBezTo>
                        <a:cubicBezTo>
                          <a:pt x="8889464" y="700953"/>
                          <a:pt x="8806055" y="746845"/>
                          <a:pt x="8825627" y="810260"/>
                        </a:cubicBezTo>
                        <a:cubicBezTo>
                          <a:pt x="8827949" y="891343"/>
                          <a:pt x="8781420" y="934025"/>
                          <a:pt x="8825627" y="994410"/>
                        </a:cubicBezTo>
                        <a:cubicBezTo>
                          <a:pt x="8884552" y="1075267"/>
                          <a:pt x="8778004" y="1087187"/>
                          <a:pt x="8825627" y="1178559"/>
                        </a:cubicBezTo>
                        <a:cubicBezTo>
                          <a:pt x="8871353" y="1254409"/>
                          <a:pt x="8769517" y="1274875"/>
                          <a:pt x="8825627" y="1340612"/>
                        </a:cubicBezTo>
                        <a:cubicBezTo>
                          <a:pt x="8880362" y="1425972"/>
                          <a:pt x="8762624" y="1441625"/>
                          <a:pt x="8825627" y="1502664"/>
                        </a:cubicBezTo>
                        <a:cubicBezTo>
                          <a:pt x="8897834" y="1565762"/>
                          <a:pt x="8718240" y="1648324"/>
                          <a:pt x="8825627" y="1731010"/>
                        </a:cubicBezTo>
                        <a:cubicBezTo>
                          <a:pt x="8907868" y="1815250"/>
                          <a:pt x="8804902" y="1824871"/>
                          <a:pt x="8825627" y="1915159"/>
                        </a:cubicBezTo>
                        <a:cubicBezTo>
                          <a:pt x="8837735" y="1993908"/>
                          <a:pt x="8648658" y="2111049"/>
                          <a:pt x="8825627" y="2209800"/>
                        </a:cubicBezTo>
                        <a:cubicBezTo>
                          <a:pt x="8589148" y="2170440"/>
                          <a:pt x="8050662" y="2182729"/>
                          <a:pt x="7829591" y="2209800"/>
                        </a:cubicBezTo>
                        <a:cubicBezTo>
                          <a:pt x="7553612" y="2285371"/>
                          <a:pt x="7175584" y="2193644"/>
                          <a:pt x="6568788" y="2209800"/>
                        </a:cubicBezTo>
                        <a:cubicBezTo>
                          <a:pt x="6010413" y="2208720"/>
                          <a:pt x="5912010" y="2206240"/>
                          <a:pt x="5307984" y="2209800"/>
                        </a:cubicBezTo>
                        <a:cubicBezTo>
                          <a:pt x="4737964" y="2225167"/>
                          <a:pt x="4779674" y="2194122"/>
                          <a:pt x="4311949" y="2209800"/>
                        </a:cubicBezTo>
                        <a:cubicBezTo>
                          <a:pt x="3813197" y="2184856"/>
                          <a:pt x="3448539" y="2089613"/>
                          <a:pt x="2962889" y="2209800"/>
                        </a:cubicBezTo>
                        <a:cubicBezTo>
                          <a:pt x="2559217" y="2206424"/>
                          <a:pt x="2120583" y="2272278"/>
                          <a:pt x="1613827" y="2209800"/>
                        </a:cubicBezTo>
                        <a:cubicBezTo>
                          <a:pt x="1036377" y="2270803"/>
                          <a:pt x="733460" y="2204506"/>
                          <a:pt x="0" y="2209800"/>
                        </a:cubicBezTo>
                        <a:cubicBezTo>
                          <a:pt x="-16993" y="2106833"/>
                          <a:pt x="40965" y="2062351"/>
                          <a:pt x="0" y="1981454"/>
                        </a:cubicBezTo>
                        <a:cubicBezTo>
                          <a:pt x="-62688" y="1895299"/>
                          <a:pt x="156903" y="1801235"/>
                          <a:pt x="0" y="1753108"/>
                        </a:cubicBezTo>
                        <a:cubicBezTo>
                          <a:pt x="-132724" y="1683099"/>
                          <a:pt x="1384" y="1605918"/>
                          <a:pt x="0" y="1546860"/>
                        </a:cubicBezTo>
                        <a:cubicBezTo>
                          <a:pt x="-15771" y="1478739"/>
                          <a:pt x="59151" y="1447592"/>
                          <a:pt x="0" y="1406905"/>
                        </a:cubicBezTo>
                        <a:cubicBezTo>
                          <a:pt x="-60203" y="1383936"/>
                          <a:pt x="56602" y="1321431"/>
                          <a:pt x="0" y="1289050"/>
                        </a:cubicBezTo>
                        <a:cubicBezTo>
                          <a:pt x="-100554" y="1266253"/>
                          <a:pt x="116273" y="1134060"/>
                          <a:pt x="0" y="1082802"/>
                        </a:cubicBezTo>
                        <a:cubicBezTo>
                          <a:pt x="-178755" y="1009656"/>
                          <a:pt x="73964" y="1007636"/>
                          <a:pt x="0" y="964945"/>
                        </a:cubicBezTo>
                        <a:cubicBezTo>
                          <a:pt x="-69110" y="922058"/>
                          <a:pt x="24956" y="833060"/>
                          <a:pt x="0" y="758698"/>
                        </a:cubicBezTo>
                        <a:cubicBezTo>
                          <a:pt x="-47209" y="727283"/>
                          <a:pt x="154816" y="612075"/>
                          <a:pt x="0" y="530352"/>
                        </a:cubicBezTo>
                        <a:cubicBezTo>
                          <a:pt x="-138012" y="489041"/>
                          <a:pt x="142981" y="356758"/>
                          <a:pt x="0" y="302006"/>
                        </a:cubicBezTo>
                        <a:cubicBezTo>
                          <a:pt x="-162374" y="257729"/>
                          <a:pt x="14904" y="228629"/>
                          <a:pt x="0" y="184149"/>
                        </a:cubicBezTo>
                        <a:cubicBezTo>
                          <a:pt x="-23814" y="139250"/>
                          <a:pt x="12089" y="65159"/>
                          <a:pt x="0" y="0"/>
                        </a:cubicBezTo>
                        <a:close/>
                      </a:path>
                    </a:pathLst>
                  </a:cu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3332F7B-3A9D-4D0C-BB69-4AE17CCB3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3" y="-125022"/>
            <a:ext cx="1654981" cy="1125965"/>
          </a:xfrm>
          <a:prstGeom prst="rect">
            <a:avLst/>
          </a:prstGeom>
        </p:spPr>
      </p:pic>
      <p:pic>
        <p:nvPicPr>
          <p:cNvPr id="9" name="Picture 8">
            <a:extLst>
              <a:ext uri="{FF2B5EF4-FFF2-40B4-BE49-F238E27FC236}">
                <a16:creationId xmlns:a16="http://schemas.microsoft.com/office/drawing/2014/main" xmlns="" id="{D4410C50-04E5-4DD6-AD2B-0349A732B31D}"/>
              </a:ext>
            </a:extLst>
          </p:cNvPr>
          <p:cNvPicPr>
            <a:picLocks noChangeAspect="1"/>
          </p:cNvPicPr>
          <p:nvPr/>
        </p:nvPicPr>
        <p:blipFill>
          <a:blip r:embed="rId4"/>
          <a:stretch>
            <a:fillRect/>
          </a:stretch>
        </p:blipFill>
        <p:spPr>
          <a:xfrm>
            <a:off x="-85743" y="805421"/>
            <a:ext cx="2295543" cy="6114818"/>
          </a:xfrm>
          <a:prstGeom prst="rect">
            <a:avLst/>
          </a:prstGeom>
        </p:spPr>
      </p:pic>
      <p:sp>
        <p:nvSpPr>
          <p:cNvPr id="16" name="TextBox 15">
            <a:extLst>
              <a:ext uri="{FF2B5EF4-FFF2-40B4-BE49-F238E27FC236}">
                <a16:creationId xmlns:a16="http://schemas.microsoft.com/office/drawing/2014/main" xmlns="" id="{E58D64C1-6FA7-4293-8D1B-055F1A529273}"/>
              </a:ext>
            </a:extLst>
          </p:cNvPr>
          <p:cNvSpPr txBox="1"/>
          <p:nvPr/>
        </p:nvSpPr>
        <p:spPr>
          <a:xfrm>
            <a:off x="2590800" y="244443"/>
            <a:ext cx="9296400" cy="2062103"/>
          </a:xfrm>
          <a:prstGeom prst="rect">
            <a:avLst/>
          </a:prstGeom>
          <a:solidFill>
            <a:schemeClr val="bg1"/>
          </a:solidFill>
        </p:spPr>
        <p:txBody>
          <a:bodyPr wrap="square">
            <a:spAutoFit/>
          </a:bodyPr>
          <a:lstStyle/>
          <a:p>
            <a:pPr algn="just"/>
            <a:r>
              <a:rPr lang="vi-VN" sz="3200">
                <a:solidFill>
                  <a:srgbClr val="FF0000"/>
                </a:solidFill>
                <a:latin typeface="Times New Roman" panose="02020603050405020304" pitchFamily="18" charset="0"/>
                <a:ea typeface="Calibri" panose="020F0502020204030204" pitchFamily="34" charset="0"/>
              </a:rPr>
              <a:t>Trung bình 8 người gặt bằng tay, gặt xong cánh đồng lúa trong 4 ngày (mỗi ngày 8 giờ). Một máy gặt liên hợp có công suất tương đương 128 người gặt. Hỏi máy gặt đập liên hợp gặt hết cánh đồng</a:t>
            </a:r>
            <a:r>
              <a:rPr lang="en-US" sz="3200">
                <a:solidFill>
                  <a:srgbClr val="FF0000"/>
                </a:solidFill>
                <a:latin typeface="Times New Roman" panose="02020603050405020304" pitchFamily="18" charset="0"/>
                <a:ea typeface="Calibri" panose="020F0502020204030204" pitchFamily="34" charset="0"/>
              </a:rPr>
              <a:t> l</a:t>
            </a:r>
            <a:r>
              <a:rPr lang="vi-VN" sz="3200">
                <a:solidFill>
                  <a:srgbClr val="FF0000"/>
                </a:solidFill>
                <a:latin typeface="Times New Roman" panose="02020603050405020304" pitchFamily="18" charset="0"/>
                <a:ea typeface="Calibri" panose="020F0502020204030204" pitchFamily="34" charset="0"/>
              </a:rPr>
              <a:t>úa trong bao lâu?</a:t>
            </a:r>
          </a:p>
        </p:txBody>
      </p:sp>
      <p:sp>
        <p:nvSpPr>
          <p:cNvPr id="12" name="Title 1"/>
          <p:cNvSpPr txBox="1">
            <a:spLocks/>
          </p:cNvSpPr>
          <p:nvPr/>
        </p:nvSpPr>
        <p:spPr>
          <a:xfrm>
            <a:off x="2226860" y="2411104"/>
            <a:ext cx="4250140" cy="6096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noAutofit/>
          </a:bodyPr>
          <a:lstStyle/>
          <a:p>
            <a:pPr marL="514350" indent="-514350" algn="just">
              <a:defRPr/>
            </a:pPr>
            <a:r>
              <a:rPr lang="en-US" sz="3200" i="1" dirty="0">
                <a:solidFill>
                  <a:schemeClr val="accent6">
                    <a:lumMod val="50000"/>
                  </a:schemeClr>
                </a:solidFill>
                <a:latin typeface="Times New Roman" pitchFamily="18" charset="0"/>
                <a:cs typeface="Times New Roman" pitchFamily="18" charset="0"/>
              </a:rPr>
              <a:t>  </a:t>
            </a:r>
          </a:p>
          <a:p>
            <a:pPr marL="514350" indent="-514350" algn="just">
              <a:defRPr/>
            </a:pPr>
            <a:endParaRPr lang="en-US" sz="3200" i="1" dirty="0">
              <a:solidFill>
                <a:schemeClr val="accent6">
                  <a:lumMod val="50000"/>
                </a:schemeClr>
              </a:solidFill>
              <a:latin typeface="Times New Roman" pitchFamily="18" charset="0"/>
              <a:cs typeface="Times New Roman" pitchFamily="18" charset="0"/>
            </a:endParaRPr>
          </a:p>
          <a:p>
            <a:pPr marL="514350" indent="-514350" algn="just">
              <a:defRPr/>
            </a:pPr>
            <a:endParaRPr lang="en-US" sz="3200" i="1" dirty="0">
              <a:solidFill>
                <a:schemeClr val="accent6">
                  <a:lumMod val="50000"/>
                </a:schemeClr>
              </a:solidFill>
              <a:latin typeface="Times New Roman" pitchFamily="18" charset="0"/>
              <a:cs typeface="Times New Roman" pitchFamily="18" charset="0"/>
            </a:endParaRPr>
          </a:p>
          <a:p>
            <a:pPr marL="514350" indent="-514350" algn="just">
              <a:defRPr/>
            </a:pPr>
            <a:endParaRPr lang="en-US" sz="3200" i="1" dirty="0">
              <a:solidFill>
                <a:schemeClr val="accent6">
                  <a:lumMod val="50000"/>
                </a:schemeClr>
              </a:solidFill>
              <a:latin typeface="Times New Roman" pitchFamily="18" charset="0"/>
              <a:cs typeface="Times New Roman" pitchFamily="18" charset="0"/>
            </a:endParaRPr>
          </a:p>
          <a:p>
            <a:pPr marL="514350" indent="-514350" algn="just">
              <a:defRPr/>
            </a:pPr>
            <a:r>
              <a:rPr lang="en-US" sz="3200" i="1" dirty="0">
                <a:solidFill>
                  <a:schemeClr val="accent6">
                    <a:lumMod val="50000"/>
                  </a:schemeClr>
                </a:solidFill>
                <a:latin typeface="Times New Roman" pitchFamily="18" charset="0"/>
                <a:cs typeface="Times New Roman" pitchFamily="18" charset="0"/>
              </a:rPr>
              <a:t> </a:t>
            </a:r>
            <a:r>
              <a:rPr lang="en-US" sz="3200" dirty="0">
                <a:solidFill>
                  <a:schemeClr val="accent6">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3200" dirty="0">
                <a:solidFill>
                  <a:schemeClr val="accent6">
                    <a:lumMod val="50000"/>
                  </a:schemeClr>
                </a:solidFill>
                <a:latin typeface="Times New Roman" panose="02020603050405020304" pitchFamily="18" charset="0"/>
                <a:cs typeface="Times New Roman" panose="02020603050405020304" pitchFamily="18" charset="0"/>
                <a:sym typeface="Symbol"/>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sym typeface="Symbol"/>
              </a:rPr>
              <a:t>Phân</a:t>
            </a:r>
            <a:r>
              <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sym typeface="Symbol"/>
              </a:rPr>
              <a:t>tích</a:t>
            </a:r>
            <a:r>
              <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sym typeface="Symbol"/>
              </a:rPr>
              <a:t>bài</a:t>
            </a:r>
            <a:r>
              <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sym typeface="Symbol"/>
              </a:rPr>
              <a:t>toán</a:t>
            </a:r>
            <a:r>
              <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rPr>
              <a:t> :</a:t>
            </a:r>
          </a:p>
          <a:p>
            <a:pPr marL="514350" indent="-514350" algn="just">
              <a:defRPr/>
            </a:pPr>
            <a:endParaRPr lang="en-US" sz="3200" i="1">
              <a:solidFill>
                <a:schemeClr val="accent6">
                  <a:lumMod val="50000"/>
                </a:schemeClr>
              </a:solidFill>
              <a:latin typeface="Times New Roman" panose="02020603050405020304" pitchFamily="18" charset="0"/>
              <a:cs typeface="Times New Roman" panose="02020603050405020304" pitchFamily="18" charset="0"/>
              <a:sym typeface="Symbol"/>
            </a:endParaRPr>
          </a:p>
          <a:p>
            <a:pPr marL="514350" indent="-514350" algn="just">
              <a:defRPr/>
            </a:pPr>
            <a:endPar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endParaRPr>
          </a:p>
          <a:p>
            <a:pPr marL="514350" indent="-514350" algn="just">
              <a:defRPr/>
            </a:pPr>
            <a:endPar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endParaRPr>
          </a:p>
          <a:p>
            <a:pPr marL="514350" indent="-514350" algn="just">
              <a:defRPr/>
            </a:pPr>
            <a:endParaRPr lang="en-US" sz="3200" i="1" dirty="0">
              <a:solidFill>
                <a:schemeClr val="accent6">
                  <a:lumMod val="50000"/>
                </a:schemeClr>
              </a:solidFill>
              <a:latin typeface="Times New Roman" panose="02020603050405020304" pitchFamily="18" charset="0"/>
              <a:cs typeface="Times New Roman" panose="02020603050405020304" pitchFamily="18" charset="0"/>
              <a:sym typeface="Symbol"/>
            </a:endParaRPr>
          </a:p>
        </p:txBody>
      </p:sp>
      <p:sp>
        <p:nvSpPr>
          <p:cNvPr id="17" name="TextBox 16"/>
          <p:cNvSpPr txBox="1">
            <a:spLocks noChangeArrowheads="1"/>
          </p:cNvSpPr>
          <p:nvPr/>
        </p:nvSpPr>
        <p:spPr bwMode="auto">
          <a:xfrm>
            <a:off x="2324100" y="2980490"/>
            <a:ext cx="9715500" cy="2062103"/>
          </a:xfrm>
          <a:prstGeom prst="rect">
            <a:avLst/>
          </a:prstGeom>
          <a:noFill/>
          <a:ln w="28575">
            <a:noFill/>
            <a:prstDash val="dash"/>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gn="just">
              <a:defRPr/>
            </a:pPr>
            <a:r>
              <a:rPr lang="en-US" sz="3200">
                <a:solidFill>
                  <a:srgbClr val="0000FF"/>
                </a:solidFill>
                <a:latin typeface="Times New Roman" pitchFamily="18" charset="0"/>
                <a:cs typeface="Times New Roman" pitchFamily="18" charset="0"/>
              </a:rPr>
              <a:t>- </a:t>
            </a:r>
            <a:r>
              <a:rPr lang="en-US" sz="3200">
                <a:solidFill>
                  <a:srgbClr val="0000FF"/>
                </a:solidFill>
                <a:latin typeface="Times New Roman" panose="02020603050405020304" pitchFamily="18" charset="0"/>
                <a:cs typeface="Times New Roman" panose="02020603050405020304" pitchFamily="18" charset="0"/>
                <a:sym typeface="Symbol"/>
              </a:rPr>
              <a:t>Cùng một khối lượng công việc.</a:t>
            </a:r>
          </a:p>
          <a:p>
            <a:pPr marL="514350" indent="-514350" algn="just">
              <a:defRPr/>
            </a:pPr>
            <a:r>
              <a:rPr lang="en-US" sz="3200">
                <a:solidFill>
                  <a:srgbClr val="0000FF"/>
                </a:solidFill>
                <a:latin typeface="Times New Roman" panose="02020603050405020304" pitchFamily="18" charset="0"/>
                <a:cs typeface="Times New Roman" panose="02020603050405020304" pitchFamily="18" charset="0"/>
                <a:sym typeface="Symbol"/>
              </a:rPr>
              <a:t>- Năng suất mỗi người là như nhau.</a:t>
            </a:r>
          </a:p>
          <a:p>
            <a:pPr>
              <a:defRPr/>
            </a:pPr>
            <a:r>
              <a:rPr lang="en-US" sz="3200">
                <a:solidFill>
                  <a:srgbClr val="0000FF"/>
                </a:solidFill>
                <a:latin typeface="Times New Roman" panose="02020603050405020304" pitchFamily="18" charset="0"/>
                <a:cs typeface="Times New Roman" panose="02020603050405020304" pitchFamily="18" charset="0"/>
                <a:sym typeface="Symbol"/>
              </a:rPr>
              <a:t>- </a:t>
            </a:r>
            <a:r>
              <a:rPr lang="vi-VN" sz="3200">
                <a:solidFill>
                  <a:srgbClr val="0000FF"/>
                </a:solidFill>
                <a:latin typeface="Times New Roman" panose="02020603050405020304" pitchFamily="18" charset="0"/>
                <a:cs typeface="Times New Roman" panose="02020603050405020304" pitchFamily="18" charset="0"/>
                <a:sym typeface="Symbol"/>
              </a:rPr>
              <a:t>Khi làm cùng một công việc, số người càng tăng thì thời gian làm việc càng giảm.</a:t>
            </a:r>
            <a:endParaRPr lang="en-US" sz="3200">
              <a:solidFill>
                <a:srgbClr val="0000FF"/>
              </a:solidFill>
              <a:latin typeface="Times New Roman" panose="02020603050405020304" pitchFamily="18" charset="0"/>
              <a:cs typeface="Times New Roman" panose="02020603050405020304" pitchFamily="18" charset="0"/>
              <a:sym typeface="Symbol"/>
            </a:endParaRPr>
          </a:p>
        </p:txBody>
      </p:sp>
      <p:pic>
        <p:nvPicPr>
          <p:cNvPr id="39972" name="Picture 36" descr="Mùa gặt đã đến? | 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874" y="2492855"/>
            <a:ext cx="9877926" cy="42752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3" descr="NTO - Mùa gặ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965" y="2491618"/>
            <a:ext cx="4828892" cy="42752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1" descr="Sốt máy gặt đập liên hợ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3857" y="2506288"/>
            <a:ext cx="5018410" cy="42617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Liên kết sản xuất, tiêu thụ theo chuỗi giá trị trên quy mô cánh đồng lớn -  Báo Long An Online"/>
          <p:cNvPicPr>
            <a:picLocks noChangeAspect="1" noChangeArrowheads="1"/>
          </p:cNvPicPr>
          <p:nvPr/>
        </p:nvPicPr>
        <p:blipFill rotWithShape="1">
          <a:blip r:embed="rId8">
            <a:extLst>
              <a:ext uri="{28A0092B-C50C-407E-A947-70E740481C1C}">
                <a14:useLocalDpi xmlns:a14="http://schemas.microsoft.com/office/drawing/2010/main" val="0"/>
              </a:ext>
            </a:extLst>
          </a:blip>
          <a:srcRect t="21679" b="2520"/>
          <a:stretch/>
        </p:blipFill>
        <p:spPr bwMode="auto">
          <a:xfrm>
            <a:off x="2228443" y="2478190"/>
            <a:ext cx="9881897" cy="426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9972"/>
                                        </p:tgtEl>
                                        <p:attrNameLst>
                                          <p:attrName>style.visibility</p:attrName>
                                        </p:attrNameLst>
                                      </p:cBhvr>
                                      <p:to>
                                        <p:strVal val="visible"/>
                                      </p:to>
                                    </p:set>
                                    <p:animEffect transition="in" filter="circle(in)">
                                      <p:cBhvr>
                                        <p:cTn id="15" dur="2000"/>
                                        <p:tgtEl>
                                          <p:spTgt spid="399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9972"/>
                                        </p:tgtEl>
                                      </p:cBhvr>
                                    </p:animEffect>
                                    <p:set>
                                      <p:cBhvr>
                                        <p:cTn id="20" dur="1" fill="hold">
                                          <p:stCondLst>
                                            <p:cond delay="499"/>
                                          </p:stCondLst>
                                        </p:cTn>
                                        <p:tgtEl>
                                          <p:spTgt spid="39972"/>
                                        </p:tgtEl>
                                        <p:attrNameLst>
                                          <p:attrName>style.visibility</p:attrName>
                                        </p:attrNameLst>
                                      </p:cBhvr>
                                      <p:to>
                                        <p:strVal val="hidden"/>
                                      </p:to>
                                    </p:set>
                                  </p:childTnLst>
                                </p:cTn>
                              </p:par>
                              <p:par>
                                <p:cTn id="21" presetID="14" presetClass="entr" presetSubtype="1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53"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Effect transition="in" filter="checkerboard(across)">
                                      <p:cBhvr>
                                        <p:cTn id="57" dur="500"/>
                                        <p:tgtEl>
                                          <p:spTgt spid="1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7">
                                            <p:txEl>
                                              <p:pRg st="2" end="2"/>
                                            </p:txEl>
                                          </p:spTgt>
                                        </p:tgtEl>
                                        <p:attrNameLst>
                                          <p:attrName>style.visibility</p:attrName>
                                        </p:attrNameLst>
                                      </p:cBhvr>
                                      <p:to>
                                        <p:strVal val="visible"/>
                                      </p:to>
                                    </p:set>
                                    <p:animEffect transition="in" filter="checkerboard(across)">
                                      <p:cBhvr>
                                        <p:cTn id="62" dur="500"/>
                                        <p:tgtEl>
                                          <p:spTgt spid="1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heckerboard(across)">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11" grpId="0" animBg="1"/>
      <p:bldP spid="16"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F99"/>
            </a:gs>
            <a:gs pos="50000">
              <a:schemeClr val="bg1">
                <a:alpha val="57000"/>
              </a:schemeClr>
            </a:gs>
            <a:gs pos="100000">
              <a:srgbClr val="CAFED8"/>
            </a:gs>
          </a:gsLst>
          <a:lin ang="2700000" scaled="1"/>
        </a:gradFill>
        <a:effectLst/>
      </p:bgPr>
    </p:bg>
    <p:spTree>
      <p:nvGrpSpPr>
        <p:cNvPr id="1" name=""/>
        <p:cNvGrpSpPr/>
        <p:nvPr/>
      </p:nvGrpSpPr>
      <p:grpSpPr>
        <a:xfrm>
          <a:off x="0" y="0"/>
          <a:ext cx="0" cy="0"/>
          <a:chOff x="0" y="0"/>
          <a:chExt cx="0" cy="0"/>
        </a:xfrm>
      </p:grpSpPr>
      <p:pic>
        <p:nvPicPr>
          <p:cNvPr id="48130" name="Picture 2" descr="Làm Bài Tập ở Nhà Của Bạn Hình ảnh | Định dạng hình ảnh PSD 400229413|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74" y="2340254"/>
            <a:ext cx="4002826" cy="2917546"/>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xmlns="" id="{B4E8D780-489A-444C-B054-A7D274DBA74C}"/>
              </a:ext>
            </a:extLst>
          </p:cNvPr>
          <p:cNvSpPr/>
          <p:nvPr/>
        </p:nvSpPr>
        <p:spPr>
          <a:xfrm>
            <a:off x="1828800" y="0"/>
            <a:ext cx="8763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latin typeface="Times New Roman" panose="02020603050405020304" pitchFamily="18" charset="0"/>
                <a:cs typeface="Times New Roman" panose="02020603050405020304" pitchFamily="18" charset="0"/>
              </a:rPr>
              <a:t>HƯỚNG DẪN VỀ NHÀ</a:t>
            </a:r>
          </a:p>
        </p:txBody>
      </p:sp>
      <p:sp>
        <p:nvSpPr>
          <p:cNvPr id="4" name="Freeform 19"/>
          <p:cNvSpPr>
            <a:spLocks/>
          </p:cNvSpPr>
          <p:nvPr/>
        </p:nvSpPr>
        <p:spPr bwMode="auto">
          <a:xfrm>
            <a:off x="200527" y="965764"/>
            <a:ext cx="5333999" cy="2431987"/>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rgbClr val="C931F3"/>
          </a:solidFill>
          <a:ln w="3175" cap="flat" cmpd="sng" algn="ctr">
            <a:noFill/>
            <a:prstDash val="solid"/>
          </a:ln>
          <a:effectLst/>
        </p:spPr>
        <p:txBody>
          <a:bodyPr lIns="124381" tIns="62189" rIns="124381" bIns="62189" anchor="ctr"/>
          <a:lstStyle/>
          <a:p>
            <a:pPr>
              <a:lnSpc>
                <a:spcPct val="120000"/>
              </a:lnSpc>
            </a:pPr>
            <a:endParaRPr lang="en-US" sz="1467" kern="0" dirty="0">
              <a:solidFill>
                <a:srgbClr val="0000FF"/>
              </a:solidFill>
              <a:latin typeface="字魂59号-创粗黑" panose="00000500000000000000" pitchFamily="2" charset="-122"/>
              <a:ea typeface="字魂59号-创粗黑" panose="00000500000000000000" pitchFamily="2" charset="-122"/>
            </a:endParaRPr>
          </a:p>
        </p:txBody>
      </p:sp>
      <p:sp>
        <p:nvSpPr>
          <p:cNvPr id="5" name="Freeform 20"/>
          <p:cNvSpPr>
            <a:spLocks/>
          </p:cNvSpPr>
          <p:nvPr/>
        </p:nvSpPr>
        <p:spPr bwMode="auto">
          <a:xfrm>
            <a:off x="6629400" y="990600"/>
            <a:ext cx="5396574" cy="2182626"/>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solidFill>
            <a:srgbClr val="12C909"/>
          </a:solidFill>
          <a:ln w="3175" cap="flat" cmpd="sng" algn="ctr">
            <a:noFill/>
            <a:prstDash val="solid"/>
          </a:ln>
          <a:effectLst/>
        </p:spPr>
        <p:txBody>
          <a:bodyPr lIns="124381" tIns="62189" rIns="124381" bIns="62189" anchor="ctr"/>
          <a:lstStyle/>
          <a:p>
            <a:pPr>
              <a:lnSpc>
                <a:spcPct val="120000"/>
              </a:lnSpc>
            </a:pPr>
            <a:endParaRPr lang="en-US" sz="1467" kern="0" dirty="0">
              <a:solidFill>
                <a:schemeClr val="bg1"/>
              </a:solidFill>
              <a:latin typeface="字魂59号-创粗黑" panose="00000500000000000000" pitchFamily="2" charset="-122"/>
              <a:ea typeface="字魂59号-创粗黑" panose="00000500000000000000" pitchFamily="2" charset="-122"/>
            </a:endParaRPr>
          </a:p>
        </p:txBody>
      </p:sp>
      <p:sp>
        <p:nvSpPr>
          <p:cNvPr id="6" name="Freeform 21"/>
          <p:cNvSpPr>
            <a:spLocks/>
          </p:cNvSpPr>
          <p:nvPr/>
        </p:nvSpPr>
        <p:spPr bwMode="auto">
          <a:xfrm>
            <a:off x="240485" y="4373697"/>
            <a:ext cx="5245916" cy="2255703"/>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solidFill>
            <a:srgbClr val="15D3DD"/>
          </a:solidFill>
          <a:ln w="3175" cap="flat" cmpd="sng" algn="ctr">
            <a:noFill/>
            <a:prstDash val="solid"/>
          </a:ln>
          <a:effectLst/>
        </p:spPr>
        <p:txBody>
          <a:bodyPr lIns="124381" tIns="62189" rIns="124381" bIns="62189" anchor="ctr"/>
          <a:lstStyle/>
          <a:p>
            <a:pPr>
              <a:lnSpc>
                <a:spcPct val="120000"/>
              </a:lnSpc>
            </a:pPr>
            <a:endParaRPr lang="en-US" sz="1467" kern="0" dirty="0">
              <a:solidFill>
                <a:schemeClr val="bg1"/>
              </a:solidFill>
              <a:latin typeface="字魂59号-创粗黑" panose="00000500000000000000" pitchFamily="2" charset="-122"/>
              <a:ea typeface="字魂59号-创粗黑" panose="00000500000000000000" pitchFamily="2" charset="-122"/>
            </a:endParaRPr>
          </a:p>
        </p:txBody>
      </p:sp>
      <p:sp>
        <p:nvSpPr>
          <p:cNvPr id="7" name="Freeform 22"/>
          <p:cNvSpPr>
            <a:spLocks/>
          </p:cNvSpPr>
          <p:nvPr/>
        </p:nvSpPr>
        <p:spPr bwMode="auto">
          <a:xfrm>
            <a:off x="6429232" y="4392338"/>
            <a:ext cx="5610367" cy="2237062"/>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rgbClr val="FF6600"/>
          </a:solidFill>
          <a:ln w="3175" cap="flat" cmpd="sng" algn="ctr">
            <a:noFill/>
            <a:prstDash val="solid"/>
          </a:ln>
          <a:effectLst/>
        </p:spPr>
        <p:txBody>
          <a:bodyPr lIns="124381" tIns="62189" rIns="124381" bIns="62189" anchor="ctr"/>
          <a:lstStyle/>
          <a:p>
            <a:pPr>
              <a:lnSpc>
                <a:spcPct val="120000"/>
              </a:lnSpc>
            </a:pPr>
            <a:endParaRPr lang="en-US" sz="1467" kern="0" dirty="0">
              <a:solidFill>
                <a:schemeClr val="bg1"/>
              </a:solidFill>
              <a:latin typeface="字魂59号-创粗黑" panose="00000500000000000000" pitchFamily="2" charset="-122"/>
              <a:ea typeface="字魂59号-创粗黑" panose="00000500000000000000" pitchFamily="2" charset="-122"/>
            </a:endParaRPr>
          </a:p>
        </p:txBody>
      </p:sp>
      <p:sp>
        <p:nvSpPr>
          <p:cNvPr id="8" name="TextBox 53"/>
          <p:cNvSpPr txBox="1">
            <a:spLocks noChangeArrowheads="1"/>
          </p:cNvSpPr>
          <p:nvPr/>
        </p:nvSpPr>
        <p:spPr bwMode="auto">
          <a:xfrm>
            <a:off x="48126" y="1026694"/>
            <a:ext cx="4648200" cy="984875"/>
          </a:xfrm>
          <a:prstGeom prst="rect">
            <a:avLst/>
          </a:prstGeom>
          <a:noFill/>
          <a:ln>
            <a:noFill/>
          </a:ln>
        </p:spPr>
        <p:txBody>
          <a:bodyPr vert="horz" wrap="square" lIns="121907" tIns="60955" rIns="121907" bIns="60955" numCol="1" anchor="t" anchorCtr="0" compatLnSpc="1">
            <a:prstTxWarp prst="textNoShape">
              <a:avLst/>
            </a:prstTxWarp>
            <a:spAutoFit/>
          </a:bodyPr>
          <a:lstStyle/>
          <a:p>
            <a:pPr lvl="0" algn="ctr" fontAlgn="base">
              <a:spcBef>
                <a:spcPct val="0"/>
              </a:spcBef>
              <a:spcAft>
                <a:spcPct val="0"/>
              </a:spcAft>
              <a:defRPr/>
            </a:pPr>
            <a:r>
              <a:rPr lang="en-US" altLang="zh-CN" sz="2800">
                <a:solidFill>
                  <a:schemeClr val="bg1"/>
                </a:solidFill>
                <a:latin typeface="Times New Roman" panose="02020603050405020304" pitchFamily="18" charset="0"/>
                <a:ea typeface="SimSun" panose="02010600030101010101" pitchFamily="2" charset="-122"/>
              </a:rPr>
              <a:t>Học định nghĩa, tính chất của hai đại lượng tỉ lệ nghịch</a:t>
            </a:r>
            <a:endParaRPr lang="zh-CN" altLang="en-US" sz="2667"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9" name="TextBox 53"/>
          <p:cNvSpPr txBox="1">
            <a:spLocks noChangeArrowheads="1"/>
          </p:cNvSpPr>
          <p:nvPr/>
        </p:nvSpPr>
        <p:spPr bwMode="auto">
          <a:xfrm>
            <a:off x="81718" y="5589933"/>
            <a:ext cx="4610337" cy="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lvl="0" algn="ctr" fontAlgn="base">
              <a:spcBef>
                <a:spcPct val="0"/>
              </a:spcBef>
              <a:spcAft>
                <a:spcPct val="0"/>
              </a:spcAft>
              <a:defRPr/>
            </a:pPr>
            <a:r>
              <a:rPr lang="en-US" altLang="zh-CN" sz="2800">
                <a:solidFill>
                  <a:schemeClr val="bg1"/>
                </a:solidFill>
                <a:latin typeface="Times New Roman" panose="02020603050405020304" pitchFamily="18" charset="0"/>
                <a:ea typeface="SimSun" panose="02010600030101010101" pitchFamily="2" charset="-122"/>
              </a:rPr>
              <a:t>Ôn lại tính chất của tỉ lệ thức và dãy tỉ số bằng nhau.</a:t>
            </a:r>
            <a:endParaRPr lang="zh-CN" altLang="en-US" sz="2667"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10" name="TextBox 53"/>
          <p:cNvSpPr txBox="1">
            <a:spLocks noChangeArrowheads="1"/>
          </p:cNvSpPr>
          <p:nvPr/>
        </p:nvSpPr>
        <p:spPr bwMode="auto">
          <a:xfrm>
            <a:off x="7790833" y="1026899"/>
            <a:ext cx="4223249" cy="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a:r>
              <a:rPr lang="en-US" altLang="zh-CN" sz="2800">
                <a:solidFill>
                  <a:schemeClr val="bg1"/>
                </a:solidFill>
                <a:latin typeface="Times New Roman" panose="02020603050405020304" pitchFamily="18" charset="0"/>
                <a:ea typeface="SimSun" panose="02010600030101010101" pitchFamily="2" charset="-122"/>
              </a:rPr>
              <a:t>Làm bài tập </a:t>
            </a:r>
          </a:p>
          <a:p>
            <a:r>
              <a:rPr lang="en-US" altLang="zh-CN" sz="2800">
                <a:solidFill>
                  <a:schemeClr val="bg1"/>
                </a:solidFill>
                <a:latin typeface="Times New Roman" panose="02020603050405020304" pitchFamily="18" charset="0"/>
                <a:ea typeface="SimSun" panose="02010600030101010101" pitchFamily="2" charset="-122"/>
              </a:rPr>
              <a:t>14, 15 (SGK), 18-22 (SBT).</a:t>
            </a:r>
            <a:endParaRPr lang="en-US" altLang="zh-CN" sz="2800" dirty="0">
              <a:solidFill>
                <a:schemeClr val="bg1"/>
              </a:solidFill>
              <a:latin typeface="Times New Roman" panose="02020603050405020304" pitchFamily="18" charset="0"/>
              <a:ea typeface="SimSun" panose="02010600030101010101" pitchFamily="2" charset="-122"/>
            </a:endParaRPr>
          </a:p>
        </p:txBody>
      </p:sp>
      <p:sp>
        <p:nvSpPr>
          <p:cNvPr id="11" name="TextBox 10"/>
          <p:cNvSpPr txBox="1">
            <a:spLocks noChangeArrowheads="1"/>
          </p:cNvSpPr>
          <p:nvPr/>
        </p:nvSpPr>
        <p:spPr bwMode="auto">
          <a:xfrm>
            <a:off x="7445067" y="5527032"/>
            <a:ext cx="4594533" cy="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lvl="0" algn="ctr" fontAlgn="base">
              <a:spcBef>
                <a:spcPct val="0"/>
              </a:spcBef>
              <a:spcAft>
                <a:spcPct val="0"/>
              </a:spcAft>
              <a:defRPr/>
            </a:pPr>
            <a:r>
              <a:rPr lang="nl-NL" sz="2800">
                <a:solidFill>
                  <a:schemeClr val="bg1"/>
                </a:solidFill>
                <a:latin typeface="Times New Roman" panose="02020603050405020304" pitchFamily="18" charset="0"/>
                <a:cs typeface="Times New Roman" panose="02020603050405020304" pitchFamily="18" charset="0"/>
              </a:rPr>
              <a:t>Đọc trước bài Một số bài toán về đại lượng tỉ lệ nghịch.</a:t>
            </a:r>
            <a:endParaRPr lang="zh-CN" altLang="en-US" sz="2667"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38385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3010D-D0F7-4B62-A129-9EC77CE53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05"/>
            <a:ext cx="12192000" cy="6858000"/>
          </a:xfrm>
          <a:prstGeom prst="rect">
            <a:avLst/>
          </a:prstGeom>
        </p:spPr>
      </p:pic>
      <p:sp>
        <p:nvSpPr>
          <p:cNvPr id="2" name="Rectangle 1">
            <a:extLst>
              <a:ext uri="{FF2B5EF4-FFF2-40B4-BE49-F238E27FC236}">
                <a16:creationId xmlns:a16="http://schemas.microsoft.com/office/drawing/2014/main" xmlns="" id="{D96088C9-A8F9-491E-B242-9733E9906C55}"/>
              </a:ext>
            </a:extLst>
          </p:cNvPr>
          <p:cNvSpPr/>
          <p:nvPr/>
        </p:nvSpPr>
        <p:spPr>
          <a:xfrm>
            <a:off x="126570" y="2819400"/>
            <a:ext cx="11938860" cy="3781168"/>
          </a:xfrm>
          <a:prstGeom prst="rect">
            <a:avLst/>
          </a:prstGeom>
          <a:noFill/>
        </p:spPr>
        <p:txBody>
          <a:bodyPr wrap="none" lIns="91440" tIns="45720" rIns="91440" bIns="45720">
            <a:prstTxWarp prst="textArchUpPour">
              <a:avLst>
                <a:gd name="adj1" fmla="val 9266876"/>
                <a:gd name="adj2" fmla="val 44865"/>
              </a:avLst>
            </a:prstTxWarp>
            <a:spAutoFit/>
            <a:scene3d>
              <a:camera prst="orthographicFront"/>
              <a:lightRig rig="threePt" dir="t"/>
            </a:scene3d>
            <a:sp3d extrusionH="57150">
              <a:bevelT w="57150" h="38100" prst="hardEdg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w="22225">
                  <a:solidFill>
                    <a:srgbClr val="BD582C"/>
                  </a:solidFill>
                  <a:prstDash val="solid"/>
                </a:ln>
                <a:solidFill>
                  <a:srgbClr val="FF0000"/>
                </a:solidFill>
                <a:effectLst>
                  <a:innerShdw blurRad="63500" dist="50800" dir="5400000">
                    <a:prstClr val="black">
                      <a:alpha val="50000"/>
                    </a:prstClr>
                  </a:innerShdw>
                </a:effectLst>
                <a:uLnTx/>
                <a:uFillTx/>
                <a:latin typeface="Tw Cen MT" panose="020B0602020104020603"/>
                <a:ea typeface="+mn-ea"/>
                <a:cs typeface="+mn-cs"/>
              </a:rPr>
              <a:t>T</a:t>
            </a:r>
            <a:r>
              <a:rPr kumimoji="0" lang="en-US" sz="16600" b="1" i="0" u="none" strike="noStrike" kern="1200" cap="none" spc="0" normalizeH="0" baseline="0" noProof="0">
                <a:ln w="22225">
                  <a:solidFill>
                    <a:srgbClr val="BD582C"/>
                  </a:solidFill>
                  <a:prstDash val="solid"/>
                </a:ln>
                <a:solidFill>
                  <a:srgbClr val="000000"/>
                </a:solidFill>
                <a:effectLst>
                  <a:innerShdw blurRad="63500" dist="50800" dir="5400000">
                    <a:prstClr val="black">
                      <a:alpha val="50000"/>
                    </a:prstClr>
                  </a:innerShdw>
                </a:effectLst>
                <a:uLnTx/>
                <a:uFillTx/>
                <a:latin typeface="Tw Cen MT" panose="020B0602020104020603"/>
                <a:ea typeface="+mn-ea"/>
                <a:cs typeface="+mn-cs"/>
              </a:rPr>
              <a:t>H</a:t>
            </a:r>
            <a:r>
              <a:rPr kumimoji="0" lang="en-US" sz="16600" b="1" i="0" u="none" strike="noStrike" kern="1200" cap="none" spc="0" normalizeH="0" baseline="0" noProof="0">
                <a:ln w="22225">
                  <a:solidFill>
                    <a:srgbClr val="BD582C"/>
                  </a:solidFill>
                  <a:prstDash val="solid"/>
                </a:ln>
                <a:solidFill>
                  <a:srgbClr val="00B0F0"/>
                </a:solidFill>
                <a:effectLst>
                  <a:innerShdw blurRad="63500" dist="50800" dir="5400000">
                    <a:prstClr val="black">
                      <a:alpha val="50000"/>
                    </a:prstClr>
                  </a:innerShdw>
                </a:effectLst>
                <a:uLnTx/>
                <a:uFillTx/>
                <a:latin typeface="Tw Cen MT" panose="020B0602020104020603"/>
                <a:ea typeface="+mn-ea"/>
                <a:cs typeface="+mn-cs"/>
              </a:rPr>
              <a:t>E</a:t>
            </a:r>
            <a:r>
              <a:rPr kumimoji="0" lang="en-US" sz="16600" b="1" i="0" u="none" strike="noStrike" kern="1200" cap="none" spc="0" normalizeH="0" baseline="0" noProof="0">
                <a:ln w="22225">
                  <a:solidFill>
                    <a:srgbClr val="BD582C"/>
                  </a:solidFill>
                  <a:prstDash val="solid"/>
                </a:ln>
                <a:solidFill>
                  <a:srgbClr val="FF0000"/>
                </a:solidFill>
                <a:effectLst>
                  <a:innerShdw blurRad="63500" dist="50800" dir="5400000">
                    <a:prstClr val="black">
                      <a:alpha val="50000"/>
                    </a:prstClr>
                  </a:innerShdw>
                </a:effectLst>
                <a:uLnTx/>
                <a:uFillTx/>
                <a:latin typeface="Tw Cen MT" panose="020B0602020104020603"/>
                <a:ea typeface="+mn-ea"/>
                <a:cs typeface="+mn-cs"/>
              </a:rPr>
              <a:t> </a:t>
            </a:r>
            <a:r>
              <a:rPr kumimoji="0" lang="en-US" sz="16600" b="1" i="0" u="none" strike="noStrike" kern="1200" cap="none" spc="0" normalizeH="0" baseline="0" noProof="0">
                <a:ln w="22225">
                  <a:solidFill>
                    <a:srgbClr val="BD582C"/>
                  </a:solidFill>
                  <a:prstDash val="solid"/>
                </a:ln>
                <a:solidFill>
                  <a:srgbClr val="CCFF33"/>
                </a:solidFill>
                <a:effectLst>
                  <a:innerShdw blurRad="63500" dist="50800" dir="5400000">
                    <a:prstClr val="black">
                      <a:alpha val="50000"/>
                    </a:prstClr>
                  </a:innerShdw>
                </a:effectLst>
                <a:uLnTx/>
                <a:uFillTx/>
                <a:latin typeface="Tw Cen MT" panose="020B0602020104020603"/>
                <a:ea typeface="+mn-ea"/>
                <a:cs typeface="+mn-cs"/>
              </a:rPr>
              <a:t>E</a:t>
            </a:r>
            <a:r>
              <a:rPr kumimoji="0" lang="en-US" sz="16600" b="1" i="0" u="none" strike="noStrike" kern="1200" cap="none" spc="0" normalizeH="0" baseline="0" noProof="0">
                <a:ln w="22225">
                  <a:solidFill>
                    <a:srgbClr val="BD582C"/>
                  </a:solidFill>
                  <a:prstDash val="solid"/>
                </a:ln>
                <a:solidFill>
                  <a:srgbClr val="0070C0"/>
                </a:solidFill>
                <a:effectLst>
                  <a:innerShdw blurRad="63500" dist="50800" dir="5400000">
                    <a:prstClr val="black">
                      <a:alpha val="50000"/>
                    </a:prstClr>
                  </a:innerShdw>
                </a:effectLst>
                <a:uLnTx/>
                <a:uFillTx/>
                <a:latin typeface="Tw Cen MT" panose="020B0602020104020603"/>
                <a:ea typeface="+mn-ea"/>
                <a:cs typeface="+mn-cs"/>
              </a:rPr>
              <a:t>N</a:t>
            </a:r>
            <a:r>
              <a:rPr kumimoji="0" lang="en-US" sz="16600" b="1" i="0" u="none" strike="noStrike" kern="1200" cap="none" spc="0" normalizeH="0" baseline="0" noProof="0">
                <a:ln w="22225">
                  <a:solidFill>
                    <a:srgbClr val="BD582C"/>
                  </a:solidFill>
                  <a:prstDash val="solid"/>
                </a:ln>
                <a:solidFill>
                  <a:srgbClr val="FF0000"/>
                </a:solidFill>
                <a:effectLst>
                  <a:innerShdw blurRad="63500" dist="50800" dir="5400000">
                    <a:prstClr val="black">
                      <a:alpha val="50000"/>
                    </a:prstClr>
                  </a:innerShdw>
                </a:effectLst>
                <a:uLnTx/>
                <a:uFillTx/>
                <a:latin typeface="Tw Cen MT" panose="020B0602020104020603"/>
                <a:ea typeface="+mn-ea"/>
                <a:cs typeface="+mn-cs"/>
              </a:rPr>
              <a:t>D</a:t>
            </a:r>
          </a:p>
        </p:txBody>
      </p:sp>
    </p:spTree>
    <p:extLst>
      <p:ext uri="{BB962C8B-B14F-4D97-AF65-F5344CB8AC3E}">
        <p14:creationId xmlns:p14="http://schemas.microsoft.com/office/powerpoint/2010/main" val="341844170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7" name="Text Box 145"/>
          <p:cNvSpPr txBox="1">
            <a:spLocks noChangeArrowheads="1"/>
          </p:cNvSpPr>
          <p:nvPr/>
        </p:nvSpPr>
        <p:spPr bwMode="auto">
          <a:xfrm>
            <a:off x="1060327" y="1508340"/>
            <a:ext cx="1911474" cy="5847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50000"/>
              </a:spcBef>
            </a:pPr>
            <a:r>
              <a:rPr lang="en-US" sz="3200" b="1">
                <a:solidFill>
                  <a:srgbClr val="0000FF"/>
                </a:solidFill>
                <a:latin typeface="Times New Roman" panose="02020603050405020304" pitchFamily="18" charset="0"/>
                <a:cs typeface="Times New Roman" panose="02020603050405020304" pitchFamily="18" charset="0"/>
              </a:rPr>
              <a:t>ĐÁP ÁN</a:t>
            </a:r>
            <a:r>
              <a:rPr lang="en-US" sz="3200" b="1" i="1">
                <a:solidFill>
                  <a:srgbClr val="0000FF"/>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22"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sp>
        <p:nvSpPr>
          <p:cNvPr id="13458" name="Text Box 146"/>
          <p:cNvSpPr txBox="1">
            <a:spLocks noChangeArrowheads="1"/>
          </p:cNvSpPr>
          <p:nvPr/>
        </p:nvSpPr>
        <p:spPr bwMode="auto">
          <a:xfrm>
            <a:off x="838200" y="2209800"/>
            <a:ext cx="10422085" cy="1200329"/>
          </a:xfrm>
          <a:prstGeom prst="rect">
            <a:avLst/>
          </a:prstGeom>
          <a:solidFill>
            <a:srgbClr val="FFC1E0"/>
          </a:solidFill>
          <a:ln w="9525">
            <a:solidFill>
              <a:srgbClr val="000000"/>
            </a:solidFill>
            <a:prstDash val="dashDot"/>
            <a:miter lim="800000"/>
            <a:headEnd/>
            <a:tailEnd/>
          </a:ln>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a:r>
              <a:rPr lang="vi-VN" sz="3600">
                <a:latin typeface="Times New Roman" panose="02020603050405020304" pitchFamily="18" charset="0"/>
                <a:cs typeface="Times New Roman" panose="02020603050405020304" pitchFamily="18" charset="0"/>
              </a:rPr>
              <a:t>Với quãng đường đi không đổi thì thời gian</a:t>
            </a: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và vận tốc</a:t>
            </a: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là hai đại lượng tỉ lệ nghịch. </a:t>
            </a:r>
          </a:p>
        </p:txBody>
      </p:sp>
      <p:pic>
        <p:nvPicPr>
          <p:cNvPr id="15" name="Picture 14">
            <a:extLst>
              <a:ext uri="{FF2B5EF4-FFF2-40B4-BE49-F238E27FC236}">
                <a16:creationId xmlns:a16="http://schemas.microsoft.com/office/drawing/2014/main" xmlns="" id="{F5F0387D-CEB3-4D01-B097-E93181CF9E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52" b="9031"/>
          <a:stretch/>
        </p:blipFill>
        <p:spPr>
          <a:xfrm>
            <a:off x="9170" y="1"/>
            <a:ext cx="1470381" cy="1219200"/>
          </a:xfrm>
          <a:prstGeom prst="rect">
            <a:avLst/>
          </a:prstGeom>
        </p:spPr>
      </p:pic>
      <p:pic>
        <p:nvPicPr>
          <p:cNvPr id="25" name="Picture 16" descr="j0251871"/>
          <p:cNvPicPr>
            <a:picLocks noChangeAspect="1" noChangeArrowheads="1"/>
          </p:cNvPicPr>
          <p:nvPr/>
        </p:nvPicPr>
        <p:blipFill>
          <a:blip r:embed="rId3" cstate="print">
            <a:lum bright="6000" contrast="100000"/>
            <a:grayscl/>
            <a:biLevel thresh="50000"/>
            <a:extLst>
              <a:ext uri="{28A0092B-C50C-407E-A947-70E740481C1C}">
                <a14:useLocalDpi xmlns:a14="http://schemas.microsoft.com/office/drawing/2010/main" val="0"/>
              </a:ext>
            </a:extLst>
          </a:blip>
          <a:srcRect/>
          <a:stretch>
            <a:fillRect/>
          </a:stretch>
        </p:blipFill>
        <p:spPr bwMode="auto">
          <a:xfrm>
            <a:off x="1447800" y="-558828"/>
            <a:ext cx="1066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17"/>
          <p:cNvGrpSpPr>
            <a:grpSpLocks/>
          </p:cNvGrpSpPr>
          <p:nvPr/>
        </p:nvGrpSpPr>
        <p:grpSpPr bwMode="auto">
          <a:xfrm>
            <a:off x="914399" y="5146675"/>
            <a:ext cx="10555435" cy="873125"/>
            <a:chOff x="192" y="3242"/>
            <a:chExt cx="5376" cy="550"/>
          </a:xfrm>
        </p:grpSpPr>
        <p:sp>
          <p:nvSpPr>
            <p:cNvPr id="27" name="Line 10"/>
            <p:cNvSpPr>
              <a:spLocks noChangeShapeType="1"/>
            </p:cNvSpPr>
            <p:nvPr/>
          </p:nvSpPr>
          <p:spPr bwMode="auto">
            <a:xfrm>
              <a:off x="480" y="3312"/>
              <a:ext cx="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1"/>
            <p:cNvSpPr>
              <a:spLocks noChangeShapeType="1"/>
            </p:cNvSpPr>
            <p:nvPr/>
          </p:nvSpPr>
          <p:spPr bwMode="auto">
            <a:xfrm>
              <a:off x="480" y="324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2"/>
            <p:cNvSpPr>
              <a:spLocks noChangeShapeType="1"/>
            </p:cNvSpPr>
            <p:nvPr/>
          </p:nvSpPr>
          <p:spPr bwMode="auto">
            <a:xfrm>
              <a:off x="5280" y="326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13"/>
            <p:cNvSpPr>
              <a:spLocks noChangeArrowheads="1"/>
            </p:cNvSpPr>
            <p:nvPr/>
          </p:nvSpPr>
          <p:spPr bwMode="auto">
            <a:xfrm>
              <a:off x="4863" y="3456"/>
              <a:ext cx="705"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Nam Định</a:t>
              </a:r>
            </a:p>
          </p:txBody>
        </p:sp>
        <p:sp>
          <p:nvSpPr>
            <p:cNvPr id="32" name="Rectangle 14"/>
            <p:cNvSpPr>
              <a:spLocks noChangeArrowheads="1"/>
            </p:cNvSpPr>
            <p:nvPr/>
          </p:nvSpPr>
          <p:spPr bwMode="auto">
            <a:xfrm>
              <a:off x="192" y="3456"/>
              <a:ext cx="543"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Hà Nội</a:t>
              </a:r>
            </a:p>
          </p:txBody>
        </p:sp>
      </p:grpSp>
      <p:pic>
        <p:nvPicPr>
          <p:cNvPr id="33" name="Picture 15" descr="j02129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97200" y="-813709"/>
            <a:ext cx="13731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4025191" y="575604"/>
            <a:ext cx="4492406" cy="762000"/>
          </a:xfrm>
          <a:solidFill>
            <a:srgbClr val="FFFF00"/>
          </a:solidFill>
          <a:ln>
            <a:solidFill>
              <a:srgbClr val="FF0000"/>
            </a:solidFill>
          </a:ln>
        </p:spPr>
        <p:txBody>
          <a:bodyPr>
            <a:no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CẶP ĐÔI</a:t>
            </a:r>
          </a:p>
        </p:txBody>
      </p:sp>
    </p:spTree>
    <p:extLst>
      <p:ext uri="{BB962C8B-B14F-4D97-AF65-F5344CB8AC3E}">
        <p14:creationId xmlns:p14="http://schemas.microsoft.com/office/powerpoint/2010/main" val="1084560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457"/>
                                        </p:tgtEl>
                                        <p:attrNameLst>
                                          <p:attrName>style.visibility</p:attrName>
                                        </p:attrNameLst>
                                      </p:cBhvr>
                                      <p:to>
                                        <p:strVal val="visible"/>
                                      </p:to>
                                    </p:set>
                                    <p:animEffect transition="in" filter="checkerboard(across)">
                                      <p:cBhvr>
                                        <p:cTn id="7" dur="500"/>
                                        <p:tgtEl>
                                          <p:spTgt spid="134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58"/>
                                        </p:tgtEl>
                                        <p:attrNameLst>
                                          <p:attrName>style.visibility</p:attrName>
                                        </p:attrNameLst>
                                      </p:cBhvr>
                                      <p:to>
                                        <p:strVal val="visible"/>
                                      </p:to>
                                    </p:set>
                                    <p:animEffect transition="in" filter="checkerboard(across)">
                                      <p:cBhvr>
                                        <p:cTn id="12" dur="500"/>
                                        <p:tgtEl>
                                          <p:spTgt spid="1345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556E-17 -2.96296E-6 L -0.07253 0.76135 " pathEditMode="relative" rAng="0" ptsTypes="AA">
                                      <p:cBhvr>
                                        <p:cTn id="22" dur="2000" fill="hold"/>
                                        <p:tgtEl>
                                          <p:spTgt spid="25"/>
                                        </p:tgtEl>
                                        <p:attrNameLst>
                                          <p:attrName>ppt_x</p:attrName>
                                          <p:attrName>ppt_y</p:attrName>
                                        </p:attrNameLst>
                                      </p:cBhvr>
                                      <p:rCtr x="-3633" y="38056"/>
                                    </p:animMotion>
                                  </p:childTnLst>
                                </p:cTn>
                              </p:par>
                            </p:childTnLst>
                          </p:cTn>
                        </p:par>
                        <p:par>
                          <p:cTn id="23" fill="hold">
                            <p:stCondLst>
                              <p:cond delay="2000"/>
                            </p:stCondLst>
                            <p:childTnLst>
                              <p:par>
                                <p:cTn id="24" presetID="63" presetClass="path" presetSubtype="0" accel="50000" decel="50000" fill="hold" nodeType="afterEffect">
                                  <p:stCondLst>
                                    <p:cond delay="0"/>
                                  </p:stCondLst>
                                  <p:childTnLst>
                                    <p:animMotion origin="layout" path="M -0.07253 0.76135 L 0.7 0.7588 " pathEditMode="relative" rAng="0" ptsTypes="AA">
                                      <p:cBhvr>
                                        <p:cTn id="25" dur="15000" fill="hold"/>
                                        <p:tgtEl>
                                          <p:spTgt spid="25"/>
                                        </p:tgtEl>
                                        <p:attrNameLst>
                                          <p:attrName>ppt_x</p:attrName>
                                          <p:attrName>ppt_y</p:attrName>
                                        </p:attrNameLst>
                                      </p:cBhvr>
                                      <p:rCtr x="38620" y="-139"/>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1.04167E-6 -2.96296E-6 L 0.00312 0.76227 " pathEditMode="relative" rAng="0" ptsTypes="AA">
                                      <p:cBhvr>
                                        <p:cTn id="29" dur="2000" fill="hold"/>
                                        <p:tgtEl>
                                          <p:spTgt spid="33"/>
                                        </p:tgtEl>
                                        <p:attrNameLst>
                                          <p:attrName>ppt_x</p:attrName>
                                          <p:attrName>ppt_y</p:attrName>
                                        </p:attrNameLst>
                                      </p:cBhvr>
                                      <p:rCtr x="156" y="38102"/>
                                    </p:animMotion>
                                  </p:childTnLst>
                                </p:cTn>
                              </p:par>
                            </p:childTnLst>
                          </p:cTn>
                        </p:par>
                        <p:par>
                          <p:cTn id="30" fill="hold">
                            <p:stCondLst>
                              <p:cond delay="2000"/>
                            </p:stCondLst>
                            <p:childTnLst>
                              <p:par>
                                <p:cTn id="31" presetID="3" presetClass="exit" presetSubtype="10" fill="hold" nodeType="afterEffect">
                                  <p:stCondLst>
                                    <p:cond delay="0"/>
                                  </p:stCondLst>
                                  <p:childTnLst>
                                    <p:animEffect transition="out" filter="blinds(horizontal)">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par>
                          <p:cTn id="34" fill="hold">
                            <p:stCondLst>
                              <p:cond delay="2500"/>
                            </p:stCondLst>
                            <p:childTnLst>
                              <p:par>
                                <p:cTn id="35" presetID="35" presetClass="path" presetSubtype="0" accel="50000" decel="50000" fill="hold" nodeType="afterEffect">
                                  <p:stCondLst>
                                    <p:cond delay="0"/>
                                  </p:stCondLst>
                                  <p:childTnLst>
                                    <p:animMotion origin="layout" path="M 0.00443 0.75996 L 0.77552 0.75996 " pathEditMode="relative" rAng="0" ptsTypes="AA">
                                      <p:cBhvr>
                                        <p:cTn id="36" dur="2000" fill="hold"/>
                                        <p:tgtEl>
                                          <p:spTgt spid="33"/>
                                        </p:tgtEl>
                                        <p:attrNameLst>
                                          <p:attrName>ppt_x</p:attrName>
                                          <p:attrName>ppt_y</p:attrName>
                                        </p:attrNameLst>
                                      </p:cBhvr>
                                      <p:rCtr x="385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7" grpId="0" animBg="1"/>
      <p:bldP spid="134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p:cNvSpPr>
          <p:nvPr/>
        </p:nvSpPr>
        <p:spPr bwMode="auto">
          <a:xfrm>
            <a:off x="1219200" y="47468"/>
            <a:ext cx="9906000" cy="454702"/>
          </a:xfrm>
          <a:prstGeom prst="rect">
            <a:avLst/>
          </a:prstGeom>
          <a:solidFill>
            <a:schemeClr val="bg1"/>
          </a:solidFill>
          <a:ln>
            <a:noFill/>
          </a:ln>
        </p:spPr>
        <p:txBody>
          <a:bodyPr anchor="ct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hangingPunct="1">
              <a:buFont typeface="Arial" panose="020B0604020202020204" pitchFamily="34" charset="0"/>
              <a:buNone/>
            </a:pPr>
            <a:r>
              <a:rPr lang="vi-VN" altLang="en-US" sz="2800" b="1">
                <a:solidFill>
                  <a:srgbClr val="FF0000"/>
                </a:solidFill>
                <a:latin typeface="Times New Roman" panose="02020603050405020304" pitchFamily="18" charset="0"/>
              </a:rPr>
              <a:t>Hình ảnh một số vụ tai nạn giao thông do đi vượt quá tốc độ</a:t>
            </a:r>
            <a:endParaRPr lang="en-US" altLang="en-US" sz="2800" b="1">
              <a:solidFill>
                <a:srgbClr val="FF0000"/>
              </a:solidFill>
              <a:latin typeface="Times New Roman" panose="02020603050405020304" pitchFamily="18" charset="0"/>
            </a:endParaRPr>
          </a:p>
        </p:txBody>
      </p:sp>
      <p:sp>
        <p:nvSpPr>
          <p:cNvPr id="27651" name="Content Placeholder 2"/>
          <p:cNvSpPr>
            <a:spLocks/>
          </p:cNvSpPr>
          <p:nvPr/>
        </p:nvSpPr>
        <p:spPr bwMode="auto">
          <a:xfrm>
            <a:off x="304800" y="5486400"/>
            <a:ext cx="11658600" cy="1371600"/>
          </a:xfrm>
          <a:prstGeom prst="rect">
            <a:avLst/>
          </a:prstGeom>
          <a:solidFill>
            <a:schemeClr val="bg1"/>
          </a:solidFill>
          <a:ln>
            <a:noFill/>
          </a:ln>
        </p:spPr>
        <p:txBody>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hangingPunct="1">
              <a:spcBef>
                <a:spcPct val="20000"/>
              </a:spcBef>
              <a:buFont typeface="Arial" panose="020B0604020202020204" pitchFamily="34" charset="0"/>
              <a:buNone/>
            </a:pPr>
            <a:r>
              <a:rPr lang="vi-VN" altLang="en-US" sz="2800" b="1">
                <a:solidFill>
                  <a:srgbClr val="0000FF"/>
                </a:solidFill>
                <a:latin typeface="Times New Roman" panose="02020603050405020304" pitchFamily="18" charset="0"/>
              </a:rPr>
              <a:t>  Vụ tai nạn xe tải đối đầu với xe khách xảy ra vào ngày 8/9 trên quốc lộ 1A (đường tránh TP. Vinh) đoạn qua xã Hưng Thịnh, huyện Hưng Nguyên, tỉnh Nghệ An đã làm 1 tài xế tử vong, 11 người khác bị thương.</a:t>
            </a:r>
            <a:endParaRPr lang="en-US" altLang="en-US" sz="2800" b="1">
              <a:solidFill>
                <a:srgbClr val="0000FF"/>
              </a:solidFill>
              <a:latin typeface="Times New Roman" panose="02020603050405020304" pitchFamily="18"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1911"/>
            <a:ext cx="8382000" cy="470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72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80" y="71440"/>
            <a:ext cx="904975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7152" y="247658"/>
            <a:ext cx="2895600" cy="6370975"/>
          </a:xfrm>
          <a:prstGeom prst="rect">
            <a:avLst/>
          </a:prstGeom>
          <a:solidFill>
            <a:schemeClr val="bg1">
              <a:alpha val="64000"/>
            </a:schemeClr>
          </a:solidFill>
          <a:ln w="28575">
            <a:solidFill>
              <a:schemeClr val="accent5">
                <a:lumMod val="20000"/>
                <a:lumOff val="80000"/>
              </a:schemeClr>
            </a:solidFill>
            <a:prstDash val="dash"/>
          </a:ln>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hangingPunct="1">
              <a:buFont typeface="Arial" panose="020B0604020202020204" pitchFamily="34" charset="0"/>
              <a:buNone/>
            </a:pPr>
            <a:r>
              <a:rPr lang="vi-VN" altLang="en-US" b="1">
                <a:solidFill>
                  <a:srgbClr val="0000FF"/>
                </a:solidFill>
                <a:latin typeface="+mj-lt"/>
                <a:cs typeface="Arial" panose="020B0604020202020204" pitchFamily="34" charset="0"/>
              </a:rPr>
              <a:t>     </a:t>
            </a:r>
            <a:r>
              <a:rPr lang="vi-VN" altLang="en-US" b="1">
                <a:solidFill>
                  <a:srgbClr val="FF0000"/>
                </a:solidFill>
                <a:latin typeface="+mj-lt"/>
                <a:cs typeface="Arial" panose="020B0604020202020204" pitchFamily="34" charset="0"/>
              </a:rPr>
              <a:t>Vụ tai nạn gây hậu quả nghiêm trọng xảy ra vào sáng 8/3, trên QL 1A đoạn qua P.Cam Nghĩa (Cam Ranh, Khánh Hòa) làm 11 người thiệt mạng, hơn 50 người khác phải đưa đi cấp cứu tại bệnh viện. Cơ quan chức năng xác định nguyên nhân dẫn đến vụ tai nạn là do xe 76M chạy quá tốc độ, đi không đúng phần đường.</a:t>
            </a:r>
            <a:endParaRPr lang="en-US" altLang="en-US" b="1">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260748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pic>
        <p:nvPicPr>
          <p:cNvPr id="15" name="Picture 14">
            <a:extLst>
              <a:ext uri="{FF2B5EF4-FFF2-40B4-BE49-F238E27FC236}">
                <a16:creationId xmlns:a16="http://schemas.microsoft.com/office/drawing/2014/main" xmlns="" id="{F5F0387D-CEB3-4D01-B097-E93181CF9E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52" b="9031"/>
          <a:stretch/>
        </p:blipFill>
        <p:spPr>
          <a:xfrm>
            <a:off x="9170" y="1"/>
            <a:ext cx="1470381" cy="1219200"/>
          </a:xfrm>
          <a:prstGeom prst="rect">
            <a:avLst/>
          </a:prstGeom>
        </p:spPr>
      </p:pic>
      <p:grpSp>
        <p:nvGrpSpPr>
          <p:cNvPr id="26" name="Group 17"/>
          <p:cNvGrpSpPr>
            <a:grpSpLocks/>
          </p:cNvGrpSpPr>
          <p:nvPr/>
        </p:nvGrpSpPr>
        <p:grpSpPr bwMode="auto">
          <a:xfrm>
            <a:off x="914399" y="5146675"/>
            <a:ext cx="10555435" cy="873125"/>
            <a:chOff x="192" y="3242"/>
            <a:chExt cx="5376" cy="550"/>
          </a:xfrm>
        </p:grpSpPr>
        <p:sp>
          <p:nvSpPr>
            <p:cNvPr id="27" name="Line 10"/>
            <p:cNvSpPr>
              <a:spLocks noChangeShapeType="1"/>
            </p:cNvSpPr>
            <p:nvPr/>
          </p:nvSpPr>
          <p:spPr bwMode="auto">
            <a:xfrm>
              <a:off x="480" y="3312"/>
              <a:ext cx="4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1"/>
            <p:cNvSpPr>
              <a:spLocks noChangeShapeType="1"/>
            </p:cNvSpPr>
            <p:nvPr/>
          </p:nvSpPr>
          <p:spPr bwMode="auto">
            <a:xfrm>
              <a:off x="480" y="324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2"/>
            <p:cNvSpPr>
              <a:spLocks noChangeShapeType="1"/>
            </p:cNvSpPr>
            <p:nvPr/>
          </p:nvSpPr>
          <p:spPr bwMode="auto">
            <a:xfrm>
              <a:off x="5280" y="326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13"/>
            <p:cNvSpPr>
              <a:spLocks noChangeArrowheads="1"/>
            </p:cNvSpPr>
            <p:nvPr/>
          </p:nvSpPr>
          <p:spPr bwMode="auto">
            <a:xfrm>
              <a:off x="4863" y="3456"/>
              <a:ext cx="705"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Nam Định</a:t>
              </a:r>
            </a:p>
          </p:txBody>
        </p:sp>
        <p:sp>
          <p:nvSpPr>
            <p:cNvPr id="32" name="Rectangle 14"/>
            <p:cNvSpPr>
              <a:spLocks noChangeArrowheads="1"/>
            </p:cNvSpPr>
            <p:nvPr/>
          </p:nvSpPr>
          <p:spPr bwMode="auto">
            <a:xfrm>
              <a:off x="192" y="3456"/>
              <a:ext cx="543" cy="336"/>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Hà Nội</a:t>
              </a:r>
            </a:p>
          </p:txBody>
        </p:sp>
      </p:grpSp>
      <p:pic>
        <p:nvPicPr>
          <p:cNvPr id="33" name="Picture 15" descr="j02129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82149" y="4448838"/>
            <a:ext cx="13731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03B1847F-75D6-4558-B25F-178FB9E33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6553" y="3992728"/>
            <a:ext cx="2331493" cy="2822935"/>
          </a:xfrm>
          <a:prstGeom prst="rect">
            <a:avLst/>
          </a:prstGeom>
          <a:noFill/>
          <a:ln>
            <a:noFill/>
          </a:ln>
        </p:spPr>
      </p:pic>
      <p:sp>
        <p:nvSpPr>
          <p:cNvPr id="24" name="Text Box 145"/>
          <p:cNvSpPr txBox="1">
            <a:spLocks noChangeArrowheads="1"/>
          </p:cNvSpPr>
          <p:nvPr/>
        </p:nvSpPr>
        <p:spPr bwMode="auto">
          <a:xfrm>
            <a:off x="1060327" y="1508340"/>
            <a:ext cx="1911474" cy="5847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50000"/>
              </a:spcBef>
            </a:pPr>
            <a:r>
              <a:rPr lang="en-US" sz="3200" b="1">
                <a:solidFill>
                  <a:srgbClr val="0000FF"/>
                </a:solidFill>
                <a:latin typeface="Times New Roman" panose="02020603050405020304" pitchFamily="18" charset="0"/>
                <a:cs typeface="Times New Roman" panose="02020603050405020304" pitchFamily="18" charset="0"/>
              </a:rPr>
              <a:t>ĐÁP ÁN</a:t>
            </a:r>
            <a:r>
              <a:rPr lang="en-US" sz="3200" b="1" i="1">
                <a:solidFill>
                  <a:srgbClr val="0000FF"/>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1" name="Text Box 146"/>
          <p:cNvSpPr txBox="1">
            <a:spLocks noChangeArrowheads="1"/>
          </p:cNvSpPr>
          <p:nvPr/>
        </p:nvSpPr>
        <p:spPr bwMode="auto">
          <a:xfrm>
            <a:off x="1047749" y="2209800"/>
            <a:ext cx="10025671" cy="1077218"/>
          </a:xfrm>
          <a:prstGeom prst="rect">
            <a:avLst/>
          </a:prstGeom>
          <a:solidFill>
            <a:srgbClr val="FFC1E0"/>
          </a:solidFill>
          <a:ln w="9525">
            <a:solidFill>
              <a:srgbClr val="000000"/>
            </a:solidFill>
            <a:prstDash val="dashDot"/>
            <a:miter lim="800000"/>
            <a:headEnd/>
            <a:tailEnd/>
          </a:ln>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a:r>
              <a:rPr lang="vi-VN" sz="3200">
                <a:latin typeface="Times New Roman" panose="02020603050405020304" pitchFamily="18" charset="0"/>
                <a:cs typeface="Times New Roman" panose="02020603050405020304" pitchFamily="18" charset="0"/>
              </a:rPr>
              <a:t>Với quãng đường đi không đổi thì thời gian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và vận tốc là hai đại lượng tỉ lệ nghịch. </a:t>
            </a:r>
          </a:p>
        </p:txBody>
      </p:sp>
      <p:sp>
        <p:nvSpPr>
          <p:cNvPr id="35" name="Title 1"/>
          <p:cNvSpPr>
            <a:spLocks noGrp="1"/>
          </p:cNvSpPr>
          <p:nvPr>
            <p:ph type="title"/>
          </p:nvPr>
        </p:nvSpPr>
        <p:spPr>
          <a:xfrm>
            <a:off x="4025191" y="575604"/>
            <a:ext cx="4492406" cy="762000"/>
          </a:xfrm>
          <a:solidFill>
            <a:srgbClr val="FFFF00"/>
          </a:solidFill>
          <a:ln>
            <a:solidFill>
              <a:srgbClr val="FF0000"/>
            </a:solidFill>
          </a:ln>
        </p:spPr>
        <p:txBody>
          <a:bodyPr>
            <a:no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CẶP ĐÔI</a:t>
            </a:r>
          </a:p>
        </p:txBody>
      </p:sp>
      <p:sp>
        <p:nvSpPr>
          <p:cNvPr id="10" name="Cloud 9">
            <a:extLst>
              <a:ext uri="{FF2B5EF4-FFF2-40B4-BE49-F238E27FC236}">
                <a16:creationId xmlns:a16="http://schemas.microsoft.com/office/drawing/2014/main" xmlns="" id="{3B455B87-9046-487D-BAA7-27C9C906328E}"/>
              </a:ext>
            </a:extLst>
          </p:cNvPr>
          <p:cNvSpPr/>
          <p:nvPr/>
        </p:nvSpPr>
        <p:spPr>
          <a:xfrm>
            <a:off x="199745" y="280003"/>
            <a:ext cx="11721677" cy="3529997"/>
          </a:xfrm>
          <a:prstGeom prst="cloud">
            <a:avLst/>
          </a:prstGeom>
          <a:solidFill>
            <a:srgbClr val="FFFFD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defRPr/>
            </a:pPr>
            <a:r>
              <a:rPr lang="vi-VN" sz="3600" b="1" dirty="0">
                <a:solidFill>
                  <a:srgbClr val="0000FF"/>
                </a:solidFill>
                <a:latin typeface="Times New Roman" panose="02020603050405020304" pitchFamily="18" charset="0"/>
                <a:cs typeface="Times New Roman" panose="02020603050405020304" pitchFamily="18" charset="0"/>
              </a:rPr>
              <a:t>Nếu đại lượng </a:t>
            </a:r>
            <a:r>
              <a:rPr lang="vi-VN" sz="3600" b="1">
                <a:solidFill>
                  <a:srgbClr val="0000FF"/>
                </a:solidFill>
                <a:latin typeface="Times New Roman" panose="02020603050405020304" pitchFamily="18" charset="0"/>
                <a:cs typeface="Times New Roman" panose="02020603050405020304" pitchFamily="18" charset="0"/>
              </a:rPr>
              <a:t>này t</a:t>
            </a:r>
            <a:r>
              <a:rPr lang="en-US" sz="3600" b="1">
                <a:solidFill>
                  <a:srgbClr val="0000FF"/>
                </a:solidFill>
                <a:latin typeface="Times New Roman" panose="02020603050405020304" pitchFamily="18" charset="0"/>
                <a:cs typeface="Times New Roman" panose="02020603050405020304" pitchFamily="18" charset="0"/>
              </a:rPr>
              <a:t>ă</a:t>
            </a:r>
            <a:r>
              <a:rPr lang="vi-VN" sz="3600" b="1">
                <a:solidFill>
                  <a:srgbClr val="0000FF"/>
                </a:solidFill>
                <a:latin typeface="Times New Roman" panose="02020603050405020304" pitchFamily="18" charset="0"/>
                <a:cs typeface="Times New Roman" panose="02020603050405020304" pitchFamily="18" charset="0"/>
              </a:rPr>
              <a:t>ng</a:t>
            </a:r>
            <a:r>
              <a:rPr lang="en-US" sz="3600" b="1">
                <a:solidFill>
                  <a:srgbClr val="0000FF"/>
                </a:solidFill>
                <a:latin typeface="Times New Roman" panose="02020603050405020304" pitchFamily="18" charset="0"/>
                <a:cs typeface="Times New Roman" panose="02020603050405020304" pitchFamily="18" charset="0"/>
              </a:rPr>
              <a:t> (hoặc giảm) bao nhiêu lần mà</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đại lượng kia </a:t>
            </a:r>
            <a:r>
              <a:rPr lang="vi-VN" sz="3600" b="1">
                <a:solidFill>
                  <a:srgbClr val="0000FF"/>
                </a:solidFill>
                <a:latin typeface="Times New Roman" panose="02020603050405020304" pitchFamily="18" charset="0"/>
                <a:cs typeface="Times New Roman" panose="02020603050405020304" pitchFamily="18" charset="0"/>
              </a:rPr>
              <a:t>giảm </a:t>
            </a:r>
            <a:r>
              <a:rPr lang="en-US" sz="3600" b="1">
                <a:solidFill>
                  <a:srgbClr val="0000FF"/>
                </a:solidFill>
                <a:latin typeface="Times New Roman" panose="02020603050405020304" pitchFamily="18" charset="0"/>
                <a:cs typeface="Times New Roman" panose="02020603050405020304" pitchFamily="18" charset="0"/>
              </a:rPr>
              <a:t>(hoặc tăng) bấy nhiêu lần </a:t>
            </a:r>
            <a:r>
              <a:rPr lang="vi-VN" sz="3600" b="1">
                <a:solidFill>
                  <a:srgbClr val="0000FF"/>
                </a:solidFill>
                <a:latin typeface="Times New Roman" panose="02020603050405020304" pitchFamily="18" charset="0"/>
                <a:cs typeface="Times New Roman" panose="02020603050405020304" pitchFamily="18" charset="0"/>
              </a:rPr>
              <a:t>thì </a:t>
            </a:r>
            <a:r>
              <a:rPr lang="vi-VN" sz="3600" b="1" dirty="0">
                <a:solidFill>
                  <a:srgbClr val="0000FF"/>
                </a:solidFill>
                <a:latin typeface="Times New Roman" panose="02020603050405020304" pitchFamily="18" charset="0"/>
                <a:cs typeface="Times New Roman" panose="02020603050405020304" pitchFamily="18" charset="0"/>
              </a:rPr>
              <a:t>hai đại lượng đó gọi là </a:t>
            </a:r>
            <a:r>
              <a:rPr lang="en-US" sz="3600" b="1" dirty="0">
                <a:solidFill>
                  <a:srgbClr val="0000FF"/>
                </a:solidFill>
                <a:latin typeface="Times New Roman" panose="02020603050405020304" pitchFamily="18" charset="0"/>
                <a:cs typeface="Times New Roman" panose="02020603050405020304" pitchFamily="18" charset="0"/>
              </a:rPr>
              <a:t>tỉ lệ nghịch với</a:t>
            </a:r>
            <a:r>
              <a:rPr lang="vi-VN" sz="3600" b="1" dirty="0">
                <a:solidFill>
                  <a:srgbClr val="0000FF"/>
                </a:solidFill>
                <a:latin typeface="Times New Roman" panose="02020603050405020304" pitchFamily="18" charset="0"/>
                <a:cs typeface="Times New Roman" panose="02020603050405020304" pitchFamily="18" charset="0"/>
              </a:rPr>
              <a:t> nhau. </a:t>
            </a:r>
            <a:endParaRPr lang="en-US" sz="3600" b="1" dirty="0">
              <a:solidFill>
                <a:srgbClr val="0000FF"/>
              </a:solidFill>
              <a:latin typeface="Times New Roman" pitchFamily="18" charset="0"/>
              <a:cs typeface="Times New Roman" pitchFamily="18" charset="0"/>
            </a:endParaRPr>
          </a:p>
        </p:txBody>
      </p:sp>
      <p:sp>
        <p:nvSpPr>
          <p:cNvPr id="14" name="Cloud Callout 13"/>
          <p:cNvSpPr/>
          <p:nvPr/>
        </p:nvSpPr>
        <p:spPr>
          <a:xfrm>
            <a:off x="202686" y="530125"/>
            <a:ext cx="11721677" cy="2922691"/>
          </a:xfrm>
          <a:prstGeom prst="cloudCallout">
            <a:avLst>
              <a:gd name="adj1" fmla="val 33600"/>
              <a:gd name="adj2" fmla="val 92966"/>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600" b="1">
                <a:solidFill>
                  <a:srgbClr val="FF0000"/>
                </a:solidFill>
                <a:latin typeface="Times New Roman" panose="02020603050405020304" pitchFamily="18" charset="0"/>
                <a:cs typeface="Times New Roman" panose="02020603050405020304" pitchFamily="18" charset="0"/>
              </a:rPr>
              <a:t>Có thể mô tả hai đại lượng tỉ lệ</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nghịch bằng một công thức hay không? </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58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electronics, computer, computer&#10;&#10;Description automatically generated">
            <a:extLst>
              <a:ext uri="{FF2B5EF4-FFF2-40B4-BE49-F238E27FC236}">
                <a16:creationId xmlns:a16="http://schemas.microsoft.com/office/drawing/2014/main" xmlns="" id="{4DC5236A-64AC-4C99-822B-551758C9D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072" y="152400"/>
            <a:ext cx="6046327" cy="3881645"/>
          </a:xfrm>
          <a:prstGeom prst="rect">
            <a:avLst/>
          </a:prstGeom>
        </p:spPr>
      </p:pic>
      <p:sp>
        <p:nvSpPr>
          <p:cNvPr id="6" name="Rectangle 5">
            <a:extLst>
              <a:ext uri="{FF2B5EF4-FFF2-40B4-BE49-F238E27FC236}">
                <a16:creationId xmlns:a16="http://schemas.microsoft.com/office/drawing/2014/main" xmlns="" id="{ADFF36D7-F03F-40FC-8722-8ACBE7CD6F1E}"/>
              </a:ext>
            </a:extLst>
          </p:cNvPr>
          <p:cNvSpPr/>
          <p:nvPr/>
        </p:nvSpPr>
        <p:spPr>
          <a:xfrm>
            <a:off x="5676714" y="457200"/>
            <a:ext cx="4330134"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3600" b="1" err="1">
                <a:ln/>
                <a:solidFill>
                  <a:srgbClr val="0000FF"/>
                </a:solidFill>
                <a:latin typeface="Times New Roman" panose="02020603050405020304" pitchFamily="18" charset="0"/>
                <a:ea typeface="Calibri" panose="020F0502020204030204" pitchFamily="34" charset="0"/>
              </a:rPr>
              <a:t>Trong</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bài</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học</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này</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chúng</a:t>
            </a:r>
            <a:r>
              <a:rPr lang="en-US" sz="3600" b="1">
                <a:ln/>
                <a:solidFill>
                  <a:srgbClr val="0000FF"/>
                </a:solidFill>
                <a:latin typeface="Times New Roman" panose="02020603050405020304" pitchFamily="18" charset="0"/>
                <a:ea typeface="Calibri" panose="020F0502020204030204" pitchFamily="34" charset="0"/>
              </a:rPr>
              <a:t> ta </a:t>
            </a:r>
            <a:r>
              <a:rPr lang="en-US" sz="3600" b="1" err="1">
                <a:ln/>
                <a:solidFill>
                  <a:srgbClr val="0000FF"/>
                </a:solidFill>
                <a:latin typeface="Times New Roman" panose="02020603050405020304" pitchFamily="18" charset="0"/>
                <a:ea typeface="Calibri" panose="020F0502020204030204" pitchFamily="34" charset="0"/>
              </a:rPr>
              <a:t>sẽ</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nhận</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biết</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và</a:t>
            </a:r>
            <a:r>
              <a:rPr lang="en-US" sz="3600" b="1">
                <a:ln/>
                <a:solidFill>
                  <a:srgbClr val="0000FF"/>
                </a:solidFill>
                <a:latin typeface="Times New Roman" panose="02020603050405020304" pitchFamily="18" charset="0"/>
                <a:ea typeface="Calibri" panose="020F0502020204030204" pitchFamily="34" charset="0"/>
              </a:rPr>
              <a:t> </a:t>
            </a:r>
            <a:r>
              <a:rPr lang="en-US" sz="3600" b="1" err="1">
                <a:ln/>
                <a:solidFill>
                  <a:srgbClr val="0000FF"/>
                </a:solidFill>
                <a:latin typeface="Times New Roman" panose="02020603050405020304" pitchFamily="18" charset="0"/>
                <a:ea typeface="Calibri" panose="020F0502020204030204" pitchFamily="34" charset="0"/>
              </a:rPr>
              <a:t>khám</a:t>
            </a:r>
            <a:r>
              <a:rPr lang="en-US" sz="3600" b="1">
                <a:ln/>
                <a:solidFill>
                  <a:srgbClr val="0000FF"/>
                </a:solidFill>
                <a:latin typeface="Times New Roman" panose="02020603050405020304" pitchFamily="18" charset="0"/>
                <a:ea typeface="Calibri" panose="020F0502020204030204" pitchFamily="34" charset="0"/>
              </a:rPr>
              <a:t> phá về </a:t>
            </a:r>
            <a:r>
              <a:rPr lang="vi-VN" sz="3600" b="1">
                <a:solidFill>
                  <a:srgbClr val="FF0000"/>
                </a:solidFill>
                <a:latin typeface="Times New Roman" panose="02020603050405020304" pitchFamily="18" charset="0"/>
                <a:cs typeface="Times New Roman" panose="02020603050405020304" pitchFamily="18" charset="0"/>
              </a:rPr>
              <a:t>đại lượng tỉ lệ</a:t>
            </a:r>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nghịch</a:t>
            </a:r>
            <a:r>
              <a:rPr lang="en-US" sz="3600" b="1">
                <a:solidFill>
                  <a:srgbClr val="FF0000"/>
                </a:solidFill>
                <a:latin typeface="Times New Roman" panose="02020603050405020304" pitchFamily="18" charset="0"/>
                <a:cs typeface="Times New Roman" panose="02020603050405020304" pitchFamily="18" charset="0"/>
              </a:rPr>
              <a:t>.</a:t>
            </a:r>
            <a:endParaRPr lang="en-US" sz="3600" b="1">
              <a:ln/>
            </a:endParaRPr>
          </a:p>
        </p:txBody>
      </p:sp>
      <mc:AlternateContent xmlns:mc="http://schemas.openxmlformats.org/markup-compatibility/2006">
        <mc:Choice xmlns:am3d="http://schemas.microsoft.com/office/drawing/2017/model3d" xmlns="" Requires="am3d">
          <p:graphicFrame>
            <p:nvGraphicFramePr>
              <p:cNvPr id="2" name="3D Model 1" descr="Question Mark">
                <a:extLst>
                  <a:ext uri="{FF2B5EF4-FFF2-40B4-BE49-F238E27FC236}">
                    <a16:creationId xmlns:a16="http://schemas.microsoft.com/office/drawing/2014/main" id="{0D4AA96E-F6DC-422B-A874-152A9F53C383}"/>
                  </a:ext>
                </a:extLst>
              </p:cNvPr>
              <p:cNvGraphicFramePr>
                <a:graphicFrameLocks noChangeAspect="1"/>
              </p:cNvGraphicFramePr>
              <p:nvPr>
                <p:extLst>
                  <p:ext uri="{D42A27DB-BD31-4B8C-83A1-F6EECF244321}">
                    <p14:modId xmlns:p14="http://schemas.microsoft.com/office/powerpoint/2010/main" val="1731303629"/>
                  </p:ext>
                </p:extLst>
              </p:nvPr>
            </p:nvGraphicFramePr>
            <p:xfrm>
              <a:off x="3950144" y="2646243"/>
              <a:ext cx="849329" cy="1077434"/>
            </p:xfrm>
            <a:graphic>
              <a:graphicData uri="http://schemas.microsoft.com/office/drawing/2017/model3d">
                <am3d:model3d r:embed="rId3">
                  <am3d:spPr>
                    <a:xfrm>
                      <a:off x="0" y="0"/>
                      <a:ext cx="849329" cy="1077434"/>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1548616" ay="952790" az="452303"/>
                    <am3d:postTrans dx="0" dy="0" dz="0"/>
                  </am3d:trans>
                  <am3d:raster rName="Office3DRenderer" rVer="16.0.8326">
                    <am3d:blip r:embed="rId4"/>
                  </am3d:raster>
                  <am3d:objViewport viewportSz="13159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Question Mark">
                <a:extLst>
                  <a:ext uri="{FF2B5EF4-FFF2-40B4-BE49-F238E27FC236}">
                    <a16:creationId xmlns:a16="http://schemas.microsoft.com/office/drawing/2014/main" xmlns="" id="{0D4AA96E-F6DC-422B-A874-152A9F53C383}"/>
                  </a:ext>
                </a:extLst>
              </p:cNvPr>
              <p:cNvPicPr>
                <a:picLocks noGrp="1" noRot="1" noChangeAspect="1" noMove="1" noResize="1" noEditPoints="1" noAdjustHandles="1" noChangeArrowheads="1" noChangeShapeType="1" noCrop="1"/>
              </p:cNvPicPr>
              <p:nvPr/>
            </p:nvPicPr>
            <p:blipFill>
              <a:blip r:embed="rId5"/>
              <a:stretch>
                <a:fillRect/>
              </a:stretch>
            </p:blipFill>
            <p:spPr>
              <a:xfrm>
                <a:off x="3950144" y="2646243"/>
                <a:ext cx="849329" cy="1077434"/>
              </a:xfrm>
              <a:prstGeom prst="rect">
                <a:avLst/>
              </a:prstGeom>
            </p:spPr>
          </p:pic>
        </mc:Fallback>
      </mc:AlternateContent>
      <p:pic>
        <p:nvPicPr>
          <p:cNvPr id="9" name="Picture 10">
            <a:extLst>
              <a:ext uri="{FF2B5EF4-FFF2-40B4-BE49-F238E27FC236}">
                <a16:creationId xmlns:a16="http://schemas.microsoft.com/office/drawing/2014/main" xmlns="" id="{58DC44CD-7D4C-4F4A-8010-D73F67586D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03477" y="3810000"/>
            <a:ext cx="1854323" cy="294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9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38" presetClass="emph" presetSubtype="128" repeatCount="indefinite" accel="20000" decel="20000" fill="hold" nodeType="afterEffect">
                                  <p:stCondLst>
                                    <p:cond delay="0"/>
                                  </p:stCondLst>
                                  <p:childTnLst>
                                    <p:anim calcmode="lin" valueType="num">
                                      <p:cBhvr additive="sum">
                                        <p:cTn id="13" dur="750" fill="hold"/>
                                        <p:tgtEl>
                                          <p:spTgt spid="2"/>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par>
                          <p:cTn id="14" fill="hold">
                            <p:stCondLst>
                              <p:cond delay="1250"/>
                            </p:stCondLst>
                            <p:childTnLst>
                              <p:par>
                                <p:cTn id="15" presetID="14"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4" name="AutoShape 5"/>
          <p:cNvSpPr>
            <a:spLocks noGrp="1" noChangeArrowheads="1"/>
          </p:cNvSpPr>
          <p:nvPr>
            <p:ph type="title"/>
          </p:nvPr>
        </p:nvSpPr>
        <p:spPr>
          <a:xfrm>
            <a:off x="3429000" y="1752600"/>
            <a:ext cx="8534400" cy="1676400"/>
          </a:xfrm>
          <a:prstGeom prst="roundRect">
            <a:avLst>
              <a:gd name="adj" fmla="val 16667"/>
            </a:avLst>
          </a:prstGeom>
          <a:solidFill>
            <a:srgbClr val="FFFFEB"/>
          </a:solidFill>
          <a:ln w="57150" cmpd="thickThin">
            <a:solidFill>
              <a:srgbClr val="92D050"/>
            </a:solidFill>
            <a:prstDash val="sysDot"/>
            <a:round/>
            <a:headEnd type="none" w="med" len="med"/>
            <a:tailEnd type="none" w="med" len="med"/>
          </a:ln>
        </p:spPr>
        <p:txBody>
          <a:bodyPr>
            <a:noAutofit/>
          </a:bodyPr>
          <a:lstStyle/>
          <a:p>
            <a:pPr eaLnBrk="1" hangingPunct="1"/>
            <a:r>
              <a:rPr lang="en-US" b="1" dirty="0">
                <a:solidFill>
                  <a:srgbClr val="0000FF"/>
                </a:solidFill>
                <a:latin typeface="Times New Roman" pitchFamily="18" charset="0"/>
                <a:cs typeface="Times New Roman" pitchFamily="18" charset="0"/>
              </a:rPr>
              <a:t>§3. ĐẠI LƯỢNG TỈ LỆ NGHỊCH</a:t>
            </a:r>
            <a:endParaRPr lang="en-US" b="1" dirty="0">
              <a:solidFill>
                <a:srgbClr val="0000FF"/>
              </a:solidFill>
              <a:latin typeface="VNI-Cooper" pitchFamily="2" charset="0"/>
            </a:endParaRPr>
          </a:p>
        </p:txBody>
      </p:sp>
    </p:spTree>
    <p:custDataLst>
      <p:tags r:id="rId1"/>
    </p:custDataLst>
    <p:extLst>
      <p:ext uri="{BB962C8B-B14F-4D97-AF65-F5344CB8AC3E}">
        <p14:creationId xmlns:p14="http://schemas.microsoft.com/office/powerpoint/2010/main" val="40697582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ỚI THIỆU"/>
  <p:tag name="ISPRING_SLIDE_INDENT_LEVEL" val="0"/>
  <p:tag name="ISPRING_PRESENTER_ID" val="{7257E5D0-9D30-4FF0-97B0-8B144157FD3C}"/>
  <p:tag name="ISPRING_SLIDE_ID_2" val="{4F9E4EC0-72D8-49DF-B272-3A18C41110E9}"/>
  <p:tag name="GENSWF_ADVANCE_TIME" val="23.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0000FF"/>
        </a:solidFill>
        <a:ln w="3175" cap="flat" cmpd="sng" algn="ctr">
          <a:noFill/>
          <a:prstDash val="solid"/>
        </a:ln>
        <a:effectLst/>
      </a:spPr>
      <a:bodyPr lIns="124381" tIns="62189" rIns="124381" bIns="62189" anchor="ctr"/>
      <a:lstStyle>
        <a:defPPr>
          <a:lnSpc>
            <a:spcPct val="120000"/>
          </a:lnSpc>
          <a:defRPr sz="1467" kern="0" dirty="0">
            <a:solidFill>
              <a:schemeClr val="bg1"/>
            </a:solidFill>
            <a:latin typeface="字魂59号-创粗黑" panose="00000500000000000000" pitchFamily="2" charset="-122"/>
            <a:ea typeface="字魂59号-创粗黑" panose="00000500000000000000" pitchFamily="2" charset="-122"/>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PPT7 Dự án giáo dục Lê Hoài Phương
</file>

<file path=docProps/app.xml><?xml version="1.0" encoding="utf-8"?>
<Properties xmlns="http://schemas.openxmlformats.org/officeDocument/2006/extended-properties" xmlns:vt="http://schemas.openxmlformats.org/officeDocument/2006/docPropsVTypes">
  <Template/>
  <TotalTime>5589</TotalTime>
  <Words>2472</Words>
  <Application>Microsoft Office PowerPoint</Application>
  <PresentationFormat>Custom</PresentationFormat>
  <Paragraphs>386</Paragraphs>
  <Slides>35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PowerPoint Presentation</vt:lpstr>
      <vt:lpstr>PowerPoint Presentation</vt:lpstr>
      <vt:lpstr>HOẠT ĐỘNG CẶP ĐÔI</vt:lpstr>
      <vt:lpstr>HOẠT ĐỘNG CẶP ĐÔI</vt:lpstr>
      <vt:lpstr>PowerPoint Presentation</vt:lpstr>
      <vt:lpstr>PowerPoint Presentation</vt:lpstr>
      <vt:lpstr>HOẠT ĐỘNG CẶP ĐÔI</vt:lpstr>
      <vt:lpstr>PowerPoint Presentation</vt:lpstr>
      <vt:lpstr>§3. ĐẠI LƯỢNG TỈ LỆ NGHỊCH</vt:lpstr>
      <vt:lpstr>MỤC TIÊU BÀI HỌC </vt:lpstr>
      <vt:lpstr>PowerPoint Presentation</vt:lpstr>
      <vt:lpstr>§3. ĐẠI LƯỢNG TỈ LỆ NGHỊCH</vt:lpstr>
      <vt:lpstr>§3. ĐẠI LƯỢNG TỈ LỆ NGHỊCH</vt:lpstr>
      <vt:lpstr>§3. ĐẠI LƯỢNG TỈ LỆ NGHỊCH</vt:lpstr>
      <vt:lpstr>§3. ĐẠI LƯỢNG TỈ LỆ NGHỊCH</vt:lpstr>
      <vt:lpstr>§3. ĐẠI LƯỢNG TỈ LỆ NGHỊCH</vt:lpstr>
      <vt:lpstr>§3. ĐẠI LƯỢNG TỈ LỆ NGHỊCH</vt:lpstr>
      <vt:lpstr>§3. ĐẠI LƯỢNG TỈ LỆ NGHỊCH</vt:lpstr>
      <vt:lpstr>§3. ĐẠI LƯỢNG TỈ LỆ NGHỊCH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vienlaptop115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Khuong Minh Hao</dc:creator>
  <cp:lastModifiedBy>Windows User</cp:lastModifiedBy>
  <cp:revision>543</cp:revision>
  <dcterms:created xsi:type="dcterms:W3CDTF">2014-05-08T07:15:53Z</dcterms:created>
  <dcterms:modified xsi:type="dcterms:W3CDTF">2021-11-22T08:54:10Z</dcterms:modified>
</cp:coreProperties>
</file>